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8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1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12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3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53"/>
  </p:notesMasterIdLst>
  <p:sldIdLst>
    <p:sldId id="372" r:id="rId2"/>
    <p:sldId id="373" r:id="rId3"/>
    <p:sldId id="454" r:id="rId4"/>
    <p:sldId id="3407" r:id="rId5"/>
    <p:sldId id="276" r:id="rId6"/>
    <p:sldId id="3410" r:id="rId7"/>
    <p:sldId id="940" r:id="rId8"/>
    <p:sldId id="2552" r:id="rId9"/>
    <p:sldId id="2553" r:id="rId10"/>
    <p:sldId id="383" r:id="rId11"/>
    <p:sldId id="2561" r:id="rId12"/>
    <p:sldId id="3418" r:id="rId13"/>
    <p:sldId id="3419" r:id="rId14"/>
    <p:sldId id="3420" r:id="rId15"/>
    <p:sldId id="3421" r:id="rId16"/>
    <p:sldId id="3424" r:id="rId17"/>
    <p:sldId id="3425" r:id="rId18"/>
    <p:sldId id="3395" r:id="rId19"/>
    <p:sldId id="3452" r:id="rId20"/>
    <p:sldId id="3396" r:id="rId21"/>
    <p:sldId id="3453" r:id="rId22"/>
    <p:sldId id="3454" r:id="rId23"/>
    <p:sldId id="3451" r:id="rId24"/>
    <p:sldId id="3397" r:id="rId25"/>
    <p:sldId id="3426" r:id="rId26"/>
    <p:sldId id="3446" r:id="rId27"/>
    <p:sldId id="3447" r:id="rId28"/>
    <p:sldId id="3449" r:id="rId29"/>
    <p:sldId id="3448" r:id="rId30"/>
    <p:sldId id="3450" r:id="rId31"/>
    <p:sldId id="3413" r:id="rId32"/>
    <p:sldId id="3429" r:id="rId33"/>
    <p:sldId id="3430" r:id="rId34"/>
    <p:sldId id="3414" r:id="rId35"/>
    <p:sldId id="3415" r:id="rId36"/>
    <p:sldId id="3417" r:id="rId37"/>
    <p:sldId id="3416" r:id="rId38"/>
    <p:sldId id="3434" r:id="rId39"/>
    <p:sldId id="3432" r:id="rId40"/>
    <p:sldId id="388" r:id="rId41"/>
    <p:sldId id="3433" r:id="rId42"/>
    <p:sldId id="3435" r:id="rId43"/>
    <p:sldId id="3437" r:id="rId44"/>
    <p:sldId id="3439" r:id="rId45"/>
    <p:sldId id="3440" r:id="rId46"/>
    <p:sldId id="3441" r:id="rId47"/>
    <p:sldId id="3442" r:id="rId48"/>
    <p:sldId id="3443" r:id="rId49"/>
    <p:sldId id="3445" r:id="rId50"/>
    <p:sldId id="3444" r:id="rId51"/>
    <p:sldId id="379" r:id="rId52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1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2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43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55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654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ADC"/>
    <a:srgbClr val="3494DB"/>
    <a:srgbClr val="2070C0"/>
    <a:srgbClr val="EBE9A2"/>
    <a:srgbClr val="EFF2DB"/>
    <a:srgbClr val="5BCEB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376" autoAdjust="0"/>
  </p:normalViewPr>
  <p:slideViewPr>
    <p:cSldViewPr snapToGrid="0">
      <p:cViewPr varScale="1">
        <p:scale>
          <a:sx n="80" d="100"/>
          <a:sy n="80" d="100"/>
        </p:scale>
        <p:origin x="-342" y="-96"/>
      </p:cViewPr>
      <p:guideLst>
        <p:guide orient="horz" pos="216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224CB4-94F2-44C2-95BB-F22E12E739CB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8C8F483-9086-4ADC-9F1A-39DD034AE21A}">
      <dgm:prSet phldrT="[文本]" custT="1"/>
      <dgm:spPr/>
      <dgm:t>
        <a:bodyPr/>
        <a:lstStyle/>
        <a:p>
          <a:r>
            <a:rPr lang="zh-CN" altLang="en-US" sz="2000" b="1" dirty="0" smtClean="0"/>
            <a:t>录制屏幕</a:t>
          </a:r>
          <a:endParaRPr lang="zh-CN" altLang="en-US" sz="2000" b="1" dirty="0"/>
        </a:p>
      </dgm:t>
    </dgm:pt>
    <dgm:pt modelId="{F224221C-2562-40CD-BA19-F4C3CD9B71D7}" type="parTrans" cxnId="{B0FB63D8-6544-424C-AF1B-C3F727ED5CB6}">
      <dgm:prSet/>
      <dgm:spPr/>
      <dgm:t>
        <a:bodyPr/>
        <a:lstStyle/>
        <a:p>
          <a:endParaRPr lang="zh-CN" altLang="en-US"/>
        </a:p>
      </dgm:t>
    </dgm:pt>
    <dgm:pt modelId="{6109ABD0-34E7-4D9F-A536-D9FF32BE048F}" type="sibTrans" cxnId="{B0FB63D8-6544-424C-AF1B-C3F727ED5CB6}">
      <dgm:prSet/>
      <dgm:spPr/>
      <dgm:t>
        <a:bodyPr/>
        <a:lstStyle/>
        <a:p>
          <a:endParaRPr lang="zh-CN" altLang="en-US"/>
        </a:p>
      </dgm:t>
    </dgm:pt>
    <dgm:pt modelId="{DEADC793-9B4D-43AB-B1C7-68F43EA6095F}">
      <dgm:prSet phldrT="[文本]" custT="1"/>
      <dgm:spPr/>
      <dgm:t>
        <a:bodyPr/>
        <a:lstStyle/>
        <a:p>
          <a:r>
            <a:rPr lang="zh-CN" altLang="en-US" sz="1800" b="1" dirty="0" smtClean="0"/>
            <a:t>剪辑</a:t>
          </a:r>
          <a:endParaRPr lang="zh-CN" altLang="en-US" sz="1800" b="1" dirty="0"/>
        </a:p>
      </dgm:t>
    </dgm:pt>
    <dgm:pt modelId="{13F5DAA1-B437-449C-9B42-077E4887FAB5}" type="parTrans" cxnId="{B66F946D-5E30-430B-B7B7-061DEF4C12DE}">
      <dgm:prSet/>
      <dgm:spPr/>
      <dgm:t>
        <a:bodyPr/>
        <a:lstStyle/>
        <a:p>
          <a:endParaRPr lang="zh-CN" altLang="en-US"/>
        </a:p>
      </dgm:t>
    </dgm:pt>
    <dgm:pt modelId="{9F6CBA4A-E920-4A61-AF07-2251E65CB206}" type="sibTrans" cxnId="{B66F946D-5E30-430B-B7B7-061DEF4C12DE}">
      <dgm:prSet/>
      <dgm:spPr/>
      <dgm:t>
        <a:bodyPr/>
        <a:lstStyle/>
        <a:p>
          <a:endParaRPr lang="zh-CN" altLang="en-US"/>
        </a:p>
      </dgm:t>
    </dgm:pt>
    <dgm:pt modelId="{E1C78903-301F-4C64-9952-B1431B078879}">
      <dgm:prSet phldrT="[文本]" custT="1"/>
      <dgm:spPr/>
      <dgm:t>
        <a:bodyPr/>
        <a:lstStyle/>
        <a:p>
          <a:r>
            <a:rPr lang="zh-CN" altLang="en-US" sz="1800" b="1" dirty="0" smtClean="0"/>
            <a:t>效果编辑</a:t>
          </a:r>
          <a:endParaRPr lang="zh-CN" altLang="en-US" sz="1800" b="1" dirty="0"/>
        </a:p>
      </dgm:t>
    </dgm:pt>
    <dgm:pt modelId="{C43C180C-A3C1-4937-87C7-EE4F9F676CE2}" type="parTrans" cxnId="{109F1063-2986-4C66-9614-F858AAF5A1AE}">
      <dgm:prSet/>
      <dgm:spPr/>
      <dgm:t>
        <a:bodyPr/>
        <a:lstStyle/>
        <a:p>
          <a:endParaRPr lang="zh-CN" altLang="en-US"/>
        </a:p>
      </dgm:t>
    </dgm:pt>
    <dgm:pt modelId="{D32FC92B-5946-427C-9B94-5CDAB32DB5E6}" type="sibTrans" cxnId="{109F1063-2986-4C66-9614-F858AAF5A1AE}">
      <dgm:prSet/>
      <dgm:spPr/>
      <dgm:t>
        <a:bodyPr/>
        <a:lstStyle/>
        <a:p>
          <a:endParaRPr lang="zh-CN" altLang="en-US"/>
        </a:p>
      </dgm:t>
    </dgm:pt>
    <dgm:pt modelId="{FE67AFE2-D93C-4C5D-8260-8DC382621DDE}">
      <dgm:prSet phldrT="[文本]" custT="1"/>
      <dgm:spPr/>
      <dgm:t>
        <a:bodyPr/>
        <a:lstStyle/>
        <a:p>
          <a:r>
            <a:rPr lang="zh-CN" altLang="en-US" sz="1800" b="1" dirty="0" smtClean="0"/>
            <a:t>生成视频</a:t>
          </a:r>
          <a:endParaRPr lang="zh-CN" altLang="en-US" sz="1800" b="1" dirty="0"/>
        </a:p>
      </dgm:t>
    </dgm:pt>
    <dgm:pt modelId="{6D257538-FE1C-4CE5-9072-7E3F7F2855BC}" type="parTrans" cxnId="{40016E91-CB60-4AF8-AACA-E80CC93D9CC8}">
      <dgm:prSet/>
      <dgm:spPr/>
      <dgm:t>
        <a:bodyPr/>
        <a:lstStyle/>
        <a:p>
          <a:endParaRPr lang="zh-CN" altLang="en-US"/>
        </a:p>
      </dgm:t>
    </dgm:pt>
    <dgm:pt modelId="{1DBC03EF-8256-4576-B8DD-4C0176AD928F}" type="sibTrans" cxnId="{40016E91-CB60-4AF8-AACA-E80CC93D9CC8}">
      <dgm:prSet/>
      <dgm:spPr/>
      <dgm:t>
        <a:bodyPr/>
        <a:lstStyle/>
        <a:p>
          <a:endParaRPr lang="zh-CN" altLang="en-US"/>
        </a:p>
      </dgm:t>
    </dgm:pt>
    <dgm:pt modelId="{CE1EF7BE-F29B-4FBB-9EFD-2FF160566F48}" type="pres">
      <dgm:prSet presAssocID="{CB224CB4-94F2-44C2-95BB-F22E12E739C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3BF03CB-A265-4762-AC8A-8F9634A8516E}" type="pres">
      <dgm:prSet presAssocID="{A8C8F483-9086-4ADC-9F1A-39DD034AE21A}" presName="composite" presStyleCnt="0"/>
      <dgm:spPr/>
    </dgm:pt>
    <dgm:pt modelId="{9B6979C9-57EA-472F-B13D-59566CFA0E63}" type="pres">
      <dgm:prSet presAssocID="{A8C8F483-9086-4ADC-9F1A-39DD034AE21A}" presName="LShape" presStyleLbl="alignNode1" presStyleIdx="0" presStyleCnt="7"/>
      <dgm:spPr/>
    </dgm:pt>
    <dgm:pt modelId="{1F3697C6-C0E5-49E3-A296-0FAE9D8C82B6}" type="pres">
      <dgm:prSet presAssocID="{A8C8F483-9086-4ADC-9F1A-39DD034AE21A}" presName="ParentText" presStyleLbl="revTx" presStyleIdx="0" presStyleCnt="4" custScaleY="981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DFC721-636C-438B-A7D5-B89009FC305D}" type="pres">
      <dgm:prSet presAssocID="{A8C8F483-9086-4ADC-9F1A-39DD034AE21A}" presName="Triangle" presStyleLbl="alignNode1" presStyleIdx="1" presStyleCnt="7"/>
      <dgm:spPr/>
    </dgm:pt>
    <dgm:pt modelId="{AB9A4418-6632-4DD6-9AF9-B8D12810600B}" type="pres">
      <dgm:prSet presAssocID="{6109ABD0-34E7-4D9F-A536-D9FF32BE048F}" presName="sibTrans" presStyleCnt="0"/>
      <dgm:spPr/>
    </dgm:pt>
    <dgm:pt modelId="{FD782A61-6DAB-4030-A59E-81AB724ED543}" type="pres">
      <dgm:prSet presAssocID="{6109ABD0-34E7-4D9F-A536-D9FF32BE048F}" presName="space" presStyleCnt="0"/>
      <dgm:spPr/>
    </dgm:pt>
    <dgm:pt modelId="{AD25E5C9-27D7-450E-9BE3-B517CF064083}" type="pres">
      <dgm:prSet presAssocID="{DEADC793-9B4D-43AB-B1C7-68F43EA6095F}" presName="composite" presStyleCnt="0"/>
      <dgm:spPr/>
    </dgm:pt>
    <dgm:pt modelId="{D68E2244-675E-4A79-AA77-A993374587D7}" type="pres">
      <dgm:prSet presAssocID="{DEADC793-9B4D-43AB-B1C7-68F43EA6095F}" presName="LShape" presStyleLbl="alignNode1" presStyleIdx="2" presStyleCnt="7"/>
      <dgm:spPr/>
    </dgm:pt>
    <dgm:pt modelId="{CA7667D1-E5B2-45CC-8E41-9DBBC3DBA561}" type="pres">
      <dgm:prSet presAssocID="{DEADC793-9B4D-43AB-B1C7-68F43EA6095F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84242F-A402-4319-B252-A3889959FEB8}" type="pres">
      <dgm:prSet presAssocID="{DEADC793-9B4D-43AB-B1C7-68F43EA6095F}" presName="Triangle" presStyleLbl="alignNode1" presStyleIdx="3" presStyleCnt="7"/>
      <dgm:spPr/>
    </dgm:pt>
    <dgm:pt modelId="{781384AE-E67B-46C0-A036-47FE390505DA}" type="pres">
      <dgm:prSet presAssocID="{9F6CBA4A-E920-4A61-AF07-2251E65CB206}" presName="sibTrans" presStyleCnt="0"/>
      <dgm:spPr/>
    </dgm:pt>
    <dgm:pt modelId="{D2A0BC0D-EFDF-4E7C-A6BF-CF2D1352AEEF}" type="pres">
      <dgm:prSet presAssocID="{9F6CBA4A-E920-4A61-AF07-2251E65CB206}" presName="space" presStyleCnt="0"/>
      <dgm:spPr/>
    </dgm:pt>
    <dgm:pt modelId="{19287E08-657B-40E6-BFB4-EBCA3FB37FAA}" type="pres">
      <dgm:prSet presAssocID="{E1C78903-301F-4C64-9952-B1431B078879}" presName="composite" presStyleCnt="0"/>
      <dgm:spPr/>
    </dgm:pt>
    <dgm:pt modelId="{769D13C3-8C5A-433B-BD1F-9764E77A0697}" type="pres">
      <dgm:prSet presAssocID="{E1C78903-301F-4C64-9952-B1431B078879}" presName="LShape" presStyleLbl="alignNode1" presStyleIdx="4" presStyleCnt="7"/>
      <dgm:spPr/>
    </dgm:pt>
    <dgm:pt modelId="{5DD9F410-58C9-462A-B334-89F4AD384ED6}" type="pres">
      <dgm:prSet presAssocID="{E1C78903-301F-4C64-9952-B1431B07887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EBA69F-8C71-4754-9C21-656CA5BF6CC9}" type="pres">
      <dgm:prSet presAssocID="{E1C78903-301F-4C64-9952-B1431B078879}" presName="Triangle" presStyleLbl="alignNode1" presStyleIdx="5" presStyleCnt="7"/>
      <dgm:spPr/>
    </dgm:pt>
    <dgm:pt modelId="{BD6C7712-7E64-49FE-947C-1537F8850FA3}" type="pres">
      <dgm:prSet presAssocID="{D32FC92B-5946-427C-9B94-5CDAB32DB5E6}" presName="sibTrans" presStyleCnt="0"/>
      <dgm:spPr/>
    </dgm:pt>
    <dgm:pt modelId="{1A22DE85-B04B-4853-885C-387062BC1C09}" type="pres">
      <dgm:prSet presAssocID="{D32FC92B-5946-427C-9B94-5CDAB32DB5E6}" presName="space" presStyleCnt="0"/>
      <dgm:spPr/>
    </dgm:pt>
    <dgm:pt modelId="{631B07D5-C734-4D57-BE15-36D95E6089E5}" type="pres">
      <dgm:prSet presAssocID="{FE67AFE2-D93C-4C5D-8260-8DC382621DDE}" presName="composite" presStyleCnt="0"/>
      <dgm:spPr/>
    </dgm:pt>
    <dgm:pt modelId="{16FE320C-0DEC-4414-9297-EE5B46697AAF}" type="pres">
      <dgm:prSet presAssocID="{FE67AFE2-D93C-4C5D-8260-8DC382621DDE}" presName="LShape" presStyleLbl="alignNode1" presStyleIdx="6" presStyleCnt="7"/>
      <dgm:spPr/>
    </dgm:pt>
    <dgm:pt modelId="{C0461733-D4AC-43D3-A98F-6017F15E09A2}" type="pres">
      <dgm:prSet presAssocID="{FE67AFE2-D93C-4C5D-8260-8DC382621DDE}" presName="ParentText" presStyleLbl="revTx" presStyleIdx="3" presStyleCnt="4" custScaleX="1000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FB63D8-6544-424C-AF1B-C3F727ED5CB6}" srcId="{CB224CB4-94F2-44C2-95BB-F22E12E739CB}" destId="{A8C8F483-9086-4ADC-9F1A-39DD034AE21A}" srcOrd="0" destOrd="0" parTransId="{F224221C-2562-40CD-BA19-F4C3CD9B71D7}" sibTransId="{6109ABD0-34E7-4D9F-A536-D9FF32BE048F}"/>
    <dgm:cxn modelId="{B66F946D-5E30-430B-B7B7-061DEF4C12DE}" srcId="{CB224CB4-94F2-44C2-95BB-F22E12E739CB}" destId="{DEADC793-9B4D-43AB-B1C7-68F43EA6095F}" srcOrd="1" destOrd="0" parTransId="{13F5DAA1-B437-449C-9B42-077E4887FAB5}" sibTransId="{9F6CBA4A-E920-4A61-AF07-2251E65CB206}"/>
    <dgm:cxn modelId="{1533AD42-B91D-463C-AE93-22A88EE5F080}" type="presOf" srcId="{DEADC793-9B4D-43AB-B1C7-68F43EA6095F}" destId="{CA7667D1-E5B2-45CC-8E41-9DBBC3DBA561}" srcOrd="0" destOrd="0" presId="urn:microsoft.com/office/officeart/2009/3/layout/StepUpProcess"/>
    <dgm:cxn modelId="{DB5F61F8-206E-466B-8BCD-DD5FCDDDCE41}" type="presOf" srcId="{A8C8F483-9086-4ADC-9F1A-39DD034AE21A}" destId="{1F3697C6-C0E5-49E3-A296-0FAE9D8C82B6}" srcOrd="0" destOrd="0" presId="urn:microsoft.com/office/officeart/2009/3/layout/StepUpProcess"/>
    <dgm:cxn modelId="{109F1063-2986-4C66-9614-F858AAF5A1AE}" srcId="{CB224CB4-94F2-44C2-95BB-F22E12E739CB}" destId="{E1C78903-301F-4C64-9952-B1431B078879}" srcOrd="2" destOrd="0" parTransId="{C43C180C-A3C1-4937-87C7-EE4F9F676CE2}" sibTransId="{D32FC92B-5946-427C-9B94-5CDAB32DB5E6}"/>
    <dgm:cxn modelId="{3157CC7E-9351-4703-91E5-2C3299F06E6B}" type="presOf" srcId="{CB224CB4-94F2-44C2-95BB-F22E12E739CB}" destId="{CE1EF7BE-F29B-4FBB-9EFD-2FF160566F48}" srcOrd="0" destOrd="0" presId="urn:microsoft.com/office/officeart/2009/3/layout/StepUpProcess"/>
    <dgm:cxn modelId="{40016E91-CB60-4AF8-AACA-E80CC93D9CC8}" srcId="{CB224CB4-94F2-44C2-95BB-F22E12E739CB}" destId="{FE67AFE2-D93C-4C5D-8260-8DC382621DDE}" srcOrd="3" destOrd="0" parTransId="{6D257538-FE1C-4CE5-9072-7E3F7F2855BC}" sibTransId="{1DBC03EF-8256-4576-B8DD-4C0176AD928F}"/>
    <dgm:cxn modelId="{0075F9E0-8413-4418-96B0-BC4DB9F535C2}" type="presOf" srcId="{FE67AFE2-D93C-4C5D-8260-8DC382621DDE}" destId="{C0461733-D4AC-43D3-A98F-6017F15E09A2}" srcOrd="0" destOrd="0" presId="urn:microsoft.com/office/officeart/2009/3/layout/StepUpProcess"/>
    <dgm:cxn modelId="{F237BA36-95FE-45C7-ADBE-A3EF1ACFB257}" type="presOf" srcId="{E1C78903-301F-4C64-9952-B1431B078879}" destId="{5DD9F410-58C9-462A-B334-89F4AD384ED6}" srcOrd="0" destOrd="0" presId="urn:microsoft.com/office/officeart/2009/3/layout/StepUpProcess"/>
    <dgm:cxn modelId="{1EE83ECF-5E5D-4E28-8B42-B966F26D143B}" type="presParOf" srcId="{CE1EF7BE-F29B-4FBB-9EFD-2FF160566F48}" destId="{33BF03CB-A265-4762-AC8A-8F9634A8516E}" srcOrd="0" destOrd="0" presId="urn:microsoft.com/office/officeart/2009/3/layout/StepUpProcess"/>
    <dgm:cxn modelId="{70A4A24E-7B50-469D-BF84-AD9C9C1A8EBC}" type="presParOf" srcId="{33BF03CB-A265-4762-AC8A-8F9634A8516E}" destId="{9B6979C9-57EA-472F-B13D-59566CFA0E63}" srcOrd="0" destOrd="0" presId="urn:microsoft.com/office/officeart/2009/3/layout/StepUpProcess"/>
    <dgm:cxn modelId="{BB886034-F21E-4D08-8099-5D1217FC01E8}" type="presParOf" srcId="{33BF03CB-A265-4762-AC8A-8F9634A8516E}" destId="{1F3697C6-C0E5-49E3-A296-0FAE9D8C82B6}" srcOrd="1" destOrd="0" presId="urn:microsoft.com/office/officeart/2009/3/layout/StepUpProcess"/>
    <dgm:cxn modelId="{16DEADF0-7B06-4A30-A3F5-05315B23D4BC}" type="presParOf" srcId="{33BF03CB-A265-4762-AC8A-8F9634A8516E}" destId="{CCDFC721-636C-438B-A7D5-B89009FC305D}" srcOrd="2" destOrd="0" presId="urn:microsoft.com/office/officeart/2009/3/layout/StepUpProcess"/>
    <dgm:cxn modelId="{F7601D99-1178-4FAE-815B-5976C98FFCB1}" type="presParOf" srcId="{CE1EF7BE-F29B-4FBB-9EFD-2FF160566F48}" destId="{AB9A4418-6632-4DD6-9AF9-B8D12810600B}" srcOrd="1" destOrd="0" presId="urn:microsoft.com/office/officeart/2009/3/layout/StepUpProcess"/>
    <dgm:cxn modelId="{6823B921-CEEB-4879-A29A-D4CEDEBB0BC2}" type="presParOf" srcId="{AB9A4418-6632-4DD6-9AF9-B8D12810600B}" destId="{FD782A61-6DAB-4030-A59E-81AB724ED543}" srcOrd="0" destOrd="0" presId="urn:microsoft.com/office/officeart/2009/3/layout/StepUpProcess"/>
    <dgm:cxn modelId="{E2F1F221-D0B4-4E7B-91A8-1822E923AA50}" type="presParOf" srcId="{CE1EF7BE-F29B-4FBB-9EFD-2FF160566F48}" destId="{AD25E5C9-27D7-450E-9BE3-B517CF064083}" srcOrd="2" destOrd="0" presId="urn:microsoft.com/office/officeart/2009/3/layout/StepUpProcess"/>
    <dgm:cxn modelId="{F8482775-BCA5-4982-B2A8-186DD1BE0B9C}" type="presParOf" srcId="{AD25E5C9-27D7-450E-9BE3-B517CF064083}" destId="{D68E2244-675E-4A79-AA77-A993374587D7}" srcOrd="0" destOrd="0" presId="urn:microsoft.com/office/officeart/2009/3/layout/StepUpProcess"/>
    <dgm:cxn modelId="{77C72A54-75D1-4F61-81D5-87A3CB2056AA}" type="presParOf" srcId="{AD25E5C9-27D7-450E-9BE3-B517CF064083}" destId="{CA7667D1-E5B2-45CC-8E41-9DBBC3DBA561}" srcOrd="1" destOrd="0" presId="urn:microsoft.com/office/officeart/2009/3/layout/StepUpProcess"/>
    <dgm:cxn modelId="{D9EC6440-6A8C-49BE-9D63-29D065C11844}" type="presParOf" srcId="{AD25E5C9-27D7-450E-9BE3-B517CF064083}" destId="{2C84242F-A402-4319-B252-A3889959FEB8}" srcOrd="2" destOrd="0" presId="urn:microsoft.com/office/officeart/2009/3/layout/StepUpProcess"/>
    <dgm:cxn modelId="{012918EE-F3DB-4889-A03B-2174A2497393}" type="presParOf" srcId="{CE1EF7BE-F29B-4FBB-9EFD-2FF160566F48}" destId="{781384AE-E67B-46C0-A036-47FE390505DA}" srcOrd="3" destOrd="0" presId="urn:microsoft.com/office/officeart/2009/3/layout/StepUpProcess"/>
    <dgm:cxn modelId="{EDD77E68-84A5-450F-BC9B-F12C9EDE5D2A}" type="presParOf" srcId="{781384AE-E67B-46C0-A036-47FE390505DA}" destId="{D2A0BC0D-EFDF-4E7C-A6BF-CF2D1352AEEF}" srcOrd="0" destOrd="0" presId="urn:microsoft.com/office/officeart/2009/3/layout/StepUpProcess"/>
    <dgm:cxn modelId="{F3225032-C70E-416D-A28D-3CDA2D51CAC0}" type="presParOf" srcId="{CE1EF7BE-F29B-4FBB-9EFD-2FF160566F48}" destId="{19287E08-657B-40E6-BFB4-EBCA3FB37FAA}" srcOrd="4" destOrd="0" presId="urn:microsoft.com/office/officeart/2009/3/layout/StepUpProcess"/>
    <dgm:cxn modelId="{6AD577C0-604A-4DE1-994C-504A13B3BE8C}" type="presParOf" srcId="{19287E08-657B-40E6-BFB4-EBCA3FB37FAA}" destId="{769D13C3-8C5A-433B-BD1F-9764E77A0697}" srcOrd="0" destOrd="0" presId="urn:microsoft.com/office/officeart/2009/3/layout/StepUpProcess"/>
    <dgm:cxn modelId="{8105F0F8-8442-4888-A576-F59F373AE479}" type="presParOf" srcId="{19287E08-657B-40E6-BFB4-EBCA3FB37FAA}" destId="{5DD9F410-58C9-462A-B334-89F4AD384ED6}" srcOrd="1" destOrd="0" presId="urn:microsoft.com/office/officeart/2009/3/layout/StepUpProcess"/>
    <dgm:cxn modelId="{04FF1963-9A02-4835-88BA-3D3695ADC087}" type="presParOf" srcId="{19287E08-657B-40E6-BFB4-EBCA3FB37FAA}" destId="{90EBA69F-8C71-4754-9C21-656CA5BF6CC9}" srcOrd="2" destOrd="0" presId="urn:microsoft.com/office/officeart/2009/3/layout/StepUpProcess"/>
    <dgm:cxn modelId="{739F929A-0091-48DD-819C-B6B999254C4F}" type="presParOf" srcId="{CE1EF7BE-F29B-4FBB-9EFD-2FF160566F48}" destId="{BD6C7712-7E64-49FE-947C-1537F8850FA3}" srcOrd="5" destOrd="0" presId="urn:microsoft.com/office/officeart/2009/3/layout/StepUpProcess"/>
    <dgm:cxn modelId="{F62527E5-9EFD-4753-A2FF-402D41E309B1}" type="presParOf" srcId="{BD6C7712-7E64-49FE-947C-1537F8850FA3}" destId="{1A22DE85-B04B-4853-885C-387062BC1C09}" srcOrd="0" destOrd="0" presId="urn:microsoft.com/office/officeart/2009/3/layout/StepUpProcess"/>
    <dgm:cxn modelId="{4572EC74-1258-4B74-A84E-AAC2DEE59A58}" type="presParOf" srcId="{CE1EF7BE-F29B-4FBB-9EFD-2FF160566F48}" destId="{631B07D5-C734-4D57-BE15-36D95E6089E5}" srcOrd="6" destOrd="0" presId="urn:microsoft.com/office/officeart/2009/3/layout/StepUpProcess"/>
    <dgm:cxn modelId="{C6880C02-1233-4C88-AC5A-C9CF007BECDA}" type="presParOf" srcId="{631B07D5-C734-4D57-BE15-36D95E6089E5}" destId="{16FE320C-0DEC-4414-9297-EE5B46697AAF}" srcOrd="0" destOrd="0" presId="urn:microsoft.com/office/officeart/2009/3/layout/StepUpProcess"/>
    <dgm:cxn modelId="{CC01E947-1A30-4CC7-AB4A-B8F45307FADB}" type="presParOf" srcId="{631B07D5-C734-4D57-BE15-36D95E6089E5}" destId="{C0461733-D4AC-43D3-A98F-6017F15E09A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6979C9-57EA-472F-B13D-59566CFA0E63}">
      <dsp:nvSpPr>
        <dsp:cNvPr id="0" name=""/>
        <dsp:cNvSpPr/>
      </dsp:nvSpPr>
      <dsp:spPr>
        <a:xfrm rot="5400000">
          <a:off x="585252" y="1085735"/>
          <a:ext cx="1049756" cy="174677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697C6-C0E5-49E3-A296-0FAE9D8C82B6}">
      <dsp:nvSpPr>
        <dsp:cNvPr id="0" name=""/>
        <dsp:cNvSpPr/>
      </dsp:nvSpPr>
      <dsp:spPr>
        <a:xfrm>
          <a:off x="410021" y="1620706"/>
          <a:ext cx="1576994" cy="1356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录制屏幕</a:t>
          </a:r>
          <a:endParaRPr lang="zh-CN" altLang="en-US" sz="2000" b="1" kern="1200" dirty="0"/>
        </a:p>
      </dsp:txBody>
      <dsp:txXfrm>
        <a:off x="410021" y="1620706"/>
        <a:ext cx="1576994" cy="1356202"/>
      </dsp:txXfrm>
    </dsp:sp>
    <dsp:sp modelId="{CCDFC721-636C-438B-A7D5-B89009FC305D}">
      <dsp:nvSpPr>
        <dsp:cNvPr id="0" name=""/>
        <dsp:cNvSpPr/>
      </dsp:nvSpPr>
      <dsp:spPr>
        <a:xfrm>
          <a:off x="1689469" y="957136"/>
          <a:ext cx="297546" cy="297546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8E2244-675E-4A79-AA77-A993374587D7}">
      <dsp:nvSpPr>
        <dsp:cNvPr id="0" name=""/>
        <dsp:cNvSpPr/>
      </dsp:nvSpPr>
      <dsp:spPr>
        <a:xfrm rot="5400000">
          <a:off x="2515801" y="608018"/>
          <a:ext cx="1049756" cy="174677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7667D1-E5B2-45CC-8E41-9DBBC3DBA561}">
      <dsp:nvSpPr>
        <dsp:cNvPr id="0" name=""/>
        <dsp:cNvSpPr/>
      </dsp:nvSpPr>
      <dsp:spPr>
        <a:xfrm>
          <a:off x="2340570" y="1129927"/>
          <a:ext cx="1576994" cy="1382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剪辑</a:t>
          </a:r>
          <a:endParaRPr lang="zh-CN" altLang="en-US" sz="1800" b="1" kern="1200" dirty="0"/>
        </a:p>
      </dsp:txBody>
      <dsp:txXfrm>
        <a:off x="2340570" y="1129927"/>
        <a:ext cx="1576994" cy="1382328"/>
      </dsp:txXfrm>
    </dsp:sp>
    <dsp:sp modelId="{2C84242F-A402-4319-B252-A3889959FEB8}">
      <dsp:nvSpPr>
        <dsp:cNvPr id="0" name=""/>
        <dsp:cNvSpPr/>
      </dsp:nvSpPr>
      <dsp:spPr>
        <a:xfrm>
          <a:off x="3620019" y="479419"/>
          <a:ext cx="297546" cy="297546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9D13C3-8C5A-433B-BD1F-9764E77A0697}">
      <dsp:nvSpPr>
        <dsp:cNvPr id="0" name=""/>
        <dsp:cNvSpPr/>
      </dsp:nvSpPr>
      <dsp:spPr>
        <a:xfrm rot="5400000">
          <a:off x="4446350" y="130302"/>
          <a:ext cx="1049756" cy="174677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9F410-58C9-462A-B334-89F4AD384ED6}">
      <dsp:nvSpPr>
        <dsp:cNvPr id="0" name=""/>
        <dsp:cNvSpPr/>
      </dsp:nvSpPr>
      <dsp:spPr>
        <a:xfrm>
          <a:off x="4271119" y="652210"/>
          <a:ext cx="1576994" cy="1382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效果编辑</a:t>
          </a:r>
          <a:endParaRPr lang="zh-CN" altLang="en-US" sz="1800" b="1" kern="1200" dirty="0"/>
        </a:p>
      </dsp:txBody>
      <dsp:txXfrm>
        <a:off x="4271119" y="652210"/>
        <a:ext cx="1576994" cy="1382328"/>
      </dsp:txXfrm>
    </dsp:sp>
    <dsp:sp modelId="{90EBA69F-8C71-4754-9C21-656CA5BF6CC9}">
      <dsp:nvSpPr>
        <dsp:cNvPr id="0" name=""/>
        <dsp:cNvSpPr/>
      </dsp:nvSpPr>
      <dsp:spPr>
        <a:xfrm>
          <a:off x="5550568" y="1703"/>
          <a:ext cx="297546" cy="297546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FE320C-0DEC-4414-9297-EE5B46697AAF}">
      <dsp:nvSpPr>
        <dsp:cNvPr id="0" name=""/>
        <dsp:cNvSpPr/>
      </dsp:nvSpPr>
      <dsp:spPr>
        <a:xfrm rot="5400000">
          <a:off x="6376899" y="-347413"/>
          <a:ext cx="1049756" cy="174677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61733-D4AC-43D3-A98F-6017F15E09A2}">
      <dsp:nvSpPr>
        <dsp:cNvPr id="0" name=""/>
        <dsp:cNvSpPr/>
      </dsp:nvSpPr>
      <dsp:spPr>
        <a:xfrm>
          <a:off x="6201235" y="174494"/>
          <a:ext cx="1577861" cy="1382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生成视频</a:t>
          </a:r>
          <a:endParaRPr lang="zh-CN" altLang="en-US" sz="1800" b="1" kern="1200" dirty="0"/>
        </a:p>
      </dsp:txBody>
      <dsp:txXfrm>
        <a:off x="6201235" y="174494"/>
        <a:ext cx="1577861" cy="13823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30C35-9ABB-4B5E-9C55-7BCB291DDC04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911A1-FBD1-4777-97C5-41E6FA2482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3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1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2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3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5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4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53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65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65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45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65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607237-F809-4320-9C82-68F34882A0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16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24FEC-7483-462E-BE7F-85BB0E7286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18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94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17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45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45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53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A648-5DEE-494E-B1AB-87BDECEEA709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3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99941-5C04-4FFD-A53A-CD7C8D2D0EED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29600" y="152402"/>
            <a:ext cx="2540000" cy="597323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152402"/>
            <a:ext cx="7472753" cy="597323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074AA-A0B8-48F5-95CD-EFE4B78F7851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0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7093-616E-488D-B855-7594C4921162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5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AFB41-F980-46EB-BC47-4AC3570BC1F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8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52602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1752602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34E88-25E3-479A-87B6-2F4DC6E5C265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7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AA117-B3C2-4160-876E-AC6E67156D5C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4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CC1C1-5B18-49BE-AE31-162D1A571E7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7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5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E645-3065-4AFF-80E1-9D282D2D1C8A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0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FB649-984B-4161-A216-91401D730DD6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3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152400"/>
            <a:ext cx="772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4" tIns="60957" rIns="121914" bIns="6095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 Black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752602"/>
            <a:ext cx="10160000" cy="437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4" tIns="60957" rIns="121914" bIns="609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Arial" pitchFamily="34" charset="0"/>
              </a:rPr>
              <a:t>第二级</a:t>
            </a:r>
          </a:p>
          <a:p>
            <a:pPr lvl="2"/>
            <a:r>
              <a:rPr lang="zh-CN" altLang="en-US">
                <a:sym typeface="Arial" pitchFamily="34" charset="0"/>
              </a:rPr>
              <a:t>第三级</a:t>
            </a:r>
          </a:p>
          <a:p>
            <a:pPr lvl="3"/>
            <a:r>
              <a:rPr lang="zh-CN" altLang="en-US">
                <a:sym typeface="Arial" pitchFamily="34" charset="0"/>
              </a:rPr>
              <a:t>第四级</a:t>
            </a:r>
          </a:p>
          <a:p>
            <a:pPr lvl="4"/>
            <a:r>
              <a:rPr lang="zh-CN" altLang="en-US">
                <a:sym typeface="Arial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0"/>
            <a:ext cx="4572000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4" tIns="60957" rIns="121914" bIns="0" anchor="b"/>
          <a:lstStyle>
            <a:lvl1pPr algn="l">
              <a:defRPr sz="1300" noProof="1" dirty="0">
                <a:solidFill>
                  <a:schemeClr val="tx1"/>
                </a:solidFill>
                <a:ea typeface="宋体" charset="-122"/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3936"/>
            <a:ext cx="4572000" cy="2836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4" tIns="60957" rIns="121914" bIns="60957" anchor="t"/>
          <a:lstStyle>
            <a:lvl1pPr algn="l">
              <a:defRPr sz="1300" noProof="1" dirty="0">
                <a:solidFill>
                  <a:schemeClr val="tx1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8702" y="5825069"/>
            <a:ext cx="1316567" cy="4868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21914" tIns="60957" rIns="121914" bIns="60957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fld id="{75AA4986-CD44-4657-A116-3788C4F0FF14}" type="slidenum">
              <a:rPr lang="zh-CN" altLang="en-US" smtClean="0">
                <a:solidFill>
                  <a:srgbClr val="073E87"/>
                </a:solidFill>
              </a:rPr>
              <a:pPr defTabSz="914354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12001502" y="0"/>
            <a:ext cx="190500" cy="137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12001502" y="1371600"/>
            <a:ext cx="190500" cy="548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3" name="圆角矩形 8"/>
          <p:cNvSpPr>
            <a:spLocks noChangeArrowheads="1"/>
          </p:cNvSpPr>
          <p:nvPr/>
        </p:nvSpPr>
        <p:spPr bwMode="auto">
          <a:xfrm>
            <a:off x="2" y="6489702"/>
            <a:ext cx="10945284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" name="圆角矩形 9"/>
          <p:cNvSpPr>
            <a:spLocks noChangeArrowheads="1"/>
          </p:cNvSpPr>
          <p:nvPr/>
        </p:nvSpPr>
        <p:spPr bwMode="auto">
          <a:xfrm>
            <a:off x="10833102" y="6489702"/>
            <a:ext cx="1358900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07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xStyles>
    <p:titleStyle>
      <a:lvl1pPr algn="l" rtl="0" fontAlgn="base"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+mj-lt"/>
          <a:ea typeface="+mj-ea"/>
          <a:cs typeface="+mj-cs"/>
          <a:sym typeface="Arial Black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5pPr>
      <a:lvl6pPr marL="609570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6pPr>
      <a:lvl7pPr marL="1219140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7pPr>
      <a:lvl8pPr marL="1828709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8pPr>
      <a:lvl9pPr marL="2438278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800"/>
        </a:spcAft>
        <a:buFont typeface="Arial" pitchFamily="34" charset="0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609570" lvl="1" indent="-243405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523925" lvl="2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2133493" lvl="3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743062" lvl="4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3352632" lvl="5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962202" lvl="6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4571772" lvl="7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5181341" lvl="8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lvl1pPr marL="0" lvl="0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178" lvl="1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354" lvl="2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532" lvl="3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709" lvl="4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7848" lvl="5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418" lvl="6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6987" lvl="7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557" lvl="8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12.png"/><Relationship Id="rId4" Type="http://schemas.openxmlformats.org/officeDocument/2006/relationships/tags" Target="../tags/tag27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gjiaoyan.com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nweike.cn/" TargetMode="External"/><Relationship Id="rId5" Type="http://schemas.openxmlformats.org/officeDocument/2006/relationships/hyperlink" Target="http://weike.enetedu.com/" TargetMode="External"/><Relationship Id="rId4" Type="http://schemas.openxmlformats.org/officeDocument/2006/relationships/hyperlink" Target="http://www.icourse163.org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Relationship Id="rId4" Type="http://schemas.openxmlformats.org/officeDocument/2006/relationships/image" Target="../media/image43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Relationship Id="rId4" Type="http://schemas.openxmlformats.org/officeDocument/2006/relationships/image" Target="../media/image4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m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Relationship Id="rId4" Type="http://schemas.openxmlformats.org/officeDocument/2006/relationships/image" Target="../media/image48.tm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tags" Target="../tags/tag82.xml"/><Relationship Id="rId2" Type="http://schemas.openxmlformats.org/officeDocument/2006/relationships/tags" Target="../tags/tag67.xml"/><Relationship Id="rId16" Type="http://schemas.openxmlformats.org/officeDocument/2006/relationships/tags" Target="../tags/tag81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tags" Target="../tags/tag80.xml"/><Relationship Id="rId10" Type="http://schemas.openxmlformats.org/officeDocument/2006/relationships/tags" Target="../tags/tag75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49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image" Target="../media/image50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9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tags" Target="../tags/tag111.xml"/><Relationship Id="rId18" Type="http://schemas.openxmlformats.org/officeDocument/2006/relationships/tags" Target="../tags/tag116.xml"/><Relationship Id="rId26" Type="http://schemas.openxmlformats.org/officeDocument/2006/relationships/tags" Target="../tags/tag124.xml"/><Relationship Id="rId3" Type="http://schemas.openxmlformats.org/officeDocument/2006/relationships/tags" Target="../tags/tag101.xml"/><Relationship Id="rId21" Type="http://schemas.openxmlformats.org/officeDocument/2006/relationships/tags" Target="../tags/tag119.xml"/><Relationship Id="rId34" Type="http://schemas.openxmlformats.org/officeDocument/2006/relationships/notesSlide" Target="../notesSlides/notesSlide11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17" Type="http://schemas.openxmlformats.org/officeDocument/2006/relationships/tags" Target="../tags/tag115.xml"/><Relationship Id="rId25" Type="http://schemas.openxmlformats.org/officeDocument/2006/relationships/tags" Target="../tags/tag123.xml"/><Relationship Id="rId3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6" Type="http://schemas.openxmlformats.org/officeDocument/2006/relationships/tags" Target="../tags/tag114.xml"/><Relationship Id="rId20" Type="http://schemas.openxmlformats.org/officeDocument/2006/relationships/tags" Target="../tags/tag118.xml"/><Relationship Id="rId29" Type="http://schemas.openxmlformats.org/officeDocument/2006/relationships/tags" Target="../tags/tag127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24" Type="http://schemas.openxmlformats.org/officeDocument/2006/relationships/tags" Target="../tags/tag122.xml"/><Relationship Id="rId32" Type="http://schemas.openxmlformats.org/officeDocument/2006/relationships/tags" Target="../tags/tag130.xml"/><Relationship Id="rId5" Type="http://schemas.openxmlformats.org/officeDocument/2006/relationships/tags" Target="../tags/tag103.xml"/><Relationship Id="rId15" Type="http://schemas.openxmlformats.org/officeDocument/2006/relationships/tags" Target="../tags/tag113.xml"/><Relationship Id="rId23" Type="http://schemas.openxmlformats.org/officeDocument/2006/relationships/tags" Target="../tags/tag121.xml"/><Relationship Id="rId28" Type="http://schemas.openxmlformats.org/officeDocument/2006/relationships/tags" Target="../tags/tag126.xml"/><Relationship Id="rId10" Type="http://schemas.openxmlformats.org/officeDocument/2006/relationships/tags" Target="../tags/tag108.xml"/><Relationship Id="rId19" Type="http://schemas.openxmlformats.org/officeDocument/2006/relationships/tags" Target="../tags/tag117.xml"/><Relationship Id="rId31" Type="http://schemas.openxmlformats.org/officeDocument/2006/relationships/tags" Target="../tags/tag129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tags" Target="../tags/tag112.xml"/><Relationship Id="rId22" Type="http://schemas.openxmlformats.org/officeDocument/2006/relationships/tags" Target="../tags/tag120.xml"/><Relationship Id="rId27" Type="http://schemas.openxmlformats.org/officeDocument/2006/relationships/tags" Target="../tags/tag125.xml"/><Relationship Id="rId30" Type="http://schemas.openxmlformats.org/officeDocument/2006/relationships/tags" Target="../tags/tag12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140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19" Type="http://schemas.openxmlformats.org/officeDocument/2006/relationships/image" Target="../media/image51.png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769044" y="3297772"/>
            <a:ext cx="7085701" cy="94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现代教育技术实用教程</a:t>
            </a: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5340351" y="1627259"/>
            <a:ext cx="1511300" cy="1344084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12" tIns="60956" rIns="121912" bIns="60956"/>
          <a:lstStyle/>
          <a:p>
            <a:pPr defTabSz="914332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srgbClr val="00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491F454-7CF0-423B-B75D-EF5CFCB0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70" y="451349"/>
            <a:ext cx="3162260" cy="79420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9DFF450-7DF9-49E5-94E3-1A9613D0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5" t="-1003" r="815" b="1003"/>
          <a:stretch/>
        </p:blipFill>
        <p:spPr>
          <a:xfrm>
            <a:off x="9271841" y="5612441"/>
            <a:ext cx="2612408" cy="9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9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08DAE32-AA15-6049-9451-637808981C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4.1.3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微课的评审标准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B236C94D-5862-8249-8416-7CED9D1A887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BB4BB495-09CD-3348-9FC2-08C37FF5B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6EE6C814-A144-EA48-8C85-E620EC2BF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矩形">
            <a:extLst>
              <a:ext uri="{FF2B5EF4-FFF2-40B4-BE49-F238E27FC236}">
                <a16:creationId xmlns="" xmlns:a16="http://schemas.microsoft.com/office/drawing/2014/main" id="{E4A872A2-2D96-B643-83C9-4788C6BCFBBB}"/>
              </a:ext>
            </a:extLst>
          </p:cNvPr>
          <p:cNvSpPr/>
          <p:nvPr/>
        </p:nvSpPr>
        <p:spPr>
          <a:xfrm>
            <a:off x="1419727" y="4154799"/>
            <a:ext cx="3715548" cy="1735728"/>
          </a:xfrm>
          <a:prstGeom prst="roundRect">
            <a:avLst>
              <a:gd name="adj" fmla="val 1126"/>
            </a:avLst>
          </a:prstGeom>
          <a:solidFill>
            <a:schemeClr val="bg1"/>
          </a:solidFill>
          <a:ln>
            <a:noFill/>
          </a:ln>
          <a:effectLst>
            <a:outerShdw blurRad="1066800" dist="635000" dir="5400000" sx="80000" sy="8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本框 2">
            <a:extLst>
              <a:ext uri="{FF2B5EF4-FFF2-40B4-BE49-F238E27FC236}">
                <a16:creationId xmlns="" xmlns:a16="http://schemas.microsoft.com/office/drawing/2014/main" id="{83EBE177-5976-344D-A37F-6AAC98063F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21211" y="4544126"/>
            <a:ext cx="3503088" cy="1066522"/>
          </a:xfrm>
          <a:prstGeom prst="rect">
            <a:avLst/>
          </a:prstGeom>
        </p:spPr>
        <p:txBody>
          <a:bodyPr anchor="ctr"/>
          <a:lstStyle/>
          <a:p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微课比赛的评审标准</a:t>
            </a:r>
          </a:p>
        </p:txBody>
      </p:sp>
      <p:sp>
        <p:nvSpPr>
          <p:cNvPr id="10" name="半圆环">
            <a:extLst>
              <a:ext uri="{FF2B5EF4-FFF2-40B4-BE49-F238E27FC236}">
                <a16:creationId xmlns="" xmlns:a16="http://schemas.microsoft.com/office/drawing/2014/main" id="{6D2D5385-5A70-3343-AE5A-7BEA9191C525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160031" y="4130448"/>
            <a:ext cx="907333" cy="1760079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8FAAD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思源宋体 CN" panose="02020400000000000000" pitchFamily="18" charset="-122"/>
            </a:endParaRPr>
          </a:p>
        </p:txBody>
      </p:sp>
      <p:pic>
        <p:nvPicPr>
          <p:cNvPr id="11" name="形状">
            <a:extLst>
              <a:ext uri="{FF2B5EF4-FFF2-40B4-BE49-F238E27FC236}">
                <a16:creationId xmlns="" xmlns:a16="http://schemas.microsoft.com/office/drawing/2014/main" id="{9B7E9F11-7287-9047-9754-CC8B468B975F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029" y="3851116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ECFB9B7-81B4-BC48-A606-4002F6370A82}"/>
              </a:ext>
            </a:extLst>
          </p:cNvPr>
          <p:cNvSpPr/>
          <p:nvPr/>
        </p:nvSpPr>
        <p:spPr>
          <a:xfrm>
            <a:off x="4967384" y="4553040"/>
            <a:ext cx="6591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8FAADC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思源宋体 CN" panose="02020400000000000000" pitchFamily="18" charset="-122"/>
              </a:rPr>
              <a:t>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8FAADC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思源宋体 CN" panose="02020400000000000000" pitchFamily="18" charset="-122"/>
            </a:endParaRPr>
          </a:p>
        </p:txBody>
      </p:sp>
      <p:sp>
        <p:nvSpPr>
          <p:cNvPr id="14" name="矩形">
            <a:extLst>
              <a:ext uri="{FF2B5EF4-FFF2-40B4-BE49-F238E27FC236}">
                <a16:creationId xmlns="" xmlns:a16="http://schemas.microsoft.com/office/drawing/2014/main" id="{9C5D0C94-3F88-454F-830C-E808D4E3CC83}"/>
              </a:ext>
            </a:extLst>
          </p:cNvPr>
          <p:cNvSpPr/>
          <p:nvPr/>
        </p:nvSpPr>
        <p:spPr>
          <a:xfrm>
            <a:off x="1419727" y="1964936"/>
            <a:ext cx="3715548" cy="1735728"/>
          </a:xfrm>
          <a:prstGeom prst="roundRect">
            <a:avLst>
              <a:gd name="adj" fmla="val 1126"/>
            </a:avLst>
          </a:prstGeom>
          <a:solidFill>
            <a:schemeClr val="bg1"/>
          </a:solidFill>
          <a:ln>
            <a:noFill/>
          </a:ln>
          <a:effectLst>
            <a:outerShdw blurRad="1066800" dist="635000" dir="5400000" sx="80000" sy="8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半圆环">
            <a:extLst>
              <a:ext uri="{FF2B5EF4-FFF2-40B4-BE49-F238E27FC236}">
                <a16:creationId xmlns="" xmlns:a16="http://schemas.microsoft.com/office/drawing/2014/main" id="{0B561899-F081-4E49-BA16-3193B3477F7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153140" y="2003689"/>
            <a:ext cx="908970" cy="1760080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solidFill>
            <a:srgbClr val="678CC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思源宋体 CN" panose="02020400000000000000" pitchFamily="18" charset="-122"/>
            </a:endParaRPr>
          </a:p>
        </p:txBody>
      </p:sp>
      <p:pic>
        <p:nvPicPr>
          <p:cNvPr id="17" name="形状">
            <a:extLst>
              <a:ext uri="{FF2B5EF4-FFF2-40B4-BE49-F238E27FC236}">
                <a16:creationId xmlns="" xmlns:a16="http://schemas.microsoft.com/office/drawing/2014/main" id="{4D18911D-A61C-2A47-BFDD-D0EB67123F21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142" y="1724358"/>
            <a:ext cx="60943" cy="89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EE7DAAE-A22A-B042-A7AD-BD8770EE8D97}"/>
              </a:ext>
            </a:extLst>
          </p:cNvPr>
          <p:cNvSpPr/>
          <p:nvPr/>
        </p:nvSpPr>
        <p:spPr>
          <a:xfrm>
            <a:off x="5016934" y="2458955"/>
            <a:ext cx="6591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678CC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思源宋体 CN" panose="02020400000000000000" pitchFamily="18" charset="-122"/>
              </a:rPr>
              <a:t>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678CC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思源宋体 CN" panose="02020400000000000000" pitchFamily="18" charset="-122"/>
            </a:endParaRPr>
          </a:p>
        </p:txBody>
      </p:sp>
      <p:sp>
        <p:nvSpPr>
          <p:cNvPr id="19" name="文本框 2">
            <a:extLst>
              <a:ext uri="{FF2B5EF4-FFF2-40B4-BE49-F238E27FC236}">
                <a16:creationId xmlns="" xmlns:a16="http://schemas.microsoft.com/office/drawing/2014/main" id="{8D22A9FF-8E30-8F4C-9F23-49CBDC97573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568105" y="2286473"/>
            <a:ext cx="3503088" cy="1066523"/>
          </a:xfrm>
          <a:prstGeom prst="rect">
            <a:avLst/>
          </a:prstGeom>
        </p:spPr>
        <p:txBody>
          <a:bodyPr anchor="ctr"/>
          <a:lstStyle/>
          <a:p>
            <a:pPr lvl="0" algn="just" defTabSz="1219170">
              <a:lnSpc>
                <a:spcPct val="150000"/>
              </a:lnSpc>
              <a:defRPr/>
            </a:pP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微课质量的评定标准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思源宋体 CN" panose="02020400000000000000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23C781C-C244-9743-BAD4-A44E2F9C9BBD}"/>
              </a:ext>
            </a:extLst>
          </p:cNvPr>
          <p:cNvSpPr/>
          <p:nvPr/>
        </p:nvSpPr>
        <p:spPr>
          <a:xfrm>
            <a:off x="6292394" y="2279689"/>
            <a:ext cx="5360634" cy="96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C0000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从微课的选题、内容、结构、制作技术、效果、问题的解决、平台运行等七个方面去评判</a:t>
            </a:r>
            <a:r>
              <a:rPr lang="zh-CN" altLang="zh-CN" dirty="0"/>
              <a:t> 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A6EB0AB-CC23-604F-AE6E-F7A177855379}"/>
              </a:ext>
            </a:extLst>
          </p:cNvPr>
          <p:cNvSpPr/>
          <p:nvPr/>
        </p:nvSpPr>
        <p:spPr>
          <a:xfrm>
            <a:off x="6292394" y="4529874"/>
            <a:ext cx="5478692" cy="96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rgbClr val="C0000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从教学选题、作品规范、教学设计、教学实施、技术实现和教学效果等方面去具体制定的</a:t>
            </a:r>
            <a:r>
              <a:rPr lang="zh-CN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479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34">
            <a:extLst>
              <a:ext uri="{FF2B5EF4-FFF2-40B4-BE49-F238E27FC236}">
                <a16:creationId xmlns="" xmlns:a16="http://schemas.microsoft.com/office/drawing/2014/main" id="{5AE5FB7D-54C6-9E47-BF3F-604F2745D5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092366" y="1294804"/>
            <a:ext cx="1138782" cy="4708989"/>
          </a:xfrm>
          <a:prstGeom prst="rect">
            <a:avLst/>
          </a:prstGeom>
        </p:spPr>
      </p:pic>
      <p:sp>
        <p:nvSpPr>
          <p:cNvPr id="62" name="Rectangle 6">
            <a:extLst>
              <a:ext uri="{FF2B5EF4-FFF2-40B4-BE49-F238E27FC236}">
                <a16:creationId xmlns="" xmlns:a16="http://schemas.microsoft.com/office/drawing/2014/main" id="{ADE88374-9FD6-064A-9107-7DDEADAFE4C6}"/>
              </a:ext>
            </a:extLst>
          </p:cNvPr>
          <p:cNvSpPr/>
          <p:nvPr/>
        </p:nvSpPr>
        <p:spPr>
          <a:xfrm>
            <a:off x="6351813" y="2039155"/>
            <a:ext cx="4708989" cy="1119825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4" name="Title 4">
            <a:extLst>
              <a:ext uri="{FF2B5EF4-FFF2-40B4-BE49-F238E27FC236}">
                <a16:creationId xmlns="" xmlns:a16="http://schemas.microsoft.com/office/drawing/2014/main" id="{61126D8A-426C-CD45-80E4-A151E47B58D9}"/>
              </a:ext>
            </a:extLst>
          </p:cNvPr>
          <p:cNvSpPr txBox="1">
            <a:spLocks/>
          </p:cNvSpPr>
          <p:nvPr/>
        </p:nvSpPr>
        <p:spPr>
          <a:xfrm>
            <a:off x="7650876" y="2370202"/>
            <a:ext cx="2509988" cy="41728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视频录制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Freeform 535">
            <a:extLst>
              <a:ext uri="{FF2B5EF4-FFF2-40B4-BE49-F238E27FC236}">
                <a16:creationId xmlns="" xmlns:a16="http://schemas.microsoft.com/office/drawing/2014/main" id="{C7A6A1E7-5F0A-8940-ABBF-A3ECD8B7CEC9}"/>
              </a:ext>
            </a:extLst>
          </p:cNvPr>
          <p:cNvSpPr>
            <a:spLocks noEditPoints="1"/>
          </p:cNvSpPr>
          <p:nvPr/>
        </p:nvSpPr>
        <p:spPr bwMode="auto">
          <a:xfrm>
            <a:off x="10461720" y="2372519"/>
            <a:ext cx="341809" cy="207442"/>
          </a:xfrm>
          <a:custGeom>
            <a:avLst/>
            <a:gdLst>
              <a:gd name="T0" fmla="*/ 481 w 722"/>
              <a:gd name="T1" fmla="*/ 407 h 437"/>
              <a:gd name="T2" fmla="*/ 632 w 722"/>
              <a:gd name="T3" fmla="*/ 106 h 437"/>
              <a:gd name="T4" fmla="*/ 361 w 722"/>
              <a:gd name="T5" fmla="*/ 287 h 437"/>
              <a:gd name="T6" fmla="*/ 90 w 722"/>
              <a:gd name="T7" fmla="*/ 106 h 437"/>
              <a:gd name="T8" fmla="*/ 361 w 722"/>
              <a:gd name="T9" fmla="*/ 287 h 437"/>
              <a:gd name="T10" fmla="*/ 584 w 722"/>
              <a:gd name="T11" fmla="*/ 10 h 437"/>
              <a:gd name="T12" fmla="*/ 555 w 722"/>
              <a:gd name="T13" fmla="*/ 28 h 437"/>
              <a:gd name="T14" fmla="*/ 523 w 722"/>
              <a:gd name="T15" fmla="*/ 39 h 437"/>
              <a:gd name="T16" fmla="*/ 487 w 722"/>
              <a:gd name="T17" fmla="*/ 45 h 437"/>
              <a:gd name="T18" fmla="*/ 450 w 722"/>
              <a:gd name="T19" fmla="*/ 46 h 437"/>
              <a:gd name="T20" fmla="*/ 418 w 722"/>
              <a:gd name="T21" fmla="*/ 42 h 437"/>
              <a:gd name="T22" fmla="*/ 388 w 722"/>
              <a:gd name="T23" fmla="*/ 33 h 437"/>
              <a:gd name="T24" fmla="*/ 360 w 722"/>
              <a:gd name="T25" fmla="*/ 22 h 437"/>
              <a:gd name="T26" fmla="*/ 336 w 722"/>
              <a:gd name="T27" fmla="*/ 22 h 437"/>
              <a:gd name="T28" fmla="*/ 312 w 722"/>
              <a:gd name="T29" fmla="*/ 34 h 437"/>
              <a:gd name="T30" fmla="*/ 285 w 722"/>
              <a:gd name="T31" fmla="*/ 42 h 437"/>
              <a:gd name="T32" fmla="*/ 256 w 722"/>
              <a:gd name="T33" fmla="*/ 46 h 437"/>
              <a:gd name="T34" fmla="*/ 223 w 722"/>
              <a:gd name="T35" fmla="*/ 45 h 437"/>
              <a:gd name="T36" fmla="*/ 188 w 722"/>
              <a:gd name="T37" fmla="*/ 39 h 437"/>
              <a:gd name="T38" fmla="*/ 159 w 722"/>
              <a:gd name="T39" fmla="*/ 28 h 437"/>
              <a:gd name="T40" fmla="*/ 135 w 722"/>
              <a:gd name="T41" fmla="*/ 10 h 437"/>
              <a:gd name="T42" fmla="*/ 110 w 722"/>
              <a:gd name="T43" fmla="*/ 4 h 437"/>
              <a:gd name="T44" fmla="*/ 83 w 722"/>
              <a:gd name="T45" fmla="*/ 10 h 437"/>
              <a:gd name="T46" fmla="*/ 48 w 722"/>
              <a:gd name="T47" fmla="*/ 15 h 437"/>
              <a:gd name="T48" fmla="*/ 15 w 722"/>
              <a:gd name="T49" fmla="*/ 15 h 437"/>
              <a:gd name="T50" fmla="*/ 0 w 722"/>
              <a:gd name="T51" fmla="*/ 422 h 437"/>
              <a:gd name="T52" fmla="*/ 1 w 722"/>
              <a:gd name="T53" fmla="*/ 428 h 437"/>
              <a:gd name="T54" fmla="*/ 4 w 722"/>
              <a:gd name="T55" fmla="*/ 433 h 437"/>
              <a:gd name="T56" fmla="*/ 9 w 722"/>
              <a:gd name="T57" fmla="*/ 436 h 437"/>
              <a:gd name="T58" fmla="*/ 15 w 722"/>
              <a:gd name="T59" fmla="*/ 437 h 437"/>
              <a:gd name="T60" fmla="*/ 647 w 722"/>
              <a:gd name="T61" fmla="*/ 437 h 437"/>
              <a:gd name="T62" fmla="*/ 711 w 722"/>
              <a:gd name="T63" fmla="*/ 437 h 437"/>
              <a:gd name="T64" fmla="*/ 716 w 722"/>
              <a:gd name="T65" fmla="*/ 435 h 437"/>
              <a:gd name="T66" fmla="*/ 720 w 722"/>
              <a:gd name="T67" fmla="*/ 431 h 437"/>
              <a:gd name="T68" fmla="*/ 722 w 722"/>
              <a:gd name="T69" fmla="*/ 426 h 437"/>
              <a:gd name="T70" fmla="*/ 722 w 722"/>
              <a:gd name="T71" fmla="*/ 9 h 437"/>
              <a:gd name="T72" fmla="*/ 700 w 722"/>
              <a:gd name="T73" fmla="*/ 14 h 437"/>
              <a:gd name="T74" fmla="*/ 677 w 722"/>
              <a:gd name="T75" fmla="*/ 16 h 437"/>
              <a:gd name="T76" fmla="*/ 636 w 722"/>
              <a:gd name="T77" fmla="*/ 12 h 437"/>
              <a:gd name="T78" fmla="*/ 597 w 722"/>
              <a:gd name="T7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2" h="437">
                <a:moveTo>
                  <a:pt x="632" y="407"/>
                </a:moveTo>
                <a:lnTo>
                  <a:pt x="481" y="407"/>
                </a:lnTo>
                <a:lnTo>
                  <a:pt x="481" y="106"/>
                </a:lnTo>
                <a:lnTo>
                  <a:pt x="632" y="106"/>
                </a:lnTo>
                <a:lnTo>
                  <a:pt x="632" y="407"/>
                </a:lnTo>
                <a:close/>
                <a:moveTo>
                  <a:pt x="361" y="287"/>
                </a:moveTo>
                <a:lnTo>
                  <a:pt x="90" y="287"/>
                </a:lnTo>
                <a:lnTo>
                  <a:pt x="90" y="106"/>
                </a:lnTo>
                <a:lnTo>
                  <a:pt x="361" y="106"/>
                </a:lnTo>
                <a:lnTo>
                  <a:pt x="361" y="287"/>
                </a:lnTo>
                <a:close/>
                <a:moveTo>
                  <a:pt x="597" y="0"/>
                </a:moveTo>
                <a:lnTo>
                  <a:pt x="584" y="10"/>
                </a:lnTo>
                <a:lnTo>
                  <a:pt x="570" y="20"/>
                </a:lnTo>
                <a:lnTo>
                  <a:pt x="555" y="28"/>
                </a:lnTo>
                <a:lnTo>
                  <a:pt x="540" y="34"/>
                </a:lnTo>
                <a:lnTo>
                  <a:pt x="523" y="39"/>
                </a:lnTo>
                <a:lnTo>
                  <a:pt x="505" y="43"/>
                </a:lnTo>
                <a:lnTo>
                  <a:pt x="487" y="45"/>
                </a:lnTo>
                <a:lnTo>
                  <a:pt x="466" y="46"/>
                </a:lnTo>
                <a:lnTo>
                  <a:pt x="450" y="46"/>
                </a:lnTo>
                <a:lnTo>
                  <a:pt x="434" y="44"/>
                </a:lnTo>
                <a:lnTo>
                  <a:pt x="418" y="42"/>
                </a:lnTo>
                <a:lnTo>
                  <a:pt x="403" y="38"/>
                </a:lnTo>
                <a:lnTo>
                  <a:pt x="388" y="33"/>
                </a:lnTo>
                <a:lnTo>
                  <a:pt x="374" y="29"/>
                </a:lnTo>
                <a:lnTo>
                  <a:pt x="360" y="22"/>
                </a:lnTo>
                <a:lnTo>
                  <a:pt x="347" y="15"/>
                </a:lnTo>
                <a:lnTo>
                  <a:pt x="336" y="22"/>
                </a:lnTo>
                <a:lnTo>
                  <a:pt x="325" y="29"/>
                </a:lnTo>
                <a:lnTo>
                  <a:pt x="312" y="34"/>
                </a:lnTo>
                <a:lnTo>
                  <a:pt x="299" y="38"/>
                </a:lnTo>
                <a:lnTo>
                  <a:pt x="285" y="42"/>
                </a:lnTo>
                <a:lnTo>
                  <a:pt x="271" y="44"/>
                </a:lnTo>
                <a:lnTo>
                  <a:pt x="256" y="46"/>
                </a:lnTo>
                <a:lnTo>
                  <a:pt x="241" y="46"/>
                </a:lnTo>
                <a:lnTo>
                  <a:pt x="223" y="45"/>
                </a:lnTo>
                <a:lnTo>
                  <a:pt x="204" y="43"/>
                </a:lnTo>
                <a:lnTo>
                  <a:pt x="188" y="39"/>
                </a:lnTo>
                <a:lnTo>
                  <a:pt x="173" y="35"/>
                </a:lnTo>
                <a:lnTo>
                  <a:pt x="159" y="28"/>
                </a:lnTo>
                <a:lnTo>
                  <a:pt x="147" y="20"/>
                </a:lnTo>
                <a:lnTo>
                  <a:pt x="135" y="10"/>
                </a:lnTo>
                <a:lnTo>
                  <a:pt x="123" y="0"/>
                </a:lnTo>
                <a:lnTo>
                  <a:pt x="110" y="4"/>
                </a:lnTo>
                <a:lnTo>
                  <a:pt x="96" y="7"/>
                </a:lnTo>
                <a:lnTo>
                  <a:pt x="83" y="10"/>
                </a:lnTo>
                <a:lnTo>
                  <a:pt x="70" y="13"/>
                </a:lnTo>
                <a:lnTo>
                  <a:pt x="48" y="15"/>
                </a:lnTo>
                <a:lnTo>
                  <a:pt x="30" y="16"/>
                </a:lnTo>
                <a:lnTo>
                  <a:pt x="15" y="15"/>
                </a:lnTo>
                <a:lnTo>
                  <a:pt x="0" y="13"/>
                </a:lnTo>
                <a:lnTo>
                  <a:pt x="0" y="422"/>
                </a:lnTo>
                <a:lnTo>
                  <a:pt x="1" y="426"/>
                </a:lnTo>
                <a:lnTo>
                  <a:pt x="1" y="428"/>
                </a:lnTo>
                <a:lnTo>
                  <a:pt x="3" y="431"/>
                </a:lnTo>
                <a:lnTo>
                  <a:pt x="4" y="433"/>
                </a:lnTo>
                <a:lnTo>
                  <a:pt x="6" y="435"/>
                </a:lnTo>
                <a:lnTo>
                  <a:pt x="9" y="436"/>
                </a:lnTo>
                <a:lnTo>
                  <a:pt x="11" y="437"/>
                </a:lnTo>
                <a:lnTo>
                  <a:pt x="15" y="437"/>
                </a:lnTo>
                <a:lnTo>
                  <a:pt x="466" y="437"/>
                </a:lnTo>
                <a:lnTo>
                  <a:pt x="647" y="437"/>
                </a:lnTo>
                <a:lnTo>
                  <a:pt x="707" y="437"/>
                </a:lnTo>
                <a:lnTo>
                  <a:pt x="711" y="437"/>
                </a:lnTo>
                <a:lnTo>
                  <a:pt x="713" y="436"/>
                </a:lnTo>
                <a:lnTo>
                  <a:pt x="716" y="435"/>
                </a:lnTo>
                <a:lnTo>
                  <a:pt x="718" y="433"/>
                </a:lnTo>
                <a:lnTo>
                  <a:pt x="720" y="431"/>
                </a:lnTo>
                <a:lnTo>
                  <a:pt x="721" y="428"/>
                </a:lnTo>
                <a:lnTo>
                  <a:pt x="722" y="426"/>
                </a:lnTo>
                <a:lnTo>
                  <a:pt x="722" y="422"/>
                </a:lnTo>
                <a:lnTo>
                  <a:pt x="722" y="9"/>
                </a:lnTo>
                <a:lnTo>
                  <a:pt x="712" y="12"/>
                </a:lnTo>
                <a:lnTo>
                  <a:pt x="700" y="14"/>
                </a:lnTo>
                <a:lnTo>
                  <a:pt x="689" y="16"/>
                </a:lnTo>
                <a:lnTo>
                  <a:pt x="677" y="16"/>
                </a:lnTo>
                <a:lnTo>
                  <a:pt x="656" y="15"/>
                </a:lnTo>
                <a:lnTo>
                  <a:pt x="636" y="12"/>
                </a:lnTo>
                <a:lnTo>
                  <a:pt x="615" y="6"/>
                </a:lnTo>
                <a:lnTo>
                  <a:pt x="597" y="0"/>
                </a:lnTo>
                <a:lnTo>
                  <a:pt x="5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Freeform 536">
            <a:extLst>
              <a:ext uri="{FF2B5EF4-FFF2-40B4-BE49-F238E27FC236}">
                <a16:creationId xmlns="" xmlns:a16="http://schemas.microsoft.com/office/drawing/2014/main" id="{6DA070A4-4530-E642-AC3E-A7435ECF9C5E}"/>
              </a:ext>
            </a:extLst>
          </p:cNvPr>
          <p:cNvSpPr>
            <a:spLocks/>
          </p:cNvSpPr>
          <p:nvPr/>
        </p:nvSpPr>
        <p:spPr bwMode="auto">
          <a:xfrm>
            <a:off x="10746954" y="2294727"/>
            <a:ext cx="99007" cy="70719"/>
          </a:xfrm>
          <a:custGeom>
            <a:avLst/>
            <a:gdLst>
              <a:gd name="T0" fmla="*/ 196 w 211"/>
              <a:gd name="T1" fmla="*/ 0 h 151"/>
              <a:gd name="T2" fmla="*/ 181 w 211"/>
              <a:gd name="T3" fmla="*/ 0 h 151"/>
              <a:gd name="T4" fmla="*/ 0 w 211"/>
              <a:gd name="T5" fmla="*/ 0 h 151"/>
              <a:gd name="T6" fmla="*/ 0 w 211"/>
              <a:gd name="T7" fmla="*/ 134 h 151"/>
              <a:gd name="T8" fmla="*/ 11 w 211"/>
              <a:gd name="T9" fmla="*/ 139 h 151"/>
              <a:gd name="T10" fmla="*/ 23 w 211"/>
              <a:gd name="T11" fmla="*/ 143 h 151"/>
              <a:gd name="T12" fmla="*/ 34 w 211"/>
              <a:gd name="T13" fmla="*/ 145 h 151"/>
              <a:gd name="T14" fmla="*/ 44 w 211"/>
              <a:gd name="T15" fmla="*/ 148 h 151"/>
              <a:gd name="T16" fmla="*/ 63 w 211"/>
              <a:gd name="T17" fmla="*/ 150 h 151"/>
              <a:gd name="T18" fmla="*/ 75 w 211"/>
              <a:gd name="T19" fmla="*/ 151 h 151"/>
              <a:gd name="T20" fmla="*/ 87 w 211"/>
              <a:gd name="T21" fmla="*/ 150 h 151"/>
              <a:gd name="T22" fmla="*/ 98 w 211"/>
              <a:gd name="T23" fmla="*/ 149 h 151"/>
              <a:gd name="T24" fmla="*/ 110 w 211"/>
              <a:gd name="T25" fmla="*/ 145 h 151"/>
              <a:gd name="T26" fmla="*/ 120 w 211"/>
              <a:gd name="T27" fmla="*/ 142 h 151"/>
              <a:gd name="T28" fmla="*/ 120 w 211"/>
              <a:gd name="T29" fmla="*/ 142 h 151"/>
              <a:gd name="T30" fmla="*/ 130 w 211"/>
              <a:gd name="T31" fmla="*/ 138 h 151"/>
              <a:gd name="T32" fmla="*/ 139 w 211"/>
              <a:gd name="T33" fmla="*/ 133 h 151"/>
              <a:gd name="T34" fmla="*/ 147 w 211"/>
              <a:gd name="T35" fmla="*/ 127 h 151"/>
              <a:gd name="T36" fmla="*/ 156 w 211"/>
              <a:gd name="T37" fmla="*/ 122 h 151"/>
              <a:gd name="T38" fmla="*/ 163 w 211"/>
              <a:gd name="T39" fmla="*/ 114 h 151"/>
              <a:gd name="T40" fmla="*/ 171 w 211"/>
              <a:gd name="T41" fmla="*/ 108 h 151"/>
              <a:gd name="T42" fmla="*/ 178 w 211"/>
              <a:gd name="T43" fmla="*/ 100 h 151"/>
              <a:gd name="T44" fmla="*/ 185 w 211"/>
              <a:gd name="T45" fmla="*/ 92 h 151"/>
              <a:gd name="T46" fmla="*/ 190 w 211"/>
              <a:gd name="T47" fmla="*/ 83 h 151"/>
              <a:gd name="T48" fmla="*/ 196 w 211"/>
              <a:gd name="T49" fmla="*/ 75 h 151"/>
              <a:gd name="T50" fmla="*/ 200 w 211"/>
              <a:gd name="T51" fmla="*/ 65 h 151"/>
              <a:gd name="T52" fmla="*/ 204 w 211"/>
              <a:gd name="T53" fmla="*/ 55 h 151"/>
              <a:gd name="T54" fmla="*/ 206 w 211"/>
              <a:gd name="T55" fmla="*/ 46 h 151"/>
              <a:gd name="T56" fmla="*/ 208 w 211"/>
              <a:gd name="T57" fmla="*/ 36 h 151"/>
              <a:gd name="T58" fmla="*/ 211 w 211"/>
              <a:gd name="T59" fmla="*/ 25 h 151"/>
              <a:gd name="T60" fmla="*/ 211 w 211"/>
              <a:gd name="T61" fmla="*/ 16 h 151"/>
              <a:gd name="T62" fmla="*/ 211 w 211"/>
              <a:gd name="T63" fmla="*/ 0 h 151"/>
              <a:gd name="T64" fmla="*/ 196 w 211"/>
              <a:gd name="T6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1" h="151">
                <a:moveTo>
                  <a:pt x="196" y="0"/>
                </a:moveTo>
                <a:lnTo>
                  <a:pt x="181" y="0"/>
                </a:lnTo>
                <a:lnTo>
                  <a:pt x="0" y="0"/>
                </a:lnTo>
                <a:lnTo>
                  <a:pt x="0" y="134"/>
                </a:lnTo>
                <a:lnTo>
                  <a:pt x="11" y="139"/>
                </a:lnTo>
                <a:lnTo>
                  <a:pt x="23" y="143"/>
                </a:lnTo>
                <a:lnTo>
                  <a:pt x="34" y="145"/>
                </a:lnTo>
                <a:lnTo>
                  <a:pt x="44" y="148"/>
                </a:lnTo>
                <a:lnTo>
                  <a:pt x="63" y="150"/>
                </a:lnTo>
                <a:lnTo>
                  <a:pt x="75" y="151"/>
                </a:lnTo>
                <a:lnTo>
                  <a:pt x="87" y="150"/>
                </a:lnTo>
                <a:lnTo>
                  <a:pt x="98" y="149"/>
                </a:lnTo>
                <a:lnTo>
                  <a:pt x="110" y="145"/>
                </a:lnTo>
                <a:lnTo>
                  <a:pt x="120" y="142"/>
                </a:lnTo>
                <a:lnTo>
                  <a:pt x="120" y="142"/>
                </a:lnTo>
                <a:lnTo>
                  <a:pt x="130" y="138"/>
                </a:lnTo>
                <a:lnTo>
                  <a:pt x="139" y="133"/>
                </a:lnTo>
                <a:lnTo>
                  <a:pt x="147" y="127"/>
                </a:lnTo>
                <a:lnTo>
                  <a:pt x="156" y="122"/>
                </a:lnTo>
                <a:lnTo>
                  <a:pt x="163" y="114"/>
                </a:lnTo>
                <a:lnTo>
                  <a:pt x="171" y="108"/>
                </a:lnTo>
                <a:lnTo>
                  <a:pt x="178" y="100"/>
                </a:lnTo>
                <a:lnTo>
                  <a:pt x="185" y="92"/>
                </a:lnTo>
                <a:lnTo>
                  <a:pt x="190" y="83"/>
                </a:lnTo>
                <a:lnTo>
                  <a:pt x="196" y="75"/>
                </a:lnTo>
                <a:lnTo>
                  <a:pt x="200" y="65"/>
                </a:lnTo>
                <a:lnTo>
                  <a:pt x="204" y="55"/>
                </a:lnTo>
                <a:lnTo>
                  <a:pt x="206" y="46"/>
                </a:lnTo>
                <a:lnTo>
                  <a:pt x="208" y="36"/>
                </a:lnTo>
                <a:lnTo>
                  <a:pt x="211" y="25"/>
                </a:lnTo>
                <a:lnTo>
                  <a:pt x="211" y="16"/>
                </a:lnTo>
                <a:lnTo>
                  <a:pt x="211" y="0"/>
                </a:lnTo>
                <a:lnTo>
                  <a:pt x="1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Freeform 537">
            <a:extLst>
              <a:ext uri="{FF2B5EF4-FFF2-40B4-BE49-F238E27FC236}">
                <a16:creationId xmlns="" xmlns:a16="http://schemas.microsoft.com/office/drawing/2014/main" id="{B55EBF7D-E746-EC47-A9F8-4BA6579D35D1}"/>
              </a:ext>
            </a:extLst>
          </p:cNvPr>
          <p:cNvSpPr>
            <a:spLocks/>
          </p:cNvSpPr>
          <p:nvPr/>
        </p:nvSpPr>
        <p:spPr bwMode="auto">
          <a:xfrm>
            <a:off x="10633804" y="2294727"/>
            <a:ext cx="99007" cy="84863"/>
          </a:xfrm>
          <a:custGeom>
            <a:avLst/>
            <a:gdLst>
              <a:gd name="T0" fmla="*/ 213 w 213"/>
              <a:gd name="T1" fmla="*/ 143 h 181"/>
              <a:gd name="T2" fmla="*/ 211 w 213"/>
              <a:gd name="T3" fmla="*/ 140 h 181"/>
              <a:gd name="T4" fmla="*/ 211 w 213"/>
              <a:gd name="T5" fmla="*/ 136 h 181"/>
              <a:gd name="T6" fmla="*/ 211 w 213"/>
              <a:gd name="T7" fmla="*/ 0 h 181"/>
              <a:gd name="T8" fmla="*/ 0 w 213"/>
              <a:gd name="T9" fmla="*/ 0 h 181"/>
              <a:gd name="T10" fmla="*/ 0 w 213"/>
              <a:gd name="T11" fmla="*/ 151 h 181"/>
              <a:gd name="T12" fmla="*/ 0 w 213"/>
              <a:gd name="T13" fmla="*/ 152 h 181"/>
              <a:gd name="T14" fmla="*/ 0 w 213"/>
              <a:gd name="T15" fmla="*/ 153 h 181"/>
              <a:gd name="T16" fmla="*/ 11 w 213"/>
              <a:gd name="T17" fmla="*/ 159 h 181"/>
              <a:gd name="T18" fmla="*/ 23 w 213"/>
              <a:gd name="T19" fmla="*/ 165 h 181"/>
              <a:gd name="T20" fmla="*/ 34 w 213"/>
              <a:gd name="T21" fmla="*/ 169 h 181"/>
              <a:gd name="T22" fmla="*/ 48 w 213"/>
              <a:gd name="T23" fmla="*/ 173 h 181"/>
              <a:gd name="T24" fmla="*/ 61 w 213"/>
              <a:gd name="T25" fmla="*/ 177 h 181"/>
              <a:gd name="T26" fmla="*/ 76 w 213"/>
              <a:gd name="T27" fmla="*/ 179 h 181"/>
              <a:gd name="T28" fmla="*/ 90 w 213"/>
              <a:gd name="T29" fmla="*/ 181 h 181"/>
              <a:gd name="T30" fmla="*/ 105 w 213"/>
              <a:gd name="T31" fmla="*/ 181 h 181"/>
              <a:gd name="T32" fmla="*/ 122 w 213"/>
              <a:gd name="T33" fmla="*/ 180 h 181"/>
              <a:gd name="T34" fmla="*/ 138 w 213"/>
              <a:gd name="T35" fmla="*/ 179 h 181"/>
              <a:gd name="T36" fmla="*/ 152 w 213"/>
              <a:gd name="T37" fmla="*/ 175 h 181"/>
              <a:gd name="T38" fmla="*/ 166 w 213"/>
              <a:gd name="T39" fmla="*/ 171 h 181"/>
              <a:gd name="T40" fmla="*/ 179 w 213"/>
              <a:gd name="T41" fmla="*/ 167 h 181"/>
              <a:gd name="T42" fmla="*/ 192 w 213"/>
              <a:gd name="T43" fmla="*/ 160 h 181"/>
              <a:gd name="T44" fmla="*/ 203 w 213"/>
              <a:gd name="T45" fmla="*/ 153 h 181"/>
              <a:gd name="T46" fmla="*/ 213 w 213"/>
              <a:gd name="T47" fmla="*/ 14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3" h="181">
                <a:moveTo>
                  <a:pt x="213" y="143"/>
                </a:moveTo>
                <a:lnTo>
                  <a:pt x="211" y="140"/>
                </a:lnTo>
                <a:lnTo>
                  <a:pt x="211" y="136"/>
                </a:lnTo>
                <a:lnTo>
                  <a:pt x="211" y="0"/>
                </a:lnTo>
                <a:lnTo>
                  <a:pt x="0" y="0"/>
                </a:lnTo>
                <a:lnTo>
                  <a:pt x="0" y="151"/>
                </a:lnTo>
                <a:lnTo>
                  <a:pt x="0" y="152"/>
                </a:lnTo>
                <a:lnTo>
                  <a:pt x="0" y="153"/>
                </a:lnTo>
                <a:lnTo>
                  <a:pt x="11" y="159"/>
                </a:lnTo>
                <a:lnTo>
                  <a:pt x="23" y="165"/>
                </a:lnTo>
                <a:lnTo>
                  <a:pt x="34" y="169"/>
                </a:lnTo>
                <a:lnTo>
                  <a:pt x="48" y="173"/>
                </a:lnTo>
                <a:lnTo>
                  <a:pt x="61" y="177"/>
                </a:lnTo>
                <a:lnTo>
                  <a:pt x="76" y="179"/>
                </a:lnTo>
                <a:lnTo>
                  <a:pt x="90" y="181"/>
                </a:lnTo>
                <a:lnTo>
                  <a:pt x="105" y="181"/>
                </a:lnTo>
                <a:lnTo>
                  <a:pt x="122" y="180"/>
                </a:lnTo>
                <a:lnTo>
                  <a:pt x="138" y="179"/>
                </a:lnTo>
                <a:lnTo>
                  <a:pt x="152" y="175"/>
                </a:lnTo>
                <a:lnTo>
                  <a:pt x="166" y="171"/>
                </a:lnTo>
                <a:lnTo>
                  <a:pt x="179" y="167"/>
                </a:lnTo>
                <a:lnTo>
                  <a:pt x="192" y="160"/>
                </a:lnTo>
                <a:lnTo>
                  <a:pt x="203" y="153"/>
                </a:lnTo>
                <a:lnTo>
                  <a:pt x="213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Freeform 538">
            <a:extLst>
              <a:ext uri="{FF2B5EF4-FFF2-40B4-BE49-F238E27FC236}">
                <a16:creationId xmlns="" xmlns:a16="http://schemas.microsoft.com/office/drawing/2014/main" id="{4878EAF5-1738-2E40-83AB-1DF6DDFEB04E}"/>
              </a:ext>
            </a:extLst>
          </p:cNvPr>
          <p:cNvSpPr>
            <a:spLocks/>
          </p:cNvSpPr>
          <p:nvPr/>
        </p:nvSpPr>
        <p:spPr bwMode="auto">
          <a:xfrm>
            <a:off x="10534797" y="2294727"/>
            <a:ext cx="84863" cy="84863"/>
          </a:xfrm>
          <a:custGeom>
            <a:avLst/>
            <a:gdLst>
              <a:gd name="T0" fmla="*/ 0 w 181"/>
              <a:gd name="T1" fmla="*/ 0 h 181"/>
              <a:gd name="T2" fmla="*/ 0 w 181"/>
              <a:gd name="T3" fmla="*/ 149 h 181"/>
              <a:gd name="T4" fmla="*/ 8 w 181"/>
              <a:gd name="T5" fmla="*/ 157 h 181"/>
              <a:gd name="T6" fmla="*/ 18 w 181"/>
              <a:gd name="T7" fmla="*/ 164 h 181"/>
              <a:gd name="T8" fmla="*/ 28 w 181"/>
              <a:gd name="T9" fmla="*/ 169 h 181"/>
              <a:gd name="T10" fmla="*/ 38 w 181"/>
              <a:gd name="T11" fmla="*/ 173 h 181"/>
              <a:gd name="T12" fmla="*/ 49 w 181"/>
              <a:gd name="T13" fmla="*/ 177 h 181"/>
              <a:gd name="T14" fmla="*/ 62 w 181"/>
              <a:gd name="T15" fmla="*/ 179 h 181"/>
              <a:gd name="T16" fmla="*/ 75 w 181"/>
              <a:gd name="T17" fmla="*/ 181 h 181"/>
              <a:gd name="T18" fmla="*/ 90 w 181"/>
              <a:gd name="T19" fmla="*/ 181 h 181"/>
              <a:gd name="T20" fmla="*/ 103 w 181"/>
              <a:gd name="T21" fmla="*/ 181 h 181"/>
              <a:gd name="T22" fmla="*/ 116 w 181"/>
              <a:gd name="T23" fmla="*/ 179 h 181"/>
              <a:gd name="T24" fmla="*/ 129 w 181"/>
              <a:gd name="T25" fmla="*/ 178 h 181"/>
              <a:gd name="T26" fmla="*/ 139 w 181"/>
              <a:gd name="T27" fmla="*/ 174 h 181"/>
              <a:gd name="T28" fmla="*/ 151 w 181"/>
              <a:gd name="T29" fmla="*/ 170 h 181"/>
              <a:gd name="T30" fmla="*/ 161 w 181"/>
              <a:gd name="T31" fmla="*/ 166 h 181"/>
              <a:gd name="T32" fmla="*/ 171 w 181"/>
              <a:gd name="T33" fmla="*/ 160 h 181"/>
              <a:gd name="T34" fmla="*/ 181 w 181"/>
              <a:gd name="T35" fmla="*/ 154 h 181"/>
              <a:gd name="T36" fmla="*/ 180 w 181"/>
              <a:gd name="T37" fmla="*/ 152 h 181"/>
              <a:gd name="T38" fmla="*/ 180 w 181"/>
              <a:gd name="T39" fmla="*/ 151 h 181"/>
              <a:gd name="T40" fmla="*/ 180 w 181"/>
              <a:gd name="T41" fmla="*/ 0 h 181"/>
              <a:gd name="T42" fmla="*/ 0 w 181"/>
              <a:gd name="T4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1" h="181">
                <a:moveTo>
                  <a:pt x="0" y="0"/>
                </a:moveTo>
                <a:lnTo>
                  <a:pt x="0" y="149"/>
                </a:lnTo>
                <a:lnTo>
                  <a:pt x="8" y="157"/>
                </a:lnTo>
                <a:lnTo>
                  <a:pt x="18" y="164"/>
                </a:lnTo>
                <a:lnTo>
                  <a:pt x="28" y="169"/>
                </a:lnTo>
                <a:lnTo>
                  <a:pt x="38" y="173"/>
                </a:lnTo>
                <a:lnTo>
                  <a:pt x="49" y="177"/>
                </a:lnTo>
                <a:lnTo>
                  <a:pt x="62" y="179"/>
                </a:lnTo>
                <a:lnTo>
                  <a:pt x="75" y="181"/>
                </a:lnTo>
                <a:lnTo>
                  <a:pt x="90" y="181"/>
                </a:lnTo>
                <a:lnTo>
                  <a:pt x="103" y="181"/>
                </a:lnTo>
                <a:lnTo>
                  <a:pt x="116" y="179"/>
                </a:lnTo>
                <a:lnTo>
                  <a:pt x="129" y="178"/>
                </a:lnTo>
                <a:lnTo>
                  <a:pt x="139" y="174"/>
                </a:lnTo>
                <a:lnTo>
                  <a:pt x="151" y="170"/>
                </a:lnTo>
                <a:lnTo>
                  <a:pt x="161" y="166"/>
                </a:lnTo>
                <a:lnTo>
                  <a:pt x="171" y="160"/>
                </a:lnTo>
                <a:lnTo>
                  <a:pt x="181" y="154"/>
                </a:lnTo>
                <a:lnTo>
                  <a:pt x="180" y="152"/>
                </a:lnTo>
                <a:lnTo>
                  <a:pt x="180" y="151"/>
                </a:ln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Freeform 539">
            <a:extLst>
              <a:ext uri="{FF2B5EF4-FFF2-40B4-BE49-F238E27FC236}">
                <a16:creationId xmlns="" xmlns:a16="http://schemas.microsoft.com/office/drawing/2014/main" id="{D1D1A583-FF4F-4B4E-950F-0620E0C157CE}"/>
              </a:ext>
            </a:extLst>
          </p:cNvPr>
          <p:cNvSpPr>
            <a:spLocks/>
          </p:cNvSpPr>
          <p:nvPr/>
        </p:nvSpPr>
        <p:spPr bwMode="auto">
          <a:xfrm>
            <a:off x="10419289" y="2294727"/>
            <a:ext cx="101365" cy="70719"/>
          </a:xfrm>
          <a:custGeom>
            <a:avLst/>
            <a:gdLst>
              <a:gd name="T0" fmla="*/ 211 w 211"/>
              <a:gd name="T1" fmla="*/ 133 h 151"/>
              <a:gd name="T2" fmla="*/ 211 w 211"/>
              <a:gd name="T3" fmla="*/ 0 h 151"/>
              <a:gd name="T4" fmla="*/ 30 w 211"/>
              <a:gd name="T5" fmla="*/ 0 h 151"/>
              <a:gd name="T6" fmla="*/ 15 w 211"/>
              <a:gd name="T7" fmla="*/ 0 h 151"/>
              <a:gd name="T8" fmla="*/ 0 w 211"/>
              <a:gd name="T9" fmla="*/ 0 h 151"/>
              <a:gd name="T10" fmla="*/ 0 w 211"/>
              <a:gd name="T11" fmla="*/ 16 h 151"/>
              <a:gd name="T12" fmla="*/ 1 w 211"/>
              <a:gd name="T13" fmla="*/ 30 h 151"/>
              <a:gd name="T14" fmla="*/ 2 w 211"/>
              <a:gd name="T15" fmla="*/ 42 h 151"/>
              <a:gd name="T16" fmla="*/ 5 w 211"/>
              <a:gd name="T17" fmla="*/ 56 h 151"/>
              <a:gd name="T18" fmla="*/ 9 w 211"/>
              <a:gd name="T19" fmla="*/ 68 h 151"/>
              <a:gd name="T20" fmla="*/ 13 w 211"/>
              <a:gd name="T21" fmla="*/ 80 h 151"/>
              <a:gd name="T22" fmla="*/ 20 w 211"/>
              <a:gd name="T23" fmla="*/ 92 h 151"/>
              <a:gd name="T24" fmla="*/ 26 w 211"/>
              <a:gd name="T25" fmla="*/ 101 h 151"/>
              <a:gd name="T26" fmla="*/ 35 w 211"/>
              <a:gd name="T27" fmla="*/ 111 h 151"/>
              <a:gd name="T28" fmla="*/ 42 w 211"/>
              <a:gd name="T29" fmla="*/ 120 h 151"/>
              <a:gd name="T30" fmla="*/ 52 w 211"/>
              <a:gd name="T31" fmla="*/ 128 h 151"/>
              <a:gd name="T32" fmla="*/ 62 w 211"/>
              <a:gd name="T33" fmla="*/ 135 h 151"/>
              <a:gd name="T34" fmla="*/ 72 w 211"/>
              <a:gd name="T35" fmla="*/ 140 h 151"/>
              <a:gd name="T36" fmla="*/ 84 w 211"/>
              <a:gd name="T37" fmla="*/ 144 h 151"/>
              <a:gd name="T38" fmla="*/ 95 w 211"/>
              <a:gd name="T39" fmla="*/ 148 h 151"/>
              <a:gd name="T40" fmla="*/ 108 w 211"/>
              <a:gd name="T41" fmla="*/ 150 h 151"/>
              <a:gd name="T42" fmla="*/ 120 w 211"/>
              <a:gd name="T43" fmla="*/ 151 h 151"/>
              <a:gd name="T44" fmla="*/ 137 w 211"/>
              <a:gd name="T45" fmla="*/ 150 h 151"/>
              <a:gd name="T46" fmla="*/ 159 w 211"/>
              <a:gd name="T47" fmla="*/ 147 h 151"/>
              <a:gd name="T48" fmla="*/ 172 w 211"/>
              <a:gd name="T49" fmla="*/ 144 h 151"/>
              <a:gd name="T50" fmla="*/ 185 w 211"/>
              <a:gd name="T51" fmla="*/ 141 h 151"/>
              <a:gd name="T52" fmla="*/ 198 w 211"/>
              <a:gd name="T53" fmla="*/ 138 h 151"/>
              <a:gd name="T54" fmla="*/ 211 w 211"/>
              <a:gd name="T55" fmla="*/ 133 h 151"/>
              <a:gd name="T56" fmla="*/ 211 w 211"/>
              <a:gd name="T57" fmla="*/ 1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1" h="151">
                <a:moveTo>
                  <a:pt x="211" y="133"/>
                </a:moveTo>
                <a:lnTo>
                  <a:pt x="211" y="0"/>
                </a:lnTo>
                <a:lnTo>
                  <a:pt x="30" y="0"/>
                </a:lnTo>
                <a:lnTo>
                  <a:pt x="15" y="0"/>
                </a:lnTo>
                <a:lnTo>
                  <a:pt x="0" y="0"/>
                </a:lnTo>
                <a:lnTo>
                  <a:pt x="0" y="16"/>
                </a:lnTo>
                <a:lnTo>
                  <a:pt x="1" y="30"/>
                </a:lnTo>
                <a:lnTo>
                  <a:pt x="2" y="42"/>
                </a:lnTo>
                <a:lnTo>
                  <a:pt x="5" y="56"/>
                </a:lnTo>
                <a:lnTo>
                  <a:pt x="9" y="68"/>
                </a:lnTo>
                <a:lnTo>
                  <a:pt x="13" y="80"/>
                </a:lnTo>
                <a:lnTo>
                  <a:pt x="20" y="92"/>
                </a:lnTo>
                <a:lnTo>
                  <a:pt x="26" y="101"/>
                </a:lnTo>
                <a:lnTo>
                  <a:pt x="35" y="111"/>
                </a:lnTo>
                <a:lnTo>
                  <a:pt x="42" y="120"/>
                </a:lnTo>
                <a:lnTo>
                  <a:pt x="52" y="128"/>
                </a:lnTo>
                <a:lnTo>
                  <a:pt x="62" y="135"/>
                </a:lnTo>
                <a:lnTo>
                  <a:pt x="72" y="140"/>
                </a:lnTo>
                <a:lnTo>
                  <a:pt x="84" y="144"/>
                </a:lnTo>
                <a:lnTo>
                  <a:pt x="95" y="148"/>
                </a:lnTo>
                <a:lnTo>
                  <a:pt x="108" y="150"/>
                </a:lnTo>
                <a:lnTo>
                  <a:pt x="120" y="151"/>
                </a:lnTo>
                <a:lnTo>
                  <a:pt x="137" y="150"/>
                </a:lnTo>
                <a:lnTo>
                  <a:pt x="159" y="147"/>
                </a:lnTo>
                <a:lnTo>
                  <a:pt x="172" y="144"/>
                </a:lnTo>
                <a:lnTo>
                  <a:pt x="185" y="141"/>
                </a:lnTo>
                <a:lnTo>
                  <a:pt x="198" y="138"/>
                </a:lnTo>
                <a:lnTo>
                  <a:pt x="211" y="133"/>
                </a:lnTo>
                <a:lnTo>
                  <a:pt x="211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6" name="Freeform 540">
            <a:extLst>
              <a:ext uri="{FF2B5EF4-FFF2-40B4-BE49-F238E27FC236}">
                <a16:creationId xmlns="" xmlns:a16="http://schemas.microsoft.com/office/drawing/2014/main" id="{77D68659-A955-4247-AAAC-EF89A7596D1F}"/>
              </a:ext>
            </a:extLst>
          </p:cNvPr>
          <p:cNvSpPr>
            <a:spLocks/>
          </p:cNvSpPr>
          <p:nvPr/>
        </p:nvSpPr>
        <p:spPr bwMode="auto">
          <a:xfrm>
            <a:off x="10732811" y="2495098"/>
            <a:ext cx="14144" cy="14144"/>
          </a:xfrm>
          <a:custGeom>
            <a:avLst/>
            <a:gdLst>
              <a:gd name="T0" fmla="*/ 15 w 30"/>
              <a:gd name="T1" fmla="*/ 30 h 30"/>
              <a:gd name="T2" fmla="*/ 17 w 30"/>
              <a:gd name="T3" fmla="*/ 29 h 30"/>
              <a:gd name="T4" fmla="*/ 21 w 30"/>
              <a:gd name="T5" fmla="*/ 28 h 30"/>
              <a:gd name="T6" fmla="*/ 23 w 30"/>
              <a:gd name="T7" fmla="*/ 27 h 30"/>
              <a:gd name="T8" fmla="*/ 26 w 30"/>
              <a:gd name="T9" fmla="*/ 25 h 30"/>
              <a:gd name="T10" fmla="*/ 27 w 30"/>
              <a:gd name="T11" fmla="*/ 23 h 30"/>
              <a:gd name="T12" fmla="*/ 29 w 30"/>
              <a:gd name="T13" fmla="*/ 21 h 30"/>
              <a:gd name="T14" fmla="*/ 29 w 30"/>
              <a:gd name="T15" fmla="*/ 17 h 30"/>
              <a:gd name="T16" fmla="*/ 30 w 30"/>
              <a:gd name="T17" fmla="*/ 15 h 30"/>
              <a:gd name="T18" fmla="*/ 29 w 30"/>
              <a:gd name="T19" fmla="*/ 12 h 30"/>
              <a:gd name="T20" fmla="*/ 29 w 30"/>
              <a:gd name="T21" fmla="*/ 9 h 30"/>
              <a:gd name="T22" fmla="*/ 27 w 30"/>
              <a:gd name="T23" fmla="*/ 7 h 30"/>
              <a:gd name="T24" fmla="*/ 26 w 30"/>
              <a:gd name="T25" fmla="*/ 4 h 30"/>
              <a:gd name="T26" fmla="*/ 23 w 30"/>
              <a:gd name="T27" fmla="*/ 2 h 30"/>
              <a:gd name="T28" fmla="*/ 21 w 30"/>
              <a:gd name="T29" fmla="*/ 1 h 30"/>
              <a:gd name="T30" fmla="*/ 17 w 30"/>
              <a:gd name="T31" fmla="*/ 0 h 30"/>
              <a:gd name="T32" fmla="*/ 15 w 30"/>
              <a:gd name="T33" fmla="*/ 0 h 30"/>
              <a:gd name="T34" fmla="*/ 12 w 30"/>
              <a:gd name="T35" fmla="*/ 0 h 30"/>
              <a:gd name="T36" fmla="*/ 9 w 30"/>
              <a:gd name="T37" fmla="*/ 1 h 30"/>
              <a:gd name="T38" fmla="*/ 7 w 30"/>
              <a:gd name="T39" fmla="*/ 2 h 30"/>
              <a:gd name="T40" fmla="*/ 5 w 30"/>
              <a:gd name="T41" fmla="*/ 4 h 30"/>
              <a:gd name="T42" fmla="*/ 2 w 30"/>
              <a:gd name="T43" fmla="*/ 7 h 30"/>
              <a:gd name="T44" fmla="*/ 1 w 30"/>
              <a:gd name="T45" fmla="*/ 9 h 30"/>
              <a:gd name="T46" fmla="*/ 0 w 30"/>
              <a:gd name="T47" fmla="*/ 12 h 30"/>
              <a:gd name="T48" fmla="*/ 0 w 30"/>
              <a:gd name="T49" fmla="*/ 15 h 30"/>
              <a:gd name="T50" fmla="*/ 0 w 30"/>
              <a:gd name="T51" fmla="*/ 17 h 30"/>
              <a:gd name="T52" fmla="*/ 1 w 30"/>
              <a:gd name="T53" fmla="*/ 21 h 30"/>
              <a:gd name="T54" fmla="*/ 2 w 30"/>
              <a:gd name="T55" fmla="*/ 23 h 30"/>
              <a:gd name="T56" fmla="*/ 5 w 30"/>
              <a:gd name="T57" fmla="*/ 25 h 30"/>
              <a:gd name="T58" fmla="*/ 7 w 30"/>
              <a:gd name="T59" fmla="*/ 27 h 30"/>
              <a:gd name="T60" fmla="*/ 9 w 30"/>
              <a:gd name="T61" fmla="*/ 28 h 30"/>
              <a:gd name="T62" fmla="*/ 12 w 30"/>
              <a:gd name="T63" fmla="*/ 29 h 30"/>
              <a:gd name="T64" fmla="*/ 15 w 30"/>
              <a:gd name="T6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" h="30">
                <a:moveTo>
                  <a:pt x="15" y="30"/>
                </a:moveTo>
                <a:lnTo>
                  <a:pt x="17" y="29"/>
                </a:lnTo>
                <a:lnTo>
                  <a:pt x="21" y="28"/>
                </a:lnTo>
                <a:lnTo>
                  <a:pt x="23" y="27"/>
                </a:lnTo>
                <a:lnTo>
                  <a:pt x="26" y="25"/>
                </a:lnTo>
                <a:lnTo>
                  <a:pt x="27" y="23"/>
                </a:lnTo>
                <a:lnTo>
                  <a:pt x="29" y="21"/>
                </a:lnTo>
                <a:lnTo>
                  <a:pt x="29" y="17"/>
                </a:lnTo>
                <a:lnTo>
                  <a:pt x="30" y="15"/>
                </a:lnTo>
                <a:lnTo>
                  <a:pt x="29" y="12"/>
                </a:lnTo>
                <a:lnTo>
                  <a:pt x="29" y="9"/>
                </a:lnTo>
                <a:lnTo>
                  <a:pt x="27" y="7"/>
                </a:lnTo>
                <a:lnTo>
                  <a:pt x="26" y="4"/>
                </a:lnTo>
                <a:lnTo>
                  <a:pt x="23" y="2"/>
                </a:lnTo>
                <a:lnTo>
                  <a:pt x="21" y="1"/>
                </a:lnTo>
                <a:lnTo>
                  <a:pt x="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7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17"/>
                </a:lnTo>
                <a:lnTo>
                  <a:pt x="1" y="21"/>
                </a:lnTo>
                <a:lnTo>
                  <a:pt x="2" y="23"/>
                </a:lnTo>
                <a:lnTo>
                  <a:pt x="5" y="25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7" name="Freeform 541">
            <a:extLst>
              <a:ext uri="{FF2B5EF4-FFF2-40B4-BE49-F238E27FC236}">
                <a16:creationId xmlns="" xmlns:a16="http://schemas.microsoft.com/office/drawing/2014/main" id="{FF2FA115-1432-3A49-BE2F-2271938B2C88}"/>
              </a:ext>
            </a:extLst>
          </p:cNvPr>
          <p:cNvSpPr>
            <a:spLocks/>
          </p:cNvSpPr>
          <p:nvPr/>
        </p:nvSpPr>
        <p:spPr bwMode="auto">
          <a:xfrm>
            <a:off x="10424004" y="2209864"/>
            <a:ext cx="120223" cy="70719"/>
          </a:xfrm>
          <a:custGeom>
            <a:avLst/>
            <a:gdLst>
              <a:gd name="T0" fmla="*/ 35 w 258"/>
              <a:gd name="T1" fmla="*/ 151 h 151"/>
              <a:gd name="T2" fmla="*/ 208 w 258"/>
              <a:gd name="T3" fmla="*/ 151 h 151"/>
              <a:gd name="T4" fmla="*/ 258 w 258"/>
              <a:gd name="T5" fmla="*/ 0 h 151"/>
              <a:gd name="T6" fmla="*/ 99 w 258"/>
              <a:gd name="T7" fmla="*/ 0 h 151"/>
              <a:gd name="T8" fmla="*/ 95 w 258"/>
              <a:gd name="T9" fmla="*/ 1 h 151"/>
              <a:gd name="T10" fmla="*/ 91 w 258"/>
              <a:gd name="T11" fmla="*/ 2 h 151"/>
              <a:gd name="T12" fmla="*/ 88 w 258"/>
              <a:gd name="T13" fmla="*/ 5 h 151"/>
              <a:gd name="T14" fmla="*/ 86 w 258"/>
              <a:gd name="T15" fmla="*/ 8 h 151"/>
              <a:gd name="T16" fmla="*/ 18 w 258"/>
              <a:gd name="T17" fmla="*/ 120 h 151"/>
              <a:gd name="T18" fmla="*/ 0 w 258"/>
              <a:gd name="T19" fmla="*/ 151 h 151"/>
              <a:gd name="T20" fmla="*/ 9 w 258"/>
              <a:gd name="T21" fmla="*/ 151 h 151"/>
              <a:gd name="T22" fmla="*/ 35 w 258"/>
              <a:gd name="T2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8" h="151">
                <a:moveTo>
                  <a:pt x="35" y="151"/>
                </a:moveTo>
                <a:lnTo>
                  <a:pt x="208" y="151"/>
                </a:lnTo>
                <a:lnTo>
                  <a:pt x="258" y="0"/>
                </a:lnTo>
                <a:lnTo>
                  <a:pt x="99" y="0"/>
                </a:lnTo>
                <a:lnTo>
                  <a:pt x="95" y="1"/>
                </a:lnTo>
                <a:lnTo>
                  <a:pt x="91" y="2"/>
                </a:lnTo>
                <a:lnTo>
                  <a:pt x="88" y="5"/>
                </a:lnTo>
                <a:lnTo>
                  <a:pt x="86" y="8"/>
                </a:lnTo>
                <a:lnTo>
                  <a:pt x="18" y="120"/>
                </a:lnTo>
                <a:lnTo>
                  <a:pt x="0" y="151"/>
                </a:lnTo>
                <a:lnTo>
                  <a:pt x="9" y="151"/>
                </a:lnTo>
                <a:lnTo>
                  <a:pt x="35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8" name="Freeform 542">
            <a:extLst>
              <a:ext uri="{FF2B5EF4-FFF2-40B4-BE49-F238E27FC236}">
                <a16:creationId xmlns="" xmlns:a16="http://schemas.microsoft.com/office/drawing/2014/main" id="{8F0DD98B-A96E-484E-99F7-D398D6C2FEE2}"/>
              </a:ext>
            </a:extLst>
          </p:cNvPr>
          <p:cNvSpPr>
            <a:spLocks/>
          </p:cNvSpPr>
          <p:nvPr/>
        </p:nvSpPr>
        <p:spPr bwMode="auto">
          <a:xfrm>
            <a:off x="10537154" y="2209864"/>
            <a:ext cx="82506" cy="70719"/>
          </a:xfrm>
          <a:custGeom>
            <a:avLst/>
            <a:gdLst>
              <a:gd name="T0" fmla="*/ 175 w 175"/>
              <a:gd name="T1" fmla="*/ 151 h 151"/>
              <a:gd name="T2" fmla="*/ 175 w 175"/>
              <a:gd name="T3" fmla="*/ 0 h 151"/>
              <a:gd name="T4" fmla="*/ 51 w 175"/>
              <a:gd name="T5" fmla="*/ 0 h 151"/>
              <a:gd name="T6" fmla="*/ 0 w 175"/>
              <a:gd name="T7" fmla="*/ 151 h 151"/>
              <a:gd name="T8" fmla="*/ 175 w 175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51">
                <a:moveTo>
                  <a:pt x="175" y="151"/>
                </a:moveTo>
                <a:lnTo>
                  <a:pt x="175" y="0"/>
                </a:lnTo>
                <a:lnTo>
                  <a:pt x="51" y="0"/>
                </a:lnTo>
                <a:lnTo>
                  <a:pt x="0" y="151"/>
                </a:lnTo>
                <a:lnTo>
                  <a:pt x="175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9" name="Freeform 543">
            <a:extLst>
              <a:ext uri="{FF2B5EF4-FFF2-40B4-BE49-F238E27FC236}">
                <a16:creationId xmlns="" xmlns:a16="http://schemas.microsoft.com/office/drawing/2014/main" id="{64FE078C-A59A-9648-A017-F820620A3960}"/>
              </a:ext>
            </a:extLst>
          </p:cNvPr>
          <p:cNvSpPr>
            <a:spLocks/>
          </p:cNvSpPr>
          <p:nvPr/>
        </p:nvSpPr>
        <p:spPr bwMode="auto">
          <a:xfrm>
            <a:off x="10721023" y="2209864"/>
            <a:ext cx="122580" cy="70719"/>
          </a:xfrm>
          <a:custGeom>
            <a:avLst/>
            <a:gdLst>
              <a:gd name="T0" fmla="*/ 223 w 258"/>
              <a:gd name="T1" fmla="*/ 151 h 151"/>
              <a:gd name="T2" fmla="*/ 250 w 258"/>
              <a:gd name="T3" fmla="*/ 151 h 151"/>
              <a:gd name="T4" fmla="*/ 258 w 258"/>
              <a:gd name="T5" fmla="*/ 151 h 151"/>
              <a:gd name="T6" fmla="*/ 240 w 258"/>
              <a:gd name="T7" fmla="*/ 120 h 151"/>
              <a:gd name="T8" fmla="*/ 172 w 258"/>
              <a:gd name="T9" fmla="*/ 8 h 151"/>
              <a:gd name="T10" fmla="*/ 170 w 258"/>
              <a:gd name="T11" fmla="*/ 5 h 151"/>
              <a:gd name="T12" fmla="*/ 167 w 258"/>
              <a:gd name="T13" fmla="*/ 2 h 151"/>
              <a:gd name="T14" fmla="*/ 164 w 258"/>
              <a:gd name="T15" fmla="*/ 1 h 151"/>
              <a:gd name="T16" fmla="*/ 159 w 258"/>
              <a:gd name="T17" fmla="*/ 0 h 151"/>
              <a:gd name="T18" fmla="*/ 0 w 258"/>
              <a:gd name="T19" fmla="*/ 0 h 151"/>
              <a:gd name="T20" fmla="*/ 50 w 258"/>
              <a:gd name="T21" fmla="*/ 151 h 151"/>
              <a:gd name="T22" fmla="*/ 223 w 258"/>
              <a:gd name="T2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8" h="151">
                <a:moveTo>
                  <a:pt x="223" y="151"/>
                </a:moveTo>
                <a:lnTo>
                  <a:pt x="250" y="151"/>
                </a:lnTo>
                <a:lnTo>
                  <a:pt x="258" y="151"/>
                </a:lnTo>
                <a:lnTo>
                  <a:pt x="240" y="120"/>
                </a:lnTo>
                <a:lnTo>
                  <a:pt x="172" y="8"/>
                </a:lnTo>
                <a:lnTo>
                  <a:pt x="170" y="5"/>
                </a:lnTo>
                <a:lnTo>
                  <a:pt x="167" y="2"/>
                </a:lnTo>
                <a:lnTo>
                  <a:pt x="164" y="1"/>
                </a:lnTo>
                <a:lnTo>
                  <a:pt x="159" y="0"/>
                </a:lnTo>
                <a:lnTo>
                  <a:pt x="0" y="0"/>
                </a:lnTo>
                <a:lnTo>
                  <a:pt x="50" y="151"/>
                </a:lnTo>
                <a:lnTo>
                  <a:pt x="223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0" name="Freeform 544">
            <a:extLst>
              <a:ext uri="{FF2B5EF4-FFF2-40B4-BE49-F238E27FC236}">
                <a16:creationId xmlns="" xmlns:a16="http://schemas.microsoft.com/office/drawing/2014/main" id="{154DED22-00B8-E941-9BBB-6D73A122377F}"/>
              </a:ext>
            </a:extLst>
          </p:cNvPr>
          <p:cNvSpPr>
            <a:spLocks/>
          </p:cNvSpPr>
          <p:nvPr/>
        </p:nvSpPr>
        <p:spPr bwMode="auto">
          <a:xfrm>
            <a:off x="10633804" y="2209864"/>
            <a:ext cx="96650" cy="70719"/>
          </a:xfrm>
          <a:custGeom>
            <a:avLst/>
            <a:gdLst>
              <a:gd name="T0" fmla="*/ 154 w 205"/>
              <a:gd name="T1" fmla="*/ 0 h 151"/>
              <a:gd name="T2" fmla="*/ 0 w 205"/>
              <a:gd name="T3" fmla="*/ 0 h 151"/>
              <a:gd name="T4" fmla="*/ 0 w 205"/>
              <a:gd name="T5" fmla="*/ 151 h 151"/>
              <a:gd name="T6" fmla="*/ 205 w 205"/>
              <a:gd name="T7" fmla="*/ 151 h 151"/>
              <a:gd name="T8" fmla="*/ 154 w 205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51">
                <a:moveTo>
                  <a:pt x="154" y="0"/>
                </a:moveTo>
                <a:lnTo>
                  <a:pt x="0" y="0"/>
                </a:lnTo>
                <a:lnTo>
                  <a:pt x="0" y="151"/>
                </a:lnTo>
                <a:lnTo>
                  <a:pt x="205" y="151"/>
                </a:lnTo>
                <a:lnTo>
                  <a:pt x="1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43" name="Picture 32">
            <a:extLst>
              <a:ext uri="{FF2B5EF4-FFF2-40B4-BE49-F238E27FC236}">
                <a16:creationId xmlns="" xmlns:a16="http://schemas.microsoft.com/office/drawing/2014/main" id="{6282FDB5-C5D3-9F41-982E-27268C0DE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543937" y="1504627"/>
            <a:ext cx="1848650" cy="4708989"/>
          </a:xfrm>
          <a:prstGeom prst="rect">
            <a:avLst/>
          </a:prstGeom>
        </p:spPr>
      </p:pic>
      <p:sp>
        <p:nvSpPr>
          <p:cNvPr id="44" name="Rectangle 4">
            <a:extLst>
              <a:ext uri="{FF2B5EF4-FFF2-40B4-BE49-F238E27FC236}">
                <a16:creationId xmlns="" xmlns:a16="http://schemas.microsoft.com/office/drawing/2014/main" id="{B1EE9667-4502-4447-90C6-21CB99EB0333}"/>
              </a:ext>
            </a:extLst>
          </p:cNvPr>
          <p:cNvSpPr/>
          <p:nvPr/>
        </p:nvSpPr>
        <p:spPr>
          <a:xfrm>
            <a:off x="1044503" y="2017654"/>
            <a:ext cx="4708989" cy="1054742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6" name="Title 4">
            <a:extLst>
              <a:ext uri="{FF2B5EF4-FFF2-40B4-BE49-F238E27FC236}">
                <a16:creationId xmlns="" xmlns:a16="http://schemas.microsoft.com/office/drawing/2014/main" id="{5B14893D-360A-6F4D-BF1F-7C560462ED5B}"/>
              </a:ext>
            </a:extLst>
          </p:cNvPr>
          <p:cNvSpPr txBox="1">
            <a:spLocks/>
          </p:cNvSpPr>
          <p:nvPr/>
        </p:nvSpPr>
        <p:spPr>
          <a:xfrm>
            <a:off x="2042792" y="2348702"/>
            <a:ext cx="3045868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确定选题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Freeform 1345">
            <a:extLst>
              <a:ext uri="{FF2B5EF4-FFF2-40B4-BE49-F238E27FC236}">
                <a16:creationId xmlns="" xmlns:a16="http://schemas.microsoft.com/office/drawing/2014/main" id="{B302049E-3201-7C4F-8E3B-CED8EEFEBEAB}"/>
              </a:ext>
            </a:extLst>
          </p:cNvPr>
          <p:cNvSpPr>
            <a:spLocks/>
          </p:cNvSpPr>
          <p:nvPr/>
        </p:nvSpPr>
        <p:spPr bwMode="auto">
          <a:xfrm>
            <a:off x="1660055" y="2348705"/>
            <a:ext cx="55526" cy="57317"/>
          </a:xfrm>
          <a:custGeom>
            <a:avLst/>
            <a:gdLst>
              <a:gd name="T0" fmla="*/ 31 w 63"/>
              <a:gd name="T1" fmla="*/ 0 h 62"/>
              <a:gd name="T2" fmla="*/ 31 w 63"/>
              <a:gd name="T3" fmla="*/ 0 h 62"/>
              <a:gd name="T4" fmla="*/ 25 w 63"/>
              <a:gd name="T5" fmla="*/ 1 h 62"/>
              <a:gd name="T6" fmla="*/ 19 w 63"/>
              <a:gd name="T7" fmla="*/ 3 h 62"/>
              <a:gd name="T8" fmla="*/ 14 w 63"/>
              <a:gd name="T9" fmla="*/ 5 h 62"/>
              <a:gd name="T10" fmla="*/ 10 w 63"/>
              <a:gd name="T11" fmla="*/ 10 h 62"/>
              <a:gd name="T12" fmla="*/ 5 w 63"/>
              <a:gd name="T13" fmla="*/ 13 h 62"/>
              <a:gd name="T14" fmla="*/ 3 w 63"/>
              <a:gd name="T15" fmla="*/ 18 h 62"/>
              <a:gd name="T16" fmla="*/ 2 w 63"/>
              <a:gd name="T17" fmla="*/ 25 h 62"/>
              <a:gd name="T18" fmla="*/ 0 w 63"/>
              <a:gd name="T19" fmla="*/ 30 h 62"/>
              <a:gd name="T20" fmla="*/ 0 w 63"/>
              <a:gd name="T21" fmla="*/ 30 h 62"/>
              <a:gd name="T22" fmla="*/ 2 w 63"/>
              <a:gd name="T23" fmla="*/ 37 h 62"/>
              <a:gd name="T24" fmla="*/ 3 w 63"/>
              <a:gd name="T25" fmla="*/ 44 h 62"/>
              <a:gd name="T26" fmla="*/ 5 w 63"/>
              <a:gd name="T27" fmla="*/ 49 h 62"/>
              <a:gd name="T28" fmla="*/ 10 w 63"/>
              <a:gd name="T29" fmla="*/ 52 h 62"/>
              <a:gd name="T30" fmla="*/ 14 w 63"/>
              <a:gd name="T31" fmla="*/ 57 h 62"/>
              <a:gd name="T32" fmla="*/ 19 w 63"/>
              <a:gd name="T33" fmla="*/ 59 h 62"/>
              <a:gd name="T34" fmla="*/ 25 w 63"/>
              <a:gd name="T35" fmla="*/ 61 h 62"/>
              <a:gd name="T36" fmla="*/ 31 w 63"/>
              <a:gd name="T37" fmla="*/ 62 h 62"/>
              <a:gd name="T38" fmla="*/ 31 w 63"/>
              <a:gd name="T39" fmla="*/ 62 h 62"/>
              <a:gd name="T40" fmla="*/ 37 w 63"/>
              <a:gd name="T41" fmla="*/ 61 h 62"/>
              <a:gd name="T42" fmla="*/ 44 w 63"/>
              <a:gd name="T43" fmla="*/ 59 h 62"/>
              <a:gd name="T44" fmla="*/ 49 w 63"/>
              <a:gd name="T45" fmla="*/ 57 h 62"/>
              <a:gd name="T46" fmla="*/ 53 w 63"/>
              <a:gd name="T47" fmla="*/ 52 h 62"/>
              <a:gd name="T48" fmla="*/ 58 w 63"/>
              <a:gd name="T49" fmla="*/ 49 h 62"/>
              <a:gd name="T50" fmla="*/ 59 w 63"/>
              <a:gd name="T51" fmla="*/ 44 h 62"/>
              <a:gd name="T52" fmla="*/ 61 w 63"/>
              <a:gd name="T53" fmla="*/ 37 h 62"/>
              <a:gd name="T54" fmla="*/ 63 w 63"/>
              <a:gd name="T55" fmla="*/ 30 h 62"/>
              <a:gd name="T56" fmla="*/ 63 w 63"/>
              <a:gd name="T57" fmla="*/ 30 h 62"/>
              <a:gd name="T58" fmla="*/ 61 w 63"/>
              <a:gd name="T59" fmla="*/ 25 h 62"/>
              <a:gd name="T60" fmla="*/ 59 w 63"/>
              <a:gd name="T61" fmla="*/ 18 h 62"/>
              <a:gd name="T62" fmla="*/ 58 w 63"/>
              <a:gd name="T63" fmla="*/ 13 h 62"/>
              <a:gd name="T64" fmla="*/ 53 w 63"/>
              <a:gd name="T65" fmla="*/ 10 h 62"/>
              <a:gd name="T66" fmla="*/ 49 w 63"/>
              <a:gd name="T67" fmla="*/ 5 h 62"/>
              <a:gd name="T68" fmla="*/ 44 w 63"/>
              <a:gd name="T69" fmla="*/ 3 h 62"/>
              <a:gd name="T70" fmla="*/ 37 w 63"/>
              <a:gd name="T71" fmla="*/ 1 h 62"/>
              <a:gd name="T72" fmla="*/ 31 w 63"/>
              <a:gd name="T7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2">
                <a:moveTo>
                  <a:pt x="31" y="0"/>
                </a:moveTo>
                <a:lnTo>
                  <a:pt x="31" y="0"/>
                </a:lnTo>
                <a:lnTo>
                  <a:pt x="25" y="1"/>
                </a:lnTo>
                <a:lnTo>
                  <a:pt x="19" y="3"/>
                </a:lnTo>
                <a:lnTo>
                  <a:pt x="14" y="5"/>
                </a:lnTo>
                <a:lnTo>
                  <a:pt x="10" y="10"/>
                </a:lnTo>
                <a:lnTo>
                  <a:pt x="5" y="13"/>
                </a:lnTo>
                <a:lnTo>
                  <a:pt x="3" y="18"/>
                </a:lnTo>
                <a:lnTo>
                  <a:pt x="2" y="25"/>
                </a:lnTo>
                <a:lnTo>
                  <a:pt x="0" y="30"/>
                </a:lnTo>
                <a:lnTo>
                  <a:pt x="0" y="30"/>
                </a:lnTo>
                <a:lnTo>
                  <a:pt x="2" y="37"/>
                </a:lnTo>
                <a:lnTo>
                  <a:pt x="3" y="44"/>
                </a:lnTo>
                <a:lnTo>
                  <a:pt x="5" y="49"/>
                </a:lnTo>
                <a:lnTo>
                  <a:pt x="10" y="52"/>
                </a:lnTo>
                <a:lnTo>
                  <a:pt x="14" y="57"/>
                </a:lnTo>
                <a:lnTo>
                  <a:pt x="19" y="59"/>
                </a:lnTo>
                <a:lnTo>
                  <a:pt x="25" y="61"/>
                </a:lnTo>
                <a:lnTo>
                  <a:pt x="31" y="62"/>
                </a:lnTo>
                <a:lnTo>
                  <a:pt x="31" y="62"/>
                </a:lnTo>
                <a:lnTo>
                  <a:pt x="37" y="61"/>
                </a:lnTo>
                <a:lnTo>
                  <a:pt x="44" y="59"/>
                </a:lnTo>
                <a:lnTo>
                  <a:pt x="49" y="57"/>
                </a:lnTo>
                <a:lnTo>
                  <a:pt x="53" y="52"/>
                </a:lnTo>
                <a:lnTo>
                  <a:pt x="58" y="49"/>
                </a:lnTo>
                <a:lnTo>
                  <a:pt x="59" y="44"/>
                </a:lnTo>
                <a:lnTo>
                  <a:pt x="61" y="37"/>
                </a:lnTo>
                <a:lnTo>
                  <a:pt x="63" y="30"/>
                </a:lnTo>
                <a:lnTo>
                  <a:pt x="63" y="30"/>
                </a:lnTo>
                <a:lnTo>
                  <a:pt x="61" y="25"/>
                </a:lnTo>
                <a:lnTo>
                  <a:pt x="59" y="18"/>
                </a:lnTo>
                <a:lnTo>
                  <a:pt x="58" y="13"/>
                </a:lnTo>
                <a:lnTo>
                  <a:pt x="53" y="10"/>
                </a:lnTo>
                <a:lnTo>
                  <a:pt x="49" y="5"/>
                </a:lnTo>
                <a:lnTo>
                  <a:pt x="44" y="3"/>
                </a:lnTo>
                <a:lnTo>
                  <a:pt x="37" y="1"/>
                </a:lnTo>
                <a:lnTo>
                  <a:pt x="31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Freeform 1346">
            <a:extLst>
              <a:ext uri="{FF2B5EF4-FFF2-40B4-BE49-F238E27FC236}">
                <a16:creationId xmlns="" xmlns:a16="http://schemas.microsoft.com/office/drawing/2014/main" id="{92370C17-5887-B349-95FE-905FE6EE1191}"/>
              </a:ext>
            </a:extLst>
          </p:cNvPr>
          <p:cNvSpPr>
            <a:spLocks/>
          </p:cNvSpPr>
          <p:nvPr/>
        </p:nvSpPr>
        <p:spPr bwMode="auto">
          <a:xfrm>
            <a:off x="1262419" y="2348705"/>
            <a:ext cx="55526" cy="57317"/>
          </a:xfrm>
          <a:custGeom>
            <a:avLst/>
            <a:gdLst>
              <a:gd name="T0" fmla="*/ 30 w 61"/>
              <a:gd name="T1" fmla="*/ 0 h 62"/>
              <a:gd name="T2" fmla="*/ 30 w 61"/>
              <a:gd name="T3" fmla="*/ 0 h 62"/>
              <a:gd name="T4" fmla="*/ 25 w 61"/>
              <a:gd name="T5" fmla="*/ 1 h 62"/>
              <a:gd name="T6" fmla="*/ 18 w 61"/>
              <a:gd name="T7" fmla="*/ 3 h 62"/>
              <a:gd name="T8" fmla="*/ 13 w 61"/>
              <a:gd name="T9" fmla="*/ 5 h 62"/>
              <a:gd name="T10" fmla="*/ 8 w 61"/>
              <a:gd name="T11" fmla="*/ 10 h 62"/>
              <a:gd name="T12" fmla="*/ 5 w 61"/>
              <a:gd name="T13" fmla="*/ 13 h 62"/>
              <a:gd name="T14" fmla="*/ 1 w 61"/>
              <a:gd name="T15" fmla="*/ 18 h 62"/>
              <a:gd name="T16" fmla="*/ 0 w 61"/>
              <a:gd name="T17" fmla="*/ 25 h 62"/>
              <a:gd name="T18" fmla="*/ 0 w 61"/>
              <a:gd name="T19" fmla="*/ 30 h 62"/>
              <a:gd name="T20" fmla="*/ 0 w 61"/>
              <a:gd name="T21" fmla="*/ 30 h 62"/>
              <a:gd name="T22" fmla="*/ 0 w 61"/>
              <a:gd name="T23" fmla="*/ 37 h 62"/>
              <a:gd name="T24" fmla="*/ 1 w 61"/>
              <a:gd name="T25" fmla="*/ 44 h 62"/>
              <a:gd name="T26" fmla="*/ 5 w 61"/>
              <a:gd name="T27" fmla="*/ 49 h 62"/>
              <a:gd name="T28" fmla="*/ 8 w 61"/>
              <a:gd name="T29" fmla="*/ 52 h 62"/>
              <a:gd name="T30" fmla="*/ 13 w 61"/>
              <a:gd name="T31" fmla="*/ 57 h 62"/>
              <a:gd name="T32" fmla="*/ 18 w 61"/>
              <a:gd name="T33" fmla="*/ 59 h 62"/>
              <a:gd name="T34" fmla="*/ 25 w 61"/>
              <a:gd name="T35" fmla="*/ 61 h 62"/>
              <a:gd name="T36" fmla="*/ 30 w 61"/>
              <a:gd name="T37" fmla="*/ 62 h 62"/>
              <a:gd name="T38" fmla="*/ 30 w 61"/>
              <a:gd name="T39" fmla="*/ 62 h 62"/>
              <a:gd name="T40" fmla="*/ 37 w 61"/>
              <a:gd name="T41" fmla="*/ 61 h 62"/>
              <a:gd name="T42" fmla="*/ 42 w 61"/>
              <a:gd name="T43" fmla="*/ 59 h 62"/>
              <a:gd name="T44" fmla="*/ 47 w 61"/>
              <a:gd name="T45" fmla="*/ 57 h 62"/>
              <a:gd name="T46" fmla="*/ 52 w 61"/>
              <a:gd name="T47" fmla="*/ 52 h 62"/>
              <a:gd name="T48" fmla="*/ 56 w 61"/>
              <a:gd name="T49" fmla="*/ 49 h 62"/>
              <a:gd name="T50" fmla="*/ 59 w 61"/>
              <a:gd name="T51" fmla="*/ 44 h 62"/>
              <a:gd name="T52" fmla="*/ 61 w 61"/>
              <a:gd name="T53" fmla="*/ 37 h 62"/>
              <a:gd name="T54" fmla="*/ 61 w 61"/>
              <a:gd name="T55" fmla="*/ 30 h 62"/>
              <a:gd name="T56" fmla="*/ 61 w 61"/>
              <a:gd name="T57" fmla="*/ 30 h 62"/>
              <a:gd name="T58" fmla="*/ 61 w 61"/>
              <a:gd name="T59" fmla="*/ 25 h 62"/>
              <a:gd name="T60" fmla="*/ 59 w 61"/>
              <a:gd name="T61" fmla="*/ 18 h 62"/>
              <a:gd name="T62" fmla="*/ 56 w 61"/>
              <a:gd name="T63" fmla="*/ 13 h 62"/>
              <a:gd name="T64" fmla="*/ 52 w 61"/>
              <a:gd name="T65" fmla="*/ 10 h 62"/>
              <a:gd name="T66" fmla="*/ 47 w 61"/>
              <a:gd name="T67" fmla="*/ 5 h 62"/>
              <a:gd name="T68" fmla="*/ 42 w 61"/>
              <a:gd name="T69" fmla="*/ 3 h 62"/>
              <a:gd name="T70" fmla="*/ 37 w 61"/>
              <a:gd name="T71" fmla="*/ 1 h 62"/>
              <a:gd name="T72" fmla="*/ 30 w 61"/>
              <a:gd name="T7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1" h="62">
                <a:moveTo>
                  <a:pt x="30" y="0"/>
                </a:moveTo>
                <a:lnTo>
                  <a:pt x="30" y="0"/>
                </a:lnTo>
                <a:lnTo>
                  <a:pt x="25" y="1"/>
                </a:lnTo>
                <a:lnTo>
                  <a:pt x="18" y="3"/>
                </a:lnTo>
                <a:lnTo>
                  <a:pt x="13" y="5"/>
                </a:lnTo>
                <a:lnTo>
                  <a:pt x="8" y="10"/>
                </a:lnTo>
                <a:lnTo>
                  <a:pt x="5" y="13"/>
                </a:lnTo>
                <a:lnTo>
                  <a:pt x="1" y="18"/>
                </a:lnTo>
                <a:lnTo>
                  <a:pt x="0" y="25"/>
                </a:lnTo>
                <a:lnTo>
                  <a:pt x="0" y="30"/>
                </a:lnTo>
                <a:lnTo>
                  <a:pt x="0" y="30"/>
                </a:lnTo>
                <a:lnTo>
                  <a:pt x="0" y="37"/>
                </a:lnTo>
                <a:lnTo>
                  <a:pt x="1" y="44"/>
                </a:lnTo>
                <a:lnTo>
                  <a:pt x="5" y="49"/>
                </a:lnTo>
                <a:lnTo>
                  <a:pt x="8" y="52"/>
                </a:lnTo>
                <a:lnTo>
                  <a:pt x="13" y="57"/>
                </a:lnTo>
                <a:lnTo>
                  <a:pt x="18" y="59"/>
                </a:lnTo>
                <a:lnTo>
                  <a:pt x="25" y="61"/>
                </a:lnTo>
                <a:lnTo>
                  <a:pt x="30" y="62"/>
                </a:lnTo>
                <a:lnTo>
                  <a:pt x="30" y="62"/>
                </a:lnTo>
                <a:lnTo>
                  <a:pt x="37" y="61"/>
                </a:lnTo>
                <a:lnTo>
                  <a:pt x="42" y="59"/>
                </a:lnTo>
                <a:lnTo>
                  <a:pt x="47" y="57"/>
                </a:lnTo>
                <a:lnTo>
                  <a:pt x="52" y="52"/>
                </a:lnTo>
                <a:lnTo>
                  <a:pt x="56" y="49"/>
                </a:lnTo>
                <a:lnTo>
                  <a:pt x="59" y="44"/>
                </a:lnTo>
                <a:lnTo>
                  <a:pt x="61" y="37"/>
                </a:lnTo>
                <a:lnTo>
                  <a:pt x="61" y="30"/>
                </a:lnTo>
                <a:lnTo>
                  <a:pt x="61" y="30"/>
                </a:lnTo>
                <a:lnTo>
                  <a:pt x="61" y="25"/>
                </a:lnTo>
                <a:lnTo>
                  <a:pt x="59" y="18"/>
                </a:lnTo>
                <a:lnTo>
                  <a:pt x="56" y="13"/>
                </a:lnTo>
                <a:lnTo>
                  <a:pt x="52" y="10"/>
                </a:lnTo>
                <a:lnTo>
                  <a:pt x="47" y="5"/>
                </a:lnTo>
                <a:lnTo>
                  <a:pt x="42" y="3"/>
                </a:lnTo>
                <a:lnTo>
                  <a:pt x="37" y="1"/>
                </a:lnTo>
                <a:lnTo>
                  <a:pt x="30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Freeform 1347">
            <a:extLst>
              <a:ext uri="{FF2B5EF4-FFF2-40B4-BE49-F238E27FC236}">
                <a16:creationId xmlns="" xmlns:a16="http://schemas.microsoft.com/office/drawing/2014/main" id="{AC3775DA-7FB8-2943-B616-9713412EE4CC}"/>
              </a:ext>
            </a:extLst>
          </p:cNvPr>
          <p:cNvSpPr>
            <a:spLocks/>
          </p:cNvSpPr>
          <p:nvPr/>
        </p:nvSpPr>
        <p:spPr bwMode="auto">
          <a:xfrm>
            <a:off x="1565123" y="2298553"/>
            <a:ext cx="80602" cy="82393"/>
          </a:xfrm>
          <a:custGeom>
            <a:avLst/>
            <a:gdLst>
              <a:gd name="T0" fmla="*/ 46 w 92"/>
              <a:gd name="T1" fmla="*/ 0 h 91"/>
              <a:gd name="T2" fmla="*/ 46 w 92"/>
              <a:gd name="T3" fmla="*/ 0 h 91"/>
              <a:gd name="T4" fmla="*/ 38 w 92"/>
              <a:gd name="T5" fmla="*/ 2 h 91"/>
              <a:gd name="T6" fmla="*/ 29 w 92"/>
              <a:gd name="T7" fmla="*/ 3 h 91"/>
              <a:gd name="T8" fmla="*/ 21 w 92"/>
              <a:gd name="T9" fmla="*/ 8 h 91"/>
              <a:gd name="T10" fmla="*/ 14 w 92"/>
              <a:gd name="T11" fmla="*/ 13 h 91"/>
              <a:gd name="T12" fmla="*/ 9 w 92"/>
              <a:gd name="T13" fmla="*/ 20 h 91"/>
              <a:gd name="T14" fmla="*/ 4 w 92"/>
              <a:gd name="T15" fmla="*/ 29 h 91"/>
              <a:gd name="T16" fmla="*/ 2 w 92"/>
              <a:gd name="T17" fmla="*/ 37 h 91"/>
              <a:gd name="T18" fmla="*/ 0 w 92"/>
              <a:gd name="T19" fmla="*/ 46 h 91"/>
              <a:gd name="T20" fmla="*/ 0 w 92"/>
              <a:gd name="T21" fmla="*/ 46 h 91"/>
              <a:gd name="T22" fmla="*/ 2 w 92"/>
              <a:gd name="T23" fmla="*/ 56 h 91"/>
              <a:gd name="T24" fmla="*/ 4 w 92"/>
              <a:gd name="T25" fmla="*/ 64 h 91"/>
              <a:gd name="T26" fmla="*/ 9 w 92"/>
              <a:gd name="T27" fmla="*/ 71 h 91"/>
              <a:gd name="T28" fmla="*/ 14 w 92"/>
              <a:gd name="T29" fmla="*/ 78 h 91"/>
              <a:gd name="T30" fmla="*/ 21 w 92"/>
              <a:gd name="T31" fmla="*/ 84 h 91"/>
              <a:gd name="T32" fmla="*/ 29 w 92"/>
              <a:gd name="T33" fmla="*/ 88 h 91"/>
              <a:gd name="T34" fmla="*/ 38 w 92"/>
              <a:gd name="T35" fmla="*/ 91 h 91"/>
              <a:gd name="T36" fmla="*/ 46 w 92"/>
              <a:gd name="T37" fmla="*/ 91 h 91"/>
              <a:gd name="T38" fmla="*/ 46 w 92"/>
              <a:gd name="T39" fmla="*/ 91 h 91"/>
              <a:gd name="T40" fmla="*/ 56 w 92"/>
              <a:gd name="T41" fmla="*/ 91 h 91"/>
              <a:gd name="T42" fmla="*/ 65 w 92"/>
              <a:gd name="T43" fmla="*/ 88 h 91"/>
              <a:gd name="T44" fmla="*/ 72 w 92"/>
              <a:gd name="T45" fmla="*/ 84 h 91"/>
              <a:gd name="T46" fmla="*/ 78 w 92"/>
              <a:gd name="T47" fmla="*/ 78 h 91"/>
              <a:gd name="T48" fmla="*/ 85 w 92"/>
              <a:gd name="T49" fmla="*/ 71 h 91"/>
              <a:gd name="T50" fmla="*/ 88 w 92"/>
              <a:gd name="T51" fmla="*/ 64 h 91"/>
              <a:gd name="T52" fmla="*/ 92 w 92"/>
              <a:gd name="T53" fmla="*/ 56 h 91"/>
              <a:gd name="T54" fmla="*/ 92 w 92"/>
              <a:gd name="T55" fmla="*/ 46 h 91"/>
              <a:gd name="T56" fmla="*/ 92 w 92"/>
              <a:gd name="T57" fmla="*/ 46 h 91"/>
              <a:gd name="T58" fmla="*/ 92 w 92"/>
              <a:gd name="T59" fmla="*/ 37 h 91"/>
              <a:gd name="T60" fmla="*/ 88 w 92"/>
              <a:gd name="T61" fmla="*/ 29 h 91"/>
              <a:gd name="T62" fmla="*/ 85 w 92"/>
              <a:gd name="T63" fmla="*/ 20 h 91"/>
              <a:gd name="T64" fmla="*/ 78 w 92"/>
              <a:gd name="T65" fmla="*/ 13 h 91"/>
              <a:gd name="T66" fmla="*/ 72 w 92"/>
              <a:gd name="T67" fmla="*/ 8 h 91"/>
              <a:gd name="T68" fmla="*/ 65 w 92"/>
              <a:gd name="T69" fmla="*/ 3 h 91"/>
              <a:gd name="T70" fmla="*/ 56 w 92"/>
              <a:gd name="T71" fmla="*/ 2 h 91"/>
              <a:gd name="T72" fmla="*/ 46 w 92"/>
              <a:gd name="T7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2" h="91">
                <a:moveTo>
                  <a:pt x="46" y="0"/>
                </a:moveTo>
                <a:lnTo>
                  <a:pt x="46" y="0"/>
                </a:lnTo>
                <a:lnTo>
                  <a:pt x="38" y="2"/>
                </a:lnTo>
                <a:lnTo>
                  <a:pt x="29" y="3"/>
                </a:lnTo>
                <a:lnTo>
                  <a:pt x="21" y="8"/>
                </a:lnTo>
                <a:lnTo>
                  <a:pt x="14" y="13"/>
                </a:lnTo>
                <a:lnTo>
                  <a:pt x="9" y="20"/>
                </a:lnTo>
                <a:lnTo>
                  <a:pt x="4" y="29"/>
                </a:lnTo>
                <a:lnTo>
                  <a:pt x="2" y="37"/>
                </a:lnTo>
                <a:lnTo>
                  <a:pt x="0" y="46"/>
                </a:lnTo>
                <a:lnTo>
                  <a:pt x="0" y="46"/>
                </a:lnTo>
                <a:lnTo>
                  <a:pt x="2" y="56"/>
                </a:lnTo>
                <a:lnTo>
                  <a:pt x="4" y="64"/>
                </a:lnTo>
                <a:lnTo>
                  <a:pt x="9" y="71"/>
                </a:lnTo>
                <a:lnTo>
                  <a:pt x="14" y="78"/>
                </a:lnTo>
                <a:lnTo>
                  <a:pt x="21" y="84"/>
                </a:lnTo>
                <a:lnTo>
                  <a:pt x="29" y="88"/>
                </a:lnTo>
                <a:lnTo>
                  <a:pt x="38" y="91"/>
                </a:lnTo>
                <a:lnTo>
                  <a:pt x="46" y="91"/>
                </a:lnTo>
                <a:lnTo>
                  <a:pt x="46" y="91"/>
                </a:lnTo>
                <a:lnTo>
                  <a:pt x="56" y="91"/>
                </a:lnTo>
                <a:lnTo>
                  <a:pt x="65" y="88"/>
                </a:lnTo>
                <a:lnTo>
                  <a:pt x="72" y="84"/>
                </a:lnTo>
                <a:lnTo>
                  <a:pt x="78" y="78"/>
                </a:lnTo>
                <a:lnTo>
                  <a:pt x="85" y="71"/>
                </a:lnTo>
                <a:lnTo>
                  <a:pt x="88" y="64"/>
                </a:lnTo>
                <a:lnTo>
                  <a:pt x="92" y="56"/>
                </a:lnTo>
                <a:lnTo>
                  <a:pt x="92" y="46"/>
                </a:lnTo>
                <a:lnTo>
                  <a:pt x="92" y="46"/>
                </a:lnTo>
                <a:lnTo>
                  <a:pt x="92" y="37"/>
                </a:lnTo>
                <a:lnTo>
                  <a:pt x="88" y="29"/>
                </a:lnTo>
                <a:lnTo>
                  <a:pt x="85" y="20"/>
                </a:lnTo>
                <a:lnTo>
                  <a:pt x="78" y="13"/>
                </a:lnTo>
                <a:lnTo>
                  <a:pt x="72" y="8"/>
                </a:lnTo>
                <a:lnTo>
                  <a:pt x="65" y="3"/>
                </a:lnTo>
                <a:lnTo>
                  <a:pt x="56" y="2"/>
                </a:lnTo>
                <a:lnTo>
                  <a:pt x="4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Freeform 1348">
            <a:extLst>
              <a:ext uri="{FF2B5EF4-FFF2-40B4-BE49-F238E27FC236}">
                <a16:creationId xmlns="" xmlns:a16="http://schemas.microsoft.com/office/drawing/2014/main" id="{CDF24474-08C2-5D49-85F9-321965B1B50E}"/>
              </a:ext>
            </a:extLst>
          </p:cNvPr>
          <p:cNvSpPr>
            <a:spLocks/>
          </p:cNvSpPr>
          <p:nvPr/>
        </p:nvSpPr>
        <p:spPr bwMode="auto">
          <a:xfrm>
            <a:off x="1676174" y="2420352"/>
            <a:ext cx="57317" cy="128963"/>
          </a:xfrm>
          <a:custGeom>
            <a:avLst/>
            <a:gdLst>
              <a:gd name="T0" fmla="*/ 64 w 64"/>
              <a:gd name="T1" fmla="*/ 144 h 144"/>
              <a:gd name="T2" fmla="*/ 14 w 64"/>
              <a:gd name="T3" fmla="*/ 144 h 144"/>
              <a:gd name="T4" fmla="*/ 14 w 64"/>
              <a:gd name="T5" fmla="*/ 48 h 144"/>
              <a:gd name="T6" fmla="*/ 14 w 64"/>
              <a:gd name="T7" fmla="*/ 48 h 144"/>
              <a:gd name="T8" fmla="*/ 12 w 64"/>
              <a:gd name="T9" fmla="*/ 36 h 144"/>
              <a:gd name="T10" fmla="*/ 8 w 64"/>
              <a:gd name="T11" fmla="*/ 24 h 144"/>
              <a:gd name="T12" fmla="*/ 5 w 64"/>
              <a:gd name="T13" fmla="*/ 14 h 144"/>
              <a:gd name="T14" fmla="*/ 0 w 64"/>
              <a:gd name="T15" fmla="*/ 2 h 144"/>
              <a:gd name="T16" fmla="*/ 0 w 64"/>
              <a:gd name="T17" fmla="*/ 2 h 144"/>
              <a:gd name="T18" fmla="*/ 7 w 64"/>
              <a:gd name="T19" fmla="*/ 0 h 144"/>
              <a:gd name="T20" fmla="*/ 14 w 64"/>
              <a:gd name="T21" fmla="*/ 0 h 144"/>
              <a:gd name="T22" fmla="*/ 14 w 64"/>
              <a:gd name="T23" fmla="*/ 0 h 144"/>
              <a:gd name="T24" fmla="*/ 24 w 64"/>
              <a:gd name="T25" fmla="*/ 2 h 144"/>
              <a:gd name="T26" fmla="*/ 34 w 64"/>
              <a:gd name="T27" fmla="*/ 4 h 144"/>
              <a:gd name="T28" fmla="*/ 42 w 64"/>
              <a:gd name="T29" fmla="*/ 9 h 144"/>
              <a:gd name="T30" fmla="*/ 51 w 64"/>
              <a:gd name="T31" fmla="*/ 15 h 144"/>
              <a:gd name="T32" fmla="*/ 56 w 64"/>
              <a:gd name="T33" fmla="*/ 22 h 144"/>
              <a:gd name="T34" fmla="*/ 61 w 64"/>
              <a:gd name="T35" fmla="*/ 31 h 144"/>
              <a:gd name="T36" fmla="*/ 64 w 64"/>
              <a:gd name="T37" fmla="*/ 41 h 144"/>
              <a:gd name="T38" fmla="*/ 64 w 64"/>
              <a:gd name="T39" fmla="*/ 51 h 144"/>
              <a:gd name="T40" fmla="*/ 64 w 64"/>
              <a:gd name="T4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144">
                <a:moveTo>
                  <a:pt x="64" y="144"/>
                </a:moveTo>
                <a:lnTo>
                  <a:pt x="14" y="144"/>
                </a:lnTo>
                <a:lnTo>
                  <a:pt x="14" y="48"/>
                </a:lnTo>
                <a:lnTo>
                  <a:pt x="14" y="48"/>
                </a:lnTo>
                <a:lnTo>
                  <a:pt x="12" y="36"/>
                </a:lnTo>
                <a:lnTo>
                  <a:pt x="8" y="24"/>
                </a:lnTo>
                <a:lnTo>
                  <a:pt x="5" y="14"/>
                </a:lnTo>
                <a:lnTo>
                  <a:pt x="0" y="2"/>
                </a:lnTo>
                <a:lnTo>
                  <a:pt x="0" y="2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4" y="2"/>
                </a:lnTo>
                <a:lnTo>
                  <a:pt x="34" y="4"/>
                </a:lnTo>
                <a:lnTo>
                  <a:pt x="42" y="9"/>
                </a:lnTo>
                <a:lnTo>
                  <a:pt x="51" y="15"/>
                </a:lnTo>
                <a:lnTo>
                  <a:pt x="56" y="22"/>
                </a:lnTo>
                <a:lnTo>
                  <a:pt x="61" y="31"/>
                </a:lnTo>
                <a:lnTo>
                  <a:pt x="64" y="41"/>
                </a:lnTo>
                <a:lnTo>
                  <a:pt x="64" y="51"/>
                </a:lnTo>
                <a:lnTo>
                  <a:pt x="64" y="144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Freeform 1349">
            <a:extLst>
              <a:ext uri="{FF2B5EF4-FFF2-40B4-BE49-F238E27FC236}">
                <a16:creationId xmlns="" xmlns:a16="http://schemas.microsoft.com/office/drawing/2014/main" id="{04B3B2D9-6D73-AC42-AF3F-218E43A62864}"/>
              </a:ext>
            </a:extLst>
          </p:cNvPr>
          <p:cNvSpPr>
            <a:spLocks/>
          </p:cNvSpPr>
          <p:nvPr/>
        </p:nvSpPr>
        <p:spPr bwMode="auto">
          <a:xfrm>
            <a:off x="1330483" y="2298553"/>
            <a:ext cx="84185" cy="82393"/>
          </a:xfrm>
          <a:custGeom>
            <a:avLst/>
            <a:gdLst>
              <a:gd name="T0" fmla="*/ 46 w 93"/>
              <a:gd name="T1" fmla="*/ 0 h 91"/>
              <a:gd name="T2" fmla="*/ 46 w 93"/>
              <a:gd name="T3" fmla="*/ 0 h 91"/>
              <a:gd name="T4" fmla="*/ 37 w 93"/>
              <a:gd name="T5" fmla="*/ 2 h 91"/>
              <a:gd name="T6" fmla="*/ 29 w 93"/>
              <a:gd name="T7" fmla="*/ 3 h 91"/>
              <a:gd name="T8" fmla="*/ 20 w 93"/>
              <a:gd name="T9" fmla="*/ 8 h 91"/>
              <a:gd name="T10" fmla="*/ 13 w 93"/>
              <a:gd name="T11" fmla="*/ 13 h 91"/>
              <a:gd name="T12" fmla="*/ 8 w 93"/>
              <a:gd name="T13" fmla="*/ 20 h 91"/>
              <a:gd name="T14" fmla="*/ 3 w 93"/>
              <a:gd name="T15" fmla="*/ 29 h 91"/>
              <a:gd name="T16" fmla="*/ 2 w 93"/>
              <a:gd name="T17" fmla="*/ 37 h 91"/>
              <a:gd name="T18" fmla="*/ 0 w 93"/>
              <a:gd name="T19" fmla="*/ 46 h 91"/>
              <a:gd name="T20" fmla="*/ 0 w 93"/>
              <a:gd name="T21" fmla="*/ 46 h 91"/>
              <a:gd name="T22" fmla="*/ 2 w 93"/>
              <a:gd name="T23" fmla="*/ 56 h 91"/>
              <a:gd name="T24" fmla="*/ 3 w 93"/>
              <a:gd name="T25" fmla="*/ 64 h 91"/>
              <a:gd name="T26" fmla="*/ 8 w 93"/>
              <a:gd name="T27" fmla="*/ 71 h 91"/>
              <a:gd name="T28" fmla="*/ 13 w 93"/>
              <a:gd name="T29" fmla="*/ 78 h 91"/>
              <a:gd name="T30" fmla="*/ 20 w 93"/>
              <a:gd name="T31" fmla="*/ 84 h 91"/>
              <a:gd name="T32" fmla="*/ 29 w 93"/>
              <a:gd name="T33" fmla="*/ 88 h 91"/>
              <a:gd name="T34" fmla="*/ 37 w 93"/>
              <a:gd name="T35" fmla="*/ 91 h 91"/>
              <a:gd name="T36" fmla="*/ 46 w 93"/>
              <a:gd name="T37" fmla="*/ 91 h 91"/>
              <a:gd name="T38" fmla="*/ 46 w 93"/>
              <a:gd name="T39" fmla="*/ 91 h 91"/>
              <a:gd name="T40" fmla="*/ 56 w 93"/>
              <a:gd name="T41" fmla="*/ 91 h 91"/>
              <a:gd name="T42" fmla="*/ 64 w 93"/>
              <a:gd name="T43" fmla="*/ 88 h 91"/>
              <a:gd name="T44" fmla="*/ 73 w 93"/>
              <a:gd name="T45" fmla="*/ 84 h 91"/>
              <a:gd name="T46" fmla="*/ 79 w 93"/>
              <a:gd name="T47" fmla="*/ 78 h 91"/>
              <a:gd name="T48" fmla="*/ 84 w 93"/>
              <a:gd name="T49" fmla="*/ 71 h 91"/>
              <a:gd name="T50" fmla="*/ 88 w 93"/>
              <a:gd name="T51" fmla="*/ 64 h 91"/>
              <a:gd name="T52" fmla="*/ 91 w 93"/>
              <a:gd name="T53" fmla="*/ 56 h 91"/>
              <a:gd name="T54" fmla="*/ 93 w 93"/>
              <a:gd name="T55" fmla="*/ 46 h 91"/>
              <a:gd name="T56" fmla="*/ 93 w 93"/>
              <a:gd name="T57" fmla="*/ 46 h 91"/>
              <a:gd name="T58" fmla="*/ 91 w 93"/>
              <a:gd name="T59" fmla="*/ 37 h 91"/>
              <a:gd name="T60" fmla="*/ 88 w 93"/>
              <a:gd name="T61" fmla="*/ 29 h 91"/>
              <a:gd name="T62" fmla="*/ 84 w 93"/>
              <a:gd name="T63" fmla="*/ 20 h 91"/>
              <a:gd name="T64" fmla="*/ 79 w 93"/>
              <a:gd name="T65" fmla="*/ 13 h 91"/>
              <a:gd name="T66" fmla="*/ 73 w 93"/>
              <a:gd name="T67" fmla="*/ 8 h 91"/>
              <a:gd name="T68" fmla="*/ 64 w 93"/>
              <a:gd name="T69" fmla="*/ 3 h 91"/>
              <a:gd name="T70" fmla="*/ 56 w 93"/>
              <a:gd name="T71" fmla="*/ 2 h 91"/>
              <a:gd name="T72" fmla="*/ 46 w 93"/>
              <a:gd name="T7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" h="91">
                <a:moveTo>
                  <a:pt x="46" y="0"/>
                </a:moveTo>
                <a:lnTo>
                  <a:pt x="46" y="0"/>
                </a:lnTo>
                <a:lnTo>
                  <a:pt x="37" y="2"/>
                </a:lnTo>
                <a:lnTo>
                  <a:pt x="29" y="3"/>
                </a:lnTo>
                <a:lnTo>
                  <a:pt x="20" y="8"/>
                </a:lnTo>
                <a:lnTo>
                  <a:pt x="13" y="13"/>
                </a:lnTo>
                <a:lnTo>
                  <a:pt x="8" y="20"/>
                </a:lnTo>
                <a:lnTo>
                  <a:pt x="3" y="29"/>
                </a:lnTo>
                <a:lnTo>
                  <a:pt x="2" y="37"/>
                </a:lnTo>
                <a:lnTo>
                  <a:pt x="0" y="46"/>
                </a:lnTo>
                <a:lnTo>
                  <a:pt x="0" y="46"/>
                </a:lnTo>
                <a:lnTo>
                  <a:pt x="2" y="56"/>
                </a:lnTo>
                <a:lnTo>
                  <a:pt x="3" y="64"/>
                </a:lnTo>
                <a:lnTo>
                  <a:pt x="8" y="71"/>
                </a:lnTo>
                <a:lnTo>
                  <a:pt x="13" y="78"/>
                </a:lnTo>
                <a:lnTo>
                  <a:pt x="20" y="84"/>
                </a:lnTo>
                <a:lnTo>
                  <a:pt x="29" y="88"/>
                </a:lnTo>
                <a:lnTo>
                  <a:pt x="37" y="91"/>
                </a:lnTo>
                <a:lnTo>
                  <a:pt x="46" y="91"/>
                </a:lnTo>
                <a:lnTo>
                  <a:pt x="46" y="91"/>
                </a:lnTo>
                <a:lnTo>
                  <a:pt x="56" y="91"/>
                </a:lnTo>
                <a:lnTo>
                  <a:pt x="64" y="88"/>
                </a:lnTo>
                <a:lnTo>
                  <a:pt x="73" y="84"/>
                </a:lnTo>
                <a:lnTo>
                  <a:pt x="79" y="78"/>
                </a:lnTo>
                <a:lnTo>
                  <a:pt x="84" y="71"/>
                </a:lnTo>
                <a:lnTo>
                  <a:pt x="88" y="64"/>
                </a:lnTo>
                <a:lnTo>
                  <a:pt x="91" y="56"/>
                </a:lnTo>
                <a:lnTo>
                  <a:pt x="93" y="46"/>
                </a:lnTo>
                <a:lnTo>
                  <a:pt x="93" y="46"/>
                </a:lnTo>
                <a:lnTo>
                  <a:pt x="91" y="37"/>
                </a:lnTo>
                <a:lnTo>
                  <a:pt x="88" y="29"/>
                </a:lnTo>
                <a:lnTo>
                  <a:pt x="84" y="20"/>
                </a:lnTo>
                <a:lnTo>
                  <a:pt x="79" y="13"/>
                </a:lnTo>
                <a:lnTo>
                  <a:pt x="73" y="8"/>
                </a:lnTo>
                <a:lnTo>
                  <a:pt x="64" y="3"/>
                </a:lnTo>
                <a:lnTo>
                  <a:pt x="56" y="2"/>
                </a:lnTo>
                <a:lnTo>
                  <a:pt x="4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Freeform 1350">
            <a:extLst>
              <a:ext uri="{FF2B5EF4-FFF2-40B4-BE49-F238E27FC236}">
                <a16:creationId xmlns="" xmlns:a16="http://schemas.microsoft.com/office/drawing/2014/main" id="{78D5F342-959C-8742-B2CE-A5F3119CDA82}"/>
              </a:ext>
            </a:extLst>
          </p:cNvPr>
          <p:cNvSpPr>
            <a:spLocks/>
          </p:cNvSpPr>
          <p:nvPr/>
        </p:nvSpPr>
        <p:spPr bwMode="auto">
          <a:xfrm>
            <a:off x="1244507" y="2420352"/>
            <a:ext cx="59108" cy="128963"/>
          </a:xfrm>
          <a:custGeom>
            <a:avLst/>
            <a:gdLst>
              <a:gd name="T0" fmla="*/ 51 w 66"/>
              <a:gd name="T1" fmla="*/ 0 h 144"/>
              <a:gd name="T2" fmla="*/ 51 w 66"/>
              <a:gd name="T3" fmla="*/ 0 h 144"/>
              <a:gd name="T4" fmla="*/ 60 w 66"/>
              <a:gd name="T5" fmla="*/ 0 h 144"/>
              <a:gd name="T6" fmla="*/ 66 w 66"/>
              <a:gd name="T7" fmla="*/ 2 h 144"/>
              <a:gd name="T8" fmla="*/ 66 w 66"/>
              <a:gd name="T9" fmla="*/ 2 h 144"/>
              <a:gd name="T10" fmla="*/ 61 w 66"/>
              <a:gd name="T11" fmla="*/ 14 h 144"/>
              <a:gd name="T12" fmla="*/ 56 w 66"/>
              <a:gd name="T13" fmla="*/ 24 h 144"/>
              <a:gd name="T14" fmla="*/ 55 w 66"/>
              <a:gd name="T15" fmla="*/ 36 h 144"/>
              <a:gd name="T16" fmla="*/ 53 w 66"/>
              <a:gd name="T17" fmla="*/ 48 h 144"/>
              <a:gd name="T18" fmla="*/ 53 w 66"/>
              <a:gd name="T19" fmla="*/ 144 h 144"/>
              <a:gd name="T20" fmla="*/ 0 w 66"/>
              <a:gd name="T21" fmla="*/ 144 h 144"/>
              <a:gd name="T22" fmla="*/ 0 w 66"/>
              <a:gd name="T23" fmla="*/ 51 h 144"/>
              <a:gd name="T24" fmla="*/ 0 w 66"/>
              <a:gd name="T25" fmla="*/ 51 h 144"/>
              <a:gd name="T26" fmla="*/ 2 w 66"/>
              <a:gd name="T27" fmla="*/ 41 h 144"/>
              <a:gd name="T28" fmla="*/ 5 w 66"/>
              <a:gd name="T29" fmla="*/ 31 h 144"/>
              <a:gd name="T30" fmla="*/ 9 w 66"/>
              <a:gd name="T31" fmla="*/ 22 h 144"/>
              <a:gd name="T32" fmla="*/ 16 w 66"/>
              <a:gd name="T33" fmla="*/ 15 h 144"/>
              <a:gd name="T34" fmla="*/ 22 w 66"/>
              <a:gd name="T35" fmla="*/ 9 h 144"/>
              <a:gd name="T36" fmla="*/ 33 w 66"/>
              <a:gd name="T37" fmla="*/ 4 h 144"/>
              <a:gd name="T38" fmla="*/ 41 w 66"/>
              <a:gd name="T39" fmla="*/ 2 h 144"/>
              <a:gd name="T40" fmla="*/ 51 w 66"/>
              <a:gd name="T4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144">
                <a:moveTo>
                  <a:pt x="51" y="0"/>
                </a:moveTo>
                <a:lnTo>
                  <a:pt x="51" y="0"/>
                </a:lnTo>
                <a:lnTo>
                  <a:pt x="60" y="0"/>
                </a:lnTo>
                <a:lnTo>
                  <a:pt x="66" y="2"/>
                </a:lnTo>
                <a:lnTo>
                  <a:pt x="66" y="2"/>
                </a:lnTo>
                <a:lnTo>
                  <a:pt x="61" y="14"/>
                </a:lnTo>
                <a:lnTo>
                  <a:pt x="56" y="24"/>
                </a:lnTo>
                <a:lnTo>
                  <a:pt x="55" y="36"/>
                </a:lnTo>
                <a:lnTo>
                  <a:pt x="53" y="48"/>
                </a:lnTo>
                <a:lnTo>
                  <a:pt x="53" y="144"/>
                </a:lnTo>
                <a:lnTo>
                  <a:pt x="0" y="144"/>
                </a:lnTo>
                <a:lnTo>
                  <a:pt x="0" y="51"/>
                </a:lnTo>
                <a:lnTo>
                  <a:pt x="0" y="51"/>
                </a:lnTo>
                <a:lnTo>
                  <a:pt x="2" y="41"/>
                </a:lnTo>
                <a:lnTo>
                  <a:pt x="5" y="31"/>
                </a:lnTo>
                <a:lnTo>
                  <a:pt x="9" y="22"/>
                </a:lnTo>
                <a:lnTo>
                  <a:pt x="16" y="15"/>
                </a:lnTo>
                <a:lnTo>
                  <a:pt x="22" y="9"/>
                </a:lnTo>
                <a:lnTo>
                  <a:pt x="33" y="4"/>
                </a:lnTo>
                <a:lnTo>
                  <a:pt x="41" y="2"/>
                </a:lnTo>
                <a:lnTo>
                  <a:pt x="51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Freeform 1351">
            <a:extLst>
              <a:ext uri="{FF2B5EF4-FFF2-40B4-BE49-F238E27FC236}">
                <a16:creationId xmlns="" xmlns:a16="http://schemas.microsoft.com/office/drawing/2014/main" id="{A512F93B-ABFB-DF4F-AF23-ED7E73C9AECD}"/>
              </a:ext>
            </a:extLst>
          </p:cNvPr>
          <p:cNvSpPr>
            <a:spLocks/>
          </p:cNvSpPr>
          <p:nvPr/>
        </p:nvSpPr>
        <p:spPr bwMode="auto">
          <a:xfrm>
            <a:off x="1428996" y="2217952"/>
            <a:ext cx="120007" cy="120007"/>
          </a:xfrm>
          <a:custGeom>
            <a:avLst/>
            <a:gdLst>
              <a:gd name="T0" fmla="*/ 68 w 136"/>
              <a:gd name="T1" fmla="*/ 0 h 136"/>
              <a:gd name="T2" fmla="*/ 68 w 136"/>
              <a:gd name="T3" fmla="*/ 0 h 136"/>
              <a:gd name="T4" fmla="*/ 54 w 136"/>
              <a:gd name="T5" fmla="*/ 2 h 136"/>
              <a:gd name="T6" fmla="*/ 42 w 136"/>
              <a:gd name="T7" fmla="*/ 6 h 136"/>
              <a:gd name="T8" fmla="*/ 31 w 136"/>
              <a:gd name="T9" fmla="*/ 12 h 136"/>
              <a:gd name="T10" fmla="*/ 20 w 136"/>
              <a:gd name="T11" fmla="*/ 21 h 136"/>
              <a:gd name="T12" fmla="*/ 12 w 136"/>
              <a:gd name="T13" fmla="*/ 31 h 136"/>
              <a:gd name="T14" fmla="*/ 5 w 136"/>
              <a:gd name="T15" fmla="*/ 41 h 136"/>
              <a:gd name="T16" fmla="*/ 2 w 136"/>
              <a:gd name="T17" fmla="*/ 55 h 136"/>
              <a:gd name="T18" fmla="*/ 0 w 136"/>
              <a:gd name="T19" fmla="*/ 68 h 136"/>
              <a:gd name="T20" fmla="*/ 0 w 136"/>
              <a:gd name="T21" fmla="*/ 68 h 136"/>
              <a:gd name="T22" fmla="*/ 2 w 136"/>
              <a:gd name="T23" fmla="*/ 82 h 136"/>
              <a:gd name="T24" fmla="*/ 5 w 136"/>
              <a:gd name="T25" fmla="*/ 95 h 136"/>
              <a:gd name="T26" fmla="*/ 12 w 136"/>
              <a:gd name="T27" fmla="*/ 105 h 136"/>
              <a:gd name="T28" fmla="*/ 20 w 136"/>
              <a:gd name="T29" fmla="*/ 116 h 136"/>
              <a:gd name="T30" fmla="*/ 31 w 136"/>
              <a:gd name="T31" fmla="*/ 124 h 136"/>
              <a:gd name="T32" fmla="*/ 42 w 136"/>
              <a:gd name="T33" fmla="*/ 131 h 136"/>
              <a:gd name="T34" fmla="*/ 54 w 136"/>
              <a:gd name="T35" fmla="*/ 134 h 136"/>
              <a:gd name="T36" fmla="*/ 68 w 136"/>
              <a:gd name="T37" fmla="*/ 136 h 136"/>
              <a:gd name="T38" fmla="*/ 68 w 136"/>
              <a:gd name="T39" fmla="*/ 136 h 136"/>
              <a:gd name="T40" fmla="*/ 81 w 136"/>
              <a:gd name="T41" fmla="*/ 134 h 136"/>
              <a:gd name="T42" fmla="*/ 95 w 136"/>
              <a:gd name="T43" fmla="*/ 131 h 136"/>
              <a:gd name="T44" fmla="*/ 107 w 136"/>
              <a:gd name="T45" fmla="*/ 124 h 136"/>
              <a:gd name="T46" fmla="*/ 117 w 136"/>
              <a:gd name="T47" fmla="*/ 116 h 136"/>
              <a:gd name="T48" fmla="*/ 125 w 136"/>
              <a:gd name="T49" fmla="*/ 105 h 136"/>
              <a:gd name="T50" fmla="*/ 130 w 136"/>
              <a:gd name="T51" fmla="*/ 95 h 136"/>
              <a:gd name="T52" fmla="*/ 136 w 136"/>
              <a:gd name="T53" fmla="*/ 82 h 136"/>
              <a:gd name="T54" fmla="*/ 136 w 136"/>
              <a:gd name="T55" fmla="*/ 68 h 136"/>
              <a:gd name="T56" fmla="*/ 136 w 136"/>
              <a:gd name="T57" fmla="*/ 68 h 136"/>
              <a:gd name="T58" fmla="*/ 136 w 136"/>
              <a:gd name="T59" fmla="*/ 55 h 136"/>
              <a:gd name="T60" fmla="*/ 130 w 136"/>
              <a:gd name="T61" fmla="*/ 41 h 136"/>
              <a:gd name="T62" fmla="*/ 125 w 136"/>
              <a:gd name="T63" fmla="*/ 31 h 136"/>
              <a:gd name="T64" fmla="*/ 117 w 136"/>
              <a:gd name="T65" fmla="*/ 21 h 136"/>
              <a:gd name="T66" fmla="*/ 107 w 136"/>
              <a:gd name="T67" fmla="*/ 12 h 136"/>
              <a:gd name="T68" fmla="*/ 95 w 136"/>
              <a:gd name="T69" fmla="*/ 6 h 136"/>
              <a:gd name="T70" fmla="*/ 81 w 136"/>
              <a:gd name="T71" fmla="*/ 2 h 136"/>
              <a:gd name="T72" fmla="*/ 68 w 136"/>
              <a:gd name="T7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" h="136">
                <a:moveTo>
                  <a:pt x="68" y="0"/>
                </a:moveTo>
                <a:lnTo>
                  <a:pt x="68" y="0"/>
                </a:lnTo>
                <a:lnTo>
                  <a:pt x="54" y="2"/>
                </a:lnTo>
                <a:lnTo>
                  <a:pt x="42" y="6"/>
                </a:lnTo>
                <a:lnTo>
                  <a:pt x="31" y="12"/>
                </a:lnTo>
                <a:lnTo>
                  <a:pt x="20" y="21"/>
                </a:lnTo>
                <a:lnTo>
                  <a:pt x="12" y="31"/>
                </a:lnTo>
                <a:lnTo>
                  <a:pt x="5" y="41"/>
                </a:lnTo>
                <a:lnTo>
                  <a:pt x="2" y="55"/>
                </a:lnTo>
                <a:lnTo>
                  <a:pt x="0" y="68"/>
                </a:lnTo>
                <a:lnTo>
                  <a:pt x="0" y="68"/>
                </a:lnTo>
                <a:lnTo>
                  <a:pt x="2" y="82"/>
                </a:lnTo>
                <a:lnTo>
                  <a:pt x="5" y="95"/>
                </a:lnTo>
                <a:lnTo>
                  <a:pt x="12" y="105"/>
                </a:lnTo>
                <a:lnTo>
                  <a:pt x="20" y="116"/>
                </a:lnTo>
                <a:lnTo>
                  <a:pt x="31" y="124"/>
                </a:lnTo>
                <a:lnTo>
                  <a:pt x="42" y="131"/>
                </a:lnTo>
                <a:lnTo>
                  <a:pt x="54" y="134"/>
                </a:lnTo>
                <a:lnTo>
                  <a:pt x="68" y="136"/>
                </a:lnTo>
                <a:lnTo>
                  <a:pt x="68" y="136"/>
                </a:lnTo>
                <a:lnTo>
                  <a:pt x="81" y="134"/>
                </a:lnTo>
                <a:lnTo>
                  <a:pt x="95" y="131"/>
                </a:lnTo>
                <a:lnTo>
                  <a:pt x="107" y="124"/>
                </a:lnTo>
                <a:lnTo>
                  <a:pt x="117" y="116"/>
                </a:lnTo>
                <a:lnTo>
                  <a:pt x="125" y="105"/>
                </a:lnTo>
                <a:lnTo>
                  <a:pt x="130" y="95"/>
                </a:lnTo>
                <a:lnTo>
                  <a:pt x="136" y="82"/>
                </a:lnTo>
                <a:lnTo>
                  <a:pt x="136" y="68"/>
                </a:lnTo>
                <a:lnTo>
                  <a:pt x="136" y="68"/>
                </a:lnTo>
                <a:lnTo>
                  <a:pt x="136" y="55"/>
                </a:lnTo>
                <a:lnTo>
                  <a:pt x="130" y="41"/>
                </a:lnTo>
                <a:lnTo>
                  <a:pt x="125" y="31"/>
                </a:lnTo>
                <a:lnTo>
                  <a:pt x="117" y="21"/>
                </a:lnTo>
                <a:lnTo>
                  <a:pt x="107" y="12"/>
                </a:lnTo>
                <a:lnTo>
                  <a:pt x="95" y="6"/>
                </a:lnTo>
                <a:lnTo>
                  <a:pt x="81" y="2"/>
                </a:lnTo>
                <a:lnTo>
                  <a:pt x="68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Freeform 1352">
            <a:extLst>
              <a:ext uri="{FF2B5EF4-FFF2-40B4-BE49-F238E27FC236}">
                <a16:creationId xmlns="" xmlns:a16="http://schemas.microsoft.com/office/drawing/2014/main" id="{C604CCD3-D660-1C43-8931-8A8D75895182}"/>
              </a:ext>
            </a:extLst>
          </p:cNvPr>
          <p:cNvSpPr>
            <a:spLocks/>
          </p:cNvSpPr>
          <p:nvPr/>
        </p:nvSpPr>
        <p:spPr bwMode="auto">
          <a:xfrm>
            <a:off x="1586617" y="2397067"/>
            <a:ext cx="85975" cy="184489"/>
          </a:xfrm>
          <a:custGeom>
            <a:avLst/>
            <a:gdLst>
              <a:gd name="T0" fmla="*/ 95 w 95"/>
              <a:gd name="T1" fmla="*/ 205 h 205"/>
              <a:gd name="T2" fmla="*/ 13 w 95"/>
              <a:gd name="T3" fmla="*/ 205 h 205"/>
              <a:gd name="T4" fmla="*/ 13 w 95"/>
              <a:gd name="T5" fmla="*/ 59 h 205"/>
              <a:gd name="T6" fmla="*/ 13 w 95"/>
              <a:gd name="T7" fmla="*/ 59 h 205"/>
              <a:gd name="T8" fmla="*/ 13 w 95"/>
              <a:gd name="T9" fmla="*/ 44 h 205"/>
              <a:gd name="T10" fmla="*/ 10 w 95"/>
              <a:gd name="T11" fmla="*/ 29 h 205"/>
              <a:gd name="T12" fmla="*/ 5 w 95"/>
              <a:gd name="T13" fmla="*/ 15 h 205"/>
              <a:gd name="T14" fmla="*/ 0 w 95"/>
              <a:gd name="T15" fmla="*/ 3 h 205"/>
              <a:gd name="T16" fmla="*/ 0 w 95"/>
              <a:gd name="T17" fmla="*/ 3 h 205"/>
              <a:gd name="T18" fmla="*/ 10 w 95"/>
              <a:gd name="T19" fmla="*/ 0 h 205"/>
              <a:gd name="T20" fmla="*/ 20 w 95"/>
              <a:gd name="T21" fmla="*/ 0 h 205"/>
              <a:gd name="T22" fmla="*/ 20 w 95"/>
              <a:gd name="T23" fmla="*/ 0 h 205"/>
              <a:gd name="T24" fmla="*/ 35 w 95"/>
              <a:gd name="T25" fmla="*/ 2 h 205"/>
              <a:gd name="T26" fmla="*/ 49 w 95"/>
              <a:gd name="T27" fmla="*/ 5 h 205"/>
              <a:gd name="T28" fmla="*/ 61 w 95"/>
              <a:gd name="T29" fmla="*/ 12 h 205"/>
              <a:gd name="T30" fmla="*/ 73 w 95"/>
              <a:gd name="T31" fmla="*/ 22 h 205"/>
              <a:gd name="T32" fmla="*/ 81 w 95"/>
              <a:gd name="T33" fmla="*/ 32 h 205"/>
              <a:gd name="T34" fmla="*/ 88 w 95"/>
              <a:gd name="T35" fmla="*/ 44 h 205"/>
              <a:gd name="T36" fmla="*/ 93 w 95"/>
              <a:gd name="T37" fmla="*/ 57 h 205"/>
              <a:gd name="T38" fmla="*/ 95 w 95"/>
              <a:gd name="T39" fmla="*/ 73 h 205"/>
              <a:gd name="T40" fmla="*/ 95 w 95"/>
              <a:gd name="T41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205">
                <a:moveTo>
                  <a:pt x="95" y="205"/>
                </a:moveTo>
                <a:lnTo>
                  <a:pt x="13" y="205"/>
                </a:lnTo>
                <a:lnTo>
                  <a:pt x="13" y="59"/>
                </a:lnTo>
                <a:lnTo>
                  <a:pt x="13" y="59"/>
                </a:lnTo>
                <a:lnTo>
                  <a:pt x="13" y="44"/>
                </a:lnTo>
                <a:lnTo>
                  <a:pt x="10" y="29"/>
                </a:lnTo>
                <a:lnTo>
                  <a:pt x="5" y="15"/>
                </a:lnTo>
                <a:lnTo>
                  <a:pt x="0" y="3"/>
                </a:lnTo>
                <a:lnTo>
                  <a:pt x="0" y="3"/>
                </a:lnTo>
                <a:lnTo>
                  <a:pt x="10" y="0"/>
                </a:lnTo>
                <a:lnTo>
                  <a:pt x="20" y="0"/>
                </a:lnTo>
                <a:lnTo>
                  <a:pt x="20" y="0"/>
                </a:lnTo>
                <a:lnTo>
                  <a:pt x="35" y="2"/>
                </a:lnTo>
                <a:lnTo>
                  <a:pt x="49" y="5"/>
                </a:lnTo>
                <a:lnTo>
                  <a:pt x="61" y="12"/>
                </a:lnTo>
                <a:lnTo>
                  <a:pt x="73" y="22"/>
                </a:lnTo>
                <a:lnTo>
                  <a:pt x="81" y="32"/>
                </a:lnTo>
                <a:lnTo>
                  <a:pt x="88" y="44"/>
                </a:lnTo>
                <a:lnTo>
                  <a:pt x="93" y="57"/>
                </a:lnTo>
                <a:lnTo>
                  <a:pt x="95" y="73"/>
                </a:lnTo>
                <a:lnTo>
                  <a:pt x="95" y="20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1353">
            <a:extLst>
              <a:ext uri="{FF2B5EF4-FFF2-40B4-BE49-F238E27FC236}">
                <a16:creationId xmlns="" xmlns:a16="http://schemas.microsoft.com/office/drawing/2014/main" id="{1530CB24-F31C-9441-B00F-D8331FB99992}"/>
              </a:ext>
            </a:extLst>
          </p:cNvPr>
          <p:cNvSpPr>
            <a:spLocks/>
          </p:cNvSpPr>
          <p:nvPr/>
        </p:nvSpPr>
        <p:spPr bwMode="auto">
          <a:xfrm>
            <a:off x="1307198" y="2397067"/>
            <a:ext cx="84185" cy="184489"/>
          </a:xfrm>
          <a:custGeom>
            <a:avLst/>
            <a:gdLst>
              <a:gd name="T0" fmla="*/ 79 w 95"/>
              <a:gd name="T1" fmla="*/ 59 h 205"/>
              <a:gd name="T2" fmla="*/ 79 w 95"/>
              <a:gd name="T3" fmla="*/ 205 h 205"/>
              <a:gd name="T4" fmla="*/ 0 w 95"/>
              <a:gd name="T5" fmla="*/ 205 h 205"/>
              <a:gd name="T6" fmla="*/ 0 w 95"/>
              <a:gd name="T7" fmla="*/ 73 h 205"/>
              <a:gd name="T8" fmla="*/ 0 w 95"/>
              <a:gd name="T9" fmla="*/ 73 h 205"/>
              <a:gd name="T10" fmla="*/ 1 w 95"/>
              <a:gd name="T11" fmla="*/ 57 h 205"/>
              <a:gd name="T12" fmla="*/ 7 w 95"/>
              <a:gd name="T13" fmla="*/ 44 h 205"/>
              <a:gd name="T14" fmla="*/ 13 w 95"/>
              <a:gd name="T15" fmla="*/ 32 h 205"/>
              <a:gd name="T16" fmla="*/ 22 w 95"/>
              <a:gd name="T17" fmla="*/ 22 h 205"/>
              <a:gd name="T18" fmla="*/ 32 w 95"/>
              <a:gd name="T19" fmla="*/ 12 h 205"/>
              <a:gd name="T20" fmla="*/ 45 w 95"/>
              <a:gd name="T21" fmla="*/ 5 h 205"/>
              <a:gd name="T22" fmla="*/ 59 w 95"/>
              <a:gd name="T23" fmla="*/ 2 h 205"/>
              <a:gd name="T24" fmla="*/ 73 w 95"/>
              <a:gd name="T25" fmla="*/ 0 h 205"/>
              <a:gd name="T26" fmla="*/ 73 w 95"/>
              <a:gd name="T27" fmla="*/ 0 h 205"/>
              <a:gd name="T28" fmla="*/ 84 w 95"/>
              <a:gd name="T29" fmla="*/ 0 h 205"/>
              <a:gd name="T30" fmla="*/ 95 w 95"/>
              <a:gd name="T31" fmla="*/ 3 h 205"/>
              <a:gd name="T32" fmla="*/ 95 w 95"/>
              <a:gd name="T33" fmla="*/ 3 h 205"/>
              <a:gd name="T34" fmla="*/ 88 w 95"/>
              <a:gd name="T35" fmla="*/ 15 h 205"/>
              <a:gd name="T36" fmla="*/ 84 w 95"/>
              <a:gd name="T37" fmla="*/ 29 h 205"/>
              <a:gd name="T38" fmla="*/ 81 w 95"/>
              <a:gd name="T39" fmla="*/ 44 h 205"/>
              <a:gd name="T40" fmla="*/ 79 w 95"/>
              <a:gd name="T41" fmla="*/ 5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205">
                <a:moveTo>
                  <a:pt x="79" y="59"/>
                </a:moveTo>
                <a:lnTo>
                  <a:pt x="79" y="205"/>
                </a:lnTo>
                <a:lnTo>
                  <a:pt x="0" y="205"/>
                </a:lnTo>
                <a:lnTo>
                  <a:pt x="0" y="73"/>
                </a:lnTo>
                <a:lnTo>
                  <a:pt x="0" y="73"/>
                </a:lnTo>
                <a:lnTo>
                  <a:pt x="1" y="57"/>
                </a:lnTo>
                <a:lnTo>
                  <a:pt x="7" y="44"/>
                </a:lnTo>
                <a:lnTo>
                  <a:pt x="13" y="32"/>
                </a:lnTo>
                <a:lnTo>
                  <a:pt x="22" y="22"/>
                </a:lnTo>
                <a:lnTo>
                  <a:pt x="32" y="12"/>
                </a:lnTo>
                <a:lnTo>
                  <a:pt x="45" y="5"/>
                </a:lnTo>
                <a:lnTo>
                  <a:pt x="59" y="2"/>
                </a:lnTo>
                <a:lnTo>
                  <a:pt x="73" y="0"/>
                </a:lnTo>
                <a:lnTo>
                  <a:pt x="73" y="0"/>
                </a:lnTo>
                <a:lnTo>
                  <a:pt x="84" y="0"/>
                </a:lnTo>
                <a:lnTo>
                  <a:pt x="95" y="3"/>
                </a:lnTo>
                <a:lnTo>
                  <a:pt x="95" y="3"/>
                </a:lnTo>
                <a:lnTo>
                  <a:pt x="88" y="15"/>
                </a:lnTo>
                <a:lnTo>
                  <a:pt x="84" y="29"/>
                </a:lnTo>
                <a:lnTo>
                  <a:pt x="81" y="44"/>
                </a:lnTo>
                <a:lnTo>
                  <a:pt x="79" y="59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Freeform 1354">
            <a:extLst>
              <a:ext uri="{FF2B5EF4-FFF2-40B4-BE49-F238E27FC236}">
                <a16:creationId xmlns="" xmlns:a16="http://schemas.microsoft.com/office/drawing/2014/main" id="{AAD641FC-D367-6E4A-AA6B-41F690AD70EE}"/>
              </a:ext>
            </a:extLst>
          </p:cNvPr>
          <p:cNvSpPr>
            <a:spLocks/>
          </p:cNvSpPr>
          <p:nvPr/>
        </p:nvSpPr>
        <p:spPr bwMode="auto">
          <a:xfrm>
            <a:off x="1393173" y="2355866"/>
            <a:ext cx="191653" cy="263300"/>
          </a:xfrm>
          <a:custGeom>
            <a:avLst/>
            <a:gdLst>
              <a:gd name="T0" fmla="*/ 0 w 213"/>
              <a:gd name="T1" fmla="*/ 295 h 295"/>
              <a:gd name="T2" fmla="*/ 213 w 213"/>
              <a:gd name="T3" fmla="*/ 295 h 295"/>
              <a:gd name="T4" fmla="*/ 213 w 213"/>
              <a:gd name="T5" fmla="*/ 107 h 295"/>
              <a:gd name="T6" fmla="*/ 213 w 213"/>
              <a:gd name="T7" fmla="*/ 107 h 295"/>
              <a:gd name="T8" fmla="*/ 213 w 213"/>
              <a:gd name="T9" fmla="*/ 95 h 295"/>
              <a:gd name="T10" fmla="*/ 212 w 213"/>
              <a:gd name="T11" fmla="*/ 85 h 295"/>
              <a:gd name="T12" fmla="*/ 208 w 213"/>
              <a:gd name="T13" fmla="*/ 75 h 295"/>
              <a:gd name="T14" fmla="*/ 205 w 213"/>
              <a:gd name="T15" fmla="*/ 65 h 295"/>
              <a:gd name="T16" fmla="*/ 195 w 213"/>
              <a:gd name="T17" fmla="*/ 48 h 295"/>
              <a:gd name="T18" fmla="*/ 183 w 213"/>
              <a:gd name="T19" fmla="*/ 31 h 295"/>
              <a:gd name="T20" fmla="*/ 166 w 213"/>
              <a:gd name="T21" fmla="*/ 19 h 295"/>
              <a:gd name="T22" fmla="*/ 149 w 213"/>
              <a:gd name="T23" fmla="*/ 9 h 295"/>
              <a:gd name="T24" fmla="*/ 139 w 213"/>
              <a:gd name="T25" fmla="*/ 6 h 295"/>
              <a:gd name="T26" fmla="*/ 129 w 213"/>
              <a:gd name="T27" fmla="*/ 2 h 295"/>
              <a:gd name="T28" fmla="*/ 119 w 213"/>
              <a:gd name="T29" fmla="*/ 0 h 295"/>
              <a:gd name="T30" fmla="*/ 107 w 213"/>
              <a:gd name="T31" fmla="*/ 0 h 295"/>
              <a:gd name="T32" fmla="*/ 107 w 213"/>
              <a:gd name="T33" fmla="*/ 0 h 295"/>
              <a:gd name="T34" fmla="*/ 97 w 213"/>
              <a:gd name="T35" fmla="*/ 0 h 295"/>
              <a:gd name="T36" fmla="*/ 87 w 213"/>
              <a:gd name="T37" fmla="*/ 2 h 295"/>
              <a:gd name="T38" fmla="*/ 76 w 213"/>
              <a:gd name="T39" fmla="*/ 6 h 295"/>
              <a:gd name="T40" fmla="*/ 66 w 213"/>
              <a:gd name="T41" fmla="*/ 9 h 295"/>
              <a:gd name="T42" fmla="*/ 48 w 213"/>
              <a:gd name="T43" fmla="*/ 19 h 295"/>
              <a:gd name="T44" fmla="*/ 32 w 213"/>
              <a:gd name="T45" fmla="*/ 31 h 295"/>
              <a:gd name="T46" fmla="*/ 19 w 213"/>
              <a:gd name="T47" fmla="*/ 48 h 295"/>
              <a:gd name="T48" fmla="*/ 9 w 213"/>
              <a:gd name="T49" fmla="*/ 65 h 295"/>
              <a:gd name="T50" fmla="*/ 5 w 213"/>
              <a:gd name="T51" fmla="*/ 75 h 295"/>
              <a:gd name="T52" fmla="*/ 4 w 213"/>
              <a:gd name="T53" fmla="*/ 85 h 295"/>
              <a:gd name="T54" fmla="*/ 2 w 213"/>
              <a:gd name="T55" fmla="*/ 95 h 295"/>
              <a:gd name="T56" fmla="*/ 0 w 213"/>
              <a:gd name="T57" fmla="*/ 107 h 295"/>
              <a:gd name="T58" fmla="*/ 0 w 213"/>
              <a:gd name="T5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95">
                <a:moveTo>
                  <a:pt x="0" y="295"/>
                </a:moveTo>
                <a:lnTo>
                  <a:pt x="213" y="295"/>
                </a:lnTo>
                <a:lnTo>
                  <a:pt x="213" y="107"/>
                </a:lnTo>
                <a:lnTo>
                  <a:pt x="213" y="107"/>
                </a:lnTo>
                <a:lnTo>
                  <a:pt x="213" y="95"/>
                </a:lnTo>
                <a:lnTo>
                  <a:pt x="212" y="85"/>
                </a:lnTo>
                <a:lnTo>
                  <a:pt x="208" y="75"/>
                </a:lnTo>
                <a:lnTo>
                  <a:pt x="205" y="65"/>
                </a:lnTo>
                <a:lnTo>
                  <a:pt x="195" y="48"/>
                </a:lnTo>
                <a:lnTo>
                  <a:pt x="183" y="31"/>
                </a:lnTo>
                <a:lnTo>
                  <a:pt x="166" y="19"/>
                </a:lnTo>
                <a:lnTo>
                  <a:pt x="149" y="9"/>
                </a:lnTo>
                <a:lnTo>
                  <a:pt x="139" y="6"/>
                </a:lnTo>
                <a:lnTo>
                  <a:pt x="129" y="2"/>
                </a:lnTo>
                <a:lnTo>
                  <a:pt x="119" y="0"/>
                </a:lnTo>
                <a:lnTo>
                  <a:pt x="107" y="0"/>
                </a:lnTo>
                <a:lnTo>
                  <a:pt x="107" y="0"/>
                </a:lnTo>
                <a:lnTo>
                  <a:pt x="97" y="0"/>
                </a:lnTo>
                <a:lnTo>
                  <a:pt x="87" y="2"/>
                </a:lnTo>
                <a:lnTo>
                  <a:pt x="76" y="6"/>
                </a:lnTo>
                <a:lnTo>
                  <a:pt x="66" y="9"/>
                </a:lnTo>
                <a:lnTo>
                  <a:pt x="48" y="19"/>
                </a:lnTo>
                <a:lnTo>
                  <a:pt x="32" y="31"/>
                </a:lnTo>
                <a:lnTo>
                  <a:pt x="19" y="48"/>
                </a:lnTo>
                <a:lnTo>
                  <a:pt x="9" y="65"/>
                </a:lnTo>
                <a:lnTo>
                  <a:pt x="5" y="75"/>
                </a:lnTo>
                <a:lnTo>
                  <a:pt x="4" y="85"/>
                </a:lnTo>
                <a:lnTo>
                  <a:pt x="2" y="95"/>
                </a:lnTo>
                <a:lnTo>
                  <a:pt x="0" y="107"/>
                </a:lnTo>
                <a:lnTo>
                  <a:pt x="0" y="29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7" name="Rectangle 6">
            <a:extLst>
              <a:ext uri="{FF2B5EF4-FFF2-40B4-BE49-F238E27FC236}">
                <a16:creationId xmlns="" xmlns:a16="http://schemas.microsoft.com/office/drawing/2014/main" id="{CC246F64-E942-7045-8DA3-D3433BD8FEC3}"/>
              </a:ext>
            </a:extLst>
          </p:cNvPr>
          <p:cNvSpPr/>
          <p:nvPr/>
        </p:nvSpPr>
        <p:spPr>
          <a:xfrm>
            <a:off x="6307262" y="3451400"/>
            <a:ext cx="4708989" cy="1038230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26" name="Picture 34">
            <a:extLst>
              <a:ext uri="{FF2B5EF4-FFF2-40B4-BE49-F238E27FC236}">
                <a16:creationId xmlns="" xmlns:a16="http://schemas.microsoft.com/office/drawing/2014/main" id="{8613AF99-C1D6-D94E-AE9D-F89605252E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047815" y="2707049"/>
            <a:ext cx="1138782" cy="4708989"/>
          </a:xfrm>
          <a:prstGeom prst="rect">
            <a:avLst/>
          </a:prstGeom>
        </p:spPr>
      </p:pic>
      <p:sp>
        <p:nvSpPr>
          <p:cNvPr id="128" name="Title 4">
            <a:extLst>
              <a:ext uri="{FF2B5EF4-FFF2-40B4-BE49-F238E27FC236}">
                <a16:creationId xmlns="" xmlns:a16="http://schemas.microsoft.com/office/drawing/2014/main" id="{1EB9D85C-260A-C94E-8C7B-083C0BC22FA0}"/>
              </a:ext>
            </a:extLst>
          </p:cNvPr>
          <p:cNvSpPr txBox="1">
            <a:spLocks/>
          </p:cNvSpPr>
          <p:nvPr/>
        </p:nvSpPr>
        <p:spPr>
          <a:xfrm>
            <a:off x="7674519" y="3782447"/>
            <a:ext cx="2441794" cy="431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后期制作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6" name="Freeform 535">
            <a:extLst>
              <a:ext uri="{FF2B5EF4-FFF2-40B4-BE49-F238E27FC236}">
                <a16:creationId xmlns="" xmlns:a16="http://schemas.microsoft.com/office/drawing/2014/main" id="{BE7A7B01-9D80-704F-8311-E1D4EED79536}"/>
              </a:ext>
            </a:extLst>
          </p:cNvPr>
          <p:cNvSpPr>
            <a:spLocks noEditPoints="1"/>
          </p:cNvSpPr>
          <p:nvPr/>
        </p:nvSpPr>
        <p:spPr bwMode="auto">
          <a:xfrm>
            <a:off x="10417169" y="3784764"/>
            <a:ext cx="341809" cy="207442"/>
          </a:xfrm>
          <a:custGeom>
            <a:avLst/>
            <a:gdLst>
              <a:gd name="T0" fmla="*/ 481 w 722"/>
              <a:gd name="T1" fmla="*/ 407 h 437"/>
              <a:gd name="T2" fmla="*/ 632 w 722"/>
              <a:gd name="T3" fmla="*/ 106 h 437"/>
              <a:gd name="T4" fmla="*/ 361 w 722"/>
              <a:gd name="T5" fmla="*/ 287 h 437"/>
              <a:gd name="T6" fmla="*/ 90 w 722"/>
              <a:gd name="T7" fmla="*/ 106 h 437"/>
              <a:gd name="T8" fmla="*/ 361 w 722"/>
              <a:gd name="T9" fmla="*/ 287 h 437"/>
              <a:gd name="T10" fmla="*/ 584 w 722"/>
              <a:gd name="T11" fmla="*/ 10 h 437"/>
              <a:gd name="T12" fmla="*/ 555 w 722"/>
              <a:gd name="T13" fmla="*/ 28 h 437"/>
              <a:gd name="T14" fmla="*/ 523 w 722"/>
              <a:gd name="T15" fmla="*/ 39 h 437"/>
              <a:gd name="T16" fmla="*/ 487 w 722"/>
              <a:gd name="T17" fmla="*/ 45 h 437"/>
              <a:gd name="T18" fmla="*/ 450 w 722"/>
              <a:gd name="T19" fmla="*/ 46 h 437"/>
              <a:gd name="T20" fmla="*/ 418 w 722"/>
              <a:gd name="T21" fmla="*/ 42 h 437"/>
              <a:gd name="T22" fmla="*/ 388 w 722"/>
              <a:gd name="T23" fmla="*/ 33 h 437"/>
              <a:gd name="T24" fmla="*/ 360 w 722"/>
              <a:gd name="T25" fmla="*/ 22 h 437"/>
              <a:gd name="T26" fmla="*/ 336 w 722"/>
              <a:gd name="T27" fmla="*/ 22 h 437"/>
              <a:gd name="T28" fmla="*/ 312 w 722"/>
              <a:gd name="T29" fmla="*/ 34 h 437"/>
              <a:gd name="T30" fmla="*/ 285 w 722"/>
              <a:gd name="T31" fmla="*/ 42 h 437"/>
              <a:gd name="T32" fmla="*/ 256 w 722"/>
              <a:gd name="T33" fmla="*/ 46 h 437"/>
              <a:gd name="T34" fmla="*/ 223 w 722"/>
              <a:gd name="T35" fmla="*/ 45 h 437"/>
              <a:gd name="T36" fmla="*/ 188 w 722"/>
              <a:gd name="T37" fmla="*/ 39 h 437"/>
              <a:gd name="T38" fmla="*/ 159 w 722"/>
              <a:gd name="T39" fmla="*/ 28 h 437"/>
              <a:gd name="T40" fmla="*/ 135 w 722"/>
              <a:gd name="T41" fmla="*/ 10 h 437"/>
              <a:gd name="T42" fmla="*/ 110 w 722"/>
              <a:gd name="T43" fmla="*/ 4 h 437"/>
              <a:gd name="T44" fmla="*/ 83 w 722"/>
              <a:gd name="T45" fmla="*/ 10 h 437"/>
              <a:gd name="T46" fmla="*/ 48 w 722"/>
              <a:gd name="T47" fmla="*/ 15 h 437"/>
              <a:gd name="T48" fmla="*/ 15 w 722"/>
              <a:gd name="T49" fmla="*/ 15 h 437"/>
              <a:gd name="T50" fmla="*/ 0 w 722"/>
              <a:gd name="T51" fmla="*/ 422 h 437"/>
              <a:gd name="T52" fmla="*/ 1 w 722"/>
              <a:gd name="T53" fmla="*/ 428 h 437"/>
              <a:gd name="T54" fmla="*/ 4 w 722"/>
              <a:gd name="T55" fmla="*/ 433 h 437"/>
              <a:gd name="T56" fmla="*/ 9 w 722"/>
              <a:gd name="T57" fmla="*/ 436 h 437"/>
              <a:gd name="T58" fmla="*/ 15 w 722"/>
              <a:gd name="T59" fmla="*/ 437 h 437"/>
              <a:gd name="T60" fmla="*/ 647 w 722"/>
              <a:gd name="T61" fmla="*/ 437 h 437"/>
              <a:gd name="T62" fmla="*/ 711 w 722"/>
              <a:gd name="T63" fmla="*/ 437 h 437"/>
              <a:gd name="T64" fmla="*/ 716 w 722"/>
              <a:gd name="T65" fmla="*/ 435 h 437"/>
              <a:gd name="T66" fmla="*/ 720 w 722"/>
              <a:gd name="T67" fmla="*/ 431 h 437"/>
              <a:gd name="T68" fmla="*/ 722 w 722"/>
              <a:gd name="T69" fmla="*/ 426 h 437"/>
              <a:gd name="T70" fmla="*/ 722 w 722"/>
              <a:gd name="T71" fmla="*/ 9 h 437"/>
              <a:gd name="T72" fmla="*/ 700 w 722"/>
              <a:gd name="T73" fmla="*/ 14 h 437"/>
              <a:gd name="T74" fmla="*/ 677 w 722"/>
              <a:gd name="T75" fmla="*/ 16 h 437"/>
              <a:gd name="T76" fmla="*/ 636 w 722"/>
              <a:gd name="T77" fmla="*/ 12 h 437"/>
              <a:gd name="T78" fmla="*/ 597 w 722"/>
              <a:gd name="T7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2" h="437">
                <a:moveTo>
                  <a:pt x="632" y="407"/>
                </a:moveTo>
                <a:lnTo>
                  <a:pt x="481" y="407"/>
                </a:lnTo>
                <a:lnTo>
                  <a:pt x="481" y="106"/>
                </a:lnTo>
                <a:lnTo>
                  <a:pt x="632" y="106"/>
                </a:lnTo>
                <a:lnTo>
                  <a:pt x="632" y="407"/>
                </a:lnTo>
                <a:close/>
                <a:moveTo>
                  <a:pt x="361" y="287"/>
                </a:moveTo>
                <a:lnTo>
                  <a:pt x="90" y="287"/>
                </a:lnTo>
                <a:lnTo>
                  <a:pt x="90" y="106"/>
                </a:lnTo>
                <a:lnTo>
                  <a:pt x="361" y="106"/>
                </a:lnTo>
                <a:lnTo>
                  <a:pt x="361" y="287"/>
                </a:lnTo>
                <a:close/>
                <a:moveTo>
                  <a:pt x="597" y="0"/>
                </a:moveTo>
                <a:lnTo>
                  <a:pt x="584" y="10"/>
                </a:lnTo>
                <a:lnTo>
                  <a:pt x="570" y="20"/>
                </a:lnTo>
                <a:lnTo>
                  <a:pt x="555" y="28"/>
                </a:lnTo>
                <a:lnTo>
                  <a:pt x="540" y="34"/>
                </a:lnTo>
                <a:lnTo>
                  <a:pt x="523" y="39"/>
                </a:lnTo>
                <a:lnTo>
                  <a:pt x="505" y="43"/>
                </a:lnTo>
                <a:lnTo>
                  <a:pt x="487" y="45"/>
                </a:lnTo>
                <a:lnTo>
                  <a:pt x="466" y="46"/>
                </a:lnTo>
                <a:lnTo>
                  <a:pt x="450" y="46"/>
                </a:lnTo>
                <a:lnTo>
                  <a:pt x="434" y="44"/>
                </a:lnTo>
                <a:lnTo>
                  <a:pt x="418" y="42"/>
                </a:lnTo>
                <a:lnTo>
                  <a:pt x="403" y="38"/>
                </a:lnTo>
                <a:lnTo>
                  <a:pt x="388" y="33"/>
                </a:lnTo>
                <a:lnTo>
                  <a:pt x="374" y="29"/>
                </a:lnTo>
                <a:lnTo>
                  <a:pt x="360" y="22"/>
                </a:lnTo>
                <a:lnTo>
                  <a:pt x="347" y="15"/>
                </a:lnTo>
                <a:lnTo>
                  <a:pt x="336" y="22"/>
                </a:lnTo>
                <a:lnTo>
                  <a:pt x="325" y="29"/>
                </a:lnTo>
                <a:lnTo>
                  <a:pt x="312" y="34"/>
                </a:lnTo>
                <a:lnTo>
                  <a:pt x="299" y="38"/>
                </a:lnTo>
                <a:lnTo>
                  <a:pt x="285" y="42"/>
                </a:lnTo>
                <a:lnTo>
                  <a:pt x="271" y="44"/>
                </a:lnTo>
                <a:lnTo>
                  <a:pt x="256" y="46"/>
                </a:lnTo>
                <a:lnTo>
                  <a:pt x="241" y="46"/>
                </a:lnTo>
                <a:lnTo>
                  <a:pt x="223" y="45"/>
                </a:lnTo>
                <a:lnTo>
                  <a:pt x="204" y="43"/>
                </a:lnTo>
                <a:lnTo>
                  <a:pt x="188" y="39"/>
                </a:lnTo>
                <a:lnTo>
                  <a:pt x="173" y="35"/>
                </a:lnTo>
                <a:lnTo>
                  <a:pt x="159" y="28"/>
                </a:lnTo>
                <a:lnTo>
                  <a:pt x="147" y="20"/>
                </a:lnTo>
                <a:lnTo>
                  <a:pt x="135" y="10"/>
                </a:lnTo>
                <a:lnTo>
                  <a:pt x="123" y="0"/>
                </a:lnTo>
                <a:lnTo>
                  <a:pt x="110" y="4"/>
                </a:lnTo>
                <a:lnTo>
                  <a:pt x="96" y="7"/>
                </a:lnTo>
                <a:lnTo>
                  <a:pt x="83" y="10"/>
                </a:lnTo>
                <a:lnTo>
                  <a:pt x="70" y="13"/>
                </a:lnTo>
                <a:lnTo>
                  <a:pt x="48" y="15"/>
                </a:lnTo>
                <a:lnTo>
                  <a:pt x="30" y="16"/>
                </a:lnTo>
                <a:lnTo>
                  <a:pt x="15" y="15"/>
                </a:lnTo>
                <a:lnTo>
                  <a:pt x="0" y="13"/>
                </a:lnTo>
                <a:lnTo>
                  <a:pt x="0" y="422"/>
                </a:lnTo>
                <a:lnTo>
                  <a:pt x="1" y="426"/>
                </a:lnTo>
                <a:lnTo>
                  <a:pt x="1" y="428"/>
                </a:lnTo>
                <a:lnTo>
                  <a:pt x="3" y="431"/>
                </a:lnTo>
                <a:lnTo>
                  <a:pt x="4" y="433"/>
                </a:lnTo>
                <a:lnTo>
                  <a:pt x="6" y="435"/>
                </a:lnTo>
                <a:lnTo>
                  <a:pt x="9" y="436"/>
                </a:lnTo>
                <a:lnTo>
                  <a:pt x="11" y="437"/>
                </a:lnTo>
                <a:lnTo>
                  <a:pt x="15" y="437"/>
                </a:lnTo>
                <a:lnTo>
                  <a:pt x="466" y="437"/>
                </a:lnTo>
                <a:lnTo>
                  <a:pt x="647" y="437"/>
                </a:lnTo>
                <a:lnTo>
                  <a:pt x="707" y="437"/>
                </a:lnTo>
                <a:lnTo>
                  <a:pt x="711" y="437"/>
                </a:lnTo>
                <a:lnTo>
                  <a:pt x="713" y="436"/>
                </a:lnTo>
                <a:lnTo>
                  <a:pt x="716" y="435"/>
                </a:lnTo>
                <a:lnTo>
                  <a:pt x="718" y="433"/>
                </a:lnTo>
                <a:lnTo>
                  <a:pt x="720" y="431"/>
                </a:lnTo>
                <a:lnTo>
                  <a:pt x="721" y="428"/>
                </a:lnTo>
                <a:lnTo>
                  <a:pt x="722" y="426"/>
                </a:lnTo>
                <a:lnTo>
                  <a:pt x="722" y="422"/>
                </a:lnTo>
                <a:lnTo>
                  <a:pt x="722" y="9"/>
                </a:lnTo>
                <a:lnTo>
                  <a:pt x="712" y="12"/>
                </a:lnTo>
                <a:lnTo>
                  <a:pt x="700" y="14"/>
                </a:lnTo>
                <a:lnTo>
                  <a:pt x="689" y="16"/>
                </a:lnTo>
                <a:lnTo>
                  <a:pt x="677" y="16"/>
                </a:lnTo>
                <a:lnTo>
                  <a:pt x="656" y="15"/>
                </a:lnTo>
                <a:lnTo>
                  <a:pt x="636" y="12"/>
                </a:lnTo>
                <a:lnTo>
                  <a:pt x="615" y="6"/>
                </a:lnTo>
                <a:lnTo>
                  <a:pt x="597" y="0"/>
                </a:lnTo>
                <a:lnTo>
                  <a:pt x="5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7" name="Freeform 536">
            <a:extLst>
              <a:ext uri="{FF2B5EF4-FFF2-40B4-BE49-F238E27FC236}">
                <a16:creationId xmlns="" xmlns:a16="http://schemas.microsoft.com/office/drawing/2014/main" id="{3AE8AAFF-F69D-4B4B-B3CB-1E905808A749}"/>
              </a:ext>
            </a:extLst>
          </p:cNvPr>
          <p:cNvSpPr>
            <a:spLocks/>
          </p:cNvSpPr>
          <p:nvPr/>
        </p:nvSpPr>
        <p:spPr bwMode="auto">
          <a:xfrm>
            <a:off x="10702403" y="3706972"/>
            <a:ext cx="99007" cy="70719"/>
          </a:xfrm>
          <a:custGeom>
            <a:avLst/>
            <a:gdLst>
              <a:gd name="T0" fmla="*/ 196 w 211"/>
              <a:gd name="T1" fmla="*/ 0 h 151"/>
              <a:gd name="T2" fmla="*/ 181 w 211"/>
              <a:gd name="T3" fmla="*/ 0 h 151"/>
              <a:gd name="T4" fmla="*/ 0 w 211"/>
              <a:gd name="T5" fmla="*/ 0 h 151"/>
              <a:gd name="T6" fmla="*/ 0 w 211"/>
              <a:gd name="T7" fmla="*/ 134 h 151"/>
              <a:gd name="T8" fmla="*/ 11 w 211"/>
              <a:gd name="T9" fmla="*/ 139 h 151"/>
              <a:gd name="T10" fmla="*/ 23 w 211"/>
              <a:gd name="T11" fmla="*/ 143 h 151"/>
              <a:gd name="T12" fmla="*/ 34 w 211"/>
              <a:gd name="T13" fmla="*/ 145 h 151"/>
              <a:gd name="T14" fmla="*/ 44 w 211"/>
              <a:gd name="T15" fmla="*/ 148 h 151"/>
              <a:gd name="T16" fmla="*/ 63 w 211"/>
              <a:gd name="T17" fmla="*/ 150 h 151"/>
              <a:gd name="T18" fmla="*/ 75 w 211"/>
              <a:gd name="T19" fmla="*/ 151 h 151"/>
              <a:gd name="T20" fmla="*/ 87 w 211"/>
              <a:gd name="T21" fmla="*/ 150 h 151"/>
              <a:gd name="T22" fmla="*/ 98 w 211"/>
              <a:gd name="T23" fmla="*/ 149 h 151"/>
              <a:gd name="T24" fmla="*/ 110 w 211"/>
              <a:gd name="T25" fmla="*/ 145 h 151"/>
              <a:gd name="T26" fmla="*/ 120 w 211"/>
              <a:gd name="T27" fmla="*/ 142 h 151"/>
              <a:gd name="T28" fmla="*/ 120 w 211"/>
              <a:gd name="T29" fmla="*/ 142 h 151"/>
              <a:gd name="T30" fmla="*/ 130 w 211"/>
              <a:gd name="T31" fmla="*/ 138 h 151"/>
              <a:gd name="T32" fmla="*/ 139 w 211"/>
              <a:gd name="T33" fmla="*/ 133 h 151"/>
              <a:gd name="T34" fmla="*/ 147 w 211"/>
              <a:gd name="T35" fmla="*/ 127 h 151"/>
              <a:gd name="T36" fmla="*/ 156 w 211"/>
              <a:gd name="T37" fmla="*/ 122 h 151"/>
              <a:gd name="T38" fmla="*/ 163 w 211"/>
              <a:gd name="T39" fmla="*/ 114 h 151"/>
              <a:gd name="T40" fmla="*/ 171 w 211"/>
              <a:gd name="T41" fmla="*/ 108 h 151"/>
              <a:gd name="T42" fmla="*/ 178 w 211"/>
              <a:gd name="T43" fmla="*/ 100 h 151"/>
              <a:gd name="T44" fmla="*/ 185 w 211"/>
              <a:gd name="T45" fmla="*/ 92 h 151"/>
              <a:gd name="T46" fmla="*/ 190 w 211"/>
              <a:gd name="T47" fmla="*/ 83 h 151"/>
              <a:gd name="T48" fmla="*/ 196 w 211"/>
              <a:gd name="T49" fmla="*/ 75 h 151"/>
              <a:gd name="T50" fmla="*/ 200 w 211"/>
              <a:gd name="T51" fmla="*/ 65 h 151"/>
              <a:gd name="T52" fmla="*/ 204 w 211"/>
              <a:gd name="T53" fmla="*/ 55 h 151"/>
              <a:gd name="T54" fmla="*/ 206 w 211"/>
              <a:gd name="T55" fmla="*/ 46 h 151"/>
              <a:gd name="T56" fmla="*/ 208 w 211"/>
              <a:gd name="T57" fmla="*/ 36 h 151"/>
              <a:gd name="T58" fmla="*/ 211 w 211"/>
              <a:gd name="T59" fmla="*/ 25 h 151"/>
              <a:gd name="T60" fmla="*/ 211 w 211"/>
              <a:gd name="T61" fmla="*/ 16 h 151"/>
              <a:gd name="T62" fmla="*/ 211 w 211"/>
              <a:gd name="T63" fmla="*/ 0 h 151"/>
              <a:gd name="T64" fmla="*/ 196 w 211"/>
              <a:gd name="T6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1" h="151">
                <a:moveTo>
                  <a:pt x="196" y="0"/>
                </a:moveTo>
                <a:lnTo>
                  <a:pt x="181" y="0"/>
                </a:lnTo>
                <a:lnTo>
                  <a:pt x="0" y="0"/>
                </a:lnTo>
                <a:lnTo>
                  <a:pt x="0" y="134"/>
                </a:lnTo>
                <a:lnTo>
                  <a:pt x="11" y="139"/>
                </a:lnTo>
                <a:lnTo>
                  <a:pt x="23" y="143"/>
                </a:lnTo>
                <a:lnTo>
                  <a:pt x="34" y="145"/>
                </a:lnTo>
                <a:lnTo>
                  <a:pt x="44" y="148"/>
                </a:lnTo>
                <a:lnTo>
                  <a:pt x="63" y="150"/>
                </a:lnTo>
                <a:lnTo>
                  <a:pt x="75" y="151"/>
                </a:lnTo>
                <a:lnTo>
                  <a:pt x="87" y="150"/>
                </a:lnTo>
                <a:lnTo>
                  <a:pt x="98" y="149"/>
                </a:lnTo>
                <a:lnTo>
                  <a:pt x="110" y="145"/>
                </a:lnTo>
                <a:lnTo>
                  <a:pt x="120" y="142"/>
                </a:lnTo>
                <a:lnTo>
                  <a:pt x="120" y="142"/>
                </a:lnTo>
                <a:lnTo>
                  <a:pt x="130" y="138"/>
                </a:lnTo>
                <a:lnTo>
                  <a:pt x="139" y="133"/>
                </a:lnTo>
                <a:lnTo>
                  <a:pt x="147" y="127"/>
                </a:lnTo>
                <a:lnTo>
                  <a:pt x="156" y="122"/>
                </a:lnTo>
                <a:lnTo>
                  <a:pt x="163" y="114"/>
                </a:lnTo>
                <a:lnTo>
                  <a:pt x="171" y="108"/>
                </a:lnTo>
                <a:lnTo>
                  <a:pt x="178" y="100"/>
                </a:lnTo>
                <a:lnTo>
                  <a:pt x="185" y="92"/>
                </a:lnTo>
                <a:lnTo>
                  <a:pt x="190" y="83"/>
                </a:lnTo>
                <a:lnTo>
                  <a:pt x="196" y="75"/>
                </a:lnTo>
                <a:lnTo>
                  <a:pt x="200" y="65"/>
                </a:lnTo>
                <a:lnTo>
                  <a:pt x="204" y="55"/>
                </a:lnTo>
                <a:lnTo>
                  <a:pt x="206" y="46"/>
                </a:lnTo>
                <a:lnTo>
                  <a:pt x="208" y="36"/>
                </a:lnTo>
                <a:lnTo>
                  <a:pt x="211" y="25"/>
                </a:lnTo>
                <a:lnTo>
                  <a:pt x="211" y="16"/>
                </a:lnTo>
                <a:lnTo>
                  <a:pt x="211" y="0"/>
                </a:lnTo>
                <a:lnTo>
                  <a:pt x="1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8" name="Freeform 537">
            <a:extLst>
              <a:ext uri="{FF2B5EF4-FFF2-40B4-BE49-F238E27FC236}">
                <a16:creationId xmlns="" xmlns:a16="http://schemas.microsoft.com/office/drawing/2014/main" id="{AB07FFF2-7333-EB41-B343-9C8DE1E7C970}"/>
              </a:ext>
            </a:extLst>
          </p:cNvPr>
          <p:cNvSpPr>
            <a:spLocks/>
          </p:cNvSpPr>
          <p:nvPr/>
        </p:nvSpPr>
        <p:spPr bwMode="auto">
          <a:xfrm>
            <a:off x="10589253" y="3706972"/>
            <a:ext cx="99007" cy="84863"/>
          </a:xfrm>
          <a:custGeom>
            <a:avLst/>
            <a:gdLst>
              <a:gd name="T0" fmla="*/ 213 w 213"/>
              <a:gd name="T1" fmla="*/ 143 h 181"/>
              <a:gd name="T2" fmla="*/ 211 w 213"/>
              <a:gd name="T3" fmla="*/ 140 h 181"/>
              <a:gd name="T4" fmla="*/ 211 w 213"/>
              <a:gd name="T5" fmla="*/ 136 h 181"/>
              <a:gd name="T6" fmla="*/ 211 w 213"/>
              <a:gd name="T7" fmla="*/ 0 h 181"/>
              <a:gd name="T8" fmla="*/ 0 w 213"/>
              <a:gd name="T9" fmla="*/ 0 h 181"/>
              <a:gd name="T10" fmla="*/ 0 w 213"/>
              <a:gd name="T11" fmla="*/ 151 h 181"/>
              <a:gd name="T12" fmla="*/ 0 w 213"/>
              <a:gd name="T13" fmla="*/ 152 h 181"/>
              <a:gd name="T14" fmla="*/ 0 w 213"/>
              <a:gd name="T15" fmla="*/ 153 h 181"/>
              <a:gd name="T16" fmla="*/ 11 w 213"/>
              <a:gd name="T17" fmla="*/ 159 h 181"/>
              <a:gd name="T18" fmla="*/ 23 w 213"/>
              <a:gd name="T19" fmla="*/ 165 h 181"/>
              <a:gd name="T20" fmla="*/ 34 w 213"/>
              <a:gd name="T21" fmla="*/ 169 h 181"/>
              <a:gd name="T22" fmla="*/ 48 w 213"/>
              <a:gd name="T23" fmla="*/ 173 h 181"/>
              <a:gd name="T24" fmla="*/ 61 w 213"/>
              <a:gd name="T25" fmla="*/ 177 h 181"/>
              <a:gd name="T26" fmla="*/ 76 w 213"/>
              <a:gd name="T27" fmla="*/ 179 h 181"/>
              <a:gd name="T28" fmla="*/ 90 w 213"/>
              <a:gd name="T29" fmla="*/ 181 h 181"/>
              <a:gd name="T30" fmla="*/ 105 w 213"/>
              <a:gd name="T31" fmla="*/ 181 h 181"/>
              <a:gd name="T32" fmla="*/ 122 w 213"/>
              <a:gd name="T33" fmla="*/ 180 h 181"/>
              <a:gd name="T34" fmla="*/ 138 w 213"/>
              <a:gd name="T35" fmla="*/ 179 h 181"/>
              <a:gd name="T36" fmla="*/ 152 w 213"/>
              <a:gd name="T37" fmla="*/ 175 h 181"/>
              <a:gd name="T38" fmla="*/ 166 w 213"/>
              <a:gd name="T39" fmla="*/ 171 h 181"/>
              <a:gd name="T40" fmla="*/ 179 w 213"/>
              <a:gd name="T41" fmla="*/ 167 h 181"/>
              <a:gd name="T42" fmla="*/ 192 w 213"/>
              <a:gd name="T43" fmla="*/ 160 h 181"/>
              <a:gd name="T44" fmla="*/ 203 w 213"/>
              <a:gd name="T45" fmla="*/ 153 h 181"/>
              <a:gd name="T46" fmla="*/ 213 w 213"/>
              <a:gd name="T47" fmla="*/ 14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3" h="181">
                <a:moveTo>
                  <a:pt x="213" y="143"/>
                </a:moveTo>
                <a:lnTo>
                  <a:pt x="211" y="140"/>
                </a:lnTo>
                <a:lnTo>
                  <a:pt x="211" y="136"/>
                </a:lnTo>
                <a:lnTo>
                  <a:pt x="211" y="0"/>
                </a:lnTo>
                <a:lnTo>
                  <a:pt x="0" y="0"/>
                </a:lnTo>
                <a:lnTo>
                  <a:pt x="0" y="151"/>
                </a:lnTo>
                <a:lnTo>
                  <a:pt x="0" y="152"/>
                </a:lnTo>
                <a:lnTo>
                  <a:pt x="0" y="153"/>
                </a:lnTo>
                <a:lnTo>
                  <a:pt x="11" y="159"/>
                </a:lnTo>
                <a:lnTo>
                  <a:pt x="23" y="165"/>
                </a:lnTo>
                <a:lnTo>
                  <a:pt x="34" y="169"/>
                </a:lnTo>
                <a:lnTo>
                  <a:pt x="48" y="173"/>
                </a:lnTo>
                <a:lnTo>
                  <a:pt x="61" y="177"/>
                </a:lnTo>
                <a:lnTo>
                  <a:pt x="76" y="179"/>
                </a:lnTo>
                <a:lnTo>
                  <a:pt x="90" y="181"/>
                </a:lnTo>
                <a:lnTo>
                  <a:pt x="105" y="181"/>
                </a:lnTo>
                <a:lnTo>
                  <a:pt x="122" y="180"/>
                </a:lnTo>
                <a:lnTo>
                  <a:pt x="138" y="179"/>
                </a:lnTo>
                <a:lnTo>
                  <a:pt x="152" y="175"/>
                </a:lnTo>
                <a:lnTo>
                  <a:pt x="166" y="171"/>
                </a:lnTo>
                <a:lnTo>
                  <a:pt x="179" y="167"/>
                </a:lnTo>
                <a:lnTo>
                  <a:pt x="192" y="160"/>
                </a:lnTo>
                <a:lnTo>
                  <a:pt x="203" y="153"/>
                </a:lnTo>
                <a:lnTo>
                  <a:pt x="213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9" name="Freeform 538">
            <a:extLst>
              <a:ext uri="{FF2B5EF4-FFF2-40B4-BE49-F238E27FC236}">
                <a16:creationId xmlns="" xmlns:a16="http://schemas.microsoft.com/office/drawing/2014/main" id="{31D852BC-AE65-DA47-AC8C-C69F1EA90986}"/>
              </a:ext>
            </a:extLst>
          </p:cNvPr>
          <p:cNvSpPr>
            <a:spLocks/>
          </p:cNvSpPr>
          <p:nvPr/>
        </p:nvSpPr>
        <p:spPr bwMode="auto">
          <a:xfrm>
            <a:off x="10490246" y="3706972"/>
            <a:ext cx="84863" cy="84863"/>
          </a:xfrm>
          <a:custGeom>
            <a:avLst/>
            <a:gdLst>
              <a:gd name="T0" fmla="*/ 0 w 181"/>
              <a:gd name="T1" fmla="*/ 0 h 181"/>
              <a:gd name="T2" fmla="*/ 0 w 181"/>
              <a:gd name="T3" fmla="*/ 149 h 181"/>
              <a:gd name="T4" fmla="*/ 8 w 181"/>
              <a:gd name="T5" fmla="*/ 157 h 181"/>
              <a:gd name="T6" fmla="*/ 18 w 181"/>
              <a:gd name="T7" fmla="*/ 164 h 181"/>
              <a:gd name="T8" fmla="*/ 28 w 181"/>
              <a:gd name="T9" fmla="*/ 169 h 181"/>
              <a:gd name="T10" fmla="*/ 38 w 181"/>
              <a:gd name="T11" fmla="*/ 173 h 181"/>
              <a:gd name="T12" fmla="*/ 49 w 181"/>
              <a:gd name="T13" fmla="*/ 177 h 181"/>
              <a:gd name="T14" fmla="*/ 62 w 181"/>
              <a:gd name="T15" fmla="*/ 179 h 181"/>
              <a:gd name="T16" fmla="*/ 75 w 181"/>
              <a:gd name="T17" fmla="*/ 181 h 181"/>
              <a:gd name="T18" fmla="*/ 90 w 181"/>
              <a:gd name="T19" fmla="*/ 181 h 181"/>
              <a:gd name="T20" fmla="*/ 103 w 181"/>
              <a:gd name="T21" fmla="*/ 181 h 181"/>
              <a:gd name="T22" fmla="*/ 116 w 181"/>
              <a:gd name="T23" fmla="*/ 179 h 181"/>
              <a:gd name="T24" fmla="*/ 129 w 181"/>
              <a:gd name="T25" fmla="*/ 178 h 181"/>
              <a:gd name="T26" fmla="*/ 139 w 181"/>
              <a:gd name="T27" fmla="*/ 174 h 181"/>
              <a:gd name="T28" fmla="*/ 151 w 181"/>
              <a:gd name="T29" fmla="*/ 170 h 181"/>
              <a:gd name="T30" fmla="*/ 161 w 181"/>
              <a:gd name="T31" fmla="*/ 166 h 181"/>
              <a:gd name="T32" fmla="*/ 171 w 181"/>
              <a:gd name="T33" fmla="*/ 160 h 181"/>
              <a:gd name="T34" fmla="*/ 181 w 181"/>
              <a:gd name="T35" fmla="*/ 154 h 181"/>
              <a:gd name="T36" fmla="*/ 180 w 181"/>
              <a:gd name="T37" fmla="*/ 152 h 181"/>
              <a:gd name="T38" fmla="*/ 180 w 181"/>
              <a:gd name="T39" fmla="*/ 151 h 181"/>
              <a:gd name="T40" fmla="*/ 180 w 181"/>
              <a:gd name="T41" fmla="*/ 0 h 181"/>
              <a:gd name="T42" fmla="*/ 0 w 181"/>
              <a:gd name="T4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1" h="181">
                <a:moveTo>
                  <a:pt x="0" y="0"/>
                </a:moveTo>
                <a:lnTo>
                  <a:pt x="0" y="149"/>
                </a:lnTo>
                <a:lnTo>
                  <a:pt x="8" y="157"/>
                </a:lnTo>
                <a:lnTo>
                  <a:pt x="18" y="164"/>
                </a:lnTo>
                <a:lnTo>
                  <a:pt x="28" y="169"/>
                </a:lnTo>
                <a:lnTo>
                  <a:pt x="38" y="173"/>
                </a:lnTo>
                <a:lnTo>
                  <a:pt x="49" y="177"/>
                </a:lnTo>
                <a:lnTo>
                  <a:pt x="62" y="179"/>
                </a:lnTo>
                <a:lnTo>
                  <a:pt x="75" y="181"/>
                </a:lnTo>
                <a:lnTo>
                  <a:pt x="90" y="181"/>
                </a:lnTo>
                <a:lnTo>
                  <a:pt x="103" y="181"/>
                </a:lnTo>
                <a:lnTo>
                  <a:pt x="116" y="179"/>
                </a:lnTo>
                <a:lnTo>
                  <a:pt x="129" y="178"/>
                </a:lnTo>
                <a:lnTo>
                  <a:pt x="139" y="174"/>
                </a:lnTo>
                <a:lnTo>
                  <a:pt x="151" y="170"/>
                </a:lnTo>
                <a:lnTo>
                  <a:pt x="161" y="166"/>
                </a:lnTo>
                <a:lnTo>
                  <a:pt x="171" y="160"/>
                </a:lnTo>
                <a:lnTo>
                  <a:pt x="181" y="154"/>
                </a:lnTo>
                <a:lnTo>
                  <a:pt x="180" y="152"/>
                </a:lnTo>
                <a:lnTo>
                  <a:pt x="180" y="151"/>
                </a:lnTo>
                <a:lnTo>
                  <a:pt x="1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0" name="Freeform 539">
            <a:extLst>
              <a:ext uri="{FF2B5EF4-FFF2-40B4-BE49-F238E27FC236}">
                <a16:creationId xmlns="" xmlns:a16="http://schemas.microsoft.com/office/drawing/2014/main" id="{2DA19E5F-9F14-124A-BA85-569B88CD9A62}"/>
              </a:ext>
            </a:extLst>
          </p:cNvPr>
          <p:cNvSpPr>
            <a:spLocks/>
          </p:cNvSpPr>
          <p:nvPr/>
        </p:nvSpPr>
        <p:spPr bwMode="auto">
          <a:xfrm>
            <a:off x="10374738" y="3706972"/>
            <a:ext cx="101365" cy="70719"/>
          </a:xfrm>
          <a:custGeom>
            <a:avLst/>
            <a:gdLst>
              <a:gd name="T0" fmla="*/ 211 w 211"/>
              <a:gd name="T1" fmla="*/ 133 h 151"/>
              <a:gd name="T2" fmla="*/ 211 w 211"/>
              <a:gd name="T3" fmla="*/ 0 h 151"/>
              <a:gd name="T4" fmla="*/ 30 w 211"/>
              <a:gd name="T5" fmla="*/ 0 h 151"/>
              <a:gd name="T6" fmla="*/ 15 w 211"/>
              <a:gd name="T7" fmla="*/ 0 h 151"/>
              <a:gd name="T8" fmla="*/ 0 w 211"/>
              <a:gd name="T9" fmla="*/ 0 h 151"/>
              <a:gd name="T10" fmla="*/ 0 w 211"/>
              <a:gd name="T11" fmla="*/ 16 h 151"/>
              <a:gd name="T12" fmla="*/ 1 w 211"/>
              <a:gd name="T13" fmla="*/ 30 h 151"/>
              <a:gd name="T14" fmla="*/ 2 w 211"/>
              <a:gd name="T15" fmla="*/ 42 h 151"/>
              <a:gd name="T16" fmla="*/ 5 w 211"/>
              <a:gd name="T17" fmla="*/ 56 h 151"/>
              <a:gd name="T18" fmla="*/ 9 w 211"/>
              <a:gd name="T19" fmla="*/ 68 h 151"/>
              <a:gd name="T20" fmla="*/ 13 w 211"/>
              <a:gd name="T21" fmla="*/ 80 h 151"/>
              <a:gd name="T22" fmla="*/ 20 w 211"/>
              <a:gd name="T23" fmla="*/ 92 h 151"/>
              <a:gd name="T24" fmla="*/ 26 w 211"/>
              <a:gd name="T25" fmla="*/ 101 h 151"/>
              <a:gd name="T26" fmla="*/ 35 w 211"/>
              <a:gd name="T27" fmla="*/ 111 h 151"/>
              <a:gd name="T28" fmla="*/ 42 w 211"/>
              <a:gd name="T29" fmla="*/ 120 h 151"/>
              <a:gd name="T30" fmla="*/ 52 w 211"/>
              <a:gd name="T31" fmla="*/ 128 h 151"/>
              <a:gd name="T32" fmla="*/ 62 w 211"/>
              <a:gd name="T33" fmla="*/ 135 h 151"/>
              <a:gd name="T34" fmla="*/ 72 w 211"/>
              <a:gd name="T35" fmla="*/ 140 h 151"/>
              <a:gd name="T36" fmla="*/ 84 w 211"/>
              <a:gd name="T37" fmla="*/ 144 h 151"/>
              <a:gd name="T38" fmla="*/ 95 w 211"/>
              <a:gd name="T39" fmla="*/ 148 h 151"/>
              <a:gd name="T40" fmla="*/ 108 w 211"/>
              <a:gd name="T41" fmla="*/ 150 h 151"/>
              <a:gd name="T42" fmla="*/ 120 w 211"/>
              <a:gd name="T43" fmla="*/ 151 h 151"/>
              <a:gd name="T44" fmla="*/ 137 w 211"/>
              <a:gd name="T45" fmla="*/ 150 h 151"/>
              <a:gd name="T46" fmla="*/ 159 w 211"/>
              <a:gd name="T47" fmla="*/ 147 h 151"/>
              <a:gd name="T48" fmla="*/ 172 w 211"/>
              <a:gd name="T49" fmla="*/ 144 h 151"/>
              <a:gd name="T50" fmla="*/ 185 w 211"/>
              <a:gd name="T51" fmla="*/ 141 h 151"/>
              <a:gd name="T52" fmla="*/ 198 w 211"/>
              <a:gd name="T53" fmla="*/ 138 h 151"/>
              <a:gd name="T54" fmla="*/ 211 w 211"/>
              <a:gd name="T55" fmla="*/ 133 h 151"/>
              <a:gd name="T56" fmla="*/ 211 w 211"/>
              <a:gd name="T57" fmla="*/ 1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1" h="151">
                <a:moveTo>
                  <a:pt x="211" y="133"/>
                </a:moveTo>
                <a:lnTo>
                  <a:pt x="211" y="0"/>
                </a:lnTo>
                <a:lnTo>
                  <a:pt x="30" y="0"/>
                </a:lnTo>
                <a:lnTo>
                  <a:pt x="15" y="0"/>
                </a:lnTo>
                <a:lnTo>
                  <a:pt x="0" y="0"/>
                </a:lnTo>
                <a:lnTo>
                  <a:pt x="0" y="16"/>
                </a:lnTo>
                <a:lnTo>
                  <a:pt x="1" y="30"/>
                </a:lnTo>
                <a:lnTo>
                  <a:pt x="2" y="42"/>
                </a:lnTo>
                <a:lnTo>
                  <a:pt x="5" y="56"/>
                </a:lnTo>
                <a:lnTo>
                  <a:pt x="9" y="68"/>
                </a:lnTo>
                <a:lnTo>
                  <a:pt x="13" y="80"/>
                </a:lnTo>
                <a:lnTo>
                  <a:pt x="20" y="92"/>
                </a:lnTo>
                <a:lnTo>
                  <a:pt x="26" y="101"/>
                </a:lnTo>
                <a:lnTo>
                  <a:pt x="35" y="111"/>
                </a:lnTo>
                <a:lnTo>
                  <a:pt x="42" y="120"/>
                </a:lnTo>
                <a:lnTo>
                  <a:pt x="52" y="128"/>
                </a:lnTo>
                <a:lnTo>
                  <a:pt x="62" y="135"/>
                </a:lnTo>
                <a:lnTo>
                  <a:pt x="72" y="140"/>
                </a:lnTo>
                <a:lnTo>
                  <a:pt x="84" y="144"/>
                </a:lnTo>
                <a:lnTo>
                  <a:pt x="95" y="148"/>
                </a:lnTo>
                <a:lnTo>
                  <a:pt x="108" y="150"/>
                </a:lnTo>
                <a:lnTo>
                  <a:pt x="120" y="151"/>
                </a:lnTo>
                <a:lnTo>
                  <a:pt x="137" y="150"/>
                </a:lnTo>
                <a:lnTo>
                  <a:pt x="159" y="147"/>
                </a:lnTo>
                <a:lnTo>
                  <a:pt x="172" y="144"/>
                </a:lnTo>
                <a:lnTo>
                  <a:pt x="185" y="141"/>
                </a:lnTo>
                <a:lnTo>
                  <a:pt x="198" y="138"/>
                </a:lnTo>
                <a:lnTo>
                  <a:pt x="211" y="133"/>
                </a:lnTo>
                <a:lnTo>
                  <a:pt x="211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1" name="Freeform 540">
            <a:extLst>
              <a:ext uri="{FF2B5EF4-FFF2-40B4-BE49-F238E27FC236}">
                <a16:creationId xmlns="" xmlns:a16="http://schemas.microsoft.com/office/drawing/2014/main" id="{98F8310C-FF1F-3D41-96C7-617B3CDE627A}"/>
              </a:ext>
            </a:extLst>
          </p:cNvPr>
          <p:cNvSpPr>
            <a:spLocks/>
          </p:cNvSpPr>
          <p:nvPr/>
        </p:nvSpPr>
        <p:spPr bwMode="auto">
          <a:xfrm>
            <a:off x="10688260" y="3907343"/>
            <a:ext cx="14144" cy="14144"/>
          </a:xfrm>
          <a:custGeom>
            <a:avLst/>
            <a:gdLst>
              <a:gd name="T0" fmla="*/ 15 w 30"/>
              <a:gd name="T1" fmla="*/ 30 h 30"/>
              <a:gd name="T2" fmla="*/ 17 w 30"/>
              <a:gd name="T3" fmla="*/ 29 h 30"/>
              <a:gd name="T4" fmla="*/ 21 w 30"/>
              <a:gd name="T5" fmla="*/ 28 h 30"/>
              <a:gd name="T6" fmla="*/ 23 w 30"/>
              <a:gd name="T7" fmla="*/ 27 h 30"/>
              <a:gd name="T8" fmla="*/ 26 w 30"/>
              <a:gd name="T9" fmla="*/ 25 h 30"/>
              <a:gd name="T10" fmla="*/ 27 w 30"/>
              <a:gd name="T11" fmla="*/ 23 h 30"/>
              <a:gd name="T12" fmla="*/ 29 w 30"/>
              <a:gd name="T13" fmla="*/ 21 h 30"/>
              <a:gd name="T14" fmla="*/ 29 w 30"/>
              <a:gd name="T15" fmla="*/ 17 h 30"/>
              <a:gd name="T16" fmla="*/ 30 w 30"/>
              <a:gd name="T17" fmla="*/ 15 h 30"/>
              <a:gd name="T18" fmla="*/ 29 w 30"/>
              <a:gd name="T19" fmla="*/ 12 h 30"/>
              <a:gd name="T20" fmla="*/ 29 w 30"/>
              <a:gd name="T21" fmla="*/ 9 h 30"/>
              <a:gd name="T22" fmla="*/ 27 w 30"/>
              <a:gd name="T23" fmla="*/ 7 h 30"/>
              <a:gd name="T24" fmla="*/ 26 w 30"/>
              <a:gd name="T25" fmla="*/ 4 h 30"/>
              <a:gd name="T26" fmla="*/ 23 w 30"/>
              <a:gd name="T27" fmla="*/ 2 h 30"/>
              <a:gd name="T28" fmla="*/ 21 w 30"/>
              <a:gd name="T29" fmla="*/ 1 h 30"/>
              <a:gd name="T30" fmla="*/ 17 w 30"/>
              <a:gd name="T31" fmla="*/ 0 h 30"/>
              <a:gd name="T32" fmla="*/ 15 w 30"/>
              <a:gd name="T33" fmla="*/ 0 h 30"/>
              <a:gd name="T34" fmla="*/ 12 w 30"/>
              <a:gd name="T35" fmla="*/ 0 h 30"/>
              <a:gd name="T36" fmla="*/ 9 w 30"/>
              <a:gd name="T37" fmla="*/ 1 h 30"/>
              <a:gd name="T38" fmla="*/ 7 w 30"/>
              <a:gd name="T39" fmla="*/ 2 h 30"/>
              <a:gd name="T40" fmla="*/ 5 w 30"/>
              <a:gd name="T41" fmla="*/ 4 h 30"/>
              <a:gd name="T42" fmla="*/ 2 w 30"/>
              <a:gd name="T43" fmla="*/ 7 h 30"/>
              <a:gd name="T44" fmla="*/ 1 w 30"/>
              <a:gd name="T45" fmla="*/ 9 h 30"/>
              <a:gd name="T46" fmla="*/ 0 w 30"/>
              <a:gd name="T47" fmla="*/ 12 h 30"/>
              <a:gd name="T48" fmla="*/ 0 w 30"/>
              <a:gd name="T49" fmla="*/ 15 h 30"/>
              <a:gd name="T50" fmla="*/ 0 w 30"/>
              <a:gd name="T51" fmla="*/ 17 h 30"/>
              <a:gd name="T52" fmla="*/ 1 w 30"/>
              <a:gd name="T53" fmla="*/ 21 h 30"/>
              <a:gd name="T54" fmla="*/ 2 w 30"/>
              <a:gd name="T55" fmla="*/ 23 h 30"/>
              <a:gd name="T56" fmla="*/ 5 w 30"/>
              <a:gd name="T57" fmla="*/ 25 h 30"/>
              <a:gd name="T58" fmla="*/ 7 w 30"/>
              <a:gd name="T59" fmla="*/ 27 h 30"/>
              <a:gd name="T60" fmla="*/ 9 w 30"/>
              <a:gd name="T61" fmla="*/ 28 h 30"/>
              <a:gd name="T62" fmla="*/ 12 w 30"/>
              <a:gd name="T63" fmla="*/ 29 h 30"/>
              <a:gd name="T64" fmla="*/ 15 w 30"/>
              <a:gd name="T6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" h="30">
                <a:moveTo>
                  <a:pt x="15" y="30"/>
                </a:moveTo>
                <a:lnTo>
                  <a:pt x="17" y="29"/>
                </a:lnTo>
                <a:lnTo>
                  <a:pt x="21" y="28"/>
                </a:lnTo>
                <a:lnTo>
                  <a:pt x="23" y="27"/>
                </a:lnTo>
                <a:lnTo>
                  <a:pt x="26" y="25"/>
                </a:lnTo>
                <a:lnTo>
                  <a:pt x="27" y="23"/>
                </a:lnTo>
                <a:lnTo>
                  <a:pt x="29" y="21"/>
                </a:lnTo>
                <a:lnTo>
                  <a:pt x="29" y="17"/>
                </a:lnTo>
                <a:lnTo>
                  <a:pt x="30" y="15"/>
                </a:lnTo>
                <a:lnTo>
                  <a:pt x="29" y="12"/>
                </a:lnTo>
                <a:lnTo>
                  <a:pt x="29" y="9"/>
                </a:lnTo>
                <a:lnTo>
                  <a:pt x="27" y="7"/>
                </a:lnTo>
                <a:lnTo>
                  <a:pt x="26" y="4"/>
                </a:lnTo>
                <a:lnTo>
                  <a:pt x="23" y="2"/>
                </a:lnTo>
                <a:lnTo>
                  <a:pt x="21" y="1"/>
                </a:lnTo>
                <a:lnTo>
                  <a:pt x="17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7" y="2"/>
                </a:lnTo>
                <a:lnTo>
                  <a:pt x="5" y="4"/>
                </a:lnTo>
                <a:lnTo>
                  <a:pt x="2" y="7"/>
                </a:lnTo>
                <a:lnTo>
                  <a:pt x="1" y="9"/>
                </a:lnTo>
                <a:lnTo>
                  <a:pt x="0" y="12"/>
                </a:lnTo>
                <a:lnTo>
                  <a:pt x="0" y="15"/>
                </a:lnTo>
                <a:lnTo>
                  <a:pt x="0" y="17"/>
                </a:lnTo>
                <a:lnTo>
                  <a:pt x="1" y="21"/>
                </a:lnTo>
                <a:lnTo>
                  <a:pt x="2" y="23"/>
                </a:lnTo>
                <a:lnTo>
                  <a:pt x="5" y="25"/>
                </a:lnTo>
                <a:lnTo>
                  <a:pt x="7" y="27"/>
                </a:lnTo>
                <a:lnTo>
                  <a:pt x="9" y="28"/>
                </a:lnTo>
                <a:lnTo>
                  <a:pt x="12" y="29"/>
                </a:lnTo>
                <a:lnTo>
                  <a:pt x="15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2" name="Freeform 541">
            <a:extLst>
              <a:ext uri="{FF2B5EF4-FFF2-40B4-BE49-F238E27FC236}">
                <a16:creationId xmlns="" xmlns:a16="http://schemas.microsoft.com/office/drawing/2014/main" id="{96ED6E2F-8088-E54F-8490-5B3442CA6ADF}"/>
              </a:ext>
            </a:extLst>
          </p:cNvPr>
          <p:cNvSpPr>
            <a:spLocks/>
          </p:cNvSpPr>
          <p:nvPr/>
        </p:nvSpPr>
        <p:spPr bwMode="auto">
          <a:xfrm>
            <a:off x="10379453" y="3622109"/>
            <a:ext cx="120223" cy="70719"/>
          </a:xfrm>
          <a:custGeom>
            <a:avLst/>
            <a:gdLst>
              <a:gd name="T0" fmla="*/ 35 w 258"/>
              <a:gd name="T1" fmla="*/ 151 h 151"/>
              <a:gd name="T2" fmla="*/ 208 w 258"/>
              <a:gd name="T3" fmla="*/ 151 h 151"/>
              <a:gd name="T4" fmla="*/ 258 w 258"/>
              <a:gd name="T5" fmla="*/ 0 h 151"/>
              <a:gd name="T6" fmla="*/ 99 w 258"/>
              <a:gd name="T7" fmla="*/ 0 h 151"/>
              <a:gd name="T8" fmla="*/ 95 w 258"/>
              <a:gd name="T9" fmla="*/ 1 h 151"/>
              <a:gd name="T10" fmla="*/ 91 w 258"/>
              <a:gd name="T11" fmla="*/ 2 h 151"/>
              <a:gd name="T12" fmla="*/ 88 w 258"/>
              <a:gd name="T13" fmla="*/ 5 h 151"/>
              <a:gd name="T14" fmla="*/ 86 w 258"/>
              <a:gd name="T15" fmla="*/ 8 h 151"/>
              <a:gd name="T16" fmla="*/ 18 w 258"/>
              <a:gd name="T17" fmla="*/ 120 h 151"/>
              <a:gd name="T18" fmla="*/ 0 w 258"/>
              <a:gd name="T19" fmla="*/ 151 h 151"/>
              <a:gd name="T20" fmla="*/ 9 w 258"/>
              <a:gd name="T21" fmla="*/ 151 h 151"/>
              <a:gd name="T22" fmla="*/ 35 w 258"/>
              <a:gd name="T2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8" h="151">
                <a:moveTo>
                  <a:pt x="35" y="151"/>
                </a:moveTo>
                <a:lnTo>
                  <a:pt x="208" y="151"/>
                </a:lnTo>
                <a:lnTo>
                  <a:pt x="258" y="0"/>
                </a:lnTo>
                <a:lnTo>
                  <a:pt x="99" y="0"/>
                </a:lnTo>
                <a:lnTo>
                  <a:pt x="95" y="1"/>
                </a:lnTo>
                <a:lnTo>
                  <a:pt x="91" y="2"/>
                </a:lnTo>
                <a:lnTo>
                  <a:pt x="88" y="5"/>
                </a:lnTo>
                <a:lnTo>
                  <a:pt x="86" y="8"/>
                </a:lnTo>
                <a:lnTo>
                  <a:pt x="18" y="120"/>
                </a:lnTo>
                <a:lnTo>
                  <a:pt x="0" y="151"/>
                </a:lnTo>
                <a:lnTo>
                  <a:pt x="9" y="151"/>
                </a:lnTo>
                <a:lnTo>
                  <a:pt x="35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3" name="Freeform 542">
            <a:extLst>
              <a:ext uri="{FF2B5EF4-FFF2-40B4-BE49-F238E27FC236}">
                <a16:creationId xmlns="" xmlns:a16="http://schemas.microsoft.com/office/drawing/2014/main" id="{15C587CA-2708-AD4C-9F1C-AFD60BB57716}"/>
              </a:ext>
            </a:extLst>
          </p:cNvPr>
          <p:cNvSpPr>
            <a:spLocks/>
          </p:cNvSpPr>
          <p:nvPr/>
        </p:nvSpPr>
        <p:spPr bwMode="auto">
          <a:xfrm>
            <a:off x="10492603" y="3622109"/>
            <a:ext cx="82506" cy="70719"/>
          </a:xfrm>
          <a:custGeom>
            <a:avLst/>
            <a:gdLst>
              <a:gd name="T0" fmla="*/ 175 w 175"/>
              <a:gd name="T1" fmla="*/ 151 h 151"/>
              <a:gd name="T2" fmla="*/ 175 w 175"/>
              <a:gd name="T3" fmla="*/ 0 h 151"/>
              <a:gd name="T4" fmla="*/ 51 w 175"/>
              <a:gd name="T5" fmla="*/ 0 h 151"/>
              <a:gd name="T6" fmla="*/ 0 w 175"/>
              <a:gd name="T7" fmla="*/ 151 h 151"/>
              <a:gd name="T8" fmla="*/ 175 w 175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51">
                <a:moveTo>
                  <a:pt x="175" y="151"/>
                </a:moveTo>
                <a:lnTo>
                  <a:pt x="175" y="0"/>
                </a:lnTo>
                <a:lnTo>
                  <a:pt x="51" y="0"/>
                </a:lnTo>
                <a:lnTo>
                  <a:pt x="0" y="151"/>
                </a:lnTo>
                <a:lnTo>
                  <a:pt x="175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4" name="Freeform 543">
            <a:extLst>
              <a:ext uri="{FF2B5EF4-FFF2-40B4-BE49-F238E27FC236}">
                <a16:creationId xmlns="" xmlns:a16="http://schemas.microsoft.com/office/drawing/2014/main" id="{AE6783A9-E311-4949-9E63-0B0376EFAD80}"/>
              </a:ext>
            </a:extLst>
          </p:cNvPr>
          <p:cNvSpPr>
            <a:spLocks/>
          </p:cNvSpPr>
          <p:nvPr/>
        </p:nvSpPr>
        <p:spPr bwMode="auto">
          <a:xfrm>
            <a:off x="10676472" y="3622109"/>
            <a:ext cx="122580" cy="70719"/>
          </a:xfrm>
          <a:custGeom>
            <a:avLst/>
            <a:gdLst>
              <a:gd name="T0" fmla="*/ 223 w 258"/>
              <a:gd name="T1" fmla="*/ 151 h 151"/>
              <a:gd name="T2" fmla="*/ 250 w 258"/>
              <a:gd name="T3" fmla="*/ 151 h 151"/>
              <a:gd name="T4" fmla="*/ 258 w 258"/>
              <a:gd name="T5" fmla="*/ 151 h 151"/>
              <a:gd name="T6" fmla="*/ 240 w 258"/>
              <a:gd name="T7" fmla="*/ 120 h 151"/>
              <a:gd name="T8" fmla="*/ 172 w 258"/>
              <a:gd name="T9" fmla="*/ 8 h 151"/>
              <a:gd name="T10" fmla="*/ 170 w 258"/>
              <a:gd name="T11" fmla="*/ 5 h 151"/>
              <a:gd name="T12" fmla="*/ 167 w 258"/>
              <a:gd name="T13" fmla="*/ 2 h 151"/>
              <a:gd name="T14" fmla="*/ 164 w 258"/>
              <a:gd name="T15" fmla="*/ 1 h 151"/>
              <a:gd name="T16" fmla="*/ 159 w 258"/>
              <a:gd name="T17" fmla="*/ 0 h 151"/>
              <a:gd name="T18" fmla="*/ 0 w 258"/>
              <a:gd name="T19" fmla="*/ 0 h 151"/>
              <a:gd name="T20" fmla="*/ 50 w 258"/>
              <a:gd name="T21" fmla="*/ 151 h 151"/>
              <a:gd name="T22" fmla="*/ 223 w 258"/>
              <a:gd name="T2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8" h="151">
                <a:moveTo>
                  <a:pt x="223" y="151"/>
                </a:moveTo>
                <a:lnTo>
                  <a:pt x="250" y="151"/>
                </a:lnTo>
                <a:lnTo>
                  <a:pt x="258" y="151"/>
                </a:lnTo>
                <a:lnTo>
                  <a:pt x="240" y="120"/>
                </a:lnTo>
                <a:lnTo>
                  <a:pt x="172" y="8"/>
                </a:lnTo>
                <a:lnTo>
                  <a:pt x="170" y="5"/>
                </a:lnTo>
                <a:lnTo>
                  <a:pt x="167" y="2"/>
                </a:lnTo>
                <a:lnTo>
                  <a:pt x="164" y="1"/>
                </a:lnTo>
                <a:lnTo>
                  <a:pt x="159" y="0"/>
                </a:lnTo>
                <a:lnTo>
                  <a:pt x="0" y="0"/>
                </a:lnTo>
                <a:lnTo>
                  <a:pt x="50" y="151"/>
                </a:lnTo>
                <a:lnTo>
                  <a:pt x="223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5" name="Freeform 544">
            <a:extLst>
              <a:ext uri="{FF2B5EF4-FFF2-40B4-BE49-F238E27FC236}">
                <a16:creationId xmlns="" xmlns:a16="http://schemas.microsoft.com/office/drawing/2014/main" id="{F14B6E55-F2BF-C44B-88DB-4687F7D734B8}"/>
              </a:ext>
            </a:extLst>
          </p:cNvPr>
          <p:cNvSpPr>
            <a:spLocks/>
          </p:cNvSpPr>
          <p:nvPr/>
        </p:nvSpPr>
        <p:spPr bwMode="auto">
          <a:xfrm>
            <a:off x="10589253" y="3622109"/>
            <a:ext cx="96650" cy="70719"/>
          </a:xfrm>
          <a:custGeom>
            <a:avLst/>
            <a:gdLst>
              <a:gd name="T0" fmla="*/ 154 w 205"/>
              <a:gd name="T1" fmla="*/ 0 h 151"/>
              <a:gd name="T2" fmla="*/ 0 w 205"/>
              <a:gd name="T3" fmla="*/ 0 h 151"/>
              <a:gd name="T4" fmla="*/ 0 w 205"/>
              <a:gd name="T5" fmla="*/ 151 h 151"/>
              <a:gd name="T6" fmla="*/ 205 w 205"/>
              <a:gd name="T7" fmla="*/ 151 h 151"/>
              <a:gd name="T8" fmla="*/ 154 w 205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51">
                <a:moveTo>
                  <a:pt x="154" y="0"/>
                </a:moveTo>
                <a:lnTo>
                  <a:pt x="0" y="0"/>
                </a:lnTo>
                <a:lnTo>
                  <a:pt x="0" y="151"/>
                </a:lnTo>
                <a:lnTo>
                  <a:pt x="205" y="151"/>
                </a:lnTo>
                <a:lnTo>
                  <a:pt x="1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10" name="Picture 32">
            <a:extLst>
              <a:ext uri="{FF2B5EF4-FFF2-40B4-BE49-F238E27FC236}">
                <a16:creationId xmlns="" xmlns:a16="http://schemas.microsoft.com/office/drawing/2014/main" id="{B5B0EDA7-07EF-DB48-9789-BF1637C97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543937" y="2898191"/>
            <a:ext cx="1848650" cy="4708989"/>
          </a:xfrm>
          <a:prstGeom prst="rect">
            <a:avLst/>
          </a:prstGeom>
        </p:spPr>
      </p:pic>
      <p:sp>
        <p:nvSpPr>
          <p:cNvPr id="111" name="Rectangle 4">
            <a:extLst>
              <a:ext uri="{FF2B5EF4-FFF2-40B4-BE49-F238E27FC236}">
                <a16:creationId xmlns="" xmlns:a16="http://schemas.microsoft.com/office/drawing/2014/main" id="{B7E6D26F-1D0A-E34B-9061-663BFA8B639E}"/>
              </a:ext>
            </a:extLst>
          </p:cNvPr>
          <p:cNvSpPr/>
          <p:nvPr/>
        </p:nvSpPr>
        <p:spPr>
          <a:xfrm>
            <a:off x="1044503" y="3411218"/>
            <a:ext cx="4708989" cy="1054742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2" name="Title 4">
            <a:extLst>
              <a:ext uri="{FF2B5EF4-FFF2-40B4-BE49-F238E27FC236}">
                <a16:creationId xmlns="" xmlns:a16="http://schemas.microsoft.com/office/drawing/2014/main" id="{50F2A0B6-A5AC-274A-85B4-8BF0493879D3}"/>
              </a:ext>
            </a:extLst>
          </p:cNvPr>
          <p:cNvSpPr txBox="1">
            <a:spLocks/>
          </p:cNvSpPr>
          <p:nvPr/>
        </p:nvSpPr>
        <p:spPr>
          <a:xfrm>
            <a:off x="2042792" y="3742266"/>
            <a:ext cx="3045868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撰写教案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0" name="Freeform 1345">
            <a:extLst>
              <a:ext uri="{FF2B5EF4-FFF2-40B4-BE49-F238E27FC236}">
                <a16:creationId xmlns="" xmlns:a16="http://schemas.microsoft.com/office/drawing/2014/main" id="{2D1A2E32-982E-A04A-9A08-02EAA0099C52}"/>
              </a:ext>
            </a:extLst>
          </p:cNvPr>
          <p:cNvSpPr>
            <a:spLocks/>
          </p:cNvSpPr>
          <p:nvPr/>
        </p:nvSpPr>
        <p:spPr bwMode="auto">
          <a:xfrm>
            <a:off x="1660055" y="3742269"/>
            <a:ext cx="55526" cy="57317"/>
          </a:xfrm>
          <a:custGeom>
            <a:avLst/>
            <a:gdLst>
              <a:gd name="T0" fmla="*/ 31 w 63"/>
              <a:gd name="T1" fmla="*/ 0 h 62"/>
              <a:gd name="T2" fmla="*/ 31 w 63"/>
              <a:gd name="T3" fmla="*/ 0 h 62"/>
              <a:gd name="T4" fmla="*/ 25 w 63"/>
              <a:gd name="T5" fmla="*/ 1 h 62"/>
              <a:gd name="T6" fmla="*/ 19 w 63"/>
              <a:gd name="T7" fmla="*/ 3 h 62"/>
              <a:gd name="T8" fmla="*/ 14 w 63"/>
              <a:gd name="T9" fmla="*/ 5 h 62"/>
              <a:gd name="T10" fmla="*/ 10 w 63"/>
              <a:gd name="T11" fmla="*/ 10 h 62"/>
              <a:gd name="T12" fmla="*/ 5 w 63"/>
              <a:gd name="T13" fmla="*/ 13 h 62"/>
              <a:gd name="T14" fmla="*/ 3 w 63"/>
              <a:gd name="T15" fmla="*/ 18 h 62"/>
              <a:gd name="T16" fmla="*/ 2 w 63"/>
              <a:gd name="T17" fmla="*/ 25 h 62"/>
              <a:gd name="T18" fmla="*/ 0 w 63"/>
              <a:gd name="T19" fmla="*/ 30 h 62"/>
              <a:gd name="T20" fmla="*/ 0 w 63"/>
              <a:gd name="T21" fmla="*/ 30 h 62"/>
              <a:gd name="T22" fmla="*/ 2 w 63"/>
              <a:gd name="T23" fmla="*/ 37 h 62"/>
              <a:gd name="T24" fmla="*/ 3 w 63"/>
              <a:gd name="T25" fmla="*/ 44 h 62"/>
              <a:gd name="T26" fmla="*/ 5 w 63"/>
              <a:gd name="T27" fmla="*/ 49 h 62"/>
              <a:gd name="T28" fmla="*/ 10 w 63"/>
              <a:gd name="T29" fmla="*/ 52 h 62"/>
              <a:gd name="T30" fmla="*/ 14 w 63"/>
              <a:gd name="T31" fmla="*/ 57 h 62"/>
              <a:gd name="T32" fmla="*/ 19 w 63"/>
              <a:gd name="T33" fmla="*/ 59 h 62"/>
              <a:gd name="T34" fmla="*/ 25 w 63"/>
              <a:gd name="T35" fmla="*/ 61 h 62"/>
              <a:gd name="T36" fmla="*/ 31 w 63"/>
              <a:gd name="T37" fmla="*/ 62 h 62"/>
              <a:gd name="T38" fmla="*/ 31 w 63"/>
              <a:gd name="T39" fmla="*/ 62 h 62"/>
              <a:gd name="T40" fmla="*/ 37 w 63"/>
              <a:gd name="T41" fmla="*/ 61 h 62"/>
              <a:gd name="T42" fmla="*/ 44 w 63"/>
              <a:gd name="T43" fmla="*/ 59 h 62"/>
              <a:gd name="T44" fmla="*/ 49 w 63"/>
              <a:gd name="T45" fmla="*/ 57 h 62"/>
              <a:gd name="T46" fmla="*/ 53 w 63"/>
              <a:gd name="T47" fmla="*/ 52 h 62"/>
              <a:gd name="T48" fmla="*/ 58 w 63"/>
              <a:gd name="T49" fmla="*/ 49 h 62"/>
              <a:gd name="T50" fmla="*/ 59 w 63"/>
              <a:gd name="T51" fmla="*/ 44 h 62"/>
              <a:gd name="T52" fmla="*/ 61 w 63"/>
              <a:gd name="T53" fmla="*/ 37 h 62"/>
              <a:gd name="T54" fmla="*/ 63 w 63"/>
              <a:gd name="T55" fmla="*/ 30 h 62"/>
              <a:gd name="T56" fmla="*/ 63 w 63"/>
              <a:gd name="T57" fmla="*/ 30 h 62"/>
              <a:gd name="T58" fmla="*/ 61 w 63"/>
              <a:gd name="T59" fmla="*/ 25 h 62"/>
              <a:gd name="T60" fmla="*/ 59 w 63"/>
              <a:gd name="T61" fmla="*/ 18 h 62"/>
              <a:gd name="T62" fmla="*/ 58 w 63"/>
              <a:gd name="T63" fmla="*/ 13 h 62"/>
              <a:gd name="T64" fmla="*/ 53 w 63"/>
              <a:gd name="T65" fmla="*/ 10 h 62"/>
              <a:gd name="T66" fmla="*/ 49 w 63"/>
              <a:gd name="T67" fmla="*/ 5 h 62"/>
              <a:gd name="T68" fmla="*/ 44 w 63"/>
              <a:gd name="T69" fmla="*/ 3 h 62"/>
              <a:gd name="T70" fmla="*/ 37 w 63"/>
              <a:gd name="T71" fmla="*/ 1 h 62"/>
              <a:gd name="T72" fmla="*/ 31 w 63"/>
              <a:gd name="T7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2">
                <a:moveTo>
                  <a:pt x="31" y="0"/>
                </a:moveTo>
                <a:lnTo>
                  <a:pt x="31" y="0"/>
                </a:lnTo>
                <a:lnTo>
                  <a:pt x="25" y="1"/>
                </a:lnTo>
                <a:lnTo>
                  <a:pt x="19" y="3"/>
                </a:lnTo>
                <a:lnTo>
                  <a:pt x="14" y="5"/>
                </a:lnTo>
                <a:lnTo>
                  <a:pt x="10" y="10"/>
                </a:lnTo>
                <a:lnTo>
                  <a:pt x="5" y="13"/>
                </a:lnTo>
                <a:lnTo>
                  <a:pt x="3" y="18"/>
                </a:lnTo>
                <a:lnTo>
                  <a:pt x="2" y="25"/>
                </a:lnTo>
                <a:lnTo>
                  <a:pt x="0" y="30"/>
                </a:lnTo>
                <a:lnTo>
                  <a:pt x="0" y="30"/>
                </a:lnTo>
                <a:lnTo>
                  <a:pt x="2" y="37"/>
                </a:lnTo>
                <a:lnTo>
                  <a:pt x="3" y="44"/>
                </a:lnTo>
                <a:lnTo>
                  <a:pt x="5" y="49"/>
                </a:lnTo>
                <a:lnTo>
                  <a:pt x="10" y="52"/>
                </a:lnTo>
                <a:lnTo>
                  <a:pt x="14" y="57"/>
                </a:lnTo>
                <a:lnTo>
                  <a:pt x="19" y="59"/>
                </a:lnTo>
                <a:lnTo>
                  <a:pt x="25" y="61"/>
                </a:lnTo>
                <a:lnTo>
                  <a:pt x="31" y="62"/>
                </a:lnTo>
                <a:lnTo>
                  <a:pt x="31" y="62"/>
                </a:lnTo>
                <a:lnTo>
                  <a:pt x="37" y="61"/>
                </a:lnTo>
                <a:lnTo>
                  <a:pt x="44" y="59"/>
                </a:lnTo>
                <a:lnTo>
                  <a:pt x="49" y="57"/>
                </a:lnTo>
                <a:lnTo>
                  <a:pt x="53" y="52"/>
                </a:lnTo>
                <a:lnTo>
                  <a:pt x="58" y="49"/>
                </a:lnTo>
                <a:lnTo>
                  <a:pt x="59" y="44"/>
                </a:lnTo>
                <a:lnTo>
                  <a:pt x="61" y="37"/>
                </a:lnTo>
                <a:lnTo>
                  <a:pt x="63" y="30"/>
                </a:lnTo>
                <a:lnTo>
                  <a:pt x="63" y="30"/>
                </a:lnTo>
                <a:lnTo>
                  <a:pt x="61" y="25"/>
                </a:lnTo>
                <a:lnTo>
                  <a:pt x="59" y="18"/>
                </a:lnTo>
                <a:lnTo>
                  <a:pt x="58" y="13"/>
                </a:lnTo>
                <a:lnTo>
                  <a:pt x="53" y="10"/>
                </a:lnTo>
                <a:lnTo>
                  <a:pt x="49" y="5"/>
                </a:lnTo>
                <a:lnTo>
                  <a:pt x="44" y="3"/>
                </a:lnTo>
                <a:lnTo>
                  <a:pt x="37" y="1"/>
                </a:lnTo>
                <a:lnTo>
                  <a:pt x="31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1" name="Freeform 1346">
            <a:extLst>
              <a:ext uri="{FF2B5EF4-FFF2-40B4-BE49-F238E27FC236}">
                <a16:creationId xmlns="" xmlns:a16="http://schemas.microsoft.com/office/drawing/2014/main" id="{A2EDA841-2CA1-5B4D-8AA5-15F570BD39C2}"/>
              </a:ext>
            </a:extLst>
          </p:cNvPr>
          <p:cNvSpPr>
            <a:spLocks/>
          </p:cNvSpPr>
          <p:nvPr/>
        </p:nvSpPr>
        <p:spPr bwMode="auto">
          <a:xfrm>
            <a:off x="1262419" y="3742269"/>
            <a:ext cx="55526" cy="57317"/>
          </a:xfrm>
          <a:custGeom>
            <a:avLst/>
            <a:gdLst>
              <a:gd name="T0" fmla="*/ 30 w 61"/>
              <a:gd name="T1" fmla="*/ 0 h 62"/>
              <a:gd name="T2" fmla="*/ 30 w 61"/>
              <a:gd name="T3" fmla="*/ 0 h 62"/>
              <a:gd name="T4" fmla="*/ 25 w 61"/>
              <a:gd name="T5" fmla="*/ 1 h 62"/>
              <a:gd name="T6" fmla="*/ 18 w 61"/>
              <a:gd name="T7" fmla="*/ 3 h 62"/>
              <a:gd name="T8" fmla="*/ 13 w 61"/>
              <a:gd name="T9" fmla="*/ 5 h 62"/>
              <a:gd name="T10" fmla="*/ 8 w 61"/>
              <a:gd name="T11" fmla="*/ 10 h 62"/>
              <a:gd name="T12" fmla="*/ 5 w 61"/>
              <a:gd name="T13" fmla="*/ 13 h 62"/>
              <a:gd name="T14" fmla="*/ 1 w 61"/>
              <a:gd name="T15" fmla="*/ 18 h 62"/>
              <a:gd name="T16" fmla="*/ 0 w 61"/>
              <a:gd name="T17" fmla="*/ 25 h 62"/>
              <a:gd name="T18" fmla="*/ 0 w 61"/>
              <a:gd name="T19" fmla="*/ 30 h 62"/>
              <a:gd name="T20" fmla="*/ 0 w 61"/>
              <a:gd name="T21" fmla="*/ 30 h 62"/>
              <a:gd name="T22" fmla="*/ 0 w 61"/>
              <a:gd name="T23" fmla="*/ 37 h 62"/>
              <a:gd name="T24" fmla="*/ 1 w 61"/>
              <a:gd name="T25" fmla="*/ 44 h 62"/>
              <a:gd name="T26" fmla="*/ 5 w 61"/>
              <a:gd name="T27" fmla="*/ 49 h 62"/>
              <a:gd name="T28" fmla="*/ 8 w 61"/>
              <a:gd name="T29" fmla="*/ 52 h 62"/>
              <a:gd name="T30" fmla="*/ 13 w 61"/>
              <a:gd name="T31" fmla="*/ 57 h 62"/>
              <a:gd name="T32" fmla="*/ 18 w 61"/>
              <a:gd name="T33" fmla="*/ 59 h 62"/>
              <a:gd name="T34" fmla="*/ 25 w 61"/>
              <a:gd name="T35" fmla="*/ 61 h 62"/>
              <a:gd name="T36" fmla="*/ 30 w 61"/>
              <a:gd name="T37" fmla="*/ 62 h 62"/>
              <a:gd name="T38" fmla="*/ 30 w 61"/>
              <a:gd name="T39" fmla="*/ 62 h 62"/>
              <a:gd name="T40" fmla="*/ 37 w 61"/>
              <a:gd name="T41" fmla="*/ 61 h 62"/>
              <a:gd name="T42" fmla="*/ 42 w 61"/>
              <a:gd name="T43" fmla="*/ 59 h 62"/>
              <a:gd name="T44" fmla="*/ 47 w 61"/>
              <a:gd name="T45" fmla="*/ 57 h 62"/>
              <a:gd name="T46" fmla="*/ 52 w 61"/>
              <a:gd name="T47" fmla="*/ 52 h 62"/>
              <a:gd name="T48" fmla="*/ 56 w 61"/>
              <a:gd name="T49" fmla="*/ 49 h 62"/>
              <a:gd name="T50" fmla="*/ 59 w 61"/>
              <a:gd name="T51" fmla="*/ 44 h 62"/>
              <a:gd name="T52" fmla="*/ 61 w 61"/>
              <a:gd name="T53" fmla="*/ 37 h 62"/>
              <a:gd name="T54" fmla="*/ 61 w 61"/>
              <a:gd name="T55" fmla="*/ 30 h 62"/>
              <a:gd name="T56" fmla="*/ 61 w 61"/>
              <a:gd name="T57" fmla="*/ 30 h 62"/>
              <a:gd name="T58" fmla="*/ 61 w 61"/>
              <a:gd name="T59" fmla="*/ 25 h 62"/>
              <a:gd name="T60" fmla="*/ 59 w 61"/>
              <a:gd name="T61" fmla="*/ 18 h 62"/>
              <a:gd name="T62" fmla="*/ 56 w 61"/>
              <a:gd name="T63" fmla="*/ 13 h 62"/>
              <a:gd name="T64" fmla="*/ 52 w 61"/>
              <a:gd name="T65" fmla="*/ 10 h 62"/>
              <a:gd name="T66" fmla="*/ 47 w 61"/>
              <a:gd name="T67" fmla="*/ 5 h 62"/>
              <a:gd name="T68" fmla="*/ 42 w 61"/>
              <a:gd name="T69" fmla="*/ 3 h 62"/>
              <a:gd name="T70" fmla="*/ 37 w 61"/>
              <a:gd name="T71" fmla="*/ 1 h 62"/>
              <a:gd name="T72" fmla="*/ 30 w 61"/>
              <a:gd name="T7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1" h="62">
                <a:moveTo>
                  <a:pt x="30" y="0"/>
                </a:moveTo>
                <a:lnTo>
                  <a:pt x="30" y="0"/>
                </a:lnTo>
                <a:lnTo>
                  <a:pt x="25" y="1"/>
                </a:lnTo>
                <a:lnTo>
                  <a:pt x="18" y="3"/>
                </a:lnTo>
                <a:lnTo>
                  <a:pt x="13" y="5"/>
                </a:lnTo>
                <a:lnTo>
                  <a:pt x="8" y="10"/>
                </a:lnTo>
                <a:lnTo>
                  <a:pt x="5" y="13"/>
                </a:lnTo>
                <a:lnTo>
                  <a:pt x="1" y="18"/>
                </a:lnTo>
                <a:lnTo>
                  <a:pt x="0" y="25"/>
                </a:lnTo>
                <a:lnTo>
                  <a:pt x="0" y="30"/>
                </a:lnTo>
                <a:lnTo>
                  <a:pt x="0" y="30"/>
                </a:lnTo>
                <a:lnTo>
                  <a:pt x="0" y="37"/>
                </a:lnTo>
                <a:lnTo>
                  <a:pt x="1" y="44"/>
                </a:lnTo>
                <a:lnTo>
                  <a:pt x="5" y="49"/>
                </a:lnTo>
                <a:lnTo>
                  <a:pt x="8" y="52"/>
                </a:lnTo>
                <a:lnTo>
                  <a:pt x="13" y="57"/>
                </a:lnTo>
                <a:lnTo>
                  <a:pt x="18" y="59"/>
                </a:lnTo>
                <a:lnTo>
                  <a:pt x="25" y="61"/>
                </a:lnTo>
                <a:lnTo>
                  <a:pt x="30" y="62"/>
                </a:lnTo>
                <a:lnTo>
                  <a:pt x="30" y="62"/>
                </a:lnTo>
                <a:lnTo>
                  <a:pt x="37" y="61"/>
                </a:lnTo>
                <a:lnTo>
                  <a:pt x="42" y="59"/>
                </a:lnTo>
                <a:lnTo>
                  <a:pt x="47" y="57"/>
                </a:lnTo>
                <a:lnTo>
                  <a:pt x="52" y="52"/>
                </a:lnTo>
                <a:lnTo>
                  <a:pt x="56" y="49"/>
                </a:lnTo>
                <a:lnTo>
                  <a:pt x="59" y="44"/>
                </a:lnTo>
                <a:lnTo>
                  <a:pt x="61" y="37"/>
                </a:lnTo>
                <a:lnTo>
                  <a:pt x="61" y="30"/>
                </a:lnTo>
                <a:lnTo>
                  <a:pt x="61" y="30"/>
                </a:lnTo>
                <a:lnTo>
                  <a:pt x="61" y="25"/>
                </a:lnTo>
                <a:lnTo>
                  <a:pt x="59" y="18"/>
                </a:lnTo>
                <a:lnTo>
                  <a:pt x="56" y="13"/>
                </a:lnTo>
                <a:lnTo>
                  <a:pt x="52" y="10"/>
                </a:lnTo>
                <a:lnTo>
                  <a:pt x="47" y="5"/>
                </a:lnTo>
                <a:lnTo>
                  <a:pt x="42" y="3"/>
                </a:lnTo>
                <a:lnTo>
                  <a:pt x="37" y="1"/>
                </a:lnTo>
                <a:lnTo>
                  <a:pt x="30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2" name="Freeform 1347">
            <a:extLst>
              <a:ext uri="{FF2B5EF4-FFF2-40B4-BE49-F238E27FC236}">
                <a16:creationId xmlns="" xmlns:a16="http://schemas.microsoft.com/office/drawing/2014/main" id="{5D81BFD6-56EE-E94A-8F92-16826D427148}"/>
              </a:ext>
            </a:extLst>
          </p:cNvPr>
          <p:cNvSpPr>
            <a:spLocks/>
          </p:cNvSpPr>
          <p:nvPr/>
        </p:nvSpPr>
        <p:spPr bwMode="auto">
          <a:xfrm>
            <a:off x="1565123" y="3692117"/>
            <a:ext cx="80602" cy="82393"/>
          </a:xfrm>
          <a:custGeom>
            <a:avLst/>
            <a:gdLst>
              <a:gd name="T0" fmla="*/ 46 w 92"/>
              <a:gd name="T1" fmla="*/ 0 h 91"/>
              <a:gd name="T2" fmla="*/ 46 w 92"/>
              <a:gd name="T3" fmla="*/ 0 h 91"/>
              <a:gd name="T4" fmla="*/ 38 w 92"/>
              <a:gd name="T5" fmla="*/ 2 h 91"/>
              <a:gd name="T6" fmla="*/ 29 w 92"/>
              <a:gd name="T7" fmla="*/ 3 h 91"/>
              <a:gd name="T8" fmla="*/ 21 w 92"/>
              <a:gd name="T9" fmla="*/ 8 h 91"/>
              <a:gd name="T10" fmla="*/ 14 w 92"/>
              <a:gd name="T11" fmla="*/ 13 h 91"/>
              <a:gd name="T12" fmla="*/ 9 w 92"/>
              <a:gd name="T13" fmla="*/ 20 h 91"/>
              <a:gd name="T14" fmla="*/ 4 w 92"/>
              <a:gd name="T15" fmla="*/ 29 h 91"/>
              <a:gd name="T16" fmla="*/ 2 w 92"/>
              <a:gd name="T17" fmla="*/ 37 h 91"/>
              <a:gd name="T18" fmla="*/ 0 w 92"/>
              <a:gd name="T19" fmla="*/ 46 h 91"/>
              <a:gd name="T20" fmla="*/ 0 w 92"/>
              <a:gd name="T21" fmla="*/ 46 h 91"/>
              <a:gd name="T22" fmla="*/ 2 w 92"/>
              <a:gd name="T23" fmla="*/ 56 h 91"/>
              <a:gd name="T24" fmla="*/ 4 w 92"/>
              <a:gd name="T25" fmla="*/ 64 h 91"/>
              <a:gd name="T26" fmla="*/ 9 w 92"/>
              <a:gd name="T27" fmla="*/ 71 h 91"/>
              <a:gd name="T28" fmla="*/ 14 w 92"/>
              <a:gd name="T29" fmla="*/ 78 h 91"/>
              <a:gd name="T30" fmla="*/ 21 w 92"/>
              <a:gd name="T31" fmla="*/ 84 h 91"/>
              <a:gd name="T32" fmla="*/ 29 w 92"/>
              <a:gd name="T33" fmla="*/ 88 h 91"/>
              <a:gd name="T34" fmla="*/ 38 w 92"/>
              <a:gd name="T35" fmla="*/ 91 h 91"/>
              <a:gd name="T36" fmla="*/ 46 w 92"/>
              <a:gd name="T37" fmla="*/ 91 h 91"/>
              <a:gd name="T38" fmla="*/ 46 w 92"/>
              <a:gd name="T39" fmla="*/ 91 h 91"/>
              <a:gd name="T40" fmla="*/ 56 w 92"/>
              <a:gd name="T41" fmla="*/ 91 h 91"/>
              <a:gd name="T42" fmla="*/ 65 w 92"/>
              <a:gd name="T43" fmla="*/ 88 h 91"/>
              <a:gd name="T44" fmla="*/ 72 w 92"/>
              <a:gd name="T45" fmla="*/ 84 h 91"/>
              <a:gd name="T46" fmla="*/ 78 w 92"/>
              <a:gd name="T47" fmla="*/ 78 h 91"/>
              <a:gd name="T48" fmla="*/ 85 w 92"/>
              <a:gd name="T49" fmla="*/ 71 h 91"/>
              <a:gd name="T50" fmla="*/ 88 w 92"/>
              <a:gd name="T51" fmla="*/ 64 h 91"/>
              <a:gd name="T52" fmla="*/ 92 w 92"/>
              <a:gd name="T53" fmla="*/ 56 h 91"/>
              <a:gd name="T54" fmla="*/ 92 w 92"/>
              <a:gd name="T55" fmla="*/ 46 h 91"/>
              <a:gd name="T56" fmla="*/ 92 w 92"/>
              <a:gd name="T57" fmla="*/ 46 h 91"/>
              <a:gd name="T58" fmla="*/ 92 w 92"/>
              <a:gd name="T59" fmla="*/ 37 h 91"/>
              <a:gd name="T60" fmla="*/ 88 w 92"/>
              <a:gd name="T61" fmla="*/ 29 h 91"/>
              <a:gd name="T62" fmla="*/ 85 w 92"/>
              <a:gd name="T63" fmla="*/ 20 h 91"/>
              <a:gd name="T64" fmla="*/ 78 w 92"/>
              <a:gd name="T65" fmla="*/ 13 h 91"/>
              <a:gd name="T66" fmla="*/ 72 w 92"/>
              <a:gd name="T67" fmla="*/ 8 h 91"/>
              <a:gd name="T68" fmla="*/ 65 w 92"/>
              <a:gd name="T69" fmla="*/ 3 h 91"/>
              <a:gd name="T70" fmla="*/ 56 w 92"/>
              <a:gd name="T71" fmla="*/ 2 h 91"/>
              <a:gd name="T72" fmla="*/ 46 w 92"/>
              <a:gd name="T7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2" h="91">
                <a:moveTo>
                  <a:pt x="46" y="0"/>
                </a:moveTo>
                <a:lnTo>
                  <a:pt x="46" y="0"/>
                </a:lnTo>
                <a:lnTo>
                  <a:pt x="38" y="2"/>
                </a:lnTo>
                <a:lnTo>
                  <a:pt x="29" y="3"/>
                </a:lnTo>
                <a:lnTo>
                  <a:pt x="21" y="8"/>
                </a:lnTo>
                <a:lnTo>
                  <a:pt x="14" y="13"/>
                </a:lnTo>
                <a:lnTo>
                  <a:pt x="9" y="20"/>
                </a:lnTo>
                <a:lnTo>
                  <a:pt x="4" y="29"/>
                </a:lnTo>
                <a:lnTo>
                  <a:pt x="2" y="37"/>
                </a:lnTo>
                <a:lnTo>
                  <a:pt x="0" y="46"/>
                </a:lnTo>
                <a:lnTo>
                  <a:pt x="0" y="46"/>
                </a:lnTo>
                <a:lnTo>
                  <a:pt x="2" y="56"/>
                </a:lnTo>
                <a:lnTo>
                  <a:pt x="4" y="64"/>
                </a:lnTo>
                <a:lnTo>
                  <a:pt x="9" y="71"/>
                </a:lnTo>
                <a:lnTo>
                  <a:pt x="14" y="78"/>
                </a:lnTo>
                <a:lnTo>
                  <a:pt x="21" y="84"/>
                </a:lnTo>
                <a:lnTo>
                  <a:pt x="29" y="88"/>
                </a:lnTo>
                <a:lnTo>
                  <a:pt x="38" y="91"/>
                </a:lnTo>
                <a:lnTo>
                  <a:pt x="46" y="91"/>
                </a:lnTo>
                <a:lnTo>
                  <a:pt x="46" y="91"/>
                </a:lnTo>
                <a:lnTo>
                  <a:pt x="56" y="91"/>
                </a:lnTo>
                <a:lnTo>
                  <a:pt x="65" y="88"/>
                </a:lnTo>
                <a:lnTo>
                  <a:pt x="72" y="84"/>
                </a:lnTo>
                <a:lnTo>
                  <a:pt x="78" y="78"/>
                </a:lnTo>
                <a:lnTo>
                  <a:pt x="85" y="71"/>
                </a:lnTo>
                <a:lnTo>
                  <a:pt x="88" y="64"/>
                </a:lnTo>
                <a:lnTo>
                  <a:pt x="92" y="56"/>
                </a:lnTo>
                <a:lnTo>
                  <a:pt x="92" y="46"/>
                </a:lnTo>
                <a:lnTo>
                  <a:pt x="92" y="46"/>
                </a:lnTo>
                <a:lnTo>
                  <a:pt x="92" y="37"/>
                </a:lnTo>
                <a:lnTo>
                  <a:pt x="88" y="29"/>
                </a:lnTo>
                <a:lnTo>
                  <a:pt x="85" y="20"/>
                </a:lnTo>
                <a:lnTo>
                  <a:pt x="78" y="13"/>
                </a:lnTo>
                <a:lnTo>
                  <a:pt x="72" y="8"/>
                </a:lnTo>
                <a:lnTo>
                  <a:pt x="65" y="3"/>
                </a:lnTo>
                <a:lnTo>
                  <a:pt x="56" y="2"/>
                </a:lnTo>
                <a:lnTo>
                  <a:pt x="4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3" name="Freeform 1348">
            <a:extLst>
              <a:ext uri="{FF2B5EF4-FFF2-40B4-BE49-F238E27FC236}">
                <a16:creationId xmlns="" xmlns:a16="http://schemas.microsoft.com/office/drawing/2014/main" id="{62DF4551-BC10-4348-A168-CD5EEF94EA46}"/>
              </a:ext>
            </a:extLst>
          </p:cNvPr>
          <p:cNvSpPr>
            <a:spLocks/>
          </p:cNvSpPr>
          <p:nvPr/>
        </p:nvSpPr>
        <p:spPr bwMode="auto">
          <a:xfrm>
            <a:off x="1676174" y="3813916"/>
            <a:ext cx="57317" cy="128963"/>
          </a:xfrm>
          <a:custGeom>
            <a:avLst/>
            <a:gdLst>
              <a:gd name="T0" fmla="*/ 64 w 64"/>
              <a:gd name="T1" fmla="*/ 144 h 144"/>
              <a:gd name="T2" fmla="*/ 14 w 64"/>
              <a:gd name="T3" fmla="*/ 144 h 144"/>
              <a:gd name="T4" fmla="*/ 14 w 64"/>
              <a:gd name="T5" fmla="*/ 48 h 144"/>
              <a:gd name="T6" fmla="*/ 14 w 64"/>
              <a:gd name="T7" fmla="*/ 48 h 144"/>
              <a:gd name="T8" fmla="*/ 12 w 64"/>
              <a:gd name="T9" fmla="*/ 36 h 144"/>
              <a:gd name="T10" fmla="*/ 8 w 64"/>
              <a:gd name="T11" fmla="*/ 24 h 144"/>
              <a:gd name="T12" fmla="*/ 5 w 64"/>
              <a:gd name="T13" fmla="*/ 14 h 144"/>
              <a:gd name="T14" fmla="*/ 0 w 64"/>
              <a:gd name="T15" fmla="*/ 2 h 144"/>
              <a:gd name="T16" fmla="*/ 0 w 64"/>
              <a:gd name="T17" fmla="*/ 2 h 144"/>
              <a:gd name="T18" fmla="*/ 7 w 64"/>
              <a:gd name="T19" fmla="*/ 0 h 144"/>
              <a:gd name="T20" fmla="*/ 14 w 64"/>
              <a:gd name="T21" fmla="*/ 0 h 144"/>
              <a:gd name="T22" fmla="*/ 14 w 64"/>
              <a:gd name="T23" fmla="*/ 0 h 144"/>
              <a:gd name="T24" fmla="*/ 24 w 64"/>
              <a:gd name="T25" fmla="*/ 2 h 144"/>
              <a:gd name="T26" fmla="*/ 34 w 64"/>
              <a:gd name="T27" fmla="*/ 4 h 144"/>
              <a:gd name="T28" fmla="*/ 42 w 64"/>
              <a:gd name="T29" fmla="*/ 9 h 144"/>
              <a:gd name="T30" fmla="*/ 51 w 64"/>
              <a:gd name="T31" fmla="*/ 15 h 144"/>
              <a:gd name="T32" fmla="*/ 56 w 64"/>
              <a:gd name="T33" fmla="*/ 22 h 144"/>
              <a:gd name="T34" fmla="*/ 61 w 64"/>
              <a:gd name="T35" fmla="*/ 31 h 144"/>
              <a:gd name="T36" fmla="*/ 64 w 64"/>
              <a:gd name="T37" fmla="*/ 41 h 144"/>
              <a:gd name="T38" fmla="*/ 64 w 64"/>
              <a:gd name="T39" fmla="*/ 51 h 144"/>
              <a:gd name="T40" fmla="*/ 64 w 64"/>
              <a:gd name="T4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144">
                <a:moveTo>
                  <a:pt x="64" y="144"/>
                </a:moveTo>
                <a:lnTo>
                  <a:pt x="14" y="144"/>
                </a:lnTo>
                <a:lnTo>
                  <a:pt x="14" y="48"/>
                </a:lnTo>
                <a:lnTo>
                  <a:pt x="14" y="48"/>
                </a:lnTo>
                <a:lnTo>
                  <a:pt x="12" y="36"/>
                </a:lnTo>
                <a:lnTo>
                  <a:pt x="8" y="24"/>
                </a:lnTo>
                <a:lnTo>
                  <a:pt x="5" y="14"/>
                </a:lnTo>
                <a:lnTo>
                  <a:pt x="0" y="2"/>
                </a:lnTo>
                <a:lnTo>
                  <a:pt x="0" y="2"/>
                </a:lnTo>
                <a:lnTo>
                  <a:pt x="7" y="0"/>
                </a:lnTo>
                <a:lnTo>
                  <a:pt x="14" y="0"/>
                </a:lnTo>
                <a:lnTo>
                  <a:pt x="14" y="0"/>
                </a:lnTo>
                <a:lnTo>
                  <a:pt x="24" y="2"/>
                </a:lnTo>
                <a:lnTo>
                  <a:pt x="34" y="4"/>
                </a:lnTo>
                <a:lnTo>
                  <a:pt x="42" y="9"/>
                </a:lnTo>
                <a:lnTo>
                  <a:pt x="51" y="15"/>
                </a:lnTo>
                <a:lnTo>
                  <a:pt x="56" y="22"/>
                </a:lnTo>
                <a:lnTo>
                  <a:pt x="61" y="31"/>
                </a:lnTo>
                <a:lnTo>
                  <a:pt x="64" y="41"/>
                </a:lnTo>
                <a:lnTo>
                  <a:pt x="64" y="51"/>
                </a:lnTo>
                <a:lnTo>
                  <a:pt x="64" y="144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4" name="Freeform 1349">
            <a:extLst>
              <a:ext uri="{FF2B5EF4-FFF2-40B4-BE49-F238E27FC236}">
                <a16:creationId xmlns="" xmlns:a16="http://schemas.microsoft.com/office/drawing/2014/main" id="{5FEE2A43-A3B6-314C-BA94-5C99F34EE7CC}"/>
              </a:ext>
            </a:extLst>
          </p:cNvPr>
          <p:cNvSpPr>
            <a:spLocks/>
          </p:cNvSpPr>
          <p:nvPr/>
        </p:nvSpPr>
        <p:spPr bwMode="auto">
          <a:xfrm>
            <a:off x="1330483" y="3692117"/>
            <a:ext cx="84185" cy="82393"/>
          </a:xfrm>
          <a:custGeom>
            <a:avLst/>
            <a:gdLst>
              <a:gd name="T0" fmla="*/ 46 w 93"/>
              <a:gd name="T1" fmla="*/ 0 h 91"/>
              <a:gd name="T2" fmla="*/ 46 w 93"/>
              <a:gd name="T3" fmla="*/ 0 h 91"/>
              <a:gd name="T4" fmla="*/ 37 w 93"/>
              <a:gd name="T5" fmla="*/ 2 h 91"/>
              <a:gd name="T6" fmla="*/ 29 w 93"/>
              <a:gd name="T7" fmla="*/ 3 h 91"/>
              <a:gd name="T8" fmla="*/ 20 w 93"/>
              <a:gd name="T9" fmla="*/ 8 h 91"/>
              <a:gd name="T10" fmla="*/ 13 w 93"/>
              <a:gd name="T11" fmla="*/ 13 h 91"/>
              <a:gd name="T12" fmla="*/ 8 w 93"/>
              <a:gd name="T13" fmla="*/ 20 h 91"/>
              <a:gd name="T14" fmla="*/ 3 w 93"/>
              <a:gd name="T15" fmla="*/ 29 h 91"/>
              <a:gd name="T16" fmla="*/ 2 w 93"/>
              <a:gd name="T17" fmla="*/ 37 h 91"/>
              <a:gd name="T18" fmla="*/ 0 w 93"/>
              <a:gd name="T19" fmla="*/ 46 h 91"/>
              <a:gd name="T20" fmla="*/ 0 w 93"/>
              <a:gd name="T21" fmla="*/ 46 h 91"/>
              <a:gd name="T22" fmla="*/ 2 w 93"/>
              <a:gd name="T23" fmla="*/ 56 h 91"/>
              <a:gd name="T24" fmla="*/ 3 w 93"/>
              <a:gd name="T25" fmla="*/ 64 h 91"/>
              <a:gd name="T26" fmla="*/ 8 w 93"/>
              <a:gd name="T27" fmla="*/ 71 h 91"/>
              <a:gd name="T28" fmla="*/ 13 w 93"/>
              <a:gd name="T29" fmla="*/ 78 h 91"/>
              <a:gd name="T30" fmla="*/ 20 w 93"/>
              <a:gd name="T31" fmla="*/ 84 h 91"/>
              <a:gd name="T32" fmla="*/ 29 w 93"/>
              <a:gd name="T33" fmla="*/ 88 h 91"/>
              <a:gd name="T34" fmla="*/ 37 w 93"/>
              <a:gd name="T35" fmla="*/ 91 h 91"/>
              <a:gd name="T36" fmla="*/ 46 w 93"/>
              <a:gd name="T37" fmla="*/ 91 h 91"/>
              <a:gd name="T38" fmla="*/ 46 w 93"/>
              <a:gd name="T39" fmla="*/ 91 h 91"/>
              <a:gd name="T40" fmla="*/ 56 w 93"/>
              <a:gd name="T41" fmla="*/ 91 h 91"/>
              <a:gd name="T42" fmla="*/ 64 w 93"/>
              <a:gd name="T43" fmla="*/ 88 h 91"/>
              <a:gd name="T44" fmla="*/ 73 w 93"/>
              <a:gd name="T45" fmla="*/ 84 h 91"/>
              <a:gd name="T46" fmla="*/ 79 w 93"/>
              <a:gd name="T47" fmla="*/ 78 h 91"/>
              <a:gd name="T48" fmla="*/ 84 w 93"/>
              <a:gd name="T49" fmla="*/ 71 h 91"/>
              <a:gd name="T50" fmla="*/ 88 w 93"/>
              <a:gd name="T51" fmla="*/ 64 h 91"/>
              <a:gd name="T52" fmla="*/ 91 w 93"/>
              <a:gd name="T53" fmla="*/ 56 h 91"/>
              <a:gd name="T54" fmla="*/ 93 w 93"/>
              <a:gd name="T55" fmla="*/ 46 h 91"/>
              <a:gd name="T56" fmla="*/ 93 w 93"/>
              <a:gd name="T57" fmla="*/ 46 h 91"/>
              <a:gd name="T58" fmla="*/ 91 w 93"/>
              <a:gd name="T59" fmla="*/ 37 h 91"/>
              <a:gd name="T60" fmla="*/ 88 w 93"/>
              <a:gd name="T61" fmla="*/ 29 h 91"/>
              <a:gd name="T62" fmla="*/ 84 w 93"/>
              <a:gd name="T63" fmla="*/ 20 h 91"/>
              <a:gd name="T64" fmla="*/ 79 w 93"/>
              <a:gd name="T65" fmla="*/ 13 h 91"/>
              <a:gd name="T66" fmla="*/ 73 w 93"/>
              <a:gd name="T67" fmla="*/ 8 h 91"/>
              <a:gd name="T68" fmla="*/ 64 w 93"/>
              <a:gd name="T69" fmla="*/ 3 h 91"/>
              <a:gd name="T70" fmla="*/ 56 w 93"/>
              <a:gd name="T71" fmla="*/ 2 h 91"/>
              <a:gd name="T72" fmla="*/ 46 w 93"/>
              <a:gd name="T7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" h="91">
                <a:moveTo>
                  <a:pt x="46" y="0"/>
                </a:moveTo>
                <a:lnTo>
                  <a:pt x="46" y="0"/>
                </a:lnTo>
                <a:lnTo>
                  <a:pt x="37" y="2"/>
                </a:lnTo>
                <a:lnTo>
                  <a:pt x="29" y="3"/>
                </a:lnTo>
                <a:lnTo>
                  <a:pt x="20" y="8"/>
                </a:lnTo>
                <a:lnTo>
                  <a:pt x="13" y="13"/>
                </a:lnTo>
                <a:lnTo>
                  <a:pt x="8" y="20"/>
                </a:lnTo>
                <a:lnTo>
                  <a:pt x="3" y="29"/>
                </a:lnTo>
                <a:lnTo>
                  <a:pt x="2" y="37"/>
                </a:lnTo>
                <a:lnTo>
                  <a:pt x="0" y="46"/>
                </a:lnTo>
                <a:lnTo>
                  <a:pt x="0" y="46"/>
                </a:lnTo>
                <a:lnTo>
                  <a:pt x="2" y="56"/>
                </a:lnTo>
                <a:lnTo>
                  <a:pt x="3" y="64"/>
                </a:lnTo>
                <a:lnTo>
                  <a:pt x="8" y="71"/>
                </a:lnTo>
                <a:lnTo>
                  <a:pt x="13" y="78"/>
                </a:lnTo>
                <a:lnTo>
                  <a:pt x="20" y="84"/>
                </a:lnTo>
                <a:lnTo>
                  <a:pt x="29" y="88"/>
                </a:lnTo>
                <a:lnTo>
                  <a:pt x="37" y="91"/>
                </a:lnTo>
                <a:lnTo>
                  <a:pt x="46" y="91"/>
                </a:lnTo>
                <a:lnTo>
                  <a:pt x="46" y="91"/>
                </a:lnTo>
                <a:lnTo>
                  <a:pt x="56" y="91"/>
                </a:lnTo>
                <a:lnTo>
                  <a:pt x="64" y="88"/>
                </a:lnTo>
                <a:lnTo>
                  <a:pt x="73" y="84"/>
                </a:lnTo>
                <a:lnTo>
                  <a:pt x="79" y="78"/>
                </a:lnTo>
                <a:lnTo>
                  <a:pt x="84" y="71"/>
                </a:lnTo>
                <a:lnTo>
                  <a:pt x="88" y="64"/>
                </a:lnTo>
                <a:lnTo>
                  <a:pt x="91" y="56"/>
                </a:lnTo>
                <a:lnTo>
                  <a:pt x="93" y="46"/>
                </a:lnTo>
                <a:lnTo>
                  <a:pt x="93" y="46"/>
                </a:lnTo>
                <a:lnTo>
                  <a:pt x="91" y="37"/>
                </a:lnTo>
                <a:lnTo>
                  <a:pt x="88" y="29"/>
                </a:lnTo>
                <a:lnTo>
                  <a:pt x="84" y="20"/>
                </a:lnTo>
                <a:lnTo>
                  <a:pt x="79" y="13"/>
                </a:lnTo>
                <a:lnTo>
                  <a:pt x="73" y="8"/>
                </a:lnTo>
                <a:lnTo>
                  <a:pt x="64" y="3"/>
                </a:lnTo>
                <a:lnTo>
                  <a:pt x="56" y="2"/>
                </a:lnTo>
                <a:lnTo>
                  <a:pt x="46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5" name="Freeform 1350">
            <a:extLst>
              <a:ext uri="{FF2B5EF4-FFF2-40B4-BE49-F238E27FC236}">
                <a16:creationId xmlns="" xmlns:a16="http://schemas.microsoft.com/office/drawing/2014/main" id="{70944869-B0DD-7741-83FE-D0FDA00F803B}"/>
              </a:ext>
            </a:extLst>
          </p:cNvPr>
          <p:cNvSpPr>
            <a:spLocks/>
          </p:cNvSpPr>
          <p:nvPr/>
        </p:nvSpPr>
        <p:spPr bwMode="auto">
          <a:xfrm>
            <a:off x="1244507" y="3813916"/>
            <a:ext cx="59108" cy="128963"/>
          </a:xfrm>
          <a:custGeom>
            <a:avLst/>
            <a:gdLst>
              <a:gd name="T0" fmla="*/ 51 w 66"/>
              <a:gd name="T1" fmla="*/ 0 h 144"/>
              <a:gd name="T2" fmla="*/ 51 w 66"/>
              <a:gd name="T3" fmla="*/ 0 h 144"/>
              <a:gd name="T4" fmla="*/ 60 w 66"/>
              <a:gd name="T5" fmla="*/ 0 h 144"/>
              <a:gd name="T6" fmla="*/ 66 w 66"/>
              <a:gd name="T7" fmla="*/ 2 h 144"/>
              <a:gd name="T8" fmla="*/ 66 w 66"/>
              <a:gd name="T9" fmla="*/ 2 h 144"/>
              <a:gd name="T10" fmla="*/ 61 w 66"/>
              <a:gd name="T11" fmla="*/ 14 h 144"/>
              <a:gd name="T12" fmla="*/ 56 w 66"/>
              <a:gd name="T13" fmla="*/ 24 h 144"/>
              <a:gd name="T14" fmla="*/ 55 w 66"/>
              <a:gd name="T15" fmla="*/ 36 h 144"/>
              <a:gd name="T16" fmla="*/ 53 w 66"/>
              <a:gd name="T17" fmla="*/ 48 h 144"/>
              <a:gd name="T18" fmla="*/ 53 w 66"/>
              <a:gd name="T19" fmla="*/ 144 h 144"/>
              <a:gd name="T20" fmla="*/ 0 w 66"/>
              <a:gd name="T21" fmla="*/ 144 h 144"/>
              <a:gd name="T22" fmla="*/ 0 w 66"/>
              <a:gd name="T23" fmla="*/ 51 h 144"/>
              <a:gd name="T24" fmla="*/ 0 w 66"/>
              <a:gd name="T25" fmla="*/ 51 h 144"/>
              <a:gd name="T26" fmla="*/ 2 w 66"/>
              <a:gd name="T27" fmla="*/ 41 h 144"/>
              <a:gd name="T28" fmla="*/ 5 w 66"/>
              <a:gd name="T29" fmla="*/ 31 h 144"/>
              <a:gd name="T30" fmla="*/ 9 w 66"/>
              <a:gd name="T31" fmla="*/ 22 h 144"/>
              <a:gd name="T32" fmla="*/ 16 w 66"/>
              <a:gd name="T33" fmla="*/ 15 h 144"/>
              <a:gd name="T34" fmla="*/ 22 w 66"/>
              <a:gd name="T35" fmla="*/ 9 h 144"/>
              <a:gd name="T36" fmla="*/ 33 w 66"/>
              <a:gd name="T37" fmla="*/ 4 h 144"/>
              <a:gd name="T38" fmla="*/ 41 w 66"/>
              <a:gd name="T39" fmla="*/ 2 h 144"/>
              <a:gd name="T40" fmla="*/ 51 w 66"/>
              <a:gd name="T4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144">
                <a:moveTo>
                  <a:pt x="51" y="0"/>
                </a:moveTo>
                <a:lnTo>
                  <a:pt x="51" y="0"/>
                </a:lnTo>
                <a:lnTo>
                  <a:pt x="60" y="0"/>
                </a:lnTo>
                <a:lnTo>
                  <a:pt x="66" y="2"/>
                </a:lnTo>
                <a:lnTo>
                  <a:pt x="66" y="2"/>
                </a:lnTo>
                <a:lnTo>
                  <a:pt x="61" y="14"/>
                </a:lnTo>
                <a:lnTo>
                  <a:pt x="56" y="24"/>
                </a:lnTo>
                <a:lnTo>
                  <a:pt x="55" y="36"/>
                </a:lnTo>
                <a:lnTo>
                  <a:pt x="53" y="48"/>
                </a:lnTo>
                <a:lnTo>
                  <a:pt x="53" y="144"/>
                </a:lnTo>
                <a:lnTo>
                  <a:pt x="0" y="144"/>
                </a:lnTo>
                <a:lnTo>
                  <a:pt x="0" y="51"/>
                </a:lnTo>
                <a:lnTo>
                  <a:pt x="0" y="51"/>
                </a:lnTo>
                <a:lnTo>
                  <a:pt x="2" y="41"/>
                </a:lnTo>
                <a:lnTo>
                  <a:pt x="5" y="31"/>
                </a:lnTo>
                <a:lnTo>
                  <a:pt x="9" y="22"/>
                </a:lnTo>
                <a:lnTo>
                  <a:pt x="16" y="15"/>
                </a:lnTo>
                <a:lnTo>
                  <a:pt x="22" y="9"/>
                </a:lnTo>
                <a:lnTo>
                  <a:pt x="33" y="4"/>
                </a:lnTo>
                <a:lnTo>
                  <a:pt x="41" y="2"/>
                </a:lnTo>
                <a:lnTo>
                  <a:pt x="51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6" name="Freeform 1351">
            <a:extLst>
              <a:ext uri="{FF2B5EF4-FFF2-40B4-BE49-F238E27FC236}">
                <a16:creationId xmlns="" xmlns:a16="http://schemas.microsoft.com/office/drawing/2014/main" id="{E12ED8C4-98EA-3F48-A85C-E8F4A4146063}"/>
              </a:ext>
            </a:extLst>
          </p:cNvPr>
          <p:cNvSpPr>
            <a:spLocks/>
          </p:cNvSpPr>
          <p:nvPr/>
        </p:nvSpPr>
        <p:spPr bwMode="auto">
          <a:xfrm>
            <a:off x="1428996" y="3611516"/>
            <a:ext cx="120007" cy="120007"/>
          </a:xfrm>
          <a:custGeom>
            <a:avLst/>
            <a:gdLst>
              <a:gd name="T0" fmla="*/ 68 w 136"/>
              <a:gd name="T1" fmla="*/ 0 h 136"/>
              <a:gd name="T2" fmla="*/ 68 w 136"/>
              <a:gd name="T3" fmla="*/ 0 h 136"/>
              <a:gd name="T4" fmla="*/ 54 w 136"/>
              <a:gd name="T5" fmla="*/ 2 h 136"/>
              <a:gd name="T6" fmla="*/ 42 w 136"/>
              <a:gd name="T7" fmla="*/ 6 h 136"/>
              <a:gd name="T8" fmla="*/ 31 w 136"/>
              <a:gd name="T9" fmla="*/ 12 h 136"/>
              <a:gd name="T10" fmla="*/ 20 w 136"/>
              <a:gd name="T11" fmla="*/ 21 h 136"/>
              <a:gd name="T12" fmla="*/ 12 w 136"/>
              <a:gd name="T13" fmla="*/ 31 h 136"/>
              <a:gd name="T14" fmla="*/ 5 w 136"/>
              <a:gd name="T15" fmla="*/ 41 h 136"/>
              <a:gd name="T16" fmla="*/ 2 w 136"/>
              <a:gd name="T17" fmla="*/ 55 h 136"/>
              <a:gd name="T18" fmla="*/ 0 w 136"/>
              <a:gd name="T19" fmla="*/ 68 h 136"/>
              <a:gd name="T20" fmla="*/ 0 w 136"/>
              <a:gd name="T21" fmla="*/ 68 h 136"/>
              <a:gd name="T22" fmla="*/ 2 w 136"/>
              <a:gd name="T23" fmla="*/ 82 h 136"/>
              <a:gd name="T24" fmla="*/ 5 w 136"/>
              <a:gd name="T25" fmla="*/ 95 h 136"/>
              <a:gd name="T26" fmla="*/ 12 w 136"/>
              <a:gd name="T27" fmla="*/ 105 h 136"/>
              <a:gd name="T28" fmla="*/ 20 w 136"/>
              <a:gd name="T29" fmla="*/ 116 h 136"/>
              <a:gd name="T30" fmla="*/ 31 w 136"/>
              <a:gd name="T31" fmla="*/ 124 h 136"/>
              <a:gd name="T32" fmla="*/ 42 w 136"/>
              <a:gd name="T33" fmla="*/ 131 h 136"/>
              <a:gd name="T34" fmla="*/ 54 w 136"/>
              <a:gd name="T35" fmla="*/ 134 h 136"/>
              <a:gd name="T36" fmla="*/ 68 w 136"/>
              <a:gd name="T37" fmla="*/ 136 h 136"/>
              <a:gd name="T38" fmla="*/ 68 w 136"/>
              <a:gd name="T39" fmla="*/ 136 h 136"/>
              <a:gd name="T40" fmla="*/ 81 w 136"/>
              <a:gd name="T41" fmla="*/ 134 h 136"/>
              <a:gd name="T42" fmla="*/ 95 w 136"/>
              <a:gd name="T43" fmla="*/ 131 h 136"/>
              <a:gd name="T44" fmla="*/ 107 w 136"/>
              <a:gd name="T45" fmla="*/ 124 h 136"/>
              <a:gd name="T46" fmla="*/ 117 w 136"/>
              <a:gd name="T47" fmla="*/ 116 h 136"/>
              <a:gd name="T48" fmla="*/ 125 w 136"/>
              <a:gd name="T49" fmla="*/ 105 h 136"/>
              <a:gd name="T50" fmla="*/ 130 w 136"/>
              <a:gd name="T51" fmla="*/ 95 h 136"/>
              <a:gd name="T52" fmla="*/ 136 w 136"/>
              <a:gd name="T53" fmla="*/ 82 h 136"/>
              <a:gd name="T54" fmla="*/ 136 w 136"/>
              <a:gd name="T55" fmla="*/ 68 h 136"/>
              <a:gd name="T56" fmla="*/ 136 w 136"/>
              <a:gd name="T57" fmla="*/ 68 h 136"/>
              <a:gd name="T58" fmla="*/ 136 w 136"/>
              <a:gd name="T59" fmla="*/ 55 h 136"/>
              <a:gd name="T60" fmla="*/ 130 w 136"/>
              <a:gd name="T61" fmla="*/ 41 h 136"/>
              <a:gd name="T62" fmla="*/ 125 w 136"/>
              <a:gd name="T63" fmla="*/ 31 h 136"/>
              <a:gd name="T64" fmla="*/ 117 w 136"/>
              <a:gd name="T65" fmla="*/ 21 h 136"/>
              <a:gd name="T66" fmla="*/ 107 w 136"/>
              <a:gd name="T67" fmla="*/ 12 h 136"/>
              <a:gd name="T68" fmla="*/ 95 w 136"/>
              <a:gd name="T69" fmla="*/ 6 h 136"/>
              <a:gd name="T70" fmla="*/ 81 w 136"/>
              <a:gd name="T71" fmla="*/ 2 h 136"/>
              <a:gd name="T72" fmla="*/ 68 w 136"/>
              <a:gd name="T7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" h="136">
                <a:moveTo>
                  <a:pt x="68" y="0"/>
                </a:moveTo>
                <a:lnTo>
                  <a:pt x="68" y="0"/>
                </a:lnTo>
                <a:lnTo>
                  <a:pt x="54" y="2"/>
                </a:lnTo>
                <a:lnTo>
                  <a:pt x="42" y="6"/>
                </a:lnTo>
                <a:lnTo>
                  <a:pt x="31" y="12"/>
                </a:lnTo>
                <a:lnTo>
                  <a:pt x="20" y="21"/>
                </a:lnTo>
                <a:lnTo>
                  <a:pt x="12" y="31"/>
                </a:lnTo>
                <a:lnTo>
                  <a:pt x="5" y="41"/>
                </a:lnTo>
                <a:lnTo>
                  <a:pt x="2" y="55"/>
                </a:lnTo>
                <a:lnTo>
                  <a:pt x="0" y="68"/>
                </a:lnTo>
                <a:lnTo>
                  <a:pt x="0" y="68"/>
                </a:lnTo>
                <a:lnTo>
                  <a:pt x="2" y="82"/>
                </a:lnTo>
                <a:lnTo>
                  <a:pt x="5" y="95"/>
                </a:lnTo>
                <a:lnTo>
                  <a:pt x="12" y="105"/>
                </a:lnTo>
                <a:lnTo>
                  <a:pt x="20" y="116"/>
                </a:lnTo>
                <a:lnTo>
                  <a:pt x="31" y="124"/>
                </a:lnTo>
                <a:lnTo>
                  <a:pt x="42" y="131"/>
                </a:lnTo>
                <a:lnTo>
                  <a:pt x="54" y="134"/>
                </a:lnTo>
                <a:lnTo>
                  <a:pt x="68" y="136"/>
                </a:lnTo>
                <a:lnTo>
                  <a:pt x="68" y="136"/>
                </a:lnTo>
                <a:lnTo>
                  <a:pt x="81" y="134"/>
                </a:lnTo>
                <a:lnTo>
                  <a:pt x="95" y="131"/>
                </a:lnTo>
                <a:lnTo>
                  <a:pt x="107" y="124"/>
                </a:lnTo>
                <a:lnTo>
                  <a:pt x="117" y="116"/>
                </a:lnTo>
                <a:lnTo>
                  <a:pt x="125" y="105"/>
                </a:lnTo>
                <a:lnTo>
                  <a:pt x="130" y="95"/>
                </a:lnTo>
                <a:lnTo>
                  <a:pt x="136" y="82"/>
                </a:lnTo>
                <a:lnTo>
                  <a:pt x="136" y="68"/>
                </a:lnTo>
                <a:lnTo>
                  <a:pt x="136" y="68"/>
                </a:lnTo>
                <a:lnTo>
                  <a:pt x="136" y="55"/>
                </a:lnTo>
                <a:lnTo>
                  <a:pt x="130" y="41"/>
                </a:lnTo>
                <a:lnTo>
                  <a:pt x="125" y="31"/>
                </a:lnTo>
                <a:lnTo>
                  <a:pt x="117" y="21"/>
                </a:lnTo>
                <a:lnTo>
                  <a:pt x="107" y="12"/>
                </a:lnTo>
                <a:lnTo>
                  <a:pt x="95" y="6"/>
                </a:lnTo>
                <a:lnTo>
                  <a:pt x="81" y="2"/>
                </a:lnTo>
                <a:lnTo>
                  <a:pt x="68" y="0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7" name="Freeform 1352">
            <a:extLst>
              <a:ext uri="{FF2B5EF4-FFF2-40B4-BE49-F238E27FC236}">
                <a16:creationId xmlns="" xmlns:a16="http://schemas.microsoft.com/office/drawing/2014/main" id="{5566746B-68E7-914E-8E6E-7E26482964DB}"/>
              </a:ext>
            </a:extLst>
          </p:cNvPr>
          <p:cNvSpPr>
            <a:spLocks/>
          </p:cNvSpPr>
          <p:nvPr/>
        </p:nvSpPr>
        <p:spPr bwMode="auto">
          <a:xfrm>
            <a:off x="1586617" y="3790631"/>
            <a:ext cx="85975" cy="184489"/>
          </a:xfrm>
          <a:custGeom>
            <a:avLst/>
            <a:gdLst>
              <a:gd name="T0" fmla="*/ 95 w 95"/>
              <a:gd name="T1" fmla="*/ 205 h 205"/>
              <a:gd name="T2" fmla="*/ 13 w 95"/>
              <a:gd name="T3" fmla="*/ 205 h 205"/>
              <a:gd name="T4" fmla="*/ 13 w 95"/>
              <a:gd name="T5" fmla="*/ 59 h 205"/>
              <a:gd name="T6" fmla="*/ 13 w 95"/>
              <a:gd name="T7" fmla="*/ 59 h 205"/>
              <a:gd name="T8" fmla="*/ 13 w 95"/>
              <a:gd name="T9" fmla="*/ 44 h 205"/>
              <a:gd name="T10" fmla="*/ 10 w 95"/>
              <a:gd name="T11" fmla="*/ 29 h 205"/>
              <a:gd name="T12" fmla="*/ 5 w 95"/>
              <a:gd name="T13" fmla="*/ 15 h 205"/>
              <a:gd name="T14" fmla="*/ 0 w 95"/>
              <a:gd name="T15" fmla="*/ 3 h 205"/>
              <a:gd name="T16" fmla="*/ 0 w 95"/>
              <a:gd name="T17" fmla="*/ 3 h 205"/>
              <a:gd name="T18" fmla="*/ 10 w 95"/>
              <a:gd name="T19" fmla="*/ 0 h 205"/>
              <a:gd name="T20" fmla="*/ 20 w 95"/>
              <a:gd name="T21" fmla="*/ 0 h 205"/>
              <a:gd name="T22" fmla="*/ 20 w 95"/>
              <a:gd name="T23" fmla="*/ 0 h 205"/>
              <a:gd name="T24" fmla="*/ 35 w 95"/>
              <a:gd name="T25" fmla="*/ 2 h 205"/>
              <a:gd name="T26" fmla="*/ 49 w 95"/>
              <a:gd name="T27" fmla="*/ 5 h 205"/>
              <a:gd name="T28" fmla="*/ 61 w 95"/>
              <a:gd name="T29" fmla="*/ 12 h 205"/>
              <a:gd name="T30" fmla="*/ 73 w 95"/>
              <a:gd name="T31" fmla="*/ 22 h 205"/>
              <a:gd name="T32" fmla="*/ 81 w 95"/>
              <a:gd name="T33" fmla="*/ 32 h 205"/>
              <a:gd name="T34" fmla="*/ 88 w 95"/>
              <a:gd name="T35" fmla="*/ 44 h 205"/>
              <a:gd name="T36" fmla="*/ 93 w 95"/>
              <a:gd name="T37" fmla="*/ 57 h 205"/>
              <a:gd name="T38" fmla="*/ 95 w 95"/>
              <a:gd name="T39" fmla="*/ 73 h 205"/>
              <a:gd name="T40" fmla="*/ 95 w 95"/>
              <a:gd name="T41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205">
                <a:moveTo>
                  <a:pt x="95" y="205"/>
                </a:moveTo>
                <a:lnTo>
                  <a:pt x="13" y="205"/>
                </a:lnTo>
                <a:lnTo>
                  <a:pt x="13" y="59"/>
                </a:lnTo>
                <a:lnTo>
                  <a:pt x="13" y="59"/>
                </a:lnTo>
                <a:lnTo>
                  <a:pt x="13" y="44"/>
                </a:lnTo>
                <a:lnTo>
                  <a:pt x="10" y="29"/>
                </a:lnTo>
                <a:lnTo>
                  <a:pt x="5" y="15"/>
                </a:lnTo>
                <a:lnTo>
                  <a:pt x="0" y="3"/>
                </a:lnTo>
                <a:lnTo>
                  <a:pt x="0" y="3"/>
                </a:lnTo>
                <a:lnTo>
                  <a:pt x="10" y="0"/>
                </a:lnTo>
                <a:lnTo>
                  <a:pt x="20" y="0"/>
                </a:lnTo>
                <a:lnTo>
                  <a:pt x="20" y="0"/>
                </a:lnTo>
                <a:lnTo>
                  <a:pt x="35" y="2"/>
                </a:lnTo>
                <a:lnTo>
                  <a:pt x="49" y="5"/>
                </a:lnTo>
                <a:lnTo>
                  <a:pt x="61" y="12"/>
                </a:lnTo>
                <a:lnTo>
                  <a:pt x="73" y="22"/>
                </a:lnTo>
                <a:lnTo>
                  <a:pt x="81" y="32"/>
                </a:lnTo>
                <a:lnTo>
                  <a:pt x="88" y="44"/>
                </a:lnTo>
                <a:lnTo>
                  <a:pt x="93" y="57"/>
                </a:lnTo>
                <a:lnTo>
                  <a:pt x="95" y="73"/>
                </a:lnTo>
                <a:lnTo>
                  <a:pt x="95" y="20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8" name="Freeform 1353">
            <a:extLst>
              <a:ext uri="{FF2B5EF4-FFF2-40B4-BE49-F238E27FC236}">
                <a16:creationId xmlns="" xmlns:a16="http://schemas.microsoft.com/office/drawing/2014/main" id="{EC75D20C-9729-8A49-8963-B9033B4BC130}"/>
              </a:ext>
            </a:extLst>
          </p:cNvPr>
          <p:cNvSpPr>
            <a:spLocks/>
          </p:cNvSpPr>
          <p:nvPr/>
        </p:nvSpPr>
        <p:spPr bwMode="auto">
          <a:xfrm>
            <a:off x="1307198" y="3790631"/>
            <a:ext cx="84185" cy="184489"/>
          </a:xfrm>
          <a:custGeom>
            <a:avLst/>
            <a:gdLst>
              <a:gd name="T0" fmla="*/ 79 w 95"/>
              <a:gd name="T1" fmla="*/ 59 h 205"/>
              <a:gd name="T2" fmla="*/ 79 w 95"/>
              <a:gd name="T3" fmla="*/ 205 h 205"/>
              <a:gd name="T4" fmla="*/ 0 w 95"/>
              <a:gd name="T5" fmla="*/ 205 h 205"/>
              <a:gd name="T6" fmla="*/ 0 w 95"/>
              <a:gd name="T7" fmla="*/ 73 h 205"/>
              <a:gd name="T8" fmla="*/ 0 w 95"/>
              <a:gd name="T9" fmla="*/ 73 h 205"/>
              <a:gd name="T10" fmla="*/ 1 w 95"/>
              <a:gd name="T11" fmla="*/ 57 h 205"/>
              <a:gd name="T12" fmla="*/ 7 w 95"/>
              <a:gd name="T13" fmla="*/ 44 h 205"/>
              <a:gd name="T14" fmla="*/ 13 w 95"/>
              <a:gd name="T15" fmla="*/ 32 h 205"/>
              <a:gd name="T16" fmla="*/ 22 w 95"/>
              <a:gd name="T17" fmla="*/ 22 h 205"/>
              <a:gd name="T18" fmla="*/ 32 w 95"/>
              <a:gd name="T19" fmla="*/ 12 h 205"/>
              <a:gd name="T20" fmla="*/ 45 w 95"/>
              <a:gd name="T21" fmla="*/ 5 h 205"/>
              <a:gd name="T22" fmla="*/ 59 w 95"/>
              <a:gd name="T23" fmla="*/ 2 h 205"/>
              <a:gd name="T24" fmla="*/ 73 w 95"/>
              <a:gd name="T25" fmla="*/ 0 h 205"/>
              <a:gd name="T26" fmla="*/ 73 w 95"/>
              <a:gd name="T27" fmla="*/ 0 h 205"/>
              <a:gd name="T28" fmla="*/ 84 w 95"/>
              <a:gd name="T29" fmla="*/ 0 h 205"/>
              <a:gd name="T30" fmla="*/ 95 w 95"/>
              <a:gd name="T31" fmla="*/ 3 h 205"/>
              <a:gd name="T32" fmla="*/ 95 w 95"/>
              <a:gd name="T33" fmla="*/ 3 h 205"/>
              <a:gd name="T34" fmla="*/ 88 w 95"/>
              <a:gd name="T35" fmla="*/ 15 h 205"/>
              <a:gd name="T36" fmla="*/ 84 w 95"/>
              <a:gd name="T37" fmla="*/ 29 h 205"/>
              <a:gd name="T38" fmla="*/ 81 w 95"/>
              <a:gd name="T39" fmla="*/ 44 h 205"/>
              <a:gd name="T40" fmla="*/ 79 w 95"/>
              <a:gd name="T41" fmla="*/ 5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205">
                <a:moveTo>
                  <a:pt x="79" y="59"/>
                </a:moveTo>
                <a:lnTo>
                  <a:pt x="79" y="205"/>
                </a:lnTo>
                <a:lnTo>
                  <a:pt x="0" y="205"/>
                </a:lnTo>
                <a:lnTo>
                  <a:pt x="0" y="73"/>
                </a:lnTo>
                <a:lnTo>
                  <a:pt x="0" y="73"/>
                </a:lnTo>
                <a:lnTo>
                  <a:pt x="1" y="57"/>
                </a:lnTo>
                <a:lnTo>
                  <a:pt x="7" y="44"/>
                </a:lnTo>
                <a:lnTo>
                  <a:pt x="13" y="32"/>
                </a:lnTo>
                <a:lnTo>
                  <a:pt x="22" y="22"/>
                </a:lnTo>
                <a:lnTo>
                  <a:pt x="32" y="12"/>
                </a:lnTo>
                <a:lnTo>
                  <a:pt x="45" y="5"/>
                </a:lnTo>
                <a:lnTo>
                  <a:pt x="59" y="2"/>
                </a:lnTo>
                <a:lnTo>
                  <a:pt x="73" y="0"/>
                </a:lnTo>
                <a:lnTo>
                  <a:pt x="73" y="0"/>
                </a:lnTo>
                <a:lnTo>
                  <a:pt x="84" y="0"/>
                </a:lnTo>
                <a:lnTo>
                  <a:pt x="95" y="3"/>
                </a:lnTo>
                <a:lnTo>
                  <a:pt x="95" y="3"/>
                </a:lnTo>
                <a:lnTo>
                  <a:pt x="88" y="15"/>
                </a:lnTo>
                <a:lnTo>
                  <a:pt x="84" y="29"/>
                </a:lnTo>
                <a:lnTo>
                  <a:pt x="81" y="44"/>
                </a:lnTo>
                <a:lnTo>
                  <a:pt x="79" y="59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9" name="Freeform 1354">
            <a:extLst>
              <a:ext uri="{FF2B5EF4-FFF2-40B4-BE49-F238E27FC236}">
                <a16:creationId xmlns="" xmlns:a16="http://schemas.microsoft.com/office/drawing/2014/main" id="{69C96EC6-48B0-654A-A68E-804B36361BD8}"/>
              </a:ext>
            </a:extLst>
          </p:cNvPr>
          <p:cNvSpPr>
            <a:spLocks/>
          </p:cNvSpPr>
          <p:nvPr/>
        </p:nvSpPr>
        <p:spPr bwMode="auto">
          <a:xfrm>
            <a:off x="1393173" y="3749430"/>
            <a:ext cx="191653" cy="263300"/>
          </a:xfrm>
          <a:custGeom>
            <a:avLst/>
            <a:gdLst>
              <a:gd name="T0" fmla="*/ 0 w 213"/>
              <a:gd name="T1" fmla="*/ 295 h 295"/>
              <a:gd name="T2" fmla="*/ 213 w 213"/>
              <a:gd name="T3" fmla="*/ 295 h 295"/>
              <a:gd name="T4" fmla="*/ 213 w 213"/>
              <a:gd name="T5" fmla="*/ 107 h 295"/>
              <a:gd name="T6" fmla="*/ 213 w 213"/>
              <a:gd name="T7" fmla="*/ 107 h 295"/>
              <a:gd name="T8" fmla="*/ 213 w 213"/>
              <a:gd name="T9" fmla="*/ 95 h 295"/>
              <a:gd name="T10" fmla="*/ 212 w 213"/>
              <a:gd name="T11" fmla="*/ 85 h 295"/>
              <a:gd name="T12" fmla="*/ 208 w 213"/>
              <a:gd name="T13" fmla="*/ 75 h 295"/>
              <a:gd name="T14" fmla="*/ 205 w 213"/>
              <a:gd name="T15" fmla="*/ 65 h 295"/>
              <a:gd name="T16" fmla="*/ 195 w 213"/>
              <a:gd name="T17" fmla="*/ 48 h 295"/>
              <a:gd name="T18" fmla="*/ 183 w 213"/>
              <a:gd name="T19" fmla="*/ 31 h 295"/>
              <a:gd name="T20" fmla="*/ 166 w 213"/>
              <a:gd name="T21" fmla="*/ 19 h 295"/>
              <a:gd name="T22" fmla="*/ 149 w 213"/>
              <a:gd name="T23" fmla="*/ 9 h 295"/>
              <a:gd name="T24" fmla="*/ 139 w 213"/>
              <a:gd name="T25" fmla="*/ 6 h 295"/>
              <a:gd name="T26" fmla="*/ 129 w 213"/>
              <a:gd name="T27" fmla="*/ 2 h 295"/>
              <a:gd name="T28" fmla="*/ 119 w 213"/>
              <a:gd name="T29" fmla="*/ 0 h 295"/>
              <a:gd name="T30" fmla="*/ 107 w 213"/>
              <a:gd name="T31" fmla="*/ 0 h 295"/>
              <a:gd name="T32" fmla="*/ 107 w 213"/>
              <a:gd name="T33" fmla="*/ 0 h 295"/>
              <a:gd name="T34" fmla="*/ 97 w 213"/>
              <a:gd name="T35" fmla="*/ 0 h 295"/>
              <a:gd name="T36" fmla="*/ 87 w 213"/>
              <a:gd name="T37" fmla="*/ 2 h 295"/>
              <a:gd name="T38" fmla="*/ 76 w 213"/>
              <a:gd name="T39" fmla="*/ 6 h 295"/>
              <a:gd name="T40" fmla="*/ 66 w 213"/>
              <a:gd name="T41" fmla="*/ 9 h 295"/>
              <a:gd name="T42" fmla="*/ 48 w 213"/>
              <a:gd name="T43" fmla="*/ 19 h 295"/>
              <a:gd name="T44" fmla="*/ 32 w 213"/>
              <a:gd name="T45" fmla="*/ 31 h 295"/>
              <a:gd name="T46" fmla="*/ 19 w 213"/>
              <a:gd name="T47" fmla="*/ 48 h 295"/>
              <a:gd name="T48" fmla="*/ 9 w 213"/>
              <a:gd name="T49" fmla="*/ 65 h 295"/>
              <a:gd name="T50" fmla="*/ 5 w 213"/>
              <a:gd name="T51" fmla="*/ 75 h 295"/>
              <a:gd name="T52" fmla="*/ 4 w 213"/>
              <a:gd name="T53" fmla="*/ 85 h 295"/>
              <a:gd name="T54" fmla="*/ 2 w 213"/>
              <a:gd name="T55" fmla="*/ 95 h 295"/>
              <a:gd name="T56" fmla="*/ 0 w 213"/>
              <a:gd name="T57" fmla="*/ 107 h 295"/>
              <a:gd name="T58" fmla="*/ 0 w 213"/>
              <a:gd name="T5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95">
                <a:moveTo>
                  <a:pt x="0" y="295"/>
                </a:moveTo>
                <a:lnTo>
                  <a:pt x="213" y="295"/>
                </a:lnTo>
                <a:lnTo>
                  <a:pt x="213" y="107"/>
                </a:lnTo>
                <a:lnTo>
                  <a:pt x="213" y="107"/>
                </a:lnTo>
                <a:lnTo>
                  <a:pt x="213" y="95"/>
                </a:lnTo>
                <a:lnTo>
                  <a:pt x="212" y="85"/>
                </a:lnTo>
                <a:lnTo>
                  <a:pt x="208" y="75"/>
                </a:lnTo>
                <a:lnTo>
                  <a:pt x="205" y="65"/>
                </a:lnTo>
                <a:lnTo>
                  <a:pt x="195" y="48"/>
                </a:lnTo>
                <a:lnTo>
                  <a:pt x="183" y="31"/>
                </a:lnTo>
                <a:lnTo>
                  <a:pt x="166" y="19"/>
                </a:lnTo>
                <a:lnTo>
                  <a:pt x="149" y="9"/>
                </a:lnTo>
                <a:lnTo>
                  <a:pt x="139" y="6"/>
                </a:lnTo>
                <a:lnTo>
                  <a:pt x="129" y="2"/>
                </a:lnTo>
                <a:lnTo>
                  <a:pt x="119" y="0"/>
                </a:lnTo>
                <a:lnTo>
                  <a:pt x="107" y="0"/>
                </a:lnTo>
                <a:lnTo>
                  <a:pt x="107" y="0"/>
                </a:lnTo>
                <a:lnTo>
                  <a:pt x="97" y="0"/>
                </a:lnTo>
                <a:lnTo>
                  <a:pt x="87" y="2"/>
                </a:lnTo>
                <a:lnTo>
                  <a:pt x="76" y="6"/>
                </a:lnTo>
                <a:lnTo>
                  <a:pt x="66" y="9"/>
                </a:lnTo>
                <a:lnTo>
                  <a:pt x="48" y="19"/>
                </a:lnTo>
                <a:lnTo>
                  <a:pt x="32" y="31"/>
                </a:lnTo>
                <a:lnTo>
                  <a:pt x="19" y="48"/>
                </a:lnTo>
                <a:lnTo>
                  <a:pt x="9" y="65"/>
                </a:lnTo>
                <a:lnTo>
                  <a:pt x="5" y="75"/>
                </a:lnTo>
                <a:lnTo>
                  <a:pt x="4" y="85"/>
                </a:lnTo>
                <a:lnTo>
                  <a:pt x="2" y="95"/>
                </a:lnTo>
                <a:lnTo>
                  <a:pt x="0" y="107"/>
                </a:lnTo>
                <a:lnTo>
                  <a:pt x="0" y="295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2973411-A0B0-0746-865C-2A6D36FC457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7760F5E2-0E5C-7F46-8B50-EA2480C42E07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7A13DA61-359F-8941-B75C-5AD032F9F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90A7D588-45E1-CA40-9C4A-6336614D9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72" name="Picture 31">
            <a:extLst>
              <a:ext uri="{FF2B5EF4-FFF2-40B4-BE49-F238E27FC236}">
                <a16:creationId xmlns="" xmlns:a16="http://schemas.microsoft.com/office/drawing/2014/main" id="{16FA7158-DB79-0245-9FBF-1E3EC5D9E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864238" y="4120501"/>
            <a:ext cx="1138782" cy="4708989"/>
          </a:xfrm>
          <a:prstGeom prst="rect">
            <a:avLst/>
          </a:prstGeom>
        </p:spPr>
      </p:pic>
      <p:sp>
        <p:nvSpPr>
          <p:cNvPr id="73" name="Rectangle 5">
            <a:extLst>
              <a:ext uri="{FF2B5EF4-FFF2-40B4-BE49-F238E27FC236}">
                <a16:creationId xmlns="" xmlns:a16="http://schemas.microsoft.com/office/drawing/2014/main" id="{926C1AF0-496A-C941-9B2A-E288352E6C5B}"/>
              </a:ext>
            </a:extLst>
          </p:cNvPr>
          <p:cNvSpPr/>
          <p:nvPr/>
        </p:nvSpPr>
        <p:spPr>
          <a:xfrm>
            <a:off x="1009871" y="4897429"/>
            <a:ext cx="4708989" cy="1023781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5" name="Title 4">
            <a:extLst>
              <a:ext uri="{FF2B5EF4-FFF2-40B4-BE49-F238E27FC236}">
                <a16:creationId xmlns="" xmlns:a16="http://schemas.microsoft.com/office/drawing/2014/main" id="{12D31519-F05C-7647-9CE5-23104D98AB8D}"/>
              </a:ext>
            </a:extLst>
          </p:cNvPr>
          <p:cNvSpPr txBox="1">
            <a:spLocks/>
          </p:cNvSpPr>
          <p:nvPr/>
        </p:nvSpPr>
        <p:spPr>
          <a:xfrm>
            <a:off x="2095455" y="5231794"/>
            <a:ext cx="3045868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课件制作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9" name="Freeform 144">
            <a:extLst>
              <a:ext uri="{FF2B5EF4-FFF2-40B4-BE49-F238E27FC236}">
                <a16:creationId xmlns="" xmlns:a16="http://schemas.microsoft.com/office/drawing/2014/main" id="{432C1AE7-B2FD-1B4C-9034-2293C1475A5A}"/>
              </a:ext>
            </a:extLst>
          </p:cNvPr>
          <p:cNvSpPr>
            <a:spLocks/>
          </p:cNvSpPr>
          <p:nvPr/>
        </p:nvSpPr>
        <p:spPr bwMode="auto">
          <a:xfrm>
            <a:off x="1209875" y="5107322"/>
            <a:ext cx="425451" cy="295276"/>
          </a:xfrm>
          <a:custGeom>
            <a:avLst/>
            <a:gdLst>
              <a:gd name="T0" fmla="*/ 914 w 1075"/>
              <a:gd name="T1" fmla="*/ 746 h 747"/>
              <a:gd name="T2" fmla="*/ 966 w 1075"/>
              <a:gd name="T3" fmla="*/ 732 h 747"/>
              <a:gd name="T4" fmla="*/ 1010 w 1075"/>
              <a:gd name="T5" fmla="*/ 706 h 747"/>
              <a:gd name="T6" fmla="*/ 1045 w 1075"/>
              <a:gd name="T7" fmla="*/ 668 h 747"/>
              <a:gd name="T8" fmla="*/ 1066 w 1075"/>
              <a:gd name="T9" fmla="*/ 621 h 747"/>
              <a:gd name="T10" fmla="*/ 1075 w 1075"/>
              <a:gd name="T11" fmla="*/ 568 h 747"/>
              <a:gd name="T12" fmla="*/ 1070 w 1075"/>
              <a:gd name="T13" fmla="*/ 529 h 747"/>
              <a:gd name="T14" fmla="*/ 1050 w 1075"/>
              <a:gd name="T15" fmla="*/ 478 h 747"/>
              <a:gd name="T16" fmla="*/ 1015 w 1075"/>
              <a:gd name="T17" fmla="*/ 435 h 747"/>
              <a:gd name="T18" fmla="*/ 1015 w 1075"/>
              <a:gd name="T19" fmla="*/ 420 h 747"/>
              <a:gd name="T20" fmla="*/ 1007 w 1075"/>
              <a:gd name="T21" fmla="*/ 369 h 747"/>
              <a:gd name="T22" fmla="*/ 987 w 1075"/>
              <a:gd name="T23" fmla="*/ 326 h 747"/>
              <a:gd name="T24" fmla="*/ 954 w 1075"/>
              <a:gd name="T25" fmla="*/ 289 h 747"/>
              <a:gd name="T26" fmla="*/ 912 w 1075"/>
              <a:gd name="T27" fmla="*/ 264 h 747"/>
              <a:gd name="T28" fmla="*/ 864 w 1075"/>
              <a:gd name="T29" fmla="*/ 252 h 747"/>
              <a:gd name="T30" fmla="*/ 830 w 1075"/>
              <a:gd name="T31" fmla="*/ 252 h 747"/>
              <a:gd name="T32" fmla="*/ 780 w 1075"/>
              <a:gd name="T33" fmla="*/ 264 h 747"/>
              <a:gd name="T34" fmla="*/ 769 w 1075"/>
              <a:gd name="T35" fmla="*/ 211 h 747"/>
              <a:gd name="T36" fmla="*/ 736 w 1075"/>
              <a:gd name="T37" fmla="*/ 137 h 747"/>
              <a:gd name="T38" fmla="*/ 684 w 1075"/>
              <a:gd name="T39" fmla="*/ 77 h 747"/>
              <a:gd name="T40" fmla="*/ 619 w 1075"/>
              <a:gd name="T41" fmla="*/ 31 h 747"/>
              <a:gd name="T42" fmla="*/ 541 w 1075"/>
              <a:gd name="T43" fmla="*/ 6 h 747"/>
              <a:gd name="T44" fmla="*/ 484 w 1075"/>
              <a:gd name="T45" fmla="*/ 0 h 747"/>
              <a:gd name="T46" fmla="*/ 440 w 1075"/>
              <a:gd name="T47" fmla="*/ 3 h 747"/>
              <a:gd name="T48" fmla="*/ 371 w 1075"/>
              <a:gd name="T49" fmla="*/ 23 h 747"/>
              <a:gd name="T50" fmla="*/ 297 w 1075"/>
              <a:gd name="T51" fmla="*/ 67 h 747"/>
              <a:gd name="T52" fmla="*/ 241 w 1075"/>
              <a:gd name="T53" fmla="*/ 129 h 747"/>
              <a:gd name="T54" fmla="*/ 202 w 1075"/>
              <a:gd name="T55" fmla="*/ 205 h 747"/>
              <a:gd name="T56" fmla="*/ 190 w 1075"/>
              <a:gd name="T57" fmla="*/ 263 h 747"/>
              <a:gd name="T58" fmla="*/ 187 w 1075"/>
              <a:gd name="T59" fmla="*/ 292 h 747"/>
              <a:gd name="T60" fmla="*/ 131 w 1075"/>
              <a:gd name="T61" fmla="*/ 311 h 747"/>
              <a:gd name="T62" fmla="*/ 81 w 1075"/>
              <a:gd name="T63" fmla="*/ 342 h 747"/>
              <a:gd name="T64" fmla="*/ 43 w 1075"/>
              <a:gd name="T65" fmla="*/ 386 h 747"/>
              <a:gd name="T66" fmla="*/ 15 w 1075"/>
              <a:gd name="T67" fmla="*/ 438 h 747"/>
              <a:gd name="T68" fmla="*/ 2 w 1075"/>
              <a:gd name="T69" fmla="*/ 497 h 747"/>
              <a:gd name="T70" fmla="*/ 0 w 1075"/>
              <a:gd name="T71" fmla="*/ 531 h 747"/>
              <a:gd name="T72" fmla="*/ 6 w 1075"/>
              <a:gd name="T73" fmla="*/ 572 h 747"/>
              <a:gd name="T74" fmla="*/ 20 w 1075"/>
              <a:gd name="T75" fmla="*/ 609 h 747"/>
              <a:gd name="T76" fmla="*/ 38 w 1075"/>
              <a:gd name="T77" fmla="*/ 643 h 747"/>
              <a:gd name="T78" fmla="*/ 72 w 1075"/>
              <a:gd name="T79" fmla="*/ 683 h 747"/>
              <a:gd name="T80" fmla="*/ 103 w 1075"/>
              <a:gd name="T81" fmla="*/ 709 h 747"/>
              <a:gd name="T82" fmla="*/ 145 w 1075"/>
              <a:gd name="T83" fmla="*/ 733 h 747"/>
              <a:gd name="T84" fmla="*/ 193 w 1075"/>
              <a:gd name="T85" fmla="*/ 746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5" h="747">
                <a:moveTo>
                  <a:pt x="896" y="747"/>
                </a:moveTo>
                <a:lnTo>
                  <a:pt x="896" y="747"/>
                </a:lnTo>
                <a:lnTo>
                  <a:pt x="914" y="746"/>
                </a:lnTo>
                <a:lnTo>
                  <a:pt x="932" y="743"/>
                </a:lnTo>
                <a:lnTo>
                  <a:pt x="949" y="738"/>
                </a:lnTo>
                <a:lnTo>
                  <a:pt x="966" y="732"/>
                </a:lnTo>
                <a:lnTo>
                  <a:pt x="982" y="725"/>
                </a:lnTo>
                <a:lnTo>
                  <a:pt x="996" y="717"/>
                </a:lnTo>
                <a:lnTo>
                  <a:pt x="1010" y="706"/>
                </a:lnTo>
                <a:lnTo>
                  <a:pt x="1023" y="695"/>
                </a:lnTo>
                <a:lnTo>
                  <a:pt x="1034" y="682"/>
                </a:lnTo>
                <a:lnTo>
                  <a:pt x="1045" y="668"/>
                </a:lnTo>
                <a:lnTo>
                  <a:pt x="1053" y="654"/>
                </a:lnTo>
                <a:lnTo>
                  <a:pt x="1060" y="638"/>
                </a:lnTo>
                <a:lnTo>
                  <a:pt x="1066" y="621"/>
                </a:lnTo>
                <a:lnTo>
                  <a:pt x="1071" y="604"/>
                </a:lnTo>
                <a:lnTo>
                  <a:pt x="1074" y="586"/>
                </a:lnTo>
                <a:lnTo>
                  <a:pt x="1075" y="568"/>
                </a:lnTo>
                <a:lnTo>
                  <a:pt x="1075" y="568"/>
                </a:lnTo>
                <a:lnTo>
                  <a:pt x="1074" y="549"/>
                </a:lnTo>
                <a:lnTo>
                  <a:pt x="1070" y="529"/>
                </a:lnTo>
                <a:lnTo>
                  <a:pt x="1065" y="511"/>
                </a:lnTo>
                <a:lnTo>
                  <a:pt x="1058" y="494"/>
                </a:lnTo>
                <a:lnTo>
                  <a:pt x="1050" y="478"/>
                </a:lnTo>
                <a:lnTo>
                  <a:pt x="1040" y="462"/>
                </a:lnTo>
                <a:lnTo>
                  <a:pt x="1028" y="447"/>
                </a:lnTo>
                <a:lnTo>
                  <a:pt x="1015" y="435"/>
                </a:lnTo>
                <a:lnTo>
                  <a:pt x="1015" y="435"/>
                </a:lnTo>
                <a:lnTo>
                  <a:pt x="1015" y="420"/>
                </a:lnTo>
                <a:lnTo>
                  <a:pt x="1015" y="420"/>
                </a:lnTo>
                <a:lnTo>
                  <a:pt x="1015" y="403"/>
                </a:lnTo>
                <a:lnTo>
                  <a:pt x="1012" y="386"/>
                </a:lnTo>
                <a:lnTo>
                  <a:pt x="1007" y="369"/>
                </a:lnTo>
                <a:lnTo>
                  <a:pt x="1002" y="354"/>
                </a:lnTo>
                <a:lnTo>
                  <a:pt x="995" y="339"/>
                </a:lnTo>
                <a:lnTo>
                  <a:pt x="987" y="326"/>
                </a:lnTo>
                <a:lnTo>
                  <a:pt x="977" y="312"/>
                </a:lnTo>
                <a:lnTo>
                  <a:pt x="966" y="300"/>
                </a:lnTo>
                <a:lnTo>
                  <a:pt x="954" y="289"/>
                </a:lnTo>
                <a:lnTo>
                  <a:pt x="941" y="280"/>
                </a:lnTo>
                <a:lnTo>
                  <a:pt x="926" y="271"/>
                </a:lnTo>
                <a:lnTo>
                  <a:pt x="912" y="264"/>
                </a:lnTo>
                <a:lnTo>
                  <a:pt x="896" y="259"/>
                </a:lnTo>
                <a:lnTo>
                  <a:pt x="881" y="254"/>
                </a:lnTo>
                <a:lnTo>
                  <a:pt x="864" y="252"/>
                </a:lnTo>
                <a:lnTo>
                  <a:pt x="847" y="251"/>
                </a:lnTo>
                <a:lnTo>
                  <a:pt x="847" y="251"/>
                </a:lnTo>
                <a:lnTo>
                  <a:pt x="830" y="252"/>
                </a:lnTo>
                <a:lnTo>
                  <a:pt x="813" y="254"/>
                </a:lnTo>
                <a:lnTo>
                  <a:pt x="796" y="259"/>
                </a:lnTo>
                <a:lnTo>
                  <a:pt x="780" y="264"/>
                </a:lnTo>
                <a:lnTo>
                  <a:pt x="780" y="264"/>
                </a:lnTo>
                <a:lnTo>
                  <a:pt x="777" y="237"/>
                </a:lnTo>
                <a:lnTo>
                  <a:pt x="769" y="211"/>
                </a:lnTo>
                <a:lnTo>
                  <a:pt x="761" y="184"/>
                </a:lnTo>
                <a:lnTo>
                  <a:pt x="749" y="160"/>
                </a:lnTo>
                <a:lnTo>
                  <a:pt x="736" y="137"/>
                </a:lnTo>
                <a:lnTo>
                  <a:pt x="720" y="115"/>
                </a:lnTo>
                <a:lnTo>
                  <a:pt x="703" y="95"/>
                </a:lnTo>
                <a:lnTo>
                  <a:pt x="684" y="77"/>
                </a:lnTo>
                <a:lnTo>
                  <a:pt x="663" y="60"/>
                </a:lnTo>
                <a:lnTo>
                  <a:pt x="641" y="44"/>
                </a:lnTo>
                <a:lnTo>
                  <a:pt x="619" y="31"/>
                </a:lnTo>
                <a:lnTo>
                  <a:pt x="593" y="20"/>
                </a:lnTo>
                <a:lnTo>
                  <a:pt x="568" y="12"/>
                </a:lnTo>
                <a:lnTo>
                  <a:pt x="541" y="6"/>
                </a:lnTo>
                <a:lnTo>
                  <a:pt x="513" y="2"/>
                </a:lnTo>
                <a:lnTo>
                  <a:pt x="484" y="0"/>
                </a:lnTo>
                <a:lnTo>
                  <a:pt x="484" y="0"/>
                </a:lnTo>
                <a:lnTo>
                  <a:pt x="470" y="1"/>
                </a:lnTo>
                <a:lnTo>
                  <a:pt x="456" y="2"/>
                </a:lnTo>
                <a:lnTo>
                  <a:pt x="440" y="3"/>
                </a:lnTo>
                <a:lnTo>
                  <a:pt x="425" y="6"/>
                </a:lnTo>
                <a:lnTo>
                  <a:pt x="398" y="13"/>
                </a:lnTo>
                <a:lnTo>
                  <a:pt x="371" y="23"/>
                </a:lnTo>
                <a:lnTo>
                  <a:pt x="344" y="36"/>
                </a:lnTo>
                <a:lnTo>
                  <a:pt x="320" y="50"/>
                </a:lnTo>
                <a:lnTo>
                  <a:pt x="297" y="67"/>
                </a:lnTo>
                <a:lnTo>
                  <a:pt x="277" y="85"/>
                </a:lnTo>
                <a:lnTo>
                  <a:pt x="257" y="106"/>
                </a:lnTo>
                <a:lnTo>
                  <a:pt x="241" y="129"/>
                </a:lnTo>
                <a:lnTo>
                  <a:pt x="225" y="153"/>
                </a:lnTo>
                <a:lnTo>
                  <a:pt x="213" y="178"/>
                </a:lnTo>
                <a:lnTo>
                  <a:pt x="202" y="205"/>
                </a:lnTo>
                <a:lnTo>
                  <a:pt x="195" y="234"/>
                </a:lnTo>
                <a:lnTo>
                  <a:pt x="192" y="247"/>
                </a:lnTo>
                <a:lnTo>
                  <a:pt x="190" y="263"/>
                </a:lnTo>
                <a:lnTo>
                  <a:pt x="189" y="277"/>
                </a:lnTo>
                <a:lnTo>
                  <a:pt x="187" y="292"/>
                </a:lnTo>
                <a:lnTo>
                  <a:pt x="187" y="292"/>
                </a:lnTo>
                <a:lnTo>
                  <a:pt x="168" y="297"/>
                </a:lnTo>
                <a:lnTo>
                  <a:pt x="149" y="303"/>
                </a:lnTo>
                <a:lnTo>
                  <a:pt x="131" y="311"/>
                </a:lnTo>
                <a:lnTo>
                  <a:pt x="114" y="319"/>
                </a:lnTo>
                <a:lnTo>
                  <a:pt x="97" y="330"/>
                </a:lnTo>
                <a:lnTo>
                  <a:pt x="81" y="342"/>
                </a:lnTo>
                <a:lnTo>
                  <a:pt x="67" y="356"/>
                </a:lnTo>
                <a:lnTo>
                  <a:pt x="55" y="370"/>
                </a:lnTo>
                <a:lnTo>
                  <a:pt x="43" y="386"/>
                </a:lnTo>
                <a:lnTo>
                  <a:pt x="32" y="402"/>
                </a:lnTo>
                <a:lnTo>
                  <a:pt x="22" y="420"/>
                </a:lnTo>
                <a:lnTo>
                  <a:pt x="15" y="438"/>
                </a:lnTo>
                <a:lnTo>
                  <a:pt x="9" y="457"/>
                </a:lnTo>
                <a:lnTo>
                  <a:pt x="4" y="476"/>
                </a:lnTo>
                <a:lnTo>
                  <a:pt x="2" y="497"/>
                </a:lnTo>
                <a:lnTo>
                  <a:pt x="0" y="517"/>
                </a:lnTo>
                <a:lnTo>
                  <a:pt x="0" y="517"/>
                </a:lnTo>
                <a:lnTo>
                  <a:pt x="0" y="531"/>
                </a:lnTo>
                <a:lnTo>
                  <a:pt x="2" y="545"/>
                </a:lnTo>
                <a:lnTo>
                  <a:pt x="4" y="558"/>
                </a:lnTo>
                <a:lnTo>
                  <a:pt x="6" y="572"/>
                </a:lnTo>
                <a:lnTo>
                  <a:pt x="10" y="584"/>
                </a:lnTo>
                <a:lnTo>
                  <a:pt x="15" y="597"/>
                </a:lnTo>
                <a:lnTo>
                  <a:pt x="20" y="609"/>
                </a:lnTo>
                <a:lnTo>
                  <a:pt x="24" y="620"/>
                </a:lnTo>
                <a:lnTo>
                  <a:pt x="32" y="632"/>
                </a:lnTo>
                <a:lnTo>
                  <a:pt x="38" y="643"/>
                </a:lnTo>
                <a:lnTo>
                  <a:pt x="45" y="654"/>
                </a:lnTo>
                <a:lnTo>
                  <a:pt x="53" y="663"/>
                </a:lnTo>
                <a:lnTo>
                  <a:pt x="72" y="683"/>
                </a:lnTo>
                <a:lnTo>
                  <a:pt x="91" y="700"/>
                </a:lnTo>
                <a:lnTo>
                  <a:pt x="91" y="700"/>
                </a:lnTo>
                <a:lnTo>
                  <a:pt x="103" y="709"/>
                </a:lnTo>
                <a:lnTo>
                  <a:pt x="116" y="719"/>
                </a:lnTo>
                <a:lnTo>
                  <a:pt x="131" y="727"/>
                </a:lnTo>
                <a:lnTo>
                  <a:pt x="145" y="733"/>
                </a:lnTo>
                <a:lnTo>
                  <a:pt x="161" y="739"/>
                </a:lnTo>
                <a:lnTo>
                  <a:pt x="178" y="743"/>
                </a:lnTo>
                <a:lnTo>
                  <a:pt x="193" y="746"/>
                </a:lnTo>
                <a:lnTo>
                  <a:pt x="212" y="747"/>
                </a:lnTo>
                <a:lnTo>
                  <a:pt x="896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0" name="Freeform 145">
            <a:extLst>
              <a:ext uri="{FF2B5EF4-FFF2-40B4-BE49-F238E27FC236}">
                <a16:creationId xmlns="" xmlns:a16="http://schemas.microsoft.com/office/drawing/2014/main" id="{9178F44C-FAE3-6649-A5DD-E9DB78B39BD0}"/>
              </a:ext>
            </a:extLst>
          </p:cNvPr>
          <p:cNvSpPr>
            <a:spLocks/>
          </p:cNvSpPr>
          <p:nvPr/>
        </p:nvSpPr>
        <p:spPr bwMode="auto">
          <a:xfrm>
            <a:off x="1324175" y="5443873"/>
            <a:ext cx="228601" cy="90488"/>
          </a:xfrm>
          <a:custGeom>
            <a:avLst/>
            <a:gdLst>
              <a:gd name="T0" fmla="*/ 0 w 577"/>
              <a:gd name="T1" fmla="*/ 0 h 226"/>
              <a:gd name="T2" fmla="*/ 7 w 577"/>
              <a:gd name="T3" fmla="*/ 22 h 226"/>
              <a:gd name="T4" fmla="*/ 26 w 577"/>
              <a:gd name="T5" fmla="*/ 68 h 226"/>
              <a:gd name="T6" fmla="*/ 53 w 577"/>
              <a:gd name="T7" fmla="*/ 109 h 226"/>
              <a:gd name="T8" fmla="*/ 86 w 577"/>
              <a:gd name="T9" fmla="*/ 146 h 226"/>
              <a:gd name="T10" fmla="*/ 123 w 577"/>
              <a:gd name="T11" fmla="*/ 176 h 226"/>
              <a:gd name="T12" fmla="*/ 167 w 577"/>
              <a:gd name="T13" fmla="*/ 200 h 226"/>
              <a:gd name="T14" fmla="*/ 212 w 577"/>
              <a:gd name="T15" fmla="*/ 217 h 226"/>
              <a:gd name="T16" fmla="*/ 263 w 577"/>
              <a:gd name="T17" fmla="*/ 225 h 226"/>
              <a:gd name="T18" fmla="*/ 288 w 577"/>
              <a:gd name="T19" fmla="*/ 226 h 226"/>
              <a:gd name="T20" fmla="*/ 339 w 577"/>
              <a:gd name="T21" fmla="*/ 222 h 226"/>
              <a:gd name="T22" fmla="*/ 387 w 577"/>
              <a:gd name="T23" fmla="*/ 210 h 226"/>
              <a:gd name="T24" fmla="*/ 432 w 577"/>
              <a:gd name="T25" fmla="*/ 189 h 226"/>
              <a:gd name="T26" fmla="*/ 473 w 577"/>
              <a:gd name="T27" fmla="*/ 161 h 226"/>
              <a:gd name="T28" fmla="*/ 508 w 577"/>
              <a:gd name="T29" fmla="*/ 129 h 226"/>
              <a:gd name="T30" fmla="*/ 538 w 577"/>
              <a:gd name="T31" fmla="*/ 89 h 226"/>
              <a:gd name="T32" fmla="*/ 561 w 577"/>
              <a:gd name="T33" fmla="*/ 47 h 226"/>
              <a:gd name="T34" fmla="*/ 577 w 577"/>
              <a:gd name="T35" fmla="*/ 0 h 226"/>
              <a:gd name="T36" fmla="*/ 502 w 577"/>
              <a:gd name="T37" fmla="*/ 0 h 226"/>
              <a:gd name="T38" fmla="*/ 489 w 577"/>
              <a:gd name="T39" fmla="*/ 31 h 226"/>
              <a:gd name="T40" fmla="*/ 471 w 577"/>
              <a:gd name="T41" fmla="*/ 61 h 226"/>
              <a:gd name="T42" fmla="*/ 448 w 577"/>
              <a:gd name="T43" fmla="*/ 88 h 226"/>
              <a:gd name="T44" fmla="*/ 421 w 577"/>
              <a:gd name="T45" fmla="*/ 111 h 226"/>
              <a:gd name="T46" fmla="*/ 392 w 577"/>
              <a:gd name="T47" fmla="*/ 129 h 226"/>
              <a:gd name="T48" fmla="*/ 360 w 577"/>
              <a:gd name="T49" fmla="*/ 143 h 226"/>
              <a:gd name="T50" fmla="*/ 325 w 577"/>
              <a:gd name="T51" fmla="*/ 152 h 226"/>
              <a:gd name="T52" fmla="*/ 288 w 577"/>
              <a:gd name="T53" fmla="*/ 154 h 226"/>
              <a:gd name="T54" fmla="*/ 270 w 577"/>
              <a:gd name="T55" fmla="*/ 154 h 226"/>
              <a:gd name="T56" fmla="*/ 234 w 577"/>
              <a:gd name="T57" fmla="*/ 148 h 226"/>
              <a:gd name="T58" fmla="*/ 200 w 577"/>
              <a:gd name="T59" fmla="*/ 136 h 226"/>
              <a:gd name="T60" fmla="*/ 170 w 577"/>
              <a:gd name="T61" fmla="*/ 120 h 226"/>
              <a:gd name="T62" fmla="*/ 141 w 577"/>
              <a:gd name="T63" fmla="*/ 100 h 226"/>
              <a:gd name="T64" fmla="*/ 117 w 577"/>
              <a:gd name="T65" fmla="*/ 74 h 226"/>
              <a:gd name="T66" fmla="*/ 96 w 577"/>
              <a:gd name="T67" fmla="*/ 47 h 226"/>
              <a:gd name="T68" fmla="*/ 81 w 577"/>
              <a:gd name="T69" fmla="*/ 15 h 226"/>
              <a:gd name="T70" fmla="*/ 75 w 577"/>
              <a:gd name="T7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77" h="226">
                <a:moveTo>
                  <a:pt x="75" y="0"/>
                </a:moveTo>
                <a:lnTo>
                  <a:pt x="0" y="0"/>
                </a:lnTo>
                <a:lnTo>
                  <a:pt x="0" y="0"/>
                </a:lnTo>
                <a:lnTo>
                  <a:pt x="7" y="22"/>
                </a:lnTo>
                <a:lnTo>
                  <a:pt x="16" y="47"/>
                </a:lnTo>
                <a:lnTo>
                  <a:pt x="26" y="68"/>
                </a:lnTo>
                <a:lnTo>
                  <a:pt x="39" y="89"/>
                </a:lnTo>
                <a:lnTo>
                  <a:pt x="53" y="109"/>
                </a:lnTo>
                <a:lnTo>
                  <a:pt x="69" y="129"/>
                </a:lnTo>
                <a:lnTo>
                  <a:pt x="86" y="146"/>
                </a:lnTo>
                <a:lnTo>
                  <a:pt x="104" y="161"/>
                </a:lnTo>
                <a:lnTo>
                  <a:pt x="123" y="176"/>
                </a:lnTo>
                <a:lnTo>
                  <a:pt x="144" y="189"/>
                </a:lnTo>
                <a:lnTo>
                  <a:pt x="167" y="200"/>
                </a:lnTo>
                <a:lnTo>
                  <a:pt x="189" y="210"/>
                </a:lnTo>
                <a:lnTo>
                  <a:pt x="212" y="217"/>
                </a:lnTo>
                <a:lnTo>
                  <a:pt x="238" y="222"/>
                </a:lnTo>
                <a:lnTo>
                  <a:pt x="263" y="225"/>
                </a:lnTo>
                <a:lnTo>
                  <a:pt x="288" y="226"/>
                </a:lnTo>
                <a:lnTo>
                  <a:pt x="288" y="226"/>
                </a:lnTo>
                <a:lnTo>
                  <a:pt x="314" y="225"/>
                </a:lnTo>
                <a:lnTo>
                  <a:pt x="339" y="222"/>
                </a:lnTo>
                <a:lnTo>
                  <a:pt x="365" y="217"/>
                </a:lnTo>
                <a:lnTo>
                  <a:pt x="387" y="210"/>
                </a:lnTo>
                <a:lnTo>
                  <a:pt x="410" y="200"/>
                </a:lnTo>
                <a:lnTo>
                  <a:pt x="432" y="189"/>
                </a:lnTo>
                <a:lnTo>
                  <a:pt x="454" y="176"/>
                </a:lnTo>
                <a:lnTo>
                  <a:pt x="473" y="161"/>
                </a:lnTo>
                <a:lnTo>
                  <a:pt x="491" y="146"/>
                </a:lnTo>
                <a:lnTo>
                  <a:pt x="508" y="129"/>
                </a:lnTo>
                <a:lnTo>
                  <a:pt x="524" y="109"/>
                </a:lnTo>
                <a:lnTo>
                  <a:pt x="538" y="89"/>
                </a:lnTo>
                <a:lnTo>
                  <a:pt x="550" y="68"/>
                </a:lnTo>
                <a:lnTo>
                  <a:pt x="561" y="47"/>
                </a:lnTo>
                <a:lnTo>
                  <a:pt x="570" y="22"/>
                </a:lnTo>
                <a:lnTo>
                  <a:pt x="577" y="0"/>
                </a:lnTo>
                <a:lnTo>
                  <a:pt x="502" y="0"/>
                </a:lnTo>
                <a:lnTo>
                  <a:pt x="502" y="0"/>
                </a:lnTo>
                <a:lnTo>
                  <a:pt x="496" y="15"/>
                </a:lnTo>
                <a:lnTo>
                  <a:pt x="489" y="31"/>
                </a:lnTo>
                <a:lnTo>
                  <a:pt x="480" y="47"/>
                </a:lnTo>
                <a:lnTo>
                  <a:pt x="471" y="61"/>
                </a:lnTo>
                <a:lnTo>
                  <a:pt x="460" y="74"/>
                </a:lnTo>
                <a:lnTo>
                  <a:pt x="448" y="88"/>
                </a:lnTo>
                <a:lnTo>
                  <a:pt x="436" y="100"/>
                </a:lnTo>
                <a:lnTo>
                  <a:pt x="421" y="111"/>
                </a:lnTo>
                <a:lnTo>
                  <a:pt x="407" y="120"/>
                </a:lnTo>
                <a:lnTo>
                  <a:pt x="392" y="129"/>
                </a:lnTo>
                <a:lnTo>
                  <a:pt x="377" y="136"/>
                </a:lnTo>
                <a:lnTo>
                  <a:pt x="360" y="143"/>
                </a:lnTo>
                <a:lnTo>
                  <a:pt x="343" y="148"/>
                </a:lnTo>
                <a:lnTo>
                  <a:pt x="325" y="152"/>
                </a:lnTo>
                <a:lnTo>
                  <a:pt x="307" y="154"/>
                </a:lnTo>
                <a:lnTo>
                  <a:pt x="288" y="154"/>
                </a:lnTo>
                <a:lnTo>
                  <a:pt x="288" y="154"/>
                </a:lnTo>
                <a:lnTo>
                  <a:pt x="270" y="154"/>
                </a:lnTo>
                <a:lnTo>
                  <a:pt x="252" y="152"/>
                </a:lnTo>
                <a:lnTo>
                  <a:pt x="234" y="148"/>
                </a:lnTo>
                <a:lnTo>
                  <a:pt x="217" y="143"/>
                </a:lnTo>
                <a:lnTo>
                  <a:pt x="200" y="136"/>
                </a:lnTo>
                <a:lnTo>
                  <a:pt x="185" y="129"/>
                </a:lnTo>
                <a:lnTo>
                  <a:pt x="170" y="120"/>
                </a:lnTo>
                <a:lnTo>
                  <a:pt x="156" y="111"/>
                </a:lnTo>
                <a:lnTo>
                  <a:pt x="141" y="100"/>
                </a:lnTo>
                <a:lnTo>
                  <a:pt x="129" y="88"/>
                </a:lnTo>
                <a:lnTo>
                  <a:pt x="117" y="74"/>
                </a:lnTo>
                <a:lnTo>
                  <a:pt x="106" y="61"/>
                </a:lnTo>
                <a:lnTo>
                  <a:pt x="96" y="47"/>
                </a:lnTo>
                <a:lnTo>
                  <a:pt x="88" y="31"/>
                </a:lnTo>
                <a:lnTo>
                  <a:pt x="81" y="15"/>
                </a:lnTo>
                <a:lnTo>
                  <a:pt x="75" y="0"/>
                </a:lnTo>
                <a:lnTo>
                  <a:pt x="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1" name="Freeform 146">
            <a:extLst>
              <a:ext uri="{FF2B5EF4-FFF2-40B4-BE49-F238E27FC236}">
                <a16:creationId xmlns="" xmlns:a16="http://schemas.microsoft.com/office/drawing/2014/main" id="{3A7B2272-841A-704F-85D8-600AB1FCEDAE}"/>
              </a:ext>
            </a:extLst>
          </p:cNvPr>
          <p:cNvSpPr>
            <a:spLocks/>
          </p:cNvSpPr>
          <p:nvPr/>
        </p:nvSpPr>
        <p:spPr bwMode="auto">
          <a:xfrm>
            <a:off x="1376562" y="5434348"/>
            <a:ext cx="123825" cy="44450"/>
          </a:xfrm>
          <a:custGeom>
            <a:avLst/>
            <a:gdLst>
              <a:gd name="T0" fmla="*/ 314 w 314"/>
              <a:gd name="T1" fmla="*/ 0 h 110"/>
              <a:gd name="T2" fmla="*/ 248 w 314"/>
              <a:gd name="T3" fmla="*/ 0 h 110"/>
              <a:gd name="T4" fmla="*/ 248 w 314"/>
              <a:gd name="T5" fmla="*/ 0 h 110"/>
              <a:gd name="T6" fmla="*/ 240 w 314"/>
              <a:gd name="T7" fmla="*/ 11 h 110"/>
              <a:gd name="T8" fmla="*/ 231 w 314"/>
              <a:gd name="T9" fmla="*/ 21 h 110"/>
              <a:gd name="T10" fmla="*/ 220 w 314"/>
              <a:gd name="T11" fmla="*/ 29 h 110"/>
              <a:gd name="T12" fmla="*/ 209 w 314"/>
              <a:gd name="T13" fmla="*/ 36 h 110"/>
              <a:gd name="T14" fmla="*/ 197 w 314"/>
              <a:gd name="T15" fmla="*/ 42 h 110"/>
              <a:gd name="T16" fmla="*/ 185 w 314"/>
              <a:gd name="T17" fmla="*/ 46 h 110"/>
              <a:gd name="T18" fmla="*/ 172 w 314"/>
              <a:gd name="T19" fmla="*/ 48 h 110"/>
              <a:gd name="T20" fmla="*/ 157 w 314"/>
              <a:gd name="T21" fmla="*/ 50 h 110"/>
              <a:gd name="T22" fmla="*/ 157 w 314"/>
              <a:gd name="T23" fmla="*/ 50 h 110"/>
              <a:gd name="T24" fmla="*/ 143 w 314"/>
              <a:gd name="T25" fmla="*/ 48 h 110"/>
              <a:gd name="T26" fmla="*/ 130 w 314"/>
              <a:gd name="T27" fmla="*/ 46 h 110"/>
              <a:gd name="T28" fmla="*/ 118 w 314"/>
              <a:gd name="T29" fmla="*/ 42 h 110"/>
              <a:gd name="T30" fmla="*/ 106 w 314"/>
              <a:gd name="T31" fmla="*/ 36 h 110"/>
              <a:gd name="T32" fmla="*/ 95 w 314"/>
              <a:gd name="T33" fmla="*/ 29 h 110"/>
              <a:gd name="T34" fmla="*/ 84 w 314"/>
              <a:gd name="T35" fmla="*/ 21 h 110"/>
              <a:gd name="T36" fmla="*/ 75 w 314"/>
              <a:gd name="T37" fmla="*/ 11 h 110"/>
              <a:gd name="T38" fmla="*/ 67 w 314"/>
              <a:gd name="T39" fmla="*/ 0 h 110"/>
              <a:gd name="T40" fmla="*/ 0 w 314"/>
              <a:gd name="T41" fmla="*/ 0 h 110"/>
              <a:gd name="T42" fmla="*/ 0 w 314"/>
              <a:gd name="T43" fmla="*/ 0 h 110"/>
              <a:gd name="T44" fmla="*/ 5 w 314"/>
              <a:gd name="T45" fmla="*/ 12 h 110"/>
              <a:gd name="T46" fmla="*/ 11 w 314"/>
              <a:gd name="T47" fmla="*/ 23 h 110"/>
              <a:gd name="T48" fmla="*/ 17 w 314"/>
              <a:gd name="T49" fmla="*/ 34 h 110"/>
              <a:gd name="T50" fmla="*/ 25 w 314"/>
              <a:gd name="T51" fmla="*/ 44 h 110"/>
              <a:gd name="T52" fmla="*/ 33 w 314"/>
              <a:gd name="T53" fmla="*/ 53 h 110"/>
              <a:gd name="T54" fmla="*/ 42 w 314"/>
              <a:gd name="T55" fmla="*/ 63 h 110"/>
              <a:gd name="T56" fmla="*/ 51 w 314"/>
              <a:gd name="T57" fmla="*/ 71 h 110"/>
              <a:gd name="T58" fmla="*/ 61 w 314"/>
              <a:gd name="T59" fmla="*/ 79 h 110"/>
              <a:gd name="T60" fmla="*/ 72 w 314"/>
              <a:gd name="T61" fmla="*/ 86 h 110"/>
              <a:gd name="T62" fmla="*/ 83 w 314"/>
              <a:gd name="T63" fmla="*/ 92 h 110"/>
              <a:gd name="T64" fmla="*/ 93 w 314"/>
              <a:gd name="T65" fmla="*/ 97 h 110"/>
              <a:gd name="T66" fmla="*/ 106 w 314"/>
              <a:gd name="T67" fmla="*/ 102 h 110"/>
              <a:gd name="T68" fmla="*/ 119 w 314"/>
              <a:gd name="T69" fmla="*/ 105 h 110"/>
              <a:gd name="T70" fmla="*/ 131 w 314"/>
              <a:gd name="T71" fmla="*/ 108 h 110"/>
              <a:gd name="T72" fmla="*/ 144 w 314"/>
              <a:gd name="T73" fmla="*/ 109 h 110"/>
              <a:gd name="T74" fmla="*/ 157 w 314"/>
              <a:gd name="T75" fmla="*/ 110 h 110"/>
              <a:gd name="T76" fmla="*/ 157 w 314"/>
              <a:gd name="T77" fmla="*/ 110 h 110"/>
              <a:gd name="T78" fmla="*/ 171 w 314"/>
              <a:gd name="T79" fmla="*/ 109 h 110"/>
              <a:gd name="T80" fmla="*/ 184 w 314"/>
              <a:gd name="T81" fmla="*/ 108 h 110"/>
              <a:gd name="T82" fmla="*/ 196 w 314"/>
              <a:gd name="T83" fmla="*/ 105 h 110"/>
              <a:gd name="T84" fmla="*/ 209 w 314"/>
              <a:gd name="T85" fmla="*/ 102 h 110"/>
              <a:gd name="T86" fmla="*/ 221 w 314"/>
              <a:gd name="T87" fmla="*/ 97 h 110"/>
              <a:gd name="T88" fmla="*/ 232 w 314"/>
              <a:gd name="T89" fmla="*/ 92 h 110"/>
              <a:gd name="T90" fmla="*/ 243 w 314"/>
              <a:gd name="T91" fmla="*/ 86 h 110"/>
              <a:gd name="T92" fmla="*/ 254 w 314"/>
              <a:gd name="T93" fmla="*/ 79 h 110"/>
              <a:gd name="T94" fmla="*/ 264 w 314"/>
              <a:gd name="T95" fmla="*/ 71 h 110"/>
              <a:gd name="T96" fmla="*/ 273 w 314"/>
              <a:gd name="T97" fmla="*/ 63 h 110"/>
              <a:gd name="T98" fmla="*/ 282 w 314"/>
              <a:gd name="T99" fmla="*/ 53 h 110"/>
              <a:gd name="T100" fmla="*/ 290 w 314"/>
              <a:gd name="T101" fmla="*/ 44 h 110"/>
              <a:gd name="T102" fmla="*/ 298 w 314"/>
              <a:gd name="T103" fmla="*/ 34 h 110"/>
              <a:gd name="T104" fmla="*/ 304 w 314"/>
              <a:gd name="T105" fmla="*/ 23 h 110"/>
              <a:gd name="T106" fmla="*/ 310 w 314"/>
              <a:gd name="T107" fmla="*/ 12 h 110"/>
              <a:gd name="T108" fmla="*/ 314 w 314"/>
              <a:gd name="T109" fmla="*/ 0 h 110"/>
              <a:gd name="T110" fmla="*/ 314 w 314"/>
              <a:gd name="T111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4" h="110">
                <a:moveTo>
                  <a:pt x="314" y="0"/>
                </a:moveTo>
                <a:lnTo>
                  <a:pt x="248" y="0"/>
                </a:lnTo>
                <a:lnTo>
                  <a:pt x="248" y="0"/>
                </a:lnTo>
                <a:lnTo>
                  <a:pt x="240" y="11"/>
                </a:lnTo>
                <a:lnTo>
                  <a:pt x="231" y="21"/>
                </a:lnTo>
                <a:lnTo>
                  <a:pt x="220" y="29"/>
                </a:lnTo>
                <a:lnTo>
                  <a:pt x="209" y="36"/>
                </a:lnTo>
                <a:lnTo>
                  <a:pt x="197" y="42"/>
                </a:lnTo>
                <a:lnTo>
                  <a:pt x="185" y="46"/>
                </a:lnTo>
                <a:lnTo>
                  <a:pt x="172" y="48"/>
                </a:lnTo>
                <a:lnTo>
                  <a:pt x="157" y="50"/>
                </a:lnTo>
                <a:lnTo>
                  <a:pt x="157" y="50"/>
                </a:lnTo>
                <a:lnTo>
                  <a:pt x="143" y="48"/>
                </a:lnTo>
                <a:lnTo>
                  <a:pt x="130" y="46"/>
                </a:lnTo>
                <a:lnTo>
                  <a:pt x="118" y="42"/>
                </a:lnTo>
                <a:lnTo>
                  <a:pt x="106" y="36"/>
                </a:lnTo>
                <a:lnTo>
                  <a:pt x="95" y="29"/>
                </a:lnTo>
                <a:lnTo>
                  <a:pt x="84" y="21"/>
                </a:lnTo>
                <a:lnTo>
                  <a:pt x="75" y="11"/>
                </a:lnTo>
                <a:lnTo>
                  <a:pt x="67" y="0"/>
                </a:lnTo>
                <a:lnTo>
                  <a:pt x="0" y="0"/>
                </a:lnTo>
                <a:lnTo>
                  <a:pt x="0" y="0"/>
                </a:lnTo>
                <a:lnTo>
                  <a:pt x="5" y="12"/>
                </a:lnTo>
                <a:lnTo>
                  <a:pt x="11" y="23"/>
                </a:lnTo>
                <a:lnTo>
                  <a:pt x="17" y="34"/>
                </a:lnTo>
                <a:lnTo>
                  <a:pt x="25" y="44"/>
                </a:lnTo>
                <a:lnTo>
                  <a:pt x="33" y="53"/>
                </a:lnTo>
                <a:lnTo>
                  <a:pt x="42" y="63"/>
                </a:lnTo>
                <a:lnTo>
                  <a:pt x="51" y="71"/>
                </a:lnTo>
                <a:lnTo>
                  <a:pt x="61" y="79"/>
                </a:lnTo>
                <a:lnTo>
                  <a:pt x="72" y="86"/>
                </a:lnTo>
                <a:lnTo>
                  <a:pt x="83" y="92"/>
                </a:lnTo>
                <a:lnTo>
                  <a:pt x="93" y="97"/>
                </a:lnTo>
                <a:lnTo>
                  <a:pt x="106" y="102"/>
                </a:lnTo>
                <a:lnTo>
                  <a:pt x="119" y="105"/>
                </a:lnTo>
                <a:lnTo>
                  <a:pt x="131" y="108"/>
                </a:lnTo>
                <a:lnTo>
                  <a:pt x="144" y="109"/>
                </a:lnTo>
                <a:lnTo>
                  <a:pt x="157" y="110"/>
                </a:lnTo>
                <a:lnTo>
                  <a:pt x="157" y="110"/>
                </a:lnTo>
                <a:lnTo>
                  <a:pt x="171" y="109"/>
                </a:lnTo>
                <a:lnTo>
                  <a:pt x="184" y="108"/>
                </a:lnTo>
                <a:lnTo>
                  <a:pt x="196" y="105"/>
                </a:lnTo>
                <a:lnTo>
                  <a:pt x="209" y="102"/>
                </a:lnTo>
                <a:lnTo>
                  <a:pt x="221" y="97"/>
                </a:lnTo>
                <a:lnTo>
                  <a:pt x="232" y="92"/>
                </a:lnTo>
                <a:lnTo>
                  <a:pt x="243" y="86"/>
                </a:lnTo>
                <a:lnTo>
                  <a:pt x="254" y="79"/>
                </a:lnTo>
                <a:lnTo>
                  <a:pt x="264" y="71"/>
                </a:lnTo>
                <a:lnTo>
                  <a:pt x="273" y="63"/>
                </a:lnTo>
                <a:lnTo>
                  <a:pt x="282" y="53"/>
                </a:lnTo>
                <a:lnTo>
                  <a:pt x="290" y="44"/>
                </a:lnTo>
                <a:lnTo>
                  <a:pt x="298" y="34"/>
                </a:lnTo>
                <a:lnTo>
                  <a:pt x="304" y="23"/>
                </a:lnTo>
                <a:lnTo>
                  <a:pt x="310" y="12"/>
                </a:lnTo>
                <a:lnTo>
                  <a:pt x="314" y="0"/>
                </a:lnTo>
                <a:lnTo>
                  <a:pt x="3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2" name="Picture 33">
            <a:extLst>
              <a:ext uri="{FF2B5EF4-FFF2-40B4-BE49-F238E27FC236}">
                <a16:creationId xmlns="" xmlns:a16="http://schemas.microsoft.com/office/drawing/2014/main" id="{2A03D6A8-DA70-1249-9574-A0B3BD888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010095" y="4067388"/>
            <a:ext cx="1138782" cy="4708989"/>
          </a:xfrm>
          <a:prstGeom prst="rect">
            <a:avLst/>
          </a:prstGeom>
        </p:spPr>
      </p:pic>
      <p:sp>
        <p:nvSpPr>
          <p:cNvPr id="83" name="Rectangle 7">
            <a:extLst>
              <a:ext uri="{FF2B5EF4-FFF2-40B4-BE49-F238E27FC236}">
                <a16:creationId xmlns="" xmlns:a16="http://schemas.microsoft.com/office/drawing/2014/main" id="{0DC23D0E-19E8-154E-A5E0-B17AAF236164}"/>
              </a:ext>
            </a:extLst>
          </p:cNvPr>
          <p:cNvSpPr/>
          <p:nvPr/>
        </p:nvSpPr>
        <p:spPr>
          <a:xfrm>
            <a:off x="6307262" y="4819934"/>
            <a:ext cx="4708989" cy="1089681"/>
          </a:xfrm>
          <a:prstGeom prst="rect">
            <a:avLst/>
          </a:prstGeom>
          <a:solidFill>
            <a:srgbClr val="7CB8D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5" name="Title 4">
            <a:extLst>
              <a:ext uri="{FF2B5EF4-FFF2-40B4-BE49-F238E27FC236}">
                <a16:creationId xmlns="" xmlns:a16="http://schemas.microsoft.com/office/drawing/2014/main" id="{3D8738F2-7F97-B449-B00A-751D54A86C19}"/>
              </a:ext>
            </a:extLst>
          </p:cNvPr>
          <p:cNvSpPr txBox="1">
            <a:spLocks/>
          </p:cNvSpPr>
          <p:nvPr/>
        </p:nvSpPr>
        <p:spPr>
          <a:xfrm>
            <a:off x="7424336" y="5095307"/>
            <a:ext cx="2735561" cy="45561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教学评价与反思</a:t>
            </a:r>
            <a:endParaRPr lang="zh-CN" altLang="zh-CN" sz="2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0" name="Freeform 228">
            <a:extLst>
              <a:ext uri="{FF2B5EF4-FFF2-40B4-BE49-F238E27FC236}">
                <a16:creationId xmlns="" xmlns:a16="http://schemas.microsoft.com/office/drawing/2014/main" id="{42D5EE5D-3AA8-5D43-80EB-4407183AA6B0}"/>
              </a:ext>
            </a:extLst>
          </p:cNvPr>
          <p:cNvSpPr>
            <a:spLocks/>
          </p:cNvSpPr>
          <p:nvPr/>
        </p:nvSpPr>
        <p:spPr bwMode="auto">
          <a:xfrm>
            <a:off x="10593817" y="5074687"/>
            <a:ext cx="166622" cy="160062"/>
          </a:xfrm>
          <a:custGeom>
            <a:avLst/>
            <a:gdLst>
              <a:gd name="T0" fmla="*/ 59 w 127"/>
              <a:gd name="T1" fmla="*/ 3 h 122"/>
              <a:gd name="T2" fmla="*/ 59 w 127"/>
              <a:gd name="T3" fmla="*/ 3 h 122"/>
              <a:gd name="T4" fmla="*/ 61 w 127"/>
              <a:gd name="T5" fmla="*/ 1 h 122"/>
              <a:gd name="T6" fmla="*/ 63 w 127"/>
              <a:gd name="T7" fmla="*/ 0 h 122"/>
              <a:gd name="T8" fmla="*/ 66 w 127"/>
              <a:gd name="T9" fmla="*/ 1 h 122"/>
              <a:gd name="T10" fmla="*/ 67 w 127"/>
              <a:gd name="T11" fmla="*/ 3 h 122"/>
              <a:gd name="T12" fmla="*/ 79 w 127"/>
              <a:gd name="T13" fmla="*/ 30 h 122"/>
              <a:gd name="T14" fmla="*/ 79 w 127"/>
              <a:gd name="T15" fmla="*/ 30 h 122"/>
              <a:gd name="T16" fmla="*/ 81 w 127"/>
              <a:gd name="T17" fmla="*/ 34 h 122"/>
              <a:gd name="T18" fmla="*/ 85 w 127"/>
              <a:gd name="T19" fmla="*/ 36 h 122"/>
              <a:gd name="T20" fmla="*/ 89 w 127"/>
              <a:gd name="T21" fmla="*/ 39 h 122"/>
              <a:gd name="T22" fmla="*/ 93 w 127"/>
              <a:gd name="T23" fmla="*/ 40 h 122"/>
              <a:gd name="T24" fmla="*/ 122 w 127"/>
              <a:gd name="T25" fmla="*/ 43 h 122"/>
              <a:gd name="T26" fmla="*/ 122 w 127"/>
              <a:gd name="T27" fmla="*/ 43 h 122"/>
              <a:gd name="T28" fmla="*/ 125 w 127"/>
              <a:gd name="T29" fmla="*/ 44 h 122"/>
              <a:gd name="T30" fmla="*/ 127 w 127"/>
              <a:gd name="T31" fmla="*/ 47 h 122"/>
              <a:gd name="T32" fmla="*/ 127 w 127"/>
              <a:gd name="T33" fmla="*/ 49 h 122"/>
              <a:gd name="T34" fmla="*/ 125 w 127"/>
              <a:gd name="T35" fmla="*/ 51 h 122"/>
              <a:gd name="T36" fmla="*/ 103 w 127"/>
              <a:gd name="T37" fmla="*/ 71 h 122"/>
              <a:gd name="T38" fmla="*/ 103 w 127"/>
              <a:gd name="T39" fmla="*/ 71 h 122"/>
              <a:gd name="T40" fmla="*/ 101 w 127"/>
              <a:gd name="T41" fmla="*/ 74 h 122"/>
              <a:gd name="T42" fmla="*/ 99 w 127"/>
              <a:gd name="T43" fmla="*/ 79 h 122"/>
              <a:gd name="T44" fmla="*/ 97 w 127"/>
              <a:gd name="T45" fmla="*/ 83 h 122"/>
              <a:gd name="T46" fmla="*/ 97 w 127"/>
              <a:gd name="T47" fmla="*/ 88 h 122"/>
              <a:gd name="T48" fmla="*/ 103 w 127"/>
              <a:gd name="T49" fmla="*/ 116 h 122"/>
              <a:gd name="T50" fmla="*/ 103 w 127"/>
              <a:gd name="T51" fmla="*/ 116 h 122"/>
              <a:gd name="T52" fmla="*/ 104 w 127"/>
              <a:gd name="T53" fmla="*/ 119 h 122"/>
              <a:gd name="T54" fmla="*/ 102 w 127"/>
              <a:gd name="T55" fmla="*/ 121 h 122"/>
              <a:gd name="T56" fmla="*/ 100 w 127"/>
              <a:gd name="T57" fmla="*/ 122 h 122"/>
              <a:gd name="T58" fmla="*/ 97 w 127"/>
              <a:gd name="T59" fmla="*/ 121 h 122"/>
              <a:gd name="T60" fmla="*/ 71 w 127"/>
              <a:gd name="T61" fmla="*/ 106 h 122"/>
              <a:gd name="T62" fmla="*/ 71 w 127"/>
              <a:gd name="T63" fmla="*/ 106 h 122"/>
              <a:gd name="T64" fmla="*/ 68 w 127"/>
              <a:gd name="T65" fmla="*/ 105 h 122"/>
              <a:gd name="T66" fmla="*/ 63 w 127"/>
              <a:gd name="T67" fmla="*/ 105 h 122"/>
              <a:gd name="T68" fmla="*/ 59 w 127"/>
              <a:gd name="T69" fmla="*/ 105 h 122"/>
              <a:gd name="T70" fmla="*/ 54 w 127"/>
              <a:gd name="T71" fmla="*/ 106 h 122"/>
              <a:gd name="T72" fmla="*/ 29 w 127"/>
              <a:gd name="T73" fmla="*/ 121 h 122"/>
              <a:gd name="T74" fmla="*/ 29 w 127"/>
              <a:gd name="T75" fmla="*/ 121 h 122"/>
              <a:gd name="T76" fmla="*/ 26 w 127"/>
              <a:gd name="T77" fmla="*/ 122 h 122"/>
              <a:gd name="T78" fmla="*/ 23 w 127"/>
              <a:gd name="T79" fmla="*/ 121 h 122"/>
              <a:gd name="T80" fmla="*/ 22 w 127"/>
              <a:gd name="T81" fmla="*/ 119 h 122"/>
              <a:gd name="T82" fmla="*/ 22 w 127"/>
              <a:gd name="T83" fmla="*/ 116 h 122"/>
              <a:gd name="T84" fmla="*/ 28 w 127"/>
              <a:gd name="T85" fmla="*/ 88 h 122"/>
              <a:gd name="T86" fmla="*/ 28 w 127"/>
              <a:gd name="T87" fmla="*/ 88 h 122"/>
              <a:gd name="T88" fmla="*/ 28 w 127"/>
              <a:gd name="T89" fmla="*/ 83 h 122"/>
              <a:gd name="T90" fmla="*/ 28 w 127"/>
              <a:gd name="T91" fmla="*/ 79 h 122"/>
              <a:gd name="T92" fmla="*/ 26 w 127"/>
              <a:gd name="T93" fmla="*/ 74 h 122"/>
              <a:gd name="T94" fmla="*/ 23 w 127"/>
              <a:gd name="T95" fmla="*/ 71 h 122"/>
              <a:gd name="T96" fmla="*/ 2 w 127"/>
              <a:gd name="T97" fmla="*/ 51 h 122"/>
              <a:gd name="T98" fmla="*/ 2 w 127"/>
              <a:gd name="T99" fmla="*/ 51 h 122"/>
              <a:gd name="T100" fmla="*/ 0 w 127"/>
              <a:gd name="T101" fmla="*/ 49 h 122"/>
              <a:gd name="T102" fmla="*/ 0 w 127"/>
              <a:gd name="T103" fmla="*/ 47 h 122"/>
              <a:gd name="T104" fmla="*/ 1 w 127"/>
              <a:gd name="T105" fmla="*/ 44 h 122"/>
              <a:gd name="T106" fmla="*/ 4 w 127"/>
              <a:gd name="T107" fmla="*/ 43 h 122"/>
              <a:gd name="T108" fmla="*/ 34 w 127"/>
              <a:gd name="T109" fmla="*/ 40 h 122"/>
              <a:gd name="T110" fmla="*/ 34 w 127"/>
              <a:gd name="T111" fmla="*/ 40 h 122"/>
              <a:gd name="T112" fmla="*/ 37 w 127"/>
              <a:gd name="T113" fmla="*/ 39 h 122"/>
              <a:gd name="T114" fmla="*/ 42 w 127"/>
              <a:gd name="T115" fmla="*/ 36 h 122"/>
              <a:gd name="T116" fmla="*/ 44 w 127"/>
              <a:gd name="T117" fmla="*/ 34 h 122"/>
              <a:gd name="T118" fmla="*/ 47 w 127"/>
              <a:gd name="T119" fmla="*/ 30 h 122"/>
              <a:gd name="T120" fmla="*/ 59 w 127"/>
              <a:gd name="T121" fmla="*/ 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7" h="122">
                <a:moveTo>
                  <a:pt x="59" y="3"/>
                </a:moveTo>
                <a:lnTo>
                  <a:pt x="59" y="3"/>
                </a:lnTo>
                <a:lnTo>
                  <a:pt x="61" y="1"/>
                </a:lnTo>
                <a:lnTo>
                  <a:pt x="63" y="0"/>
                </a:lnTo>
                <a:lnTo>
                  <a:pt x="66" y="1"/>
                </a:lnTo>
                <a:lnTo>
                  <a:pt x="67" y="3"/>
                </a:lnTo>
                <a:lnTo>
                  <a:pt x="79" y="30"/>
                </a:lnTo>
                <a:lnTo>
                  <a:pt x="79" y="30"/>
                </a:lnTo>
                <a:lnTo>
                  <a:pt x="81" y="34"/>
                </a:lnTo>
                <a:lnTo>
                  <a:pt x="85" y="36"/>
                </a:lnTo>
                <a:lnTo>
                  <a:pt x="89" y="39"/>
                </a:lnTo>
                <a:lnTo>
                  <a:pt x="93" y="40"/>
                </a:lnTo>
                <a:lnTo>
                  <a:pt x="122" y="43"/>
                </a:lnTo>
                <a:lnTo>
                  <a:pt x="122" y="43"/>
                </a:lnTo>
                <a:lnTo>
                  <a:pt x="125" y="44"/>
                </a:lnTo>
                <a:lnTo>
                  <a:pt x="127" y="47"/>
                </a:lnTo>
                <a:lnTo>
                  <a:pt x="127" y="49"/>
                </a:lnTo>
                <a:lnTo>
                  <a:pt x="125" y="51"/>
                </a:lnTo>
                <a:lnTo>
                  <a:pt x="103" y="71"/>
                </a:lnTo>
                <a:lnTo>
                  <a:pt x="103" y="71"/>
                </a:lnTo>
                <a:lnTo>
                  <a:pt x="101" y="74"/>
                </a:lnTo>
                <a:lnTo>
                  <a:pt x="99" y="79"/>
                </a:lnTo>
                <a:lnTo>
                  <a:pt x="97" y="83"/>
                </a:lnTo>
                <a:lnTo>
                  <a:pt x="97" y="88"/>
                </a:lnTo>
                <a:lnTo>
                  <a:pt x="103" y="116"/>
                </a:lnTo>
                <a:lnTo>
                  <a:pt x="103" y="116"/>
                </a:lnTo>
                <a:lnTo>
                  <a:pt x="104" y="119"/>
                </a:lnTo>
                <a:lnTo>
                  <a:pt x="102" y="121"/>
                </a:lnTo>
                <a:lnTo>
                  <a:pt x="100" y="122"/>
                </a:lnTo>
                <a:lnTo>
                  <a:pt x="97" y="121"/>
                </a:lnTo>
                <a:lnTo>
                  <a:pt x="71" y="106"/>
                </a:lnTo>
                <a:lnTo>
                  <a:pt x="71" y="106"/>
                </a:lnTo>
                <a:lnTo>
                  <a:pt x="68" y="105"/>
                </a:lnTo>
                <a:lnTo>
                  <a:pt x="63" y="105"/>
                </a:lnTo>
                <a:lnTo>
                  <a:pt x="59" y="105"/>
                </a:lnTo>
                <a:lnTo>
                  <a:pt x="54" y="106"/>
                </a:lnTo>
                <a:lnTo>
                  <a:pt x="29" y="121"/>
                </a:lnTo>
                <a:lnTo>
                  <a:pt x="29" y="121"/>
                </a:lnTo>
                <a:lnTo>
                  <a:pt x="26" y="122"/>
                </a:lnTo>
                <a:lnTo>
                  <a:pt x="23" y="121"/>
                </a:lnTo>
                <a:lnTo>
                  <a:pt x="22" y="119"/>
                </a:lnTo>
                <a:lnTo>
                  <a:pt x="22" y="116"/>
                </a:lnTo>
                <a:lnTo>
                  <a:pt x="28" y="88"/>
                </a:lnTo>
                <a:lnTo>
                  <a:pt x="28" y="88"/>
                </a:lnTo>
                <a:lnTo>
                  <a:pt x="28" y="83"/>
                </a:lnTo>
                <a:lnTo>
                  <a:pt x="28" y="79"/>
                </a:lnTo>
                <a:lnTo>
                  <a:pt x="26" y="74"/>
                </a:lnTo>
                <a:lnTo>
                  <a:pt x="23" y="71"/>
                </a:lnTo>
                <a:lnTo>
                  <a:pt x="2" y="51"/>
                </a:lnTo>
                <a:lnTo>
                  <a:pt x="2" y="51"/>
                </a:lnTo>
                <a:lnTo>
                  <a:pt x="0" y="49"/>
                </a:lnTo>
                <a:lnTo>
                  <a:pt x="0" y="47"/>
                </a:lnTo>
                <a:lnTo>
                  <a:pt x="1" y="44"/>
                </a:lnTo>
                <a:lnTo>
                  <a:pt x="4" y="43"/>
                </a:lnTo>
                <a:lnTo>
                  <a:pt x="34" y="40"/>
                </a:lnTo>
                <a:lnTo>
                  <a:pt x="34" y="40"/>
                </a:lnTo>
                <a:lnTo>
                  <a:pt x="37" y="39"/>
                </a:lnTo>
                <a:lnTo>
                  <a:pt x="42" y="36"/>
                </a:lnTo>
                <a:lnTo>
                  <a:pt x="44" y="34"/>
                </a:lnTo>
                <a:lnTo>
                  <a:pt x="47" y="30"/>
                </a:lnTo>
                <a:lnTo>
                  <a:pt x="59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1" name="Freeform 229">
            <a:extLst>
              <a:ext uri="{FF2B5EF4-FFF2-40B4-BE49-F238E27FC236}">
                <a16:creationId xmlns="" xmlns:a16="http://schemas.microsoft.com/office/drawing/2014/main" id="{81C6D3F9-E774-4241-B2F6-663E9AE872F8}"/>
              </a:ext>
            </a:extLst>
          </p:cNvPr>
          <p:cNvSpPr>
            <a:spLocks noEditPoints="1"/>
          </p:cNvSpPr>
          <p:nvPr/>
        </p:nvSpPr>
        <p:spPr bwMode="auto">
          <a:xfrm>
            <a:off x="10513786" y="4993344"/>
            <a:ext cx="325372" cy="435579"/>
          </a:xfrm>
          <a:custGeom>
            <a:avLst/>
            <a:gdLst>
              <a:gd name="T0" fmla="*/ 208 w 248"/>
              <a:gd name="T1" fmla="*/ 213 h 332"/>
              <a:gd name="T2" fmla="*/ 235 w 248"/>
              <a:gd name="T3" fmla="*/ 179 h 332"/>
              <a:gd name="T4" fmla="*/ 247 w 248"/>
              <a:gd name="T5" fmla="*/ 138 h 332"/>
              <a:gd name="T6" fmla="*/ 247 w 248"/>
              <a:gd name="T7" fmla="*/ 111 h 332"/>
              <a:gd name="T8" fmla="*/ 238 w 248"/>
              <a:gd name="T9" fmla="*/ 75 h 332"/>
              <a:gd name="T10" fmla="*/ 220 w 248"/>
              <a:gd name="T11" fmla="*/ 45 h 332"/>
              <a:gd name="T12" fmla="*/ 193 w 248"/>
              <a:gd name="T13" fmla="*/ 21 h 332"/>
              <a:gd name="T14" fmla="*/ 161 w 248"/>
              <a:gd name="T15" fmla="*/ 5 h 332"/>
              <a:gd name="T16" fmla="*/ 124 w 248"/>
              <a:gd name="T17" fmla="*/ 0 h 332"/>
              <a:gd name="T18" fmla="*/ 99 w 248"/>
              <a:gd name="T19" fmla="*/ 2 h 332"/>
              <a:gd name="T20" fmla="*/ 65 w 248"/>
              <a:gd name="T21" fmla="*/ 14 h 332"/>
              <a:gd name="T22" fmla="*/ 37 w 248"/>
              <a:gd name="T23" fmla="*/ 36 h 332"/>
              <a:gd name="T24" fmla="*/ 15 w 248"/>
              <a:gd name="T25" fmla="*/ 64 h 332"/>
              <a:gd name="T26" fmla="*/ 3 w 248"/>
              <a:gd name="T27" fmla="*/ 98 h 332"/>
              <a:gd name="T28" fmla="*/ 0 w 248"/>
              <a:gd name="T29" fmla="*/ 123 h 332"/>
              <a:gd name="T30" fmla="*/ 8 w 248"/>
              <a:gd name="T31" fmla="*/ 167 h 332"/>
              <a:gd name="T32" fmla="*/ 30 w 248"/>
              <a:gd name="T33" fmla="*/ 203 h 332"/>
              <a:gd name="T34" fmla="*/ 0 w 248"/>
              <a:gd name="T35" fmla="*/ 286 h 332"/>
              <a:gd name="T36" fmla="*/ 124 w 248"/>
              <a:gd name="T37" fmla="*/ 246 h 332"/>
              <a:gd name="T38" fmla="*/ 124 w 248"/>
              <a:gd name="T39" fmla="*/ 246 h 332"/>
              <a:gd name="T40" fmla="*/ 197 w 248"/>
              <a:gd name="T41" fmla="*/ 280 h 332"/>
              <a:gd name="T42" fmla="*/ 36 w 248"/>
              <a:gd name="T43" fmla="*/ 123 h 332"/>
              <a:gd name="T44" fmla="*/ 38 w 248"/>
              <a:gd name="T45" fmla="*/ 105 h 332"/>
              <a:gd name="T46" fmla="*/ 47 w 248"/>
              <a:gd name="T47" fmla="*/ 81 h 332"/>
              <a:gd name="T48" fmla="*/ 62 w 248"/>
              <a:gd name="T49" fmla="*/ 61 h 332"/>
              <a:gd name="T50" fmla="*/ 82 w 248"/>
              <a:gd name="T51" fmla="*/ 46 h 332"/>
              <a:gd name="T52" fmla="*/ 106 w 248"/>
              <a:gd name="T53" fmla="*/ 37 h 332"/>
              <a:gd name="T54" fmla="*/ 124 w 248"/>
              <a:gd name="T55" fmla="*/ 35 h 332"/>
              <a:gd name="T56" fmla="*/ 150 w 248"/>
              <a:gd name="T57" fmla="*/ 39 h 332"/>
              <a:gd name="T58" fmla="*/ 173 w 248"/>
              <a:gd name="T59" fmla="*/ 51 h 332"/>
              <a:gd name="T60" fmla="*/ 193 w 248"/>
              <a:gd name="T61" fmla="*/ 67 h 332"/>
              <a:gd name="T62" fmla="*/ 205 w 248"/>
              <a:gd name="T63" fmla="*/ 89 h 332"/>
              <a:gd name="T64" fmla="*/ 212 w 248"/>
              <a:gd name="T65" fmla="*/ 114 h 332"/>
              <a:gd name="T66" fmla="*/ 212 w 248"/>
              <a:gd name="T67" fmla="*/ 133 h 332"/>
              <a:gd name="T68" fmla="*/ 205 w 248"/>
              <a:gd name="T69" fmla="*/ 158 h 332"/>
              <a:gd name="T70" fmla="*/ 193 w 248"/>
              <a:gd name="T71" fmla="*/ 179 h 332"/>
              <a:gd name="T72" fmla="*/ 173 w 248"/>
              <a:gd name="T73" fmla="*/ 196 h 332"/>
              <a:gd name="T74" fmla="*/ 150 w 248"/>
              <a:gd name="T75" fmla="*/ 208 h 332"/>
              <a:gd name="T76" fmla="*/ 124 w 248"/>
              <a:gd name="T77" fmla="*/ 211 h 332"/>
              <a:gd name="T78" fmla="*/ 106 w 248"/>
              <a:gd name="T79" fmla="*/ 210 h 332"/>
              <a:gd name="T80" fmla="*/ 82 w 248"/>
              <a:gd name="T81" fmla="*/ 201 h 332"/>
              <a:gd name="T82" fmla="*/ 62 w 248"/>
              <a:gd name="T83" fmla="*/ 186 h 332"/>
              <a:gd name="T84" fmla="*/ 47 w 248"/>
              <a:gd name="T85" fmla="*/ 166 h 332"/>
              <a:gd name="T86" fmla="*/ 38 w 248"/>
              <a:gd name="T87" fmla="*/ 141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8" h="332">
                <a:moveTo>
                  <a:pt x="198" y="222"/>
                </a:moveTo>
                <a:lnTo>
                  <a:pt x="198" y="222"/>
                </a:lnTo>
                <a:lnTo>
                  <a:pt x="208" y="213"/>
                </a:lnTo>
                <a:lnTo>
                  <a:pt x="219" y="203"/>
                </a:lnTo>
                <a:lnTo>
                  <a:pt x="227" y="192"/>
                </a:lnTo>
                <a:lnTo>
                  <a:pt x="235" y="179"/>
                </a:lnTo>
                <a:lnTo>
                  <a:pt x="240" y="167"/>
                </a:lnTo>
                <a:lnTo>
                  <a:pt x="244" y="153"/>
                </a:lnTo>
                <a:lnTo>
                  <a:pt x="247" y="138"/>
                </a:lnTo>
                <a:lnTo>
                  <a:pt x="247" y="123"/>
                </a:lnTo>
                <a:lnTo>
                  <a:pt x="247" y="123"/>
                </a:lnTo>
                <a:lnTo>
                  <a:pt x="247" y="111"/>
                </a:lnTo>
                <a:lnTo>
                  <a:pt x="245" y="98"/>
                </a:lnTo>
                <a:lnTo>
                  <a:pt x="241" y="86"/>
                </a:lnTo>
                <a:lnTo>
                  <a:pt x="238" y="75"/>
                </a:lnTo>
                <a:lnTo>
                  <a:pt x="232" y="64"/>
                </a:lnTo>
                <a:lnTo>
                  <a:pt x="227" y="54"/>
                </a:lnTo>
                <a:lnTo>
                  <a:pt x="220" y="45"/>
                </a:lnTo>
                <a:lnTo>
                  <a:pt x="212" y="36"/>
                </a:lnTo>
                <a:lnTo>
                  <a:pt x="203" y="28"/>
                </a:lnTo>
                <a:lnTo>
                  <a:pt x="193" y="21"/>
                </a:lnTo>
                <a:lnTo>
                  <a:pt x="183" y="14"/>
                </a:lnTo>
                <a:lnTo>
                  <a:pt x="172" y="10"/>
                </a:lnTo>
                <a:lnTo>
                  <a:pt x="161" y="5"/>
                </a:lnTo>
                <a:lnTo>
                  <a:pt x="149" y="2"/>
                </a:lnTo>
                <a:lnTo>
                  <a:pt x="137" y="1"/>
                </a:lnTo>
                <a:lnTo>
                  <a:pt x="124" y="0"/>
                </a:lnTo>
                <a:lnTo>
                  <a:pt x="124" y="0"/>
                </a:lnTo>
                <a:lnTo>
                  <a:pt x="112" y="1"/>
                </a:lnTo>
                <a:lnTo>
                  <a:pt x="99" y="2"/>
                </a:lnTo>
                <a:lnTo>
                  <a:pt x="87" y="5"/>
                </a:lnTo>
                <a:lnTo>
                  <a:pt x="75" y="10"/>
                </a:lnTo>
                <a:lnTo>
                  <a:pt x="65" y="14"/>
                </a:lnTo>
                <a:lnTo>
                  <a:pt x="55" y="21"/>
                </a:lnTo>
                <a:lnTo>
                  <a:pt x="46" y="28"/>
                </a:lnTo>
                <a:lnTo>
                  <a:pt x="37" y="36"/>
                </a:lnTo>
                <a:lnTo>
                  <a:pt x="29" y="45"/>
                </a:lnTo>
                <a:lnTo>
                  <a:pt x="22" y="54"/>
                </a:lnTo>
                <a:lnTo>
                  <a:pt x="15" y="64"/>
                </a:lnTo>
                <a:lnTo>
                  <a:pt x="11" y="75"/>
                </a:lnTo>
                <a:lnTo>
                  <a:pt x="6" y="86"/>
                </a:lnTo>
                <a:lnTo>
                  <a:pt x="3" y="98"/>
                </a:lnTo>
                <a:lnTo>
                  <a:pt x="1" y="111"/>
                </a:lnTo>
                <a:lnTo>
                  <a:pt x="0" y="123"/>
                </a:lnTo>
                <a:lnTo>
                  <a:pt x="0" y="123"/>
                </a:lnTo>
                <a:lnTo>
                  <a:pt x="1" y="138"/>
                </a:lnTo>
                <a:lnTo>
                  <a:pt x="4" y="153"/>
                </a:lnTo>
                <a:lnTo>
                  <a:pt x="8" y="167"/>
                </a:lnTo>
                <a:lnTo>
                  <a:pt x="14" y="179"/>
                </a:lnTo>
                <a:lnTo>
                  <a:pt x="21" y="192"/>
                </a:lnTo>
                <a:lnTo>
                  <a:pt x="30" y="203"/>
                </a:lnTo>
                <a:lnTo>
                  <a:pt x="39" y="213"/>
                </a:lnTo>
                <a:lnTo>
                  <a:pt x="50" y="222"/>
                </a:lnTo>
                <a:lnTo>
                  <a:pt x="0" y="286"/>
                </a:lnTo>
                <a:lnTo>
                  <a:pt x="51" y="280"/>
                </a:lnTo>
                <a:lnTo>
                  <a:pt x="57" y="332"/>
                </a:lnTo>
                <a:lnTo>
                  <a:pt x="124" y="246"/>
                </a:lnTo>
                <a:lnTo>
                  <a:pt x="124" y="246"/>
                </a:lnTo>
                <a:lnTo>
                  <a:pt x="124" y="246"/>
                </a:lnTo>
                <a:lnTo>
                  <a:pt x="124" y="246"/>
                </a:lnTo>
                <a:lnTo>
                  <a:pt x="124" y="246"/>
                </a:lnTo>
                <a:lnTo>
                  <a:pt x="190" y="332"/>
                </a:lnTo>
                <a:lnTo>
                  <a:pt x="197" y="280"/>
                </a:lnTo>
                <a:lnTo>
                  <a:pt x="248" y="286"/>
                </a:lnTo>
                <a:lnTo>
                  <a:pt x="198" y="222"/>
                </a:lnTo>
                <a:close/>
                <a:moveTo>
                  <a:pt x="36" y="123"/>
                </a:moveTo>
                <a:lnTo>
                  <a:pt x="36" y="123"/>
                </a:lnTo>
                <a:lnTo>
                  <a:pt x="37" y="114"/>
                </a:lnTo>
                <a:lnTo>
                  <a:pt x="38" y="105"/>
                </a:lnTo>
                <a:lnTo>
                  <a:pt x="40" y="97"/>
                </a:lnTo>
                <a:lnTo>
                  <a:pt x="42" y="89"/>
                </a:lnTo>
                <a:lnTo>
                  <a:pt x="47" y="81"/>
                </a:lnTo>
                <a:lnTo>
                  <a:pt x="50" y="73"/>
                </a:lnTo>
                <a:lnTo>
                  <a:pt x="56" y="67"/>
                </a:lnTo>
                <a:lnTo>
                  <a:pt x="62" y="61"/>
                </a:lnTo>
                <a:lnTo>
                  <a:pt x="67" y="55"/>
                </a:lnTo>
                <a:lnTo>
                  <a:pt x="74" y="51"/>
                </a:lnTo>
                <a:lnTo>
                  <a:pt x="82" y="46"/>
                </a:lnTo>
                <a:lnTo>
                  <a:pt x="90" y="42"/>
                </a:lnTo>
                <a:lnTo>
                  <a:pt x="98" y="39"/>
                </a:lnTo>
                <a:lnTo>
                  <a:pt x="106" y="37"/>
                </a:lnTo>
                <a:lnTo>
                  <a:pt x="115" y="36"/>
                </a:lnTo>
                <a:lnTo>
                  <a:pt x="124" y="35"/>
                </a:lnTo>
                <a:lnTo>
                  <a:pt x="124" y="35"/>
                </a:lnTo>
                <a:lnTo>
                  <a:pt x="133" y="36"/>
                </a:lnTo>
                <a:lnTo>
                  <a:pt x="141" y="37"/>
                </a:lnTo>
                <a:lnTo>
                  <a:pt x="150" y="39"/>
                </a:lnTo>
                <a:lnTo>
                  <a:pt x="158" y="42"/>
                </a:lnTo>
                <a:lnTo>
                  <a:pt x="166" y="46"/>
                </a:lnTo>
                <a:lnTo>
                  <a:pt x="173" y="51"/>
                </a:lnTo>
                <a:lnTo>
                  <a:pt x="180" y="55"/>
                </a:lnTo>
                <a:lnTo>
                  <a:pt x="187" y="61"/>
                </a:lnTo>
                <a:lnTo>
                  <a:pt x="193" y="67"/>
                </a:lnTo>
                <a:lnTo>
                  <a:pt x="197" y="73"/>
                </a:lnTo>
                <a:lnTo>
                  <a:pt x="202" y="81"/>
                </a:lnTo>
                <a:lnTo>
                  <a:pt x="205" y="89"/>
                </a:lnTo>
                <a:lnTo>
                  <a:pt x="208" y="97"/>
                </a:lnTo>
                <a:lnTo>
                  <a:pt x="211" y="105"/>
                </a:lnTo>
                <a:lnTo>
                  <a:pt x="212" y="114"/>
                </a:lnTo>
                <a:lnTo>
                  <a:pt x="212" y="123"/>
                </a:lnTo>
                <a:lnTo>
                  <a:pt x="212" y="123"/>
                </a:lnTo>
                <a:lnTo>
                  <a:pt x="212" y="133"/>
                </a:lnTo>
                <a:lnTo>
                  <a:pt x="211" y="141"/>
                </a:lnTo>
                <a:lnTo>
                  <a:pt x="208" y="150"/>
                </a:lnTo>
                <a:lnTo>
                  <a:pt x="205" y="158"/>
                </a:lnTo>
                <a:lnTo>
                  <a:pt x="202" y="166"/>
                </a:lnTo>
                <a:lnTo>
                  <a:pt x="197" y="172"/>
                </a:lnTo>
                <a:lnTo>
                  <a:pt x="193" y="179"/>
                </a:lnTo>
                <a:lnTo>
                  <a:pt x="187" y="186"/>
                </a:lnTo>
                <a:lnTo>
                  <a:pt x="180" y="192"/>
                </a:lnTo>
                <a:lnTo>
                  <a:pt x="173" y="196"/>
                </a:lnTo>
                <a:lnTo>
                  <a:pt x="166" y="201"/>
                </a:lnTo>
                <a:lnTo>
                  <a:pt x="158" y="204"/>
                </a:lnTo>
                <a:lnTo>
                  <a:pt x="150" y="208"/>
                </a:lnTo>
                <a:lnTo>
                  <a:pt x="141" y="210"/>
                </a:lnTo>
                <a:lnTo>
                  <a:pt x="133" y="211"/>
                </a:lnTo>
                <a:lnTo>
                  <a:pt x="124" y="211"/>
                </a:lnTo>
                <a:lnTo>
                  <a:pt x="124" y="211"/>
                </a:lnTo>
                <a:lnTo>
                  <a:pt x="115" y="211"/>
                </a:lnTo>
                <a:lnTo>
                  <a:pt x="106" y="210"/>
                </a:lnTo>
                <a:lnTo>
                  <a:pt x="98" y="208"/>
                </a:lnTo>
                <a:lnTo>
                  <a:pt x="90" y="204"/>
                </a:lnTo>
                <a:lnTo>
                  <a:pt x="82" y="201"/>
                </a:lnTo>
                <a:lnTo>
                  <a:pt x="74" y="196"/>
                </a:lnTo>
                <a:lnTo>
                  <a:pt x="67" y="192"/>
                </a:lnTo>
                <a:lnTo>
                  <a:pt x="62" y="186"/>
                </a:lnTo>
                <a:lnTo>
                  <a:pt x="56" y="179"/>
                </a:lnTo>
                <a:lnTo>
                  <a:pt x="50" y="172"/>
                </a:lnTo>
                <a:lnTo>
                  <a:pt x="47" y="166"/>
                </a:lnTo>
                <a:lnTo>
                  <a:pt x="42" y="158"/>
                </a:lnTo>
                <a:lnTo>
                  <a:pt x="40" y="150"/>
                </a:lnTo>
                <a:lnTo>
                  <a:pt x="38" y="141"/>
                </a:lnTo>
                <a:lnTo>
                  <a:pt x="37" y="133"/>
                </a:lnTo>
                <a:lnTo>
                  <a:pt x="36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8" name="Freeform 437">
            <a:extLst>
              <a:ext uri="{FF2B5EF4-FFF2-40B4-BE49-F238E27FC236}">
                <a16:creationId xmlns="" xmlns:a16="http://schemas.microsoft.com/office/drawing/2014/main" id="{C1F0B8D9-D246-D648-BA14-377068ECD7DA}"/>
              </a:ext>
            </a:extLst>
          </p:cNvPr>
          <p:cNvSpPr>
            <a:spLocks noEditPoints="1"/>
          </p:cNvSpPr>
          <p:nvPr/>
        </p:nvSpPr>
        <p:spPr bwMode="auto">
          <a:xfrm>
            <a:off x="4472990" y="2572943"/>
            <a:ext cx="2906795" cy="2909680"/>
          </a:xfrm>
          <a:custGeom>
            <a:avLst/>
            <a:gdLst>
              <a:gd name="T0" fmla="*/ 816 w 1007"/>
              <a:gd name="T1" fmla="*/ 114 h 1008"/>
              <a:gd name="T2" fmla="*/ 809 w 1007"/>
              <a:gd name="T3" fmla="*/ 130 h 1008"/>
              <a:gd name="T4" fmla="*/ 791 w 1007"/>
              <a:gd name="T5" fmla="*/ 130 h 1008"/>
              <a:gd name="T6" fmla="*/ 668 w 1007"/>
              <a:gd name="T7" fmla="*/ 61 h 1008"/>
              <a:gd name="T8" fmla="*/ 540 w 1007"/>
              <a:gd name="T9" fmla="*/ 33 h 1008"/>
              <a:gd name="T10" fmla="*/ 510 w 1007"/>
              <a:gd name="T11" fmla="*/ 0 h 1008"/>
              <a:gd name="T12" fmla="*/ 611 w 1007"/>
              <a:gd name="T13" fmla="*/ 10 h 1008"/>
              <a:gd name="T14" fmla="*/ 747 w 1007"/>
              <a:gd name="T15" fmla="*/ 61 h 1008"/>
              <a:gd name="T16" fmla="*/ 510 w 1007"/>
              <a:gd name="T17" fmla="*/ 1008 h 1008"/>
              <a:gd name="T18" fmla="*/ 570 w 1007"/>
              <a:gd name="T19" fmla="*/ 971 h 1008"/>
              <a:gd name="T20" fmla="*/ 650 w 1007"/>
              <a:gd name="T21" fmla="*/ 952 h 1008"/>
              <a:gd name="T22" fmla="*/ 707 w 1007"/>
              <a:gd name="T23" fmla="*/ 929 h 1008"/>
              <a:gd name="T24" fmla="*/ 833 w 1007"/>
              <a:gd name="T25" fmla="*/ 842 h 1008"/>
              <a:gd name="T26" fmla="*/ 903 w 1007"/>
              <a:gd name="T27" fmla="*/ 755 h 1008"/>
              <a:gd name="T28" fmla="*/ 963 w 1007"/>
              <a:gd name="T29" fmla="*/ 613 h 1008"/>
              <a:gd name="T30" fmla="*/ 973 w 1007"/>
              <a:gd name="T31" fmla="*/ 458 h 1008"/>
              <a:gd name="T32" fmla="*/ 982 w 1007"/>
              <a:gd name="T33" fmla="*/ 442 h 1008"/>
              <a:gd name="T34" fmla="*/ 1000 w 1007"/>
              <a:gd name="T35" fmla="*/ 445 h 1008"/>
              <a:gd name="T36" fmla="*/ 1007 w 1007"/>
              <a:gd name="T37" fmla="*/ 498 h 1008"/>
              <a:gd name="T38" fmla="*/ 983 w 1007"/>
              <a:gd name="T39" fmla="*/ 660 h 1008"/>
              <a:gd name="T40" fmla="*/ 942 w 1007"/>
              <a:gd name="T41" fmla="*/ 755 h 1008"/>
              <a:gd name="T42" fmla="*/ 883 w 1007"/>
              <a:gd name="T43" fmla="*/ 837 h 1008"/>
              <a:gd name="T44" fmla="*/ 794 w 1007"/>
              <a:gd name="T45" fmla="*/ 916 h 1008"/>
              <a:gd name="T46" fmla="*/ 721 w 1007"/>
              <a:gd name="T47" fmla="*/ 959 h 1008"/>
              <a:gd name="T48" fmla="*/ 660 w 1007"/>
              <a:gd name="T49" fmla="*/ 983 h 1008"/>
              <a:gd name="T50" fmla="*/ 574 w 1007"/>
              <a:gd name="T51" fmla="*/ 1003 h 1008"/>
              <a:gd name="T52" fmla="*/ 510 w 1007"/>
              <a:gd name="T53" fmla="*/ 1008 h 1008"/>
              <a:gd name="T54" fmla="*/ 459 w 1007"/>
              <a:gd name="T55" fmla="*/ 34 h 1008"/>
              <a:gd name="T56" fmla="*/ 359 w 1007"/>
              <a:gd name="T57" fmla="*/ 56 h 1008"/>
              <a:gd name="T58" fmla="*/ 285 w 1007"/>
              <a:gd name="T59" fmla="*/ 87 h 1008"/>
              <a:gd name="T60" fmla="*/ 188 w 1007"/>
              <a:gd name="T61" fmla="*/ 154 h 1008"/>
              <a:gd name="T62" fmla="*/ 128 w 1007"/>
              <a:gd name="T63" fmla="*/ 218 h 1008"/>
              <a:gd name="T64" fmla="*/ 64 w 1007"/>
              <a:gd name="T65" fmla="*/ 334 h 1008"/>
              <a:gd name="T66" fmla="*/ 34 w 1007"/>
              <a:gd name="T67" fmla="*/ 470 h 1008"/>
              <a:gd name="T68" fmla="*/ 33 w 1007"/>
              <a:gd name="T69" fmla="*/ 509 h 1008"/>
              <a:gd name="T70" fmla="*/ 34 w 1007"/>
              <a:gd name="T71" fmla="*/ 553 h 1008"/>
              <a:gd name="T72" fmla="*/ 20 w 1007"/>
              <a:gd name="T73" fmla="*/ 564 h 1008"/>
              <a:gd name="T74" fmla="*/ 3 w 1007"/>
              <a:gd name="T75" fmla="*/ 550 h 1008"/>
              <a:gd name="T76" fmla="*/ 1 w 1007"/>
              <a:gd name="T77" fmla="*/ 469 h 1008"/>
              <a:gd name="T78" fmla="*/ 13 w 1007"/>
              <a:gd name="T79" fmla="*/ 392 h 1008"/>
              <a:gd name="T80" fmla="*/ 64 w 1007"/>
              <a:gd name="T81" fmla="*/ 258 h 1008"/>
              <a:gd name="T82" fmla="*/ 122 w 1007"/>
              <a:gd name="T83" fmla="*/ 174 h 1008"/>
              <a:gd name="T84" fmla="*/ 216 w 1007"/>
              <a:gd name="T85" fmla="*/ 91 h 1008"/>
              <a:gd name="T86" fmla="*/ 298 w 1007"/>
              <a:gd name="T87" fmla="*/ 44 h 1008"/>
              <a:gd name="T88" fmla="*/ 402 w 1007"/>
              <a:gd name="T89" fmla="*/ 12 h 1008"/>
              <a:gd name="T90" fmla="*/ 510 w 1007"/>
              <a:gd name="T91" fmla="*/ 0 h 1008"/>
              <a:gd name="T92" fmla="*/ 510 w 1007"/>
              <a:gd name="T93" fmla="*/ 1008 h 1008"/>
              <a:gd name="T94" fmla="*/ 446 w 1007"/>
              <a:gd name="T95" fmla="*/ 1005 h 1008"/>
              <a:gd name="T96" fmla="*/ 365 w 1007"/>
              <a:gd name="T97" fmla="*/ 989 h 1008"/>
              <a:gd name="T98" fmla="*/ 261 w 1007"/>
              <a:gd name="T99" fmla="*/ 944 h 1008"/>
              <a:gd name="T100" fmla="*/ 206 w 1007"/>
              <a:gd name="T101" fmla="*/ 904 h 1008"/>
              <a:gd name="T102" fmla="*/ 208 w 1007"/>
              <a:gd name="T103" fmla="*/ 887 h 1008"/>
              <a:gd name="T104" fmla="*/ 231 w 1007"/>
              <a:gd name="T105" fmla="*/ 884 h 1008"/>
              <a:gd name="T106" fmla="*/ 301 w 1007"/>
              <a:gd name="T107" fmla="*/ 929 h 1008"/>
              <a:gd name="T108" fmla="*/ 400 w 1007"/>
              <a:gd name="T109" fmla="*/ 965 h 1008"/>
              <a:gd name="T110" fmla="*/ 470 w 1007"/>
              <a:gd name="T111" fmla="*/ 975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07" h="1008">
                <a:moveTo>
                  <a:pt x="811" y="104"/>
                </a:moveTo>
                <a:lnTo>
                  <a:pt x="811" y="104"/>
                </a:lnTo>
                <a:lnTo>
                  <a:pt x="815" y="108"/>
                </a:lnTo>
                <a:lnTo>
                  <a:pt x="816" y="114"/>
                </a:lnTo>
                <a:lnTo>
                  <a:pt x="816" y="120"/>
                </a:lnTo>
                <a:lnTo>
                  <a:pt x="814" y="126"/>
                </a:lnTo>
                <a:lnTo>
                  <a:pt x="814" y="126"/>
                </a:lnTo>
                <a:lnTo>
                  <a:pt x="809" y="130"/>
                </a:lnTo>
                <a:lnTo>
                  <a:pt x="802" y="133"/>
                </a:lnTo>
                <a:lnTo>
                  <a:pt x="796" y="133"/>
                </a:lnTo>
                <a:lnTo>
                  <a:pt x="791" y="130"/>
                </a:lnTo>
                <a:lnTo>
                  <a:pt x="791" y="130"/>
                </a:lnTo>
                <a:lnTo>
                  <a:pt x="761" y="108"/>
                </a:lnTo>
                <a:lnTo>
                  <a:pt x="731" y="90"/>
                </a:lnTo>
                <a:lnTo>
                  <a:pt x="700" y="74"/>
                </a:lnTo>
                <a:lnTo>
                  <a:pt x="668" y="61"/>
                </a:lnTo>
                <a:lnTo>
                  <a:pt x="637" y="50"/>
                </a:lnTo>
                <a:lnTo>
                  <a:pt x="604" y="43"/>
                </a:lnTo>
                <a:lnTo>
                  <a:pt x="573" y="37"/>
                </a:lnTo>
                <a:lnTo>
                  <a:pt x="540" y="33"/>
                </a:lnTo>
                <a:lnTo>
                  <a:pt x="540" y="33"/>
                </a:lnTo>
                <a:lnTo>
                  <a:pt x="510" y="32"/>
                </a:lnTo>
                <a:lnTo>
                  <a:pt x="510" y="0"/>
                </a:lnTo>
                <a:lnTo>
                  <a:pt x="510" y="0"/>
                </a:lnTo>
                <a:lnTo>
                  <a:pt x="541" y="2"/>
                </a:lnTo>
                <a:lnTo>
                  <a:pt x="541" y="2"/>
                </a:lnTo>
                <a:lnTo>
                  <a:pt x="577" y="4"/>
                </a:lnTo>
                <a:lnTo>
                  <a:pt x="611" y="10"/>
                </a:lnTo>
                <a:lnTo>
                  <a:pt x="645" y="20"/>
                </a:lnTo>
                <a:lnTo>
                  <a:pt x="680" y="32"/>
                </a:lnTo>
                <a:lnTo>
                  <a:pt x="714" y="44"/>
                </a:lnTo>
                <a:lnTo>
                  <a:pt x="747" y="61"/>
                </a:lnTo>
                <a:lnTo>
                  <a:pt x="779" y="81"/>
                </a:lnTo>
                <a:lnTo>
                  <a:pt x="811" y="104"/>
                </a:lnTo>
                <a:lnTo>
                  <a:pt x="811" y="104"/>
                </a:lnTo>
                <a:close/>
                <a:moveTo>
                  <a:pt x="510" y="1008"/>
                </a:moveTo>
                <a:lnTo>
                  <a:pt x="510" y="976"/>
                </a:lnTo>
                <a:lnTo>
                  <a:pt x="510" y="976"/>
                </a:lnTo>
                <a:lnTo>
                  <a:pt x="550" y="973"/>
                </a:lnTo>
                <a:lnTo>
                  <a:pt x="570" y="971"/>
                </a:lnTo>
                <a:lnTo>
                  <a:pt x="590" y="968"/>
                </a:lnTo>
                <a:lnTo>
                  <a:pt x="610" y="963"/>
                </a:lnTo>
                <a:lnTo>
                  <a:pt x="630" y="958"/>
                </a:lnTo>
                <a:lnTo>
                  <a:pt x="650" y="952"/>
                </a:lnTo>
                <a:lnTo>
                  <a:pt x="670" y="945"/>
                </a:lnTo>
                <a:lnTo>
                  <a:pt x="670" y="945"/>
                </a:lnTo>
                <a:lnTo>
                  <a:pt x="688" y="938"/>
                </a:lnTo>
                <a:lnTo>
                  <a:pt x="707" y="929"/>
                </a:lnTo>
                <a:lnTo>
                  <a:pt x="742" y="911"/>
                </a:lnTo>
                <a:lnTo>
                  <a:pt x="775" y="891"/>
                </a:lnTo>
                <a:lnTo>
                  <a:pt x="805" y="868"/>
                </a:lnTo>
                <a:lnTo>
                  <a:pt x="833" y="842"/>
                </a:lnTo>
                <a:lnTo>
                  <a:pt x="859" y="815"/>
                </a:lnTo>
                <a:lnTo>
                  <a:pt x="882" y="787"/>
                </a:lnTo>
                <a:lnTo>
                  <a:pt x="903" y="755"/>
                </a:lnTo>
                <a:lnTo>
                  <a:pt x="903" y="755"/>
                </a:lnTo>
                <a:lnTo>
                  <a:pt x="922" y="723"/>
                </a:lnTo>
                <a:lnTo>
                  <a:pt x="939" y="687"/>
                </a:lnTo>
                <a:lnTo>
                  <a:pt x="952" y="650"/>
                </a:lnTo>
                <a:lnTo>
                  <a:pt x="963" y="613"/>
                </a:lnTo>
                <a:lnTo>
                  <a:pt x="970" y="574"/>
                </a:lnTo>
                <a:lnTo>
                  <a:pt x="975" y="536"/>
                </a:lnTo>
                <a:lnTo>
                  <a:pt x="976" y="498"/>
                </a:lnTo>
                <a:lnTo>
                  <a:pt x="973" y="458"/>
                </a:lnTo>
                <a:lnTo>
                  <a:pt x="973" y="458"/>
                </a:lnTo>
                <a:lnTo>
                  <a:pt x="975" y="452"/>
                </a:lnTo>
                <a:lnTo>
                  <a:pt x="977" y="446"/>
                </a:lnTo>
                <a:lnTo>
                  <a:pt x="982" y="442"/>
                </a:lnTo>
                <a:lnTo>
                  <a:pt x="989" y="441"/>
                </a:lnTo>
                <a:lnTo>
                  <a:pt x="989" y="441"/>
                </a:lnTo>
                <a:lnTo>
                  <a:pt x="994" y="442"/>
                </a:lnTo>
                <a:lnTo>
                  <a:pt x="1000" y="445"/>
                </a:lnTo>
                <a:lnTo>
                  <a:pt x="1004" y="449"/>
                </a:lnTo>
                <a:lnTo>
                  <a:pt x="1006" y="455"/>
                </a:lnTo>
                <a:lnTo>
                  <a:pt x="1006" y="455"/>
                </a:lnTo>
                <a:lnTo>
                  <a:pt x="1007" y="498"/>
                </a:lnTo>
                <a:lnTo>
                  <a:pt x="1007" y="539"/>
                </a:lnTo>
                <a:lnTo>
                  <a:pt x="1002" y="580"/>
                </a:lnTo>
                <a:lnTo>
                  <a:pt x="994" y="620"/>
                </a:lnTo>
                <a:lnTo>
                  <a:pt x="983" y="660"/>
                </a:lnTo>
                <a:lnTo>
                  <a:pt x="969" y="700"/>
                </a:lnTo>
                <a:lnTo>
                  <a:pt x="960" y="718"/>
                </a:lnTo>
                <a:lnTo>
                  <a:pt x="952" y="737"/>
                </a:lnTo>
                <a:lnTo>
                  <a:pt x="942" y="755"/>
                </a:lnTo>
                <a:lnTo>
                  <a:pt x="930" y="774"/>
                </a:lnTo>
                <a:lnTo>
                  <a:pt x="930" y="774"/>
                </a:lnTo>
                <a:lnTo>
                  <a:pt x="909" y="805"/>
                </a:lnTo>
                <a:lnTo>
                  <a:pt x="883" y="837"/>
                </a:lnTo>
                <a:lnTo>
                  <a:pt x="856" y="865"/>
                </a:lnTo>
                <a:lnTo>
                  <a:pt x="826" y="892"/>
                </a:lnTo>
                <a:lnTo>
                  <a:pt x="811" y="905"/>
                </a:lnTo>
                <a:lnTo>
                  <a:pt x="794" y="916"/>
                </a:lnTo>
                <a:lnTo>
                  <a:pt x="776" y="928"/>
                </a:lnTo>
                <a:lnTo>
                  <a:pt x="758" y="939"/>
                </a:lnTo>
                <a:lnTo>
                  <a:pt x="739" y="949"/>
                </a:lnTo>
                <a:lnTo>
                  <a:pt x="721" y="959"/>
                </a:lnTo>
                <a:lnTo>
                  <a:pt x="701" y="968"/>
                </a:lnTo>
                <a:lnTo>
                  <a:pt x="681" y="976"/>
                </a:lnTo>
                <a:lnTo>
                  <a:pt x="681" y="976"/>
                </a:lnTo>
                <a:lnTo>
                  <a:pt x="660" y="983"/>
                </a:lnTo>
                <a:lnTo>
                  <a:pt x="638" y="989"/>
                </a:lnTo>
                <a:lnTo>
                  <a:pt x="617" y="995"/>
                </a:lnTo>
                <a:lnTo>
                  <a:pt x="595" y="999"/>
                </a:lnTo>
                <a:lnTo>
                  <a:pt x="574" y="1003"/>
                </a:lnTo>
                <a:lnTo>
                  <a:pt x="553" y="1006"/>
                </a:lnTo>
                <a:lnTo>
                  <a:pt x="531" y="1008"/>
                </a:lnTo>
                <a:lnTo>
                  <a:pt x="510" y="1008"/>
                </a:lnTo>
                <a:lnTo>
                  <a:pt x="510" y="1008"/>
                </a:lnTo>
                <a:close/>
                <a:moveTo>
                  <a:pt x="510" y="32"/>
                </a:moveTo>
                <a:lnTo>
                  <a:pt x="510" y="32"/>
                </a:lnTo>
                <a:lnTo>
                  <a:pt x="484" y="33"/>
                </a:lnTo>
                <a:lnTo>
                  <a:pt x="459" y="34"/>
                </a:lnTo>
                <a:lnTo>
                  <a:pt x="433" y="39"/>
                </a:lnTo>
                <a:lnTo>
                  <a:pt x="409" y="43"/>
                </a:lnTo>
                <a:lnTo>
                  <a:pt x="383" y="49"/>
                </a:lnTo>
                <a:lnTo>
                  <a:pt x="359" y="56"/>
                </a:lnTo>
                <a:lnTo>
                  <a:pt x="335" y="64"/>
                </a:lnTo>
                <a:lnTo>
                  <a:pt x="310" y="74"/>
                </a:lnTo>
                <a:lnTo>
                  <a:pt x="310" y="74"/>
                </a:lnTo>
                <a:lnTo>
                  <a:pt x="285" y="87"/>
                </a:lnTo>
                <a:lnTo>
                  <a:pt x="259" y="101"/>
                </a:lnTo>
                <a:lnTo>
                  <a:pt x="235" y="117"/>
                </a:lnTo>
                <a:lnTo>
                  <a:pt x="211" y="136"/>
                </a:lnTo>
                <a:lnTo>
                  <a:pt x="188" y="154"/>
                </a:lnTo>
                <a:lnTo>
                  <a:pt x="167" y="174"/>
                </a:lnTo>
                <a:lnTo>
                  <a:pt x="147" y="195"/>
                </a:lnTo>
                <a:lnTo>
                  <a:pt x="128" y="218"/>
                </a:lnTo>
                <a:lnTo>
                  <a:pt x="128" y="218"/>
                </a:lnTo>
                <a:lnTo>
                  <a:pt x="110" y="245"/>
                </a:lnTo>
                <a:lnTo>
                  <a:pt x="92" y="274"/>
                </a:lnTo>
                <a:lnTo>
                  <a:pt x="77" y="302"/>
                </a:lnTo>
                <a:lnTo>
                  <a:pt x="64" y="334"/>
                </a:lnTo>
                <a:lnTo>
                  <a:pt x="53" y="366"/>
                </a:lnTo>
                <a:lnTo>
                  <a:pt x="44" y="399"/>
                </a:lnTo>
                <a:lnTo>
                  <a:pt x="38" y="435"/>
                </a:lnTo>
                <a:lnTo>
                  <a:pt x="34" y="470"/>
                </a:lnTo>
                <a:lnTo>
                  <a:pt x="34" y="470"/>
                </a:lnTo>
                <a:lnTo>
                  <a:pt x="34" y="470"/>
                </a:lnTo>
                <a:lnTo>
                  <a:pt x="34" y="470"/>
                </a:lnTo>
                <a:lnTo>
                  <a:pt x="33" y="509"/>
                </a:lnTo>
                <a:lnTo>
                  <a:pt x="33" y="509"/>
                </a:lnTo>
                <a:lnTo>
                  <a:pt x="35" y="547"/>
                </a:lnTo>
                <a:lnTo>
                  <a:pt x="35" y="547"/>
                </a:lnTo>
                <a:lnTo>
                  <a:pt x="34" y="553"/>
                </a:lnTo>
                <a:lnTo>
                  <a:pt x="31" y="559"/>
                </a:lnTo>
                <a:lnTo>
                  <a:pt x="27" y="563"/>
                </a:lnTo>
                <a:lnTo>
                  <a:pt x="20" y="564"/>
                </a:lnTo>
                <a:lnTo>
                  <a:pt x="20" y="564"/>
                </a:lnTo>
                <a:lnTo>
                  <a:pt x="14" y="564"/>
                </a:lnTo>
                <a:lnTo>
                  <a:pt x="8" y="560"/>
                </a:lnTo>
                <a:lnTo>
                  <a:pt x="4" y="556"/>
                </a:lnTo>
                <a:lnTo>
                  <a:pt x="3" y="550"/>
                </a:lnTo>
                <a:lnTo>
                  <a:pt x="3" y="550"/>
                </a:lnTo>
                <a:lnTo>
                  <a:pt x="0" y="509"/>
                </a:lnTo>
                <a:lnTo>
                  <a:pt x="0" y="509"/>
                </a:lnTo>
                <a:lnTo>
                  <a:pt x="1" y="469"/>
                </a:lnTo>
                <a:lnTo>
                  <a:pt x="1" y="469"/>
                </a:lnTo>
                <a:lnTo>
                  <a:pt x="1" y="469"/>
                </a:lnTo>
                <a:lnTo>
                  <a:pt x="6" y="431"/>
                </a:lnTo>
                <a:lnTo>
                  <a:pt x="13" y="392"/>
                </a:lnTo>
                <a:lnTo>
                  <a:pt x="23" y="356"/>
                </a:lnTo>
                <a:lnTo>
                  <a:pt x="34" y="322"/>
                </a:lnTo>
                <a:lnTo>
                  <a:pt x="48" y="289"/>
                </a:lnTo>
                <a:lnTo>
                  <a:pt x="64" y="258"/>
                </a:lnTo>
                <a:lnTo>
                  <a:pt x="82" y="227"/>
                </a:lnTo>
                <a:lnTo>
                  <a:pt x="102" y="198"/>
                </a:lnTo>
                <a:lnTo>
                  <a:pt x="102" y="198"/>
                </a:lnTo>
                <a:lnTo>
                  <a:pt x="122" y="174"/>
                </a:lnTo>
                <a:lnTo>
                  <a:pt x="144" y="151"/>
                </a:lnTo>
                <a:lnTo>
                  <a:pt x="167" y="130"/>
                </a:lnTo>
                <a:lnTo>
                  <a:pt x="191" y="110"/>
                </a:lnTo>
                <a:lnTo>
                  <a:pt x="216" y="91"/>
                </a:lnTo>
                <a:lnTo>
                  <a:pt x="242" y="74"/>
                </a:lnTo>
                <a:lnTo>
                  <a:pt x="269" y="59"/>
                </a:lnTo>
                <a:lnTo>
                  <a:pt x="298" y="44"/>
                </a:lnTo>
                <a:lnTo>
                  <a:pt x="298" y="44"/>
                </a:lnTo>
                <a:lnTo>
                  <a:pt x="323" y="34"/>
                </a:lnTo>
                <a:lnTo>
                  <a:pt x="349" y="26"/>
                </a:lnTo>
                <a:lnTo>
                  <a:pt x="375" y="17"/>
                </a:lnTo>
                <a:lnTo>
                  <a:pt x="402" y="12"/>
                </a:lnTo>
                <a:lnTo>
                  <a:pt x="429" y="6"/>
                </a:lnTo>
                <a:lnTo>
                  <a:pt x="456" y="3"/>
                </a:lnTo>
                <a:lnTo>
                  <a:pt x="483" y="0"/>
                </a:lnTo>
                <a:lnTo>
                  <a:pt x="510" y="0"/>
                </a:lnTo>
                <a:lnTo>
                  <a:pt x="510" y="32"/>
                </a:lnTo>
                <a:lnTo>
                  <a:pt x="510" y="32"/>
                </a:lnTo>
                <a:close/>
                <a:moveTo>
                  <a:pt x="510" y="976"/>
                </a:moveTo>
                <a:lnTo>
                  <a:pt x="510" y="1008"/>
                </a:lnTo>
                <a:lnTo>
                  <a:pt x="510" y="1008"/>
                </a:lnTo>
                <a:lnTo>
                  <a:pt x="489" y="1008"/>
                </a:lnTo>
                <a:lnTo>
                  <a:pt x="467" y="1006"/>
                </a:lnTo>
                <a:lnTo>
                  <a:pt x="446" y="1005"/>
                </a:lnTo>
                <a:lnTo>
                  <a:pt x="426" y="1002"/>
                </a:lnTo>
                <a:lnTo>
                  <a:pt x="426" y="1002"/>
                </a:lnTo>
                <a:lnTo>
                  <a:pt x="393" y="996"/>
                </a:lnTo>
                <a:lnTo>
                  <a:pt x="365" y="989"/>
                </a:lnTo>
                <a:lnTo>
                  <a:pt x="336" y="981"/>
                </a:lnTo>
                <a:lnTo>
                  <a:pt x="310" y="971"/>
                </a:lnTo>
                <a:lnTo>
                  <a:pt x="285" y="958"/>
                </a:lnTo>
                <a:lnTo>
                  <a:pt x="261" y="944"/>
                </a:lnTo>
                <a:lnTo>
                  <a:pt x="235" y="928"/>
                </a:lnTo>
                <a:lnTo>
                  <a:pt x="211" y="909"/>
                </a:lnTo>
                <a:lnTo>
                  <a:pt x="211" y="909"/>
                </a:lnTo>
                <a:lnTo>
                  <a:pt x="206" y="904"/>
                </a:lnTo>
                <a:lnTo>
                  <a:pt x="205" y="898"/>
                </a:lnTo>
                <a:lnTo>
                  <a:pt x="205" y="892"/>
                </a:lnTo>
                <a:lnTo>
                  <a:pt x="208" y="887"/>
                </a:lnTo>
                <a:lnTo>
                  <a:pt x="208" y="887"/>
                </a:lnTo>
                <a:lnTo>
                  <a:pt x="214" y="882"/>
                </a:lnTo>
                <a:lnTo>
                  <a:pt x="219" y="879"/>
                </a:lnTo>
                <a:lnTo>
                  <a:pt x="225" y="881"/>
                </a:lnTo>
                <a:lnTo>
                  <a:pt x="231" y="884"/>
                </a:lnTo>
                <a:lnTo>
                  <a:pt x="231" y="884"/>
                </a:lnTo>
                <a:lnTo>
                  <a:pt x="253" y="901"/>
                </a:lnTo>
                <a:lnTo>
                  <a:pt x="278" y="916"/>
                </a:lnTo>
                <a:lnTo>
                  <a:pt x="301" y="929"/>
                </a:lnTo>
                <a:lnTo>
                  <a:pt x="323" y="941"/>
                </a:lnTo>
                <a:lnTo>
                  <a:pt x="348" y="951"/>
                </a:lnTo>
                <a:lnTo>
                  <a:pt x="373" y="958"/>
                </a:lnTo>
                <a:lnTo>
                  <a:pt x="400" y="965"/>
                </a:lnTo>
                <a:lnTo>
                  <a:pt x="430" y="969"/>
                </a:lnTo>
                <a:lnTo>
                  <a:pt x="430" y="969"/>
                </a:lnTo>
                <a:lnTo>
                  <a:pt x="450" y="972"/>
                </a:lnTo>
                <a:lnTo>
                  <a:pt x="470" y="975"/>
                </a:lnTo>
                <a:lnTo>
                  <a:pt x="490" y="975"/>
                </a:lnTo>
                <a:lnTo>
                  <a:pt x="510" y="976"/>
                </a:lnTo>
                <a:lnTo>
                  <a:pt x="510" y="9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9" name="Freeform 438">
            <a:extLst>
              <a:ext uri="{FF2B5EF4-FFF2-40B4-BE49-F238E27FC236}">
                <a16:creationId xmlns="" xmlns:a16="http://schemas.microsoft.com/office/drawing/2014/main" id="{F5481E01-08C3-5A43-92D3-4382B44100C2}"/>
              </a:ext>
            </a:extLst>
          </p:cNvPr>
          <p:cNvSpPr>
            <a:spLocks/>
          </p:cNvSpPr>
          <p:nvPr/>
        </p:nvSpPr>
        <p:spPr bwMode="auto">
          <a:xfrm>
            <a:off x="6554219" y="2665313"/>
            <a:ext cx="320413" cy="311751"/>
          </a:xfrm>
          <a:custGeom>
            <a:avLst/>
            <a:gdLst>
              <a:gd name="T0" fmla="*/ 111 w 111"/>
              <a:gd name="T1" fmla="*/ 104 h 108"/>
              <a:gd name="T2" fmla="*/ 0 w 111"/>
              <a:gd name="T3" fmla="*/ 108 h 108"/>
              <a:gd name="T4" fmla="*/ 70 w 111"/>
              <a:gd name="T5" fmla="*/ 0 h 108"/>
              <a:gd name="T6" fmla="*/ 111 w 111"/>
              <a:gd name="T7" fmla="*/ 10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108">
                <a:moveTo>
                  <a:pt x="111" y="104"/>
                </a:moveTo>
                <a:lnTo>
                  <a:pt x="0" y="108"/>
                </a:lnTo>
                <a:lnTo>
                  <a:pt x="70" y="0"/>
                </a:lnTo>
                <a:lnTo>
                  <a:pt x="111" y="10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0" name="Freeform 439">
            <a:extLst>
              <a:ext uri="{FF2B5EF4-FFF2-40B4-BE49-F238E27FC236}">
                <a16:creationId xmlns="" xmlns:a16="http://schemas.microsoft.com/office/drawing/2014/main" id="{D95A1CB3-511A-C543-96F7-7D4B9BA9A90E}"/>
              </a:ext>
            </a:extLst>
          </p:cNvPr>
          <p:cNvSpPr>
            <a:spLocks/>
          </p:cNvSpPr>
          <p:nvPr/>
        </p:nvSpPr>
        <p:spPr bwMode="auto">
          <a:xfrm>
            <a:off x="5015669" y="5087161"/>
            <a:ext cx="320413" cy="317525"/>
          </a:xfrm>
          <a:custGeom>
            <a:avLst/>
            <a:gdLst>
              <a:gd name="T0" fmla="*/ 0 w 111"/>
              <a:gd name="T1" fmla="*/ 6 h 110"/>
              <a:gd name="T2" fmla="*/ 111 w 111"/>
              <a:gd name="T3" fmla="*/ 0 h 110"/>
              <a:gd name="T4" fmla="*/ 41 w 111"/>
              <a:gd name="T5" fmla="*/ 110 h 110"/>
              <a:gd name="T6" fmla="*/ 0 w 111"/>
              <a:gd name="T7" fmla="*/ 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110">
                <a:moveTo>
                  <a:pt x="0" y="6"/>
                </a:moveTo>
                <a:lnTo>
                  <a:pt x="111" y="0"/>
                </a:lnTo>
                <a:lnTo>
                  <a:pt x="41" y="110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defTabSz="914354" rtl="0"/>
            <a:endParaRPr lang="en-US" sz="2400" kern="12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2" name="Oval 3">
            <a:extLst>
              <a:ext uri="{FF2B5EF4-FFF2-40B4-BE49-F238E27FC236}">
                <a16:creationId xmlns="" xmlns:a16="http://schemas.microsoft.com/office/drawing/2014/main" id="{4BFE3E96-9225-A049-A998-41113B6FF822}"/>
              </a:ext>
            </a:extLst>
          </p:cNvPr>
          <p:cNvSpPr/>
          <p:nvPr/>
        </p:nvSpPr>
        <p:spPr>
          <a:xfrm>
            <a:off x="4767724" y="2883757"/>
            <a:ext cx="2239766" cy="223976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23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46" grpId="0"/>
      <p:bldP spid="128" grpId="0"/>
      <p:bldP spid="112" grpId="0"/>
      <p:bldP spid="2" grpId="0"/>
      <p:bldP spid="75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确定选题</a:t>
              </a:r>
            </a:p>
          </p:txBody>
        </p:sp>
      </p:grpSp>
      <p:sp>
        <p:nvSpPr>
          <p:cNvPr id="67" name="Google Shape;435;p19">
            <a:extLst>
              <a:ext uri="{FF2B5EF4-FFF2-40B4-BE49-F238E27FC236}">
                <a16:creationId xmlns="" xmlns:a16="http://schemas.microsoft.com/office/drawing/2014/main" id="{FF89679D-A6BB-C84E-B182-E4A58499E755}"/>
              </a:ext>
            </a:extLst>
          </p:cNvPr>
          <p:cNvSpPr/>
          <p:nvPr/>
        </p:nvSpPr>
        <p:spPr>
          <a:xfrm>
            <a:off x="3549116" y="3227098"/>
            <a:ext cx="1654327" cy="762045"/>
          </a:xfrm>
          <a:custGeom>
            <a:avLst/>
            <a:gdLst/>
            <a:ahLst/>
            <a:cxnLst/>
            <a:rect l="l" t="t" r="r" b="b"/>
            <a:pathLst>
              <a:path w="18479" h="10764" extrusionOk="0">
                <a:moveTo>
                  <a:pt x="10113" y="0"/>
                </a:moveTo>
                <a:cubicBezTo>
                  <a:pt x="9719" y="0"/>
                  <a:pt x="9323" y="21"/>
                  <a:pt x="8918" y="52"/>
                </a:cubicBezTo>
                <a:cubicBezTo>
                  <a:pt x="8418" y="88"/>
                  <a:pt x="7858" y="112"/>
                  <a:pt x="7322" y="195"/>
                </a:cubicBezTo>
                <a:cubicBezTo>
                  <a:pt x="7132" y="207"/>
                  <a:pt x="6941" y="219"/>
                  <a:pt x="6763" y="231"/>
                </a:cubicBezTo>
                <a:cubicBezTo>
                  <a:pt x="5894" y="279"/>
                  <a:pt x="5036" y="422"/>
                  <a:pt x="4215" y="707"/>
                </a:cubicBezTo>
                <a:cubicBezTo>
                  <a:pt x="2822" y="1195"/>
                  <a:pt x="1524" y="2077"/>
                  <a:pt x="822" y="3410"/>
                </a:cubicBezTo>
                <a:cubicBezTo>
                  <a:pt x="155" y="4684"/>
                  <a:pt x="0" y="6410"/>
                  <a:pt x="941" y="7601"/>
                </a:cubicBezTo>
                <a:cubicBezTo>
                  <a:pt x="1905" y="8827"/>
                  <a:pt x="3703" y="9601"/>
                  <a:pt x="5132" y="10125"/>
                </a:cubicBezTo>
                <a:cubicBezTo>
                  <a:pt x="6542" y="10634"/>
                  <a:pt x="8069" y="10763"/>
                  <a:pt x="9574" y="10763"/>
                </a:cubicBezTo>
                <a:cubicBezTo>
                  <a:pt x="9937" y="10763"/>
                  <a:pt x="10298" y="10756"/>
                  <a:pt x="10656" y="10744"/>
                </a:cubicBezTo>
                <a:cubicBezTo>
                  <a:pt x="12287" y="10697"/>
                  <a:pt x="13954" y="10518"/>
                  <a:pt x="15419" y="9756"/>
                </a:cubicBezTo>
                <a:cubicBezTo>
                  <a:pt x="16776" y="9054"/>
                  <a:pt x="17967" y="7780"/>
                  <a:pt x="18229" y="6244"/>
                </a:cubicBezTo>
                <a:cubicBezTo>
                  <a:pt x="18479" y="4791"/>
                  <a:pt x="17943" y="3386"/>
                  <a:pt x="16824" y="2446"/>
                </a:cubicBezTo>
                <a:cubicBezTo>
                  <a:pt x="15538" y="1350"/>
                  <a:pt x="13704" y="648"/>
                  <a:pt x="12097" y="231"/>
                </a:cubicBezTo>
                <a:cubicBezTo>
                  <a:pt x="11426" y="60"/>
                  <a:pt x="10773" y="0"/>
                  <a:pt x="10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436;p19">
            <a:extLst>
              <a:ext uri="{FF2B5EF4-FFF2-40B4-BE49-F238E27FC236}">
                <a16:creationId xmlns="" xmlns:a16="http://schemas.microsoft.com/office/drawing/2014/main" id="{11F82C15-BAE5-D447-AC8A-E22DEC4E0EB1}"/>
              </a:ext>
            </a:extLst>
          </p:cNvPr>
          <p:cNvSpPr/>
          <p:nvPr/>
        </p:nvSpPr>
        <p:spPr>
          <a:xfrm>
            <a:off x="3549116" y="3448268"/>
            <a:ext cx="1637317" cy="540879"/>
          </a:xfrm>
          <a:custGeom>
            <a:avLst/>
            <a:gdLst/>
            <a:ahLst/>
            <a:cxnLst/>
            <a:rect l="l" t="t" r="r" b="b"/>
            <a:pathLst>
              <a:path w="18289" h="7640" extrusionOk="0">
                <a:moveTo>
                  <a:pt x="988" y="0"/>
                </a:moveTo>
                <a:cubicBezTo>
                  <a:pt x="929" y="96"/>
                  <a:pt x="881" y="191"/>
                  <a:pt x="822" y="286"/>
                </a:cubicBezTo>
                <a:cubicBezTo>
                  <a:pt x="155" y="1560"/>
                  <a:pt x="0" y="3286"/>
                  <a:pt x="941" y="4477"/>
                </a:cubicBezTo>
                <a:cubicBezTo>
                  <a:pt x="1905" y="5703"/>
                  <a:pt x="3703" y="6477"/>
                  <a:pt x="5132" y="7001"/>
                </a:cubicBezTo>
                <a:cubicBezTo>
                  <a:pt x="6542" y="7510"/>
                  <a:pt x="8069" y="7639"/>
                  <a:pt x="9574" y="7639"/>
                </a:cubicBezTo>
                <a:cubicBezTo>
                  <a:pt x="9937" y="7639"/>
                  <a:pt x="10298" y="7632"/>
                  <a:pt x="10656" y="7620"/>
                </a:cubicBezTo>
                <a:cubicBezTo>
                  <a:pt x="12287" y="7573"/>
                  <a:pt x="13954" y="7394"/>
                  <a:pt x="15419" y="6632"/>
                </a:cubicBezTo>
                <a:cubicBezTo>
                  <a:pt x="16776" y="5930"/>
                  <a:pt x="17967" y="4656"/>
                  <a:pt x="18229" y="3120"/>
                </a:cubicBezTo>
                <a:cubicBezTo>
                  <a:pt x="18276" y="2893"/>
                  <a:pt x="18288" y="2667"/>
                  <a:pt x="18288" y="2441"/>
                </a:cubicBezTo>
                <a:lnTo>
                  <a:pt x="18288" y="2441"/>
                </a:lnTo>
                <a:cubicBezTo>
                  <a:pt x="17931" y="2763"/>
                  <a:pt x="17514" y="3048"/>
                  <a:pt x="17109" y="3310"/>
                </a:cubicBezTo>
                <a:cubicBezTo>
                  <a:pt x="15092" y="4624"/>
                  <a:pt x="12840" y="5838"/>
                  <a:pt x="10440" y="5838"/>
                </a:cubicBezTo>
                <a:cubicBezTo>
                  <a:pt x="10361" y="5838"/>
                  <a:pt x="10283" y="5837"/>
                  <a:pt x="10204" y="5834"/>
                </a:cubicBezTo>
                <a:cubicBezTo>
                  <a:pt x="9204" y="5799"/>
                  <a:pt x="8227" y="5549"/>
                  <a:pt x="7263" y="5263"/>
                </a:cubicBezTo>
                <a:cubicBezTo>
                  <a:pt x="5703" y="4810"/>
                  <a:pt x="4132" y="4251"/>
                  <a:pt x="2893" y="3215"/>
                </a:cubicBezTo>
                <a:cubicBezTo>
                  <a:pt x="1905" y="2405"/>
                  <a:pt x="1155" y="1239"/>
                  <a:pt x="988" y="0"/>
                </a:cubicBezTo>
                <a:close/>
              </a:path>
            </a:pathLst>
          </a:custGeom>
          <a:solidFill>
            <a:srgbClr val="5E616B">
              <a:alpha val="3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437;p19">
            <a:extLst>
              <a:ext uri="{FF2B5EF4-FFF2-40B4-BE49-F238E27FC236}">
                <a16:creationId xmlns="" xmlns:a16="http://schemas.microsoft.com/office/drawing/2014/main" id="{405D012C-E3F7-FE4A-8538-6BF837E6AE02}"/>
              </a:ext>
            </a:extLst>
          </p:cNvPr>
          <p:cNvSpPr/>
          <p:nvPr/>
        </p:nvSpPr>
        <p:spPr>
          <a:xfrm>
            <a:off x="4143836" y="3270993"/>
            <a:ext cx="516021" cy="74831"/>
          </a:xfrm>
          <a:custGeom>
            <a:avLst/>
            <a:gdLst/>
            <a:ahLst/>
            <a:cxnLst/>
            <a:rect l="l" t="t" r="r" b="b"/>
            <a:pathLst>
              <a:path w="5764" h="1057" extrusionOk="0">
                <a:moveTo>
                  <a:pt x="3877" y="0"/>
                </a:moveTo>
                <a:cubicBezTo>
                  <a:pt x="3417" y="0"/>
                  <a:pt x="2962" y="46"/>
                  <a:pt x="2608" y="75"/>
                </a:cubicBezTo>
                <a:cubicBezTo>
                  <a:pt x="1870" y="123"/>
                  <a:pt x="489" y="135"/>
                  <a:pt x="36" y="802"/>
                </a:cubicBezTo>
                <a:cubicBezTo>
                  <a:pt x="1" y="849"/>
                  <a:pt x="25" y="921"/>
                  <a:pt x="72" y="956"/>
                </a:cubicBezTo>
                <a:cubicBezTo>
                  <a:pt x="222" y="1032"/>
                  <a:pt x="356" y="1056"/>
                  <a:pt x="492" y="1056"/>
                </a:cubicBezTo>
                <a:cubicBezTo>
                  <a:pt x="635" y="1056"/>
                  <a:pt x="782" y="1029"/>
                  <a:pt x="953" y="1004"/>
                </a:cubicBezTo>
                <a:cubicBezTo>
                  <a:pt x="1501" y="933"/>
                  <a:pt x="2061" y="885"/>
                  <a:pt x="2620" y="873"/>
                </a:cubicBezTo>
                <a:cubicBezTo>
                  <a:pt x="2706" y="871"/>
                  <a:pt x="2792" y="870"/>
                  <a:pt x="2877" y="870"/>
                </a:cubicBezTo>
                <a:cubicBezTo>
                  <a:pt x="3292" y="870"/>
                  <a:pt x="3706" y="893"/>
                  <a:pt x="4120" y="933"/>
                </a:cubicBezTo>
                <a:cubicBezTo>
                  <a:pt x="4420" y="956"/>
                  <a:pt x="4715" y="1038"/>
                  <a:pt x="5008" y="1038"/>
                </a:cubicBezTo>
                <a:cubicBezTo>
                  <a:pt x="5157" y="1038"/>
                  <a:pt x="5305" y="1017"/>
                  <a:pt x="5454" y="956"/>
                </a:cubicBezTo>
                <a:cubicBezTo>
                  <a:pt x="5644" y="873"/>
                  <a:pt x="5763" y="623"/>
                  <a:pt x="5585" y="456"/>
                </a:cubicBezTo>
                <a:cubicBezTo>
                  <a:pt x="5193" y="93"/>
                  <a:pt x="4531" y="0"/>
                  <a:pt x="38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438;p19">
            <a:extLst>
              <a:ext uri="{FF2B5EF4-FFF2-40B4-BE49-F238E27FC236}">
                <a16:creationId xmlns="" xmlns:a16="http://schemas.microsoft.com/office/drawing/2014/main" id="{1F7AAF19-41D6-1F4C-A101-669EE8014ABB}"/>
              </a:ext>
            </a:extLst>
          </p:cNvPr>
          <p:cNvSpPr/>
          <p:nvPr/>
        </p:nvSpPr>
        <p:spPr>
          <a:xfrm>
            <a:off x="4718773" y="3328267"/>
            <a:ext cx="165890" cy="79645"/>
          </a:xfrm>
          <a:custGeom>
            <a:avLst/>
            <a:gdLst/>
            <a:ahLst/>
            <a:cxnLst/>
            <a:rect l="l" t="t" r="r" b="b"/>
            <a:pathLst>
              <a:path w="1853" h="1125" extrusionOk="0">
                <a:moveTo>
                  <a:pt x="339" y="0"/>
                </a:moveTo>
                <a:cubicBezTo>
                  <a:pt x="80" y="0"/>
                  <a:pt x="0" y="344"/>
                  <a:pt x="258" y="445"/>
                </a:cubicBezTo>
                <a:cubicBezTo>
                  <a:pt x="496" y="540"/>
                  <a:pt x="711" y="683"/>
                  <a:pt x="913" y="814"/>
                </a:cubicBezTo>
                <a:cubicBezTo>
                  <a:pt x="1127" y="945"/>
                  <a:pt x="1294" y="1088"/>
                  <a:pt x="1544" y="1124"/>
                </a:cubicBezTo>
                <a:cubicBezTo>
                  <a:pt x="1549" y="1124"/>
                  <a:pt x="1553" y="1124"/>
                  <a:pt x="1558" y="1124"/>
                </a:cubicBezTo>
                <a:cubicBezTo>
                  <a:pt x="1719" y="1124"/>
                  <a:pt x="1852" y="929"/>
                  <a:pt x="1806" y="778"/>
                </a:cubicBezTo>
                <a:cubicBezTo>
                  <a:pt x="1627" y="231"/>
                  <a:pt x="877" y="76"/>
                  <a:pt x="389" y="5"/>
                </a:cubicBezTo>
                <a:cubicBezTo>
                  <a:pt x="372" y="2"/>
                  <a:pt x="355" y="0"/>
                  <a:pt x="33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439;p19">
            <a:extLst>
              <a:ext uri="{FF2B5EF4-FFF2-40B4-BE49-F238E27FC236}">
                <a16:creationId xmlns="" xmlns:a16="http://schemas.microsoft.com/office/drawing/2014/main" id="{9BA29761-4335-BE47-B41E-8AC5FE7AF36F}"/>
              </a:ext>
            </a:extLst>
          </p:cNvPr>
          <p:cNvSpPr/>
          <p:nvPr/>
        </p:nvSpPr>
        <p:spPr>
          <a:xfrm>
            <a:off x="3491550" y="3183417"/>
            <a:ext cx="1681005" cy="793620"/>
          </a:xfrm>
          <a:custGeom>
            <a:avLst/>
            <a:gdLst/>
            <a:ahLst/>
            <a:cxnLst/>
            <a:rect l="l" t="t" r="r" b="b"/>
            <a:pathLst>
              <a:path w="18777" h="11210" extrusionOk="0">
                <a:moveTo>
                  <a:pt x="8479" y="336"/>
                </a:moveTo>
                <a:cubicBezTo>
                  <a:pt x="9266" y="336"/>
                  <a:pt x="10055" y="431"/>
                  <a:pt x="10835" y="610"/>
                </a:cubicBezTo>
                <a:cubicBezTo>
                  <a:pt x="10845" y="613"/>
                  <a:pt x="10855" y="614"/>
                  <a:pt x="10865" y="614"/>
                </a:cubicBezTo>
                <a:cubicBezTo>
                  <a:pt x="10985" y="614"/>
                  <a:pt x="11027" y="416"/>
                  <a:pt x="10894" y="372"/>
                </a:cubicBezTo>
                <a:cubicBezTo>
                  <a:pt x="10870" y="364"/>
                  <a:pt x="10846" y="357"/>
                  <a:pt x="10821" y="350"/>
                </a:cubicBezTo>
                <a:lnTo>
                  <a:pt x="10821" y="350"/>
                </a:lnTo>
                <a:cubicBezTo>
                  <a:pt x="13508" y="477"/>
                  <a:pt x="16448" y="1491"/>
                  <a:pt x="17717" y="4039"/>
                </a:cubicBezTo>
                <a:cubicBezTo>
                  <a:pt x="18336" y="5289"/>
                  <a:pt x="18407" y="6885"/>
                  <a:pt x="17633" y="8087"/>
                </a:cubicBezTo>
                <a:cubicBezTo>
                  <a:pt x="16907" y="9242"/>
                  <a:pt x="15585" y="9790"/>
                  <a:pt x="14311" y="10111"/>
                </a:cubicBezTo>
                <a:cubicBezTo>
                  <a:pt x="12725" y="10511"/>
                  <a:pt x="11067" y="10795"/>
                  <a:pt x="9423" y="10795"/>
                </a:cubicBezTo>
                <a:cubicBezTo>
                  <a:pt x="8082" y="10795"/>
                  <a:pt x="6751" y="10606"/>
                  <a:pt x="5477" y="10135"/>
                </a:cubicBezTo>
                <a:cubicBezTo>
                  <a:pt x="4060" y="9611"/>
                  <a:pt x="2667" y="8920"/>
                  <a:pt x="1905" y="7551"/>
                </a:cubicBezTo>
                <a:cubicBezTo>
                  <a:pt x="1143" y="6206"/>
                  <a:pt x="1167" y="4503"/>
                  <a:pt x="2024" y="3205"/>
                </a:cubicBezTo>
                <a:cubicBezTo>
                  <a:pt x="2905" y="1860"/>
                  <a:pt x="4620" y="1027"/>
                  <a:pt x="6132" y="634"/>
                </a:cubicBezTo>
                <a:cubicBezTo>
                  <a:pt x="6906" y="431"/>
                  <a:pt x="7692" y="336"/>
                  <a:pt x="8479" y="336"/>
                </a:cubicBezTo>
                <a:close/>
                <a:moveTo>
                  <a:pt x="8333" y="0"/>
                </a:moveTo>
                <a:cubicBezTo>
                  <a:pt x="6086" y="0"/>
                  <a:pt x="3769" y="802"/>
                  <a:pt x="2238" y="2384"/>
                </a:cubicBezTo>
                <a:cubicBezTo>
                  <a:pt x="0" y="4694"/>
                  <a:pt x="1048" y="8301"/>
                  <a:pt x="3679" y="9742"/>
                </a:cubicBezTo>
                <a:cubicBezTo>
                  <a:pt x="5120" y="10540"/>
                  <a:pt x="6775" y="11075"/>
                  <a:pt x="8418" y="11183"/>
                </a:cubicBezTo>
                <a:cubicBezTo>
                  <a:pt x="8693" y="11201"/>
                  <a:pt x="8969" y="11209"/>
                  <a:pt x="9246" y="11209"/>
                </a:cubicBezTo>
                <a:cubicBezTo>
                  <a:pt x="10781" y="11209"/>
                  <a:pt x="12341" y="10949"/>
                  <a:pt x="13823" y="10647"/>
                </a:cubicBezTo>
                <a:cubicBezTo>
                  <a:pt x="15133" y="10373"/>
                  <a:pt x="16514" y="9944"/>
                  <a:pt x="17478" y="8968"/>
                </a:cubicBezTo>
                <a:cubicBezTo>
                  <a:pt x="18455" y="7956"/>
                  <a:pt x="18776" y="6515"/>
                  <a:pt x="18526" y="5158"/>
                </a:cubicBezTo>
                <a:cubicBezTo>
                  <a:pt x="17900" y="1898"/>
                  <a:pt x="14258" y="34"/>
                  <a:pt x="11118" y="34"/>
                </a:cubicBezTo>
                <a:cubicBezTo>
                  <a:pt x="10853" y="34"/>
                  <a:pt x="10591" y="47"/>
                  <a:pt x="10335" y="74"/>
                </a:cubicBezTo>
                <a:cubicBezTo>
                  <a:pt x="10258" y="80"/>
                  <a:pt x="10217" y="136"/>
                  <a:pt x="10210" y="194"/>
                </a:cubicBezTo>
                <a:lnTo>
                  <a:pt x="10210" y="194"/>
                </a:lnTo>
                <a:cubicBezTo>
                  <a:pt x="9603" y="65"/>
                  <a:pt x="8971" y="0"/>
                  <a:pt x="83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440;p19">
            <a:extLst>
              <a:ext uri="{FF2B5EF4-FFF2-40B4-BE49-F238E27FC236}">
                <a16:creationId xmlns="" xmlns:a16="http://schemas.microsoft.com/office/drawing/2014/main" id="{8CD60DE0-C1F4-B04C-A5DD-8AD7F569AA02}"/>
              </a:ext>
            </a:extLst>
          </p:cNvPr>
          <p:cNvSpPr/>
          <p:nvPr/>
        </p:nvSpPr>
        <p:spPr>
          <a:xfrm>
            <a:off x="7550568" y="3126000"/>
            <a:ext cx="1577604" cy="779673"/>
          </a:xfrm>
          <a:custGeom>
            <a:avLst/>
            <a:gdLst/>
            <a:ahLst/>
            <a:cxnLst/>
            <a:rect l="l" t="t" r="r" b="b"/>
            <a:pathLst>
              <a:path w="17622" h="11013" extrusionOk="0">
                <a:moveTo>
                  <a:pt x="9620" y="1"/>
                </a:moveTo>
                <a:cubicBezTo>
                  <a:pt x="9557" y="1"/>
                  <a:pt x="9494" y="2"/>
                  <a:pt x="9430" y="4"/>
                </a:cubicBezTo>
                <a:cubicBezTo>
                  <a:pt x="8454" y="40"/>
                  <a:pt x="7525" y="314"/>
                  <a:pt x="6680" y="718"/>
                </a:cubicBezTo>
                <a:cubicBezTo>
                  <a:pt x="5894" y="909"/>
                  <a:pt x="5144" y="1230"/>
                  <a:pt x="4453" y="1683"/>
                </a:cubicBezTo>
                <a:cubicBezTo>
                  <a:pt x="3298" y="2469"/>
                  <a:pt x="2072" y="3445"/>
                  <a:pt x="1465" y="4683"/>
                </a:cubicBezTo>
                <a:cubicBezTo>
                  <a:pt x="0" y="7648"/>
                  <a:pt x="3048" y="10112"/>
                  <a:pt x="5882" y="10767"/>
                </a:cubicBezTo>
                <a:cubicBezTo>
                  <a:pt x="6599" y="10936"/>
                  <a:pt x="7309" y="11013"/>
                  <a:pt x="8009" y="11013"/>
                </a:cubicBezTo>
                <a:cubicBezTo>
                  <a:pt x="10578" y="11013"/>
                  <a:pt x="13017" y="9976"/>
                  <a:pt x="15169" y="8600"/>
                </a:cubicBezTo>
                <a:cubicBezTo>
                  <a:pt x="16514" y="7731"/>
                  <a:pt x="17621" y="6481"/>
                  <a:pt x="17348" y="4862"/>
                </a:cubicBezTo>
                <a:cubicBezTo>
                  <a:pt x="17240" y="4159"/>
                  <a:pt x="16895" y="3516"/>
                  <a:pt x="16490" y="2921"/>
                </a:cubicBezTo>
                <a:cubicBezTo>
                  <a:pt x="16097" y="2338"/>
                  <a:pt x="15621" y="1647"/>
                  <a:pt x="14978" y="1290"/>
                </a:cubicBezTo>
                <a:cubicBezTo>
                  <a:pt x="14180" y="861"/>
                  <a:pt x="13157" y="718"/>
                  <a:pt x="12299" y="480"/>
                </a:cubicBezTo>
                <a:cubicBezTo>
                  <a:pt x="11419" y="235"/>
                  <a:pt x="10539" y="1"/>
                  <a:pt x="962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endParaRPr sz="2133" kern="0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" name="Google Shape;441;p19">
            <a:extLst>
              <a:ext uri="{FF2B5EF4-FFF2-40B4-BE49-F238E27FC236}">
                <a16:creationId xmlns="" xmlns:a16="http://schemas.microsoft.com/office/drawing/2014/main" id="{46E1026E-6416-9644-B553-F570A0C0190A}"/>
              </a:ext>
            </a:extLst>
          </p:cNvPr>
          <p:cNvSpPr/>
          <p:nvPr/>
        </p:nvSpPr>
        <p:spPr>
          <a:xfrm>
            <a:off x="7716816" y="3269576"/>
            <a:ext cx="1411357" cy="626400"/>
          </a:xfrm>
          <a:custGeom>
            <a:avLst/>
            <a:gdLst/>
            <a:ahLst/>
            <a:cxnLst/>
            <a:rect l="l" t="t" r="r" b="b"/>
            <a:pathLst>
              <a:path w="15765" h="8848" extrusionOk="0">
                <a:moveTo>
                  <a:pt x="14097" y="0"/>
                </a:moveTo>
                <a:cubicBezTo>
                  <a:pt x="14097" y="119"/>
                  <a:pt x="14097" y="238"/>
                  <a:pt x="14097" y="357"/>
                </a:cubicBezTo>
                <a:cubicBezTo>
                  <a:pt x="14086" y="965"/>
                  <a:pt x="14002" y="1572"/>
                  <a:pt x="13716" y="2108"/>
                </a:cubicBezTo>
                <a:cubicBezTo>
                  <a:pt x="13407" y="2679"/>
                  <a:pt x="12907" y="3120"/>
                  <a:pt x="12407" y="3536"/>
                </a:cubicBezTo>
                <a:cubicBezTo>
                  <a:pt x="11407" y="4394"/>
                  <a:pt x="10371" y="5239"/>
                  <a:pt x="9144" y="5703"/>
                </a:cubicBezTo>
                <a:cubicBezTo>
                  <a:pt x="8275" y="6013"/>
                  <a:pt x="7359" y="6120"/>
                  <a:pt x="6454" y="6227"/>
                </a:cubicBezTo>
                <a:cubicBezTo>
                  <a:pt x="5247" y="6367"/>
                  <a:pt x="4022" y="6507"/>
                  <a:pt x="2812" y="6507"/>
                </a:cubicBezTo>
                <a:cubicBezTo>
                  <a:pt x="1860" y="6507"/>
                  <a:pt x="918" y="6421"/>
                  <a:pt x="0" y="6179"/>
                </a:cubicBezTo>
                <a:lnTo>
                  <a:pt x="0" y="6179"/>
                </a:lnTo>
                <a:cubicBezTo>
                  <a:pt x="917" y="7382"/>
                  <a:pt x="2501" y="8251"/>
                  <a:pt x="4025" y="8608"/>
                </a:cubicBezTo>
                <a:cubicBezTo>
                  <a:pt x="4734" y="8772"/>
                  <a:pt x="5437" y="8848"/>
                  <a:pt x="6131" y="8848"/>
                </a:cubicBezTo>
                <a:cubicBezTo>
                  <a:pt x="8708" y="8848"/>
                  <a:pt x="11154" y="7809"/>
                  <a:pt x="13312" y="6430"/>
                </a:cubicBezTo>
                <a:cubicBezTo>
                  <a:pt x="14657" y="5560"/>
                  <a:pt x="15764" y="4322"/>
                  <a:pt x="15491" y="2703"/>
                </a:cubicBezTo>
                <a:cubicBezTo>
                  <a:pt x="15383" y="2000"/>
                  <a:pt x="15038" y="1346"/>
                  <a:pt x="14633" y="750"/>
                </a:cubicBezTo>
                <a:cubicBezTo>
                  <a:pt x="14467" y="512"/>
                  <a:pt x="14288" y="250"/>
                  <a:pt x="14097" y="0"/>
                </a:cubicBezTo>
                <a:close/>
              </a:path>
            </a:pathLst>
          </a:custGeom>
          <a:solidFill>
            <a:srgbClr val="5E616B">
              <a:alpha val="3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442;p19">
            <a:extLst>
              <a:ext uri="{FF2B5EF4-FFF2-40B4-BE49-F238E27FC236}">
                <a16:creationId xmlns="" xmlns:a16="http://schemas.microsoft.com/office/drawing/2014/main" id="{B6C24ADB-8A2E-7940-BF6E-3ABF04B9AA4D}"/>
              </a:ext>
            </a:extLst>
          </p:cNvPr>
          <p:cNvSpPr/>
          <p:nvPr/>
        </p:nvSpPr>
        <p:spPr>
          <a:xfrm>
            <a:off x="7784589" y="3253364"/>
            <a:ext cx="289434" cy="208493"/>
          </a:xfrm>
          <a:custGeom>
            <a:avLst/>
            <a:gdLst/>
            <a:ahLst/>
            <a:cxnLst/>
            <a:rect l="l" t="t" r="r" b="b"/>
            <a:pathLst>
              <a:path w="3233" h="2945" extrusionOk="0">
                <a:moveTo>
                  <a:pt x="2904" y="0"/>
                </a:moveTo>
                <a:cubicBezTo>
                  <a:pt x="2290" y="0"/>
                  <a:pt x="1609" y="624"/>
                  <a:pt x="1184" y="1015"/>
                </a:cubicBezTo>
                <a:cubicBezTo>
                  <a:pt x="660" y="1491"/>
                  <a:pt x="196" y="2075"/>
                  <a:pt x="17" y="2789"/>
                </a:cubicBezTo>
                <a:cubicBezTo>
                  <a:pt x="0" y="2867"/>
                  <a:pt x="77" y="2945"/>
                  <a:pt x="153" y="2945"/>
                </a:cubicBezTo>
                <a:cubicBezTo>
                  <a:pt x="181" y="2945"/>
                  <a:pt x="209" y="2934"/>
                  <a:pt x="232" y="2908"/>
                </a:cubicBezTo>
                <a:cubicBezTo>
                  <a:pt x="660" y="2432"/>
                  <a:pt x="1041" y="1908"/>
                  <a:pt x="1529" y="1467"/>
                </a:cubicBezTo>
                <a:cubicBezTo>
                  <a:pt x="1780" y="1241"/>
                  <a:pt x="2065" y="1027"/>
                  <a:pt x="2363" y="848"/>
                </a:cubicBezTo>
                <a:cubicBezTo>
                  <a:pt x="2625" y="693"/>
                  <a:pt x="2923" y="598"/>
                  <a:pt x="3113" y="360"/>
                </a:cubicBezTo>
                <a:cubicBezTo>
                  <a:pt x="3232" y="217"/>
                  <a:pt x="3161" y="15"/>
                  <a:pt x="2970" y="3"/>
                </a:cubicBezTo>
                <a:cubicBezTo>
                  <a:pt x="2948" y="1"/>
                  <a:pt x="2926" y="0"/>
                  <a:pt x="290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443;p19">
            <a:extLst>
              <a:ext uri="{FF2B5EF4-FFF2-40B4-BE49-F238E27FC236}">
                <a16:creationId xmlns="" xmlns:a16="http://schemas.microsoft.com/office/drawing/2014/main" id="{7A1312F2-D25C-E443-8BCC-D18E7BD45D5B}"/>
              </a:ext>
            </a:extLst>
          </p:cNvPr>
          <p:cNvSpPr/>
          <p:nvPr/>
        </p:nvSpPr>
        <p:spPr>
          <a:xfrm>
            <a:off x="8106882" y="3198496"/>
            <a:ext cx="132765" cy="60672"/>
          </a:xfrm>
          <a:custGeom>
            <a:avLst/>
            <a:gdLst/>
            <a:ahLst/>
            <a:cxnLst/>
            <a:rect l="l" t="t" r="r" b="b"/>
            <a:pathLst>
              <a:path w="1483" h="857" extrusionOk="0">
                <a:moveTo>
                  <a:pt x="1152" y="1"/>
                </a:moveTo>
                <a:cubicBezTo>
                  <a:pt x="1124" y="1"/>
                  <a:pt x="1093" y="5"/>
                  <a:pt x="1061" y="16"/>
                </a:cubicBezTo>
                <a:cubicBezTo>
                  <a:pt x="692" y="123"/>
                  <a:pt x="382" y="314"/>
                  <a:pt x="96" y="587"/>
                </a:cubicBezTo>
                <a:cubicBezTo>
                  <a:pt x="0" y="684"/>
                  <a:pt x="77" y="856"/>
                  <a:pt x="205" y="856"/>
                </a:cubicBezTo>
                <a:cubicBezTo>
                  <a:pt x="220" y="856"/>
                  <a:pt x="235" y="854"/>
                  <a:pt x="251" y="849"/>
                </a:cubicBezTo>
                <a:cubicBezTo>
                  <a:pt x="573" y="742"/>
                  <a:pt x="894" y="635"/>
                  <a:pt x="1204" y="516"/>
                </a:cubicBezTo>
                <a:cubicBezTo>
                  <a:pt x="1483" y="409"/>
                  <a:pt x="1413" y="1"/>
                  <a:pt x="11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444;p19">
            <a:extLst>
              <a:ext uri="{FF2B5EF4-FFF2-40B4-BE49-F238E27FC236}">
                <a16:creationId xmlns="" xmlns:a16="http://schemas.microsoft.com/office/drawing/2014/main" id="{8B93255D-3DE6-9040-AE5D-BC7CA21ECAB3}"/>
              </a:ext>
            </a:extLst>
          </p:cNvPr>
          <p:cNvSpPr/>
          <p:nvPr/>
        </p:nvSpPr>
        <p:spPr>
          <a:xfrm>
            <a:off x="8508764" y="3199558"/>
            <a:ext cx="5461" cy="7717"/>
          </a:xfrm>
          <a:custGeom>
            <a:avLst/>
            <a:gdLst/>
            <a:ahLst/>
            <a:cxnLst/>
            <a:rect l="l" t="t" r="r" b="b"/>
            <a:pathLst>
              <a:path w="61" h="109" extrusionOk="0">
                <a:moveTo>
                  <a:pt x="1" y="1"/>
                </a:moveTo>
                <a:cubicBezTo>
                  <a:pt x="25" y="37"/>
                  <a:pt x="37" y="72"/>
                  <a:pt x="60" y="108"/>
                </a:cubicBezTo>
                <a:cubicBezTo>
                  <a:pt x="48" y="72"/>
                  <a:pt x="25" y="37"/>
                  <a:pt x="1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445;p19">
            <a:extLst>
              <a:ext uri="{FF2B5EF4-FFF2-40B4-BE49-F238E27FC236}">
                <a16:creationId xmlns="" xmlns:a16="http://schemas.microsoft.com/office/drawing/2014/main" id="{795A4C07-292F-7C4D-89D8-96C7570E6B31}"/>
              </a:ext>
            </a:extLst>
          </p:cNvPr>
          <p:cNvSpPr/>
          <p:nvPr/>
        </p:nvSpPr>
        <p:spPr>
          <a:xfrm>
            <a:off x="7586736" y="3082955"/>
            <a:ext cx="1560594" cy="807284"/>
          </a:xfrm>
          <a:custGeom>
            <a:avLst/>
            <a:gdLst/>
            <a:ahLst/>
            <a:cxnLst/>
            <a:rect l="l" t="t" r="r" b="b"/>
            <a:pathLst>
              <a:path w="17432" h="11403" extrusionOk="0">
                <a:moveTo>
                  <a:pt x="10098" y="293"/>
                </a:moveTo>
                <a:cubicBezTo>
                  <a:pt x="10112" y="298"/>
                  <a:pt x="10128" y="301"/>
                  <a:pt x="10145" y="303"/>
                </a:cubicBezTo>
                <a:cubicBezTo>
                  <a:pt x="12610" y="457"/>
                  <a:pt x="15539" y="1648"/>
                  <a:pt x="16503" y="4136"/>
                </a:cubicBezTo>
                <a:cubicBezTo>
                  <a:pt x="17027" y="5506"/>
                  <a:pt x="16551" y="7030"/>
                  <a:pt x="15610" y="8089"/>
                </a:cubicBezTo>
                <a:cubicBezTo>
                  <a:pt x="14646" y="9161"/>
                  <a:pt x="13312" y="9708"/>
                  <a:pt x="11979" y="10149"/>
                </a:cubicBezTo>
                <a:cubicBezTo>
                  <a:pt x="10398" y="10673"/>
                  <a:pt x="8729" y="11042"/>
                  <a:pt x="7066" y="11042"/>
                </a:cubicBezTo>
                <a:cubicBezTo>
                  <a:pt x="6010" y="11042"/>
                  <a:pt x="4956" y="10893"/>
                  <a:pt x="3930" y="10542"/>
                </a:cubicBezTo>
                <a:cubicBezTo>
                  <a:pt x="2656" y="10113"/>
                  <a:pt x="1061" y="9304"/>
                  <a:pt x="668" y="7911"/>
                </a:cubicBezTo>
                <a:cubicBezTo>
                  <a:pt x="501" y="7339"/>
                  <a:pt x="441" y="6637"/>
                  <a:pt x="453" y="6029"/>
                </a:cubicBezTo>
                <a:cubicBezTo>
                  <a:pt x="477" y="5160"/>
                  <a:pt x="894" y="4565"/>
                  <a:pt x="1442" y="3934"/>
                </a:cubicBezTo>
                <a:cubicBezTo>
                  <a:pt x="2454" y="2779"/>
                  <a:pt x="3620" y="1362"/>
                  <a:pt x="5133" y="922"/>
                </a:cubicBezTo>
                <a:cubicBezTo>
                  <a:pt x="6492" y="508"/>
                  <a:pt x="8031" y="368"/>
                  <a:pt x="9479" y="368"/>
                </a:cubicBezTo>
                <a:cubicBezTo>
                  <a:pt x="9655" y="368"/>
                  <a:pt x="9830" y="370"/>
                  <a:pt x="10002" y="374"/>
                </a:cubicBezTo>
                <a:cubicBezTo>
                  <a:pt x="10058" y="374"/>
                  <a:pt x="10090" y="337"/>
                  <a:pt x="10098" y="293"/>
                </a:cubicBezTo>
                <a:close/>
                <a:moveTo>
                  <a:pt x="10358" y="1"/>
                </a:moveTo>
                <a:cubicBezTo>
                  <a:pt x="10286" y="1"/>
                  <a:pt x="10215" y="2"/>
                  <a:pt x="10145" y="5"/>
                </a:cubicBezTo>
                <a:cubicBezTo>
                  <a:pt x="10047" y="11"/>
                  <a:pt x="10000" y="86"/>
                  <a:pt x="10002" y="160"/>
                </a:cubicBezTo>
                <a:lnTo>
                  <a:pt x="10002" y="160"/>
                </a:lnTo>
                <a:cubicBezTo>
                  <a:pt x="10002" y="160"/>
                  <a:pt x="10002" y="160"/>
                  <a:pt x="10002" y="160"/>
                </a:cubicBezTo>
                <a:cubicBezTo>
                  <a:pt x="9511" y="129"/>
                  <a:pt x="9014" y="108"/>
                  <a:pt x="8517" y="108"/>
                </a:cubicBezTo>
                <a:cubicBezTo>
                  <a:pt x="7299" y="108"/>
                  <a:pt x="6076" y="228"/>
                  <a:pt x="4918" y="600"/>
                </a:cubicBezTo>
                <a:cubicBezTo>
                  <a:pt x="3430" y="1088"/>
                  <a:pt x="2287" y="2446"/>
                  <a:pt x="1287" y="3589"/>
                </a:cubicBezTo>
                <a:cubicBezTo>
                  <a:pt x="894" y="4029"/>
                  <a:pt x="477" y="4505"/>
                  <a:pt x="263" y="5065"/>
                </a:cubicBezTo>
                <a:cubicBezTo>
                  <a:pt x="1" y="5779"/>
                  <a:pt x="108" y="6589"/>
                  <a:pt x="203" y="7315"/>
                </a:cubicBezTo>
                <a:cubicBezTo>
                  <a:pt x="382" y="8732"/>
                  <a:pt x="1227" y="9577"/>
                  <a:pt x="2430" y="10268"/>
                </a:cubicBezTo>
                <a:cubicBezTo>
                  <a:pt x="3866" y="11079"/>
                  <a:pt x="5454" y="11402"/>
                  <a:pt x="7060" y="11402"/>
                </a:cubicBezTo>
                <a:cubicBezTo>
                  <a:pt x="8636" y="11402"/>
                  <a:pt x="10231" y="11091"/>
                  <a:pt x="11717" y="10625"/>
                </a:cubicBezTo>
                <a:cubicBezTo>
                  <a:pt x="14300" y="9828"/>
                  <a:pt x="17432" y="8173"/>
                  <a:pt x="17086" y="4958"/>
                </a:cubicBezTo>
                <a:cubicBezTo>
                  <a:pt x="16773" y="1999"/>
                  <a:pt x="13112" y="1"/>
                  <a:pt x="103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446;p19">
            <a:extLst>
              <a:ext uri="{FF2B5EF4-FFF2-40B4-BE49-F238E27FC236}">
                <a16:creationId xmlns="" xmlns:a16="http://schemas.microsoft.com/office/drawing/2014/main" id="{519C93CF-FFC8-C147-8BE5-54068DBC99FF}"/>
              </a:ext>
            </a:extLst>
          </p:cNvPr>
          <p:cNvSpPr/>
          <p:nvPr/>
        </p:nvSpPr>
        <p:spPr>
          <a:xfrm>
            <a:off x="7453523" y="3822287"/>
            <a:ext cx="199460" cy="137132"/>
          </a:xfrm>
          <a:custGeom>
            <a:avLst/>
            <a:gdLst/>
            <a:ahLst/>
            <a:cxnLst/>
            <a:rect l="l" t="t" r="r" b="b"/>
            <a:pathLst>
              <a:path w="2228" h="1937" extrusionOk="0">
                <a:moveTo>
                  <a:pt x="683" y="0"/>
                </a:moveTo>
                <a:cubicBezTo>
                  <a:pt x="490" y="0"/>
                  <a:pt x="296" y="14"/>
                  <a:pt x="108" y="51"/>
                </a:cubicBezTo>
                <a:cubicBezTo>
                  <a:pt x="1" y="75"/>
                  <a:pt x="1" y="266"/>
                  <a:pt x="108" y="277"/>
                </a:cubicBezTo>
                <a:cubicBezTo>
                  <a:pt x="370" y="325"/>
                  <a:pt x="644" y="325"/>
                  <a:pt x="906" y="349"/>
                </a:cubicBezTo>
                <a:cubicBezTo>
                  <a:pt x="1096" y="361"/>
                  <a:pt x="1287" y="385"/>
                  <a:pt x="1477" y="408"/>
                </a:cubicBezTo>
                <a:cubicBezTo>
                  <a:pt x="1509" y="416"/>
                  <a:pt x="1633" y="457"/>
                  <a:pt x="1700" y="457"/>
                </a:cubicBezTo>
                <a:cubicBezTo>
                  <a:pt x="1716" y="457"/>
                  <a:pt x="1729" y="455"/>
                  <a:pt x="1736" y="449"/>
                </a:cubicBezTo>
                <a:lnTo>
                  <a:pt x="1736" y="449"/>
                </a:lnTo>
                <a:cubicBezTo>
                  <a:pt x="1714" y="533"/>
                  <a:pt x="1606" y="759"/>
                  <a:pt x="1596" y="789"/>
                </a:cubicBezTo>
                <a:cubicBezTo>
                  <a:pt x="1548" y="920"/>
                  <a:pt x="1501" y="1039"/>
                  <a:pt x="1453" y="1159"/>
                </a:cubicBezTo>
                <a:cubicBezTo>
                  <a:pt x="1370" y="1385"/>
                  <a:pt x="1215" y="1623"/>
                  <a:pt x="1298" y="1861"/>
                </a:cubicBezTo>
                <a:cubicBezTo>
                  <a:pt x="1315" y="1910"/>
                  <a:pt x="1354" y="1937"/>
                  <a:pt x="1396" y="1937"/>
                </a:cubicBezTo>
                <a:cubicBezTo>
                  <a:pt x="1415" y="1937"/>
                  <a:pt x="1435" y="1932"/>
                  <a:pt x="1453" y="1921"/>
                </a:cubicBezTo>
                <a:cubicBezTo>
                  <a:pt x="1739" y="1778"/>
                  <a:pt x="1798" y="1361"/>
                  <a:pt x="1894" y="1075"/>
                </a:cubicBezTo>
                <a:cubicBezTo>
                  <a:pt x="1977" y="873"/>
                  <a:pt x="2227" y="480"/>
                  <a:pt x="2096" y="254"/>
                </a:cubicBezTo>
                <a:cubicBezTo>
                  <a:pt x="1977" y="27"/>
                  <a:pt x="1584" y="63"/>
                  <a:pt x="1382" y="39"/>
                </a:cubicBezTo>
                <a:cubicBezTo>
                  <a:pt x="1154" y="20"/>
                  <a:pt x="918" y="0"/>
                  <a:pt x="6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447;p19">
            <a:extLst>
              <a:ext uri="{FF2B5EF4-FFF2-40B4-BE49-F238E27FC236}">
                <a16:creationId xmlns="" xmlns:a16="http://schemas.microsoft.com/office/drawing/2014/main" id="{AD597A59-8C59-7748-BE7D-D1DCE5DB4478}"/>
              </a:ext>
            </a:extLst>
          </p:cNvPr>
          <p:cNvSpPr/>
          <p:nvPr/>
        </p:nvSpPr>
        <p:spPr>
          <a:xfrm>
            <a:off x="7351283" y="3878147"/>
            <a:ext cx="191851" cy="125025"/>
          </a:xfrm>
          <a:custGeom>
            <a:avLst/>
            <a:gdLst/>
            <a:ahLst/>
            <a:cxnLst/>
            <a:rect l="l" t="t" r="r" b="b"/>
            <a:pathLst>
              <a:path w="2143" h="1766" extrusionOk="0">
                <a:moveTo>
                  <a:pt x="2048" y="0"/>
                </a:moveTo>
                <a:cubicBezTo>
                  <a:pt x="1274" y="60"/>
                  <a:pt x="524" y="905"/>
                  <a:pt x="107" y="1513"/>
                </a:cubicBezTo>
                <a:cubicBezTo>
                  <a:pt x="1" y="1665"/>
                  <a:pt x="149" y="1766"/>
                  <a:pt x="283" y="1766"/>
                </a:cubicBezTo>
                <a:cubicBezTo>
                  <a:pt x="357" y="1766"/>
                  <a:pt x="427" y="1735"/>
                  <a:pt x="447" y="1665"/>
                </a:cubicBezTo>
                <a:lnTo>
                  <a:pt x="447" y="1665"/>
                </a:lnTo>
                <a:cubicBezTo>
                  <a:pt x="669" y="1354"/>
                  <a:pt x="925" y="1065"/>
                  <a:pt x="1226" y="810"/>
                </a:cubicBezTo>
                <a:cubicBezTo>
                  <a:pt x="1512" y="572"/>
                  <a:pt x="1857" y="405"/>
                  <a:pt x="2107" y="131"/>
                </a:cubicBezTo>
                <a:cubicBezTo>
                  <a:pt x="2143" y="84"/>
                  <a:pt x="2119" y="0"/>
                  <a:pt x="20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448;p19">
            <a:extLst>
              <a:ext uri="{FF2B5EF4-FFF2-40B4-BE49-F238E27FC236}">
                <a16:creationId xmlns="" xmlns:a16="http://schemas.microsoft.com/office/drawing/2014/main" id="{8D107D96-7644-6149-85C2-59F0986E85C8}"/>
              </a:ext>
            </a:extLst>
          </p:cNvPr>
          <p:cNvSpPr/>
          <p:nvPr/>
        </p:nvSpPr>
        <p:spPr>
          <a:xfrm>
            <a:off x="7268024" y="3727208"/>
            <a:ext cx="251386" cy="134300"/>
          </a:xfrm>
          <a:custGeom>
            <a:avLst/>
            <a:gdLst/>
            <a:ahLst/>
            <a:cxnLst/>
            <a:rect l="l" t="t" r="r" b="b"/>
            <a:pathLst>
              <a:path w="2808" h="1897" extrusionOk="0">
                <a:moveTo>
                  <a:pt x="2679" y="1"/>
                </a:moveTo>
                <a:cubicBezTo>
                  <a:pt x="2675" y="1"/>
                  <a:pt x="2672" y="1"/>
                  <a:pt x="2668" y="1"/>
                </a:cubicBezTo>
                <a:cubicBezTo>
                  <a:pt x="2073" y="61"/>
                  <a:pt x="1501" y="382"/>
                  <a:pt x="1025" y="716"/>
                </a:cubicBezTo>
                <a:cubicBezTo>
                  <a:pt x="656" y="966"/>
                  <a:pt x="60" y="1347"/>
                  <a:pt x="1" y="1811"/>
                </a:cubicBezTo>
                <a:cubicBezTo>
                  <a:pt x="1" y="1863"/>
                  <a:pt x="46" y="1897"/>
                  <a:pt x="89" y="1897"/>
                </a:cubicBezTo>
                <a:cubicBezTo>
                  <a:pt x="96" y="1897"/>
                  <a:pt x="102" y="1896"/>
                  <a:pt x="108" y="1894"/>
                </a:cubicBezTo>
                <a:cubicBezTo>
                  <a:pt x="322" y="1835"/>
                  <a:pt x="382" y="1740"/>
                  <a:pt x="549" y="1573"/>
                </a:cubicBezTo>
                <a:cubicBezTo>
                  <a:pt x="763" y="1347"/>
                  <a:pt x="1013" y="1144"/>
                  <a:pt x="1275" y="966"/>
                </a:cubicBezTo>
                <a:cubicBezTo>
                  <a:pt x="1727" y="656"/>
                  <a:pt x="2239" y="466"/>
                  <a:pt x="2727" y="216"/>
                </a:cubicBezTo>
                <a:cubicBezTo>
                  <a:pt x="2808" y="158"/>
                  <a:pt x="2777" y="1"/>
                  <a:pt x="267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449;p19">
            <a:extLst>
              <a:ext uri="{FF2B5EF4-FFF2-40B4-BE49-F238E27FC236}">
                <a16:creationId xmlns="" xmlns:a16="http://schemas.microsoft.com/office/drawing/2014/main" id="{C0729C6A-F4F6-6944-BFC9-CC7BB9E85333}"/>
              </a:ext>
            </a:extLst>
          </p:cNvPr>
          <p:cNvSpPr/>
          <p:nvPr/>
        </p:nvSpPr>
        <p:spPr>
          <a:xfrm>
            <a:off x="7198820" y="3790430"/>
            <a:ext cx="149238" cy="136778"/>
          </a:xfrm>
          <a:custGeom>
            <a:avLst/>
            <a:gdLst/>
            <a:ahLst/>
            <a:cxnLst/>
            <a:rect l="l" t="t" r="r" b="b"/>
            <a:pathLst>
              <a:path w="1667" h="1932" extrusionOk="0">
                <a:moveTo>
                  <a:pt x="400" y="0"/>
                </a:moveTo>
                <a:cubicBezTo>
                  <a:pt x="389" y="0"/>
                  <a:pt x="378" y="4"/>
                  <a:pt x="369" y="13"/>
                </a:cubicBezTo>
                <a:cubicBezTo>
                  <a:pt x="202" y="239"/>
                  <a:pt x="238" y="561"/>
                  <a:pt x="191" y="835"/>
                </a:cubicBezTo>
                <a:cubicBezTo>
                  <a:pt x="167" y="1037"/>
                  <a:pt x="0" y="1382"/>
                  <a:pt x="95" y="1597"/>
                </a:cubicBezTo>
                <a:cubicBezTo>
                  <a:pt x="167" y="1775"/>
                  <a:pt x="405" y="1763"/>
                  <a:pt x="572" y="1799"/>
                </a:cubicBezTo>
                <a:cubicBezTo>
                  <a:pt x="814" y="1836"/>
                  <a:pt x="1092" y="1932"/>
                  <a:pt x="1350" y="1932"/>
                </a:cubicBezTo>
                <a:cubicBezTo>
                  <a:pt x="1422" y="1932"/>
                  <a:pt x="1492" y="1924"/>
                  <a:pt x="1560" y="1906"/>
                </a:cubicBezTo>
                <a:cubicBezTo>
                  <a:pt x="1655" y="1870"/>
                  <a:pt x="1667" y="1751"/>
                  <a:pt x="1584" y="1704"/>
                </a:cubicBezTo>
                <a:cubicBezTo>
                  <a:pt x="1393" y="1561"/>
                  <a:pt x="1143" y="1561"/>
                  <a:pt x="917" y="1525"/>
                </a:cubicBezTo>
                <a:cubicBezTo>
                  <a:pt x="798" y="1513"/>
                  <a:pt x="631" y="1501"/>
                  <a:pt x="524" y="1466"/>
                </a:cubicBezTo>
                <a:cubicBezTo>
                  <a:pt x="345" y="1406"/>
                  <a:pt x="393" y="1418"/>
                  <a:pt x="417" y="1216"/>
                </a:cubicBezTo>
                <a:cubicBezTo>
                  <a:pt x="464" y="870"/>
                  <a:pt x="631" y="335"/>
                  <a:pt x="441" y="25"/>
                </a:cubicBezTo>
                <a:cubicBezTo>
                  <a:pt x="433" y="10"/>
                  <a:pt x="417" y="0"/>
                  <a:pt x="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450;p19">
            <a:extLst>
              <a:ext uri="{FF2B5EF4-FFF2-40B4-BE49-F238E27FC236}">
                <a16:creationId xmlns="" xmlns:a16="http://schemas.microsoft.com/office/drawing/2014/main" id="{DF48F46E-AE10-7C4C-9878-271A431BFEAA}"/>
              </a:ext>
            </a:extLst>
          </p:cNvPr>
          <p:cNvSpPr/>
          <p:nvPr/>
        </p:nvSpPr>
        <p:spPr>
          <a:xfrm>
            <a:off x="7304730" y="4606788"/>
            <a:ext cx="212800" cy="163892"/>
          </a:xfrm>
          <a:custGeom>
            <a:avLst/>
            <a:gdLst/>
            <a:ahLst/>
            <a:cxnLst/>
            <a:rect l="l" t="t" r="r" b="b"/>
            <a:pathLst>
              <a:path w="2377" h="2315" extrusionOk="0">
                <a:moveTo>
                  <a:pt x="160" y="1"/>
                </a:moveTo>
                <a:cubicBezTo>
                  <a:pt x="67" y="1"/>
                  <a:pt x="1" y="120"/>
                  <a:pt x="79" y="198"/>
                </a:cubicBezTo>
                <a:cubicBezTo>
                  <a:pt x="424" y="531"/>
                  <a:pt x="793" y="841"/>
                  <a:pt x="1127" y="1198"/>
                </a:cubicBezTo>
                <a:cubicBezTo>
                  <a:pt x="1425" y="1531"/>
                  <a:pt x="1663" y="1960"/>
                  <a:pt x="1984" y="2258"/>
                </a:cubicBezTo>
                <a:cubicBezTo>
                  <a:pt x="2019" y="2292"/>
                  <a:pt x="2067" y="2315"/>
                  <a:pt x="2113" y="2315"/>
                </a:cubicBezTo>
                <a:cubicBezTo>
                  <a:pt x="2130" y="2315"/>
                  <a:pt x="2147" y="2312"/>
                  <a:pt x="2163" y="2305"/>
                </a:cubicBezTo>
                <a:cubicBezTo>
                  <a:pt x="2175" y="2305"/>
                  <a:pt x="2187" y="2293"/>
                  <a:pt x="2198" y="2293"/>
                </a:cubicBezTo>
                <a:cubicBezTo>
                  <a:pt x="2329" y="2246"/>
                  <a:pt x="2377" y="2055"/>
                  <a:pt x="2234" y="1972"/>
                </a:cubicBezTo>
                <a:cubicBezTo>
                  <a:pt x="2225" y="1966"/>
                  <a:pt x="2217" y="1961"/>
                  <a:pt x="2210" y="1956"/>
                </a:cubicBezTo>
                <a:lnTo>
                  <a:pt x="2210" y="1956"/>
                </a:lnTo>
                <a:cubicBezTo>
                  <a:pt x="2179" y="1901"/>
                  <a:pt x="2117" y="1807"/>
                  <a:pt x="2103" y="1793"/>
                </a:cubicBezTo>
                <a:cubicBezTo>
                  <a:pt x="1913" y="1555"/>
                  <a:pt x="1722" y="1329"/>
                  <a:pt x="1508" y="1115"/>
                </a:cubicBezTo>
                <a:cubicBezTo>
                  <a:pt x="1127" y="710"/>
                  <a:pt x="698" y="293"/>
                  <a:pt x="222" y="19"/>
                </a:cubicBezTo>
                <a:cubicBezTo>
                  <a:pt x="201" y="7"/>
                  <a:pt x="180" y="1"/>
                  <a:pt x="16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451;p19">
            <a:extLst>
              <a:ext uri="{FF2B5EF4-FFF2-40B4-BE49-F238E27FC236}">
                <a16:creationId xmlns="" xmlns:a16="http://schemas.microsoft.com/office/drawing/2014/main" id="{92EDF3E5-1D10-B841-9D99-75CB0B6F76ED}"/>
              </a:ext>
            </a:extLst>
          </p:cNvPr>
          <p:cNvSpPr/>
          <p:nvPr/>
        </p:nvSpPr>
        <p:spPr>
          <a:xfrm>
            <a:off x="7406521" y="4693443"/>
            <a:ext cx="191225" cy="134582"/>
          </a:xfrm>
          <a:custGeom>
            <a:avLst/>
            <a:gdLst/>
            <a:ahLst/>
            <a:cxnLst/>
            <a:rect l="l" t="t" r="r" b="b"/>
            <a:pathLst>
              <a:path w="2136" h="1901" extrusionOk="0">
                <a:moveTo>
                  <a:pt x="1929" y="0"/>
                </a:moveTo>
                <a:cubicBezTo>
                  <a:pt x="1843" y="0"/>
                  <a:pt x="1756" y="59"/>
                  <a:pt x="1740" y="188"/>
                </a:cubicBezTo>
                <a:cubicBezTo>
                  <a:pt x="1681" y="581"/>
                  <a:pt x="1621" y="986"/>
                  <a:pt x="1514" y="1367"/>
                </a:cubicBezTo>
                <a:cubicBezTo>
                  <a:pt x="1481" y="1493"/>
                  <a:pt x="1459" y="1530"/>
                  <a:pt x="1406" y="1530"/>
                </a:cubicBezTo>
                <a:cubicBezTo>
                  <a:pt x="1365" y="1530"/>
                  <a:pt x="1304" y="1507"/>
                  <a:pt x="1204" y="1486"/>
                </a:cubicBezTo>
                <a:cubicBezTo>
                  <a:pt x="1050" y="1450"/>
                  <a:pt x="895" y="1427"/>
                  <a:pt x="752" y="1391"/>
                </a:cubicBezTo>
                <a:cubicBezTo>
                  <a:pt x="662" y="1374"/>
                  <a:pt x="487" y="1334"/>
                  <a:pt x="330" y="1334"/>
                </a:cubicBezTo>
                <a:cubicBezTo>
                  <a:pt x="153" y="1334"/>
                  <a:pt x="0" y="1385"/>
                  <a:pt x="26" y="1581"/>
                </a:cubicBezTo>
                <a:cubicBezTo>
                  <a:pt x="26" y="1598"/>
                  <a:pt x="49" y="1615"/>
                  <a:pt x="72" y="1615"/>
                </a:cubicBezTo>
                <a:cubicBezTo>
                  <a:pt x="81" y="1615"/>
                  <a:pt x="90" y="1612"/>
                  <a:pt x="97" y="1605"/>
                </a:cubicBezTo>
                <a:cubicBezTo>
                  <a:pt x="136" y="1579"/>
                  <a:pt x="180" y="1569"/>
                  <a:pt x="226" y="1569"/>
                </a:cubicBezTo>
                <a:cubicBezTo>
                  <a:pt x="351" y="1569"/>
                  <a:pt x="493" y="1642"/>
                  <a:pt x="597" y="1677"/>
                </a:cubicBezTo>
                <a:cubicBezTo>
                  <a:pt x="776" y="1724"/>
                  <a:pt x="942" y="1772"/>
                  <a:pt x="1109" y="1808"/>
                </a:cubicBezTo>
                <a:cubicBezTo>
                  <a:pt x="1228" y="1842"/>
                  <a:pt x="1372" y="1900"/>
                  <a:pt x="1501" y="1900"/>
                </a:cubicBezTo>
                <a:cubicBezTo>
                  <a:pt x="1552" y="1900"/>
                  <a:pt x="1601" y="1891"/>
                  <a:pt x="1645" y="1867"/>
                </a:cubicBezTo>
                <a:cubicBezTo>
                  <a:pt x="1835" y="1772"/>
                  <a:pt x="1871" y="1498"/>
                  <a:pt x="1907" y="1331"/>
                </a:cubicBezTo>
                <a:cubicBezTo>
                  <a:pt x="2002" y="974"/>
                  <a:pt x="2062" y="605"/>
                  <a:pt x="2109" y="236"/>
                </a:cubicBezTo>
                <a:cubicBezTo>
                  <a:pt x="2135" y="86"/>
                  <a:pt x="2033" y="0"/>
                  <a:pt x="19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452;p19">
            <a:extLst>
              <a:ext uri="{FF2B5EF4-FFF2-40B4-BE49-F238E27FC236}">
                <a16:creationId xmlns="" xmlns:a16="http://schemas.microsoft.com/office/drawing/2014/main" id="{C6BB5913-90E9-944E-8A1C-4365FEA29203}"/>
              </a:ext>
            </a:extLst>
          </p:cNvPr>
          <p:cNvSpPr/>
          <p:nvPr/>
        </p:nvSpPr>
        <p:spPr>
          <a:xfrm>
            <a:off x="7455043" y="4501656"/>
            <a:ext cx="260785" cy="195609"/>
          </a:xfrm>
          <a:custGeom>
            <a:avLst/>
            <a:gdLst/>
            <a:ahLst/>
            <a:cxnLst/>
            <a:rect l="l" t="t" r="r" b="b"/>
            <a:pathLst>
              <a:path w="2913" h="2763" extrusionOk="0">
                <a:moveTo>
                  <a:pt x="69" y="0"/>
                </a:moveTo>
                <a:cubicBezTo>
                  <a:pt x="15" y="0"/>
                  <a:pt x="1" y="79"/>
                  <a:pt x="43" y="111"/>
                </a:cubicBezTo>
                <a:cubicBezTo>
                  <a:pt x="543" y="445"/>
                  <a:pt x="1043" y="766"/>
                  <a:pt x="1484" y="1195"/>
                </a:cubicBezTo>
                <a:cubicBezTo>
                  <a:pt x="1662" y="1361"/>
                  <a:pt x="1829" y="1552"/>
                  <a:pt x="1996" y="1742"/>
                </a:cubicBezTo>
                <a:cubicBezTo>
                  <a:pt x="2007" y="1753"/>
                  <a:pt x="2516" y="2413"/>
                  <a:pt x="2584" y="2542"/>
                </a:cubicBezTo>
                <a:lnTo>
                  <a:pt x="2584" y="2542"/>
                </a:lnTo>
                <a:cubicBezTo>
                  <a:pt x="2579" y="2555"/>
                  <a:pt x="2577" y="2571"/>
                  <a:pt x="2579" y="2588"/>
                </a:cubicBezTo>
                <a:cubicBezTo>
                  <a:pt x="2579" y="2600"/>
                  <a:pt x="2579" y="2612"/>
                  <a:pt x="2579" y="2623"/>
                </a:cubicBezTo>
                <a:cubicBezTo>
                  <a:pt x="2579" y="2683"/>
                  <a:pt x="2615" y="2731"/>
                  <a:pt x="2674" y="2742"/>
                </a:cubicBezTo>
                <a:cubicBezTo>
                  <a:pt x="2686" y="2742"/>
                  <a:pt x="2698" y="2754"/>
                  <a:pt x="2710" y="2754"/>
                </a:cubicBezTo>
                <a:cubicBezTo>
                  <a:pt x="2726" y="2760"/>
                  <a:pt x="2741" y="2763"/>
                  <a:pt x="2756" y="2763"/>
                </a:cubicBezTo>
                <a:cubicBezTo>
                  <a:pt x="2834" y="2763"/>
                  <a:pt x="2901" y="2691"/>
                  <a:pt x="2901" y="2612"/>
                </a:cubicBezTo>
                <a:cubicBezTo>
                  <a:pt x="2913" y="2111"/>
                  <a:pt x="2151" y="1409"/>
                  <a:pt x="1817" y="1088"/>
                </a:cubicBezTo>
                <a:cubicBezTo>
                  <a:pt x="1317" y="623"/>
                  <a:pt x="734" y="218"/>
                  <a:pt x="91" y="4"/>
                </a:cubicBezTo>
                <a:cubicBezTo>
                  <a:pt x="83" y="1"/>
                  <a:pt x="76" y="0"/>
                  <a:pt x="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453;p19">
            <a:extLst>
              <a:ext uri="{FF2B5EF4-FFF2-40B4-BE49-F238E27FC236}">
                <a16:creationId xmlns="" xmlns:a16="http://schemas.microsoft.com/office/drawing/2014/main" id="{FB38E13D-EDB6-0544-9A7F-F69DE46A117E}"/>
              </a:ext>
            </a:extLst>
          </p:cNvPr>
          <p:cNvSpPr/>
          <p:nvPr/>
        </p:nvSpPr>
        <p:spPr>
          <a:xfrm>
            <a:off x="7378946" y="4442398"/>
            <a:ext cx="157833" cy="160919"/>
          </a:xfrm>
          <a:custGeom>
            <a:avLst/>
            <a:gdLst/>
            <a:ahLst/>
            <a:cxnLst/>
            <a:rect l="l" t="t" r="r" b="b"/>
            <a:pathLst>
              <a:path w="1763" h="2273" extrusionOk="0">
                <a:moveTo>
                  <a:pt x="1584" y="0"/>
                </a:moveTo>
                <a:cubicBezTo>
                  <a:pt x="1289" y="0"/>
                  <a:pt x="1003" y="163"/>
                  <a:pt x="726" y="270"/>
                </a:cubicBezTo>
                <a:cubicBezTo>
                  <a:pt x="548" y="329"/>
                  <a:pt x="215" y="389"/>
                  <a:pt x="107" y="555"/>
                </a:cubicBezTo>
                <a:cubicBezTo>
                  <a:pt x="0" y="722"/>
                  <a:pt x="119" y="1067"/>
                  <a:pt x="155" y="1222"/>
                </a:cubicBezTo>
                <a:cubicBezTo>
                  <a:pt x="238" y="1567"/>
                  <a:pt x="345" y="1936"/>
                  <a:pt x="560" y="2222"/>
                </a:cubicBezTo>
                <a:cubicBezTo>
                  <a:pt x="589" y="2258"/>
                  <a:pt x="624" y="2272"/>
                  <a:pt x="657" y="2272"/>
                </a:cubicBezTo>
                <a:cubicBezTo>
                  <a:pt x="727" y="2272"/>
                  <a:pt x="790" y="2208"/>
                  <a:pt x="774" y="2139"/>
                </a:cubicBezTo>
                <a:lnTo>
                  <a:pt x="774" y="2139"/>
                </a:lnTo>
                <a:cubicBezTo>
                  <a:pt x="774" y="2139"/>
                  <a:pt x="774" y="2139"/>
                  <a:pt x="774" y="2139"/>
                </a:cubicBezTo>
                <a:cubicBezTo>
                  <a:pt x="703" y="1829"/>
                  <a:pt x="215" y="948"/>
                  <a:pt x="512" y="698"/>
                </a:cubicBezTo>
                <a:cubicBezTo>
                  <a:pt x="667" y="567"/>
                  <a:pt x="1000" y="520"/>
                  <a:pt x="1191" y="448"/>
                </a:cubicBezTo>
                <a:cubicBezTo>
                  <a:pt x="1405" y="365"/>
                  <a:pt x="1572" y="329"/>
                  <a:pt x="1727" y="150"/>
                </a:cubicBezTo>
                <a:cubicBezTo>
                  <a:pt x="1762" y="103"/>
                  <a:pt x="1762" y="20"/>
                  <a:pt x="1691" y="8"/>
                </a:cubicBezTo>
                <a:cubicBezTo>
                  <a:pt x="1655" y="2"/>
                  <a:pt x="1619" y="0"/>
                  <a:pt x="15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454;p19">
            <a:extLst>
              <a:ext uri="{FF2B5EF4-FFF2-40B4-BE49-F238E27FC236}">
                <a16:creationId xmlns="" xmlns:a16="http://schemas.microsoft.com/office/drawing/2014/main" id="{51442B21-4966-5C4E-80B0-614874C13DB4}"/>
              </a:ext>
            </a:extLst>
          </p:cNvPr>
          <p:cNvSpPr/>
          <p:nvPr/>
        </p:nvSpPr>
        <p:spPr>
          <a:xfrm>
            <a:off x="5218328" y="4883464"/>
            <a:ext cx="193015" cy="145556"/>
          </a:xfrm>
          <a:custGeom>
            <a:avLst/>
            <a:gdLst/>
            <a:ahLst/>
            <a:cxnLst/>
            <a:rect l="l" t="t" r="r" b="b"/>
            <a:pathLst>
              <a:path w="2156" h="2056" extrusionOk="0">
                <a:moveTo>
                  <a:pt x="713" y="0"/>
                </a:moveTo>
                <a:cubicBezTo>
                  <a:pt x="659" y="0"/>
                  <a:pt x="605" y="31"/>
                  <a:pt x="584" y="100"/>
                </a:cubicBezTo>
                <a:cubicBezTo>
                  <a:pt x="429" y="636"/>
                  <a:pt x="346" y="1148"/>
                  <a:pt x="72" y="1648"/>
                </a:cubicBezTo>
                <a:cubicBezTo>
                  <a:pt x="0" y="1779"/>
                  <a:pt x="84" y="1933"/>
                  <a:pt x="238" y="1933"/>
                </a:cubicBezTo>
                <a:cubicBezTo>
                  <a:pt x="548" y="1933"/>
                  <a:pt x="869" y="1957"/>
                  <a:pt x="1191" y="1981"/>
                </a:cubicBezTo>
                <a:cubicBezTo>
                  <a:pt x="1383" y="1998"/>
                  <a:pt x="1587" y="2056"/>
                  <a:pt x="1786" y="2056"/>
                </a:cubicBezTo>
                <a:cubicBezTo>
                  <a:pt x="1871" y="2056"/>
                  <a:pt x="1955" y="2045"/>
                  <a:pt x="2036" y="2017"/>
                </a:cubicBezTo>
                <a:cubicBezTo>
                  <a:pt x="2143" y="1969"/>
                  <a:pt x="2155" y="1838"/>
                  <a:pt x="2060" y="1767"/>
                </a:cubicBezTo>
                <a:cubicBezTo>
                  <a:pt x="1846" y="1600"/>
                  <a:pt x="1524" y="1612"/>
                  <a:pt x="1250" y="1600"/>
                </a:cubicBezTo>
                <a:cubicBezTo>
                  <a:pt x="1015" y="1575"/>
                  <a:pt x="774" y="1561"/>
                  <a:pt x="535" y="1556"/>
                </a:cubicBezTo>
                <a:lnTo>
                  <a:pt x="535" y="1556"/>
                </a:lnTo>
                <a:cubicBezTo>
                  <a:pt x="743" y="1110"/>
                  <a:pt x="897" y="615"/>
                  <a:pt x="857" y="136"/>
                </a:cubicBezTo>
                <a:cubicBezTo>
                  <a:pt x="851" y="49"/>
                  <a:pt x="781" y="0"/>
                  <a:pt x="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455;p19">
            <a:extLst>
              <a:ext uri="{FF2B5EF4-FFF2-40B4-BE49-F238E27FC236}">
                <a16:creationId xmlns="" xmlns:a16="http://schemas.microsoft.com/office/drawing/2014/main" id="{225D8A07-5E64-7C4E-9382-6DF81FDC8BFB}"/>
              </a:ext>
            </a:extLst>
          </p:cNvPr>
          <p:cNvSpPr/>
          <p:nvPr/>
        </p:nvSpPr>
        <p:spPr>
          <a:xfrm>
            <a:off x="5312688" y="4759002"/>
            <a:ext cx="279853" cy="198441"/>
          </a:xfrm>
          <a:custGeom>
            <a:avLst/>
            <a:gdLst/>
            <a:ahLst/>
            <a:cxnLst/>
            <a:rect l="l" t="t" r="r" b="b"/>
            <a:pathLst>
              <a:path w="3126" h="2803" extrusionOk="0">
                <a:moveTo>
                  <a:pt x="2909" y="1"/>
                </a:moveTo>
                <a:cubicBezTo>
                  <a:pt x="2846" y="1"/>
                  <a:pt x="2780" y="34"/>
                  <a:pt x="2744" y="84"/>
                </a:cubicBezTo>
                <a:cubicBezTo>
                  <a:pt x="2078" y="1143"/>
                  <a:pt x="625" y="1536"/>
                  <a:pt x="30" y="2644"/>
                </a:cubicBezTo>
                <a:cubicBezTo>
                  <a:pt x="1" y="2711"/>
                  <a:pt x="58" y="2803"/>
                  <a:pt x="125" y="2803"/>
                </a:cubicBezTo>
                <a:cubicBezTo>
                  <a:pt x="141" y="2803"/>
                  <a:pt x="157" y="2798"/>
                  <a:pt x="173" y="2787"/>
                </a:cubicBezTo>
                <a:cubicBezTo>
                  <a:pt x="732" y="2394"/>
                  <a:pt x="1256" y="1905"/>
                  <a:pt x="1804" y="1489"/>
                </a:cubicBezTo>
                <a:cubicBezTo>
                  <a:pt x="2232" y="1155"/>
                  <a:pt x="2792" y="798"/>
                  <a:pt x="3078" y="334"/>
                </a:cubicBezTo>
                <a:cubicBezTo>
                  <a:pt x="3125" y="250"/>
                  <a:pt x="3113" y="143"/>
                  <a:pt x="3054" y="84"/>
                </a:cubicBezTo>
                <a:cubicBezTo>
                  <a:pt x="3042" y="72"/>
                  <a:pt x="3030" y="60"/>
                  <a:pt x="3018" y="48"/>
                </a:cubicBezTo>
                <a:cubicBezTo>
                  <a:pt x="2990" y="15"/>
                  <a:pt x="2950" y="1"/>
                  <a:pt x="290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456;p19">
            <a:extLst>
              <a:ext uri="{FF2B5EF4-FFF2-40B4-BE49-F238E27FC236}">
                <a16:creationId xmlns="" xmlns:a16="http://schemas.microsoft.com/office/drawing/2014/main" id="{E20A23B3-E0FA-3743-8593-73B9919444A9}"/>
              </a:ext>
            </a:extLst>
          </p:cNvPr>
          <p:cNvSpPr/>
          <p:nvPr/>
        </p:nvSpPr>
        <p:spPr>
          <a:xfrm>
            <a:off x="5122445" y="4699533"/>
            <a:ext cx="255861" cy="176068"/>
          </a:xfrm>
          <a:custGeom>
            <a:avLst/>
            <a:gdLst/>
            <a:ahLst/>
            <a:cxnLst/>
            <a:rect l="l" t="t" r="r" b="b"/>
            <a:pathLst>
              <a:path w="2858" h="2487" extrusionOk="0">
                <a:moveTo>
                  <a:pt x="2614" y="0"/>
                </a:moveTo>
                <a:cubicBezTo>
                  <a:pt x="2590" y="0"/>
                  <a:pt x="2567" y="6"/>
                  <a:pt x="2548" y="19"/>
                </a:cubicBezTo>
                <a:cubicBezTo>
                  <a:pt x="2357" y="150"/>
                  <a:pt x="2214" y="364"/>
                  <a:pt x="2048" y="519"/>
                </a:cubicBezTo>
                <a:cubicBezTo>
                  <a:pt x="1786" y="757"/>
                  <a:pt x="1476" y="971"/>
                  <a:pt x="1190" y="1186"/>
                </a:cubicBezTo>
                <a:cubicBezTo>
                  <a:pt x="750" y="1519"/>
                  <a:pt x="297" y="1864"/>
                  <a:pt x="35" y="2353"/>
                </a:cubicBezTo>
                <a:cubicBezTo>
                  <a:pt x="0" y="2423"/>
                  <a:pt x="56" y="2487"/>
                  <a:pt x="116" y="2487"/>
                </a:cubicBezTo>
                <a:cubicBezTo>
                  <a:pt x="137" y="2487"/>
                  <a:pt x="159" y="2478"/>
                  <a:pt x="178" y="2460"/>
                </a:cubicBezTo>
                <a:cubicBezTo>
                  <a:pt x="714" y="1972"/>
                  <a:pt x="1286" y="1567"/>
                  <a:pt x="1857" y="1138"/>
                </a:cubicBezTo>
                <a:cubicBezTo>
                  <a:pt x="2131" y="936"/>
                  <a:pt x="2857" y="507"/>
                  <a:pt x="2762" y="114"/>
                </a:cubicBezTo>
                <a:cubicBezTo>
                  <a:pt x="2753" y="44"/>
                  <a:pt x="2681" y="0"/>
                  <a:pt x="26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457;p19">
            <a:extLst>
              <a:ext uri="{FF2B5EF4-FFF2-40B4-BE49-F238E27FC236}">
                <a16:creationId xmlns="" xmlns:a16="http://schemas.microsoft.com/office/drawing/2014/main" id="{A00A3957-34D8-C143-81D4-07968F87AC96}"/>
              </a:ext>
            </a:extLst>
          </p:cNvPr>
          <p:cNvSpPr/>
          <p:nvPr/>
        </p:nvSpPr>
        <p:spPr>
          <a:xfrm>
            <a:off x="5287621" y="4643533"/>
            <a:ext cx="173766" cy="145626"/>
          </a:xfrm>
          <a:custGeom>
            <a:avLst/>
            <a:gdLst/>
            <a:ahLst/>
            <a:cxnLst/>
            <a:rect l="l" t="t" r="r" b="b"/>
            <a:pathLst>
              <a:path w="1941" h="2057" extrusionOk="0">
                <a:moveTo>
                  <a:pt x="1486" y="0"/>
                </a:moveTo>
                <a:cubicBezTo>
                  <a:pt x="1414" y="0"/>
                  <a:pt x="1337" y="14"/>
                  <a:pt x="1262" y="24"/>
                </a:cubicBezTo>
                <a:cubicBezTo>
                  <a:pt x="881" y="96"/>
                  <a:pt x="476" y="143"/>
                  <a:pt x="107" y="274"/>
                </a:cubicBezTo>
                <a:cubicBezTo>
                  <a:pt x="0" y="310"/>
                  <a:pt x="12" y="465"/>
                  <a:pt x="131" y="477"/>
                </a:cubicBezTo>
                <a:cubicBezTo>
                  <a:pt x="159" y="477"/>
                  <a:pt x="187" y="478"/>
                  <a:pt x="214" y="478"/>
                </a:cubicBezTo>
                <a:cubicBezTo>
                  <a:pt x="557" y="478"/>
                  <a:pt x="908" y="413"/>
                  <a:pt x="1238" y="369"/>
                </a:cubicBezTo>
                <a:cubicBezTo>
                  <a:pt x="1309" y="364"/>
                  <a:pt x="1350" y="351"/>
                  <a:pt x="1379" y="351"/>
                </a:cubicBezTo>
                <a:cubicBezTo>
                  <a:pt x="1414" y="351"/>
                  <a:pt x="1432" y="369"/>
                  <a:pt x="1465" y="441"/>
                </a:cubicBezTo>
                <a:cubicBezTo>
                  <a:pt x="1500" y="512"/>
                  <a:pt x="1488" y="643"/>
                  <a:pt x="1488" y="727"/>
                </a:cubicBezTo>
                <a:cubicBezTo>
                  <a:pt x="1500" y="905"/>
                  <a:pt x="1512" y="1096"/>
                  <a:pt x="1512" y="1274"/>
                </a:cubicBezTo>
                <a:cubicBezTo>
                  <a:pt x="1500" y="1441"/>
                  <a:pt x="1381" y="1917"/>
                  <a:pt x="1584" y="2036"/>
                </a:cubicBezTo>
                <a:cubicBezTo>
                  <a:pt x="1608" y="2050"/>
                  <a:pt x="1631" y="2057"/>
                  <a:pt x="1654" y="2057"/>
                </a:cubicBezTo>
                <a:cubicBezTo>
                  <a:pt x="1709" y="2057"/>
                  <a:pt x="1759" y="2017"/>
                  <a:pt x="1810" y="1941"/>
                </a:cubicBezTo>
                <a:cubicBezTo>
                  <a:pt x="1941" y="1727"/>
                  <a:pt x="1881" y="1250"/>
                  <a:pt x="1869" y="1000"/>
                </a:cubicBezTo>
                <a:cubicBezTo>
                  <a:pt x="1858" y="750"/>
                  <a:pt x="1893" y="346"/>
                  <a:pt x="1750" y="131"/>
                </a:cubicBezTo>
                <a:cubicBezTo>
                  <a:pt x="1681" y="27"/>
                  <a:pt x="1588" y="0"/>
                  <a:pt x="14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458;p19">
            <a:extLst>
              <a:ext uri="{FF2B5EF4-FFF2-40B4-BE49-F238E27FC236}">
                <a16:creationId xmlns="" xmlns:a16="http://schemas.microsoft.com/office/drawing/2014/main" id="{15158C56-E94A-7943-BD12-B9B7C38E6C2F}"/>
              </a:ext>
            </a:extLst>
          </p:cNvPr>
          <p:cNvSpPr/>
          <p:nvPr/>
        </p:nvSpPr>
        <p:spPr>
          <a:xfrm>
            <a:off x="5126653" y="3870500"/>
            <a:ext cx="180929" cy="166724"/>
          </a:xfrm>
          <a:custGeom>
            <a:avLst/>
            <a:gdLst/>
            <a:ahLst/>
            <a:cxnLst/>
            <a:rect l="l" t="t" r="r" b="b"/>
            <a:pathLst>
              <a:path w="2021" h="2355" extrusionOk="0">
                <a:moveTo>
                  <a:pt x="1821" y="1"/>
                </a:moveTo>
                <a:cubicBezTo>
                  <a:pt x="1817" y="1"/>
                  <a:pt x="1814" y="1"/>
                  <a:pt x="1810" y="1"/>
                </a:cubicBezTo>
                <a:cubicBezTo>
                  <a:pt x="1215" y="49"/>
                  <a:pt x="631" y="251"/>
                  <a:pt x="96" y="489"/>
                </a:cubicBezTo>
                <a:cubicBezTo>
                  <a:pt x="24" y="525"/>
                  <a:pt x="0" y="608"/>
                  <a:pt x="12" y="680"/>
                </a:cubicBezTo>
                <a:cubicBezTo>
                  <a:pt x="143" y="1240"/>
                  <a:pt x="334" y="1882"/>
                  <a:pt x="727" y="2323"/>
                </a:cubicBezTo>
                <a:cubicBezTo>
                  <a:pt x="746" y="2345"/>
                  <a:pt x="771" y="2355"/>
                  <a:pt x="796" y="2355"/>
                </a:cubicBezTo>
                <a:cubicBezTo>
                  <a:pt x="867" y="2355"/>
                  <a:pt x="943" y="2283"/>
                  <a:pt x="917" y="2204"/>
                </a:cubicBezTo>
                <a:cubicBezTo>
                  <a:pt x="743" y="1702"/>
                  <a:pt x="508" y="1250"/>
                  <a:pt x="378" y="739"/>
                </a:cubicBezTo>
                <a:lnTo>
                  <a:pt x="378" y="739"/>
                </a:lnTo>
                <a:cubicBezTo>
                  <a:pt x="862" y="543"/>
                  <a:pt x="1339" y="432"/>
                  <a:pt x="1846" y="311"/>
                </a:cubicBezTo>
                <a:cubicBezTo>
                  <a:pt x="2021" y="276"/>
                  <a:pt x="1990" y="1"/>
                  <a:pt x="182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459;p19">
            <a:extLst>
              <a:ext uri="{FF2B5EF4-FFF2-40B4-BE49-F238E27FC236}">
                <a16:creationId xmlns="" xmlns:a16="http://schemas.microsoft.com/office/drawing/2014/main" id="{92504AE2-B681-014E-A72B-8FA6C1C5C2C7}"/>
              </a:ext>
            </a:extLst>
          </p:cNvPr>
          <p:cNvSpPr/>
          <p:nvPr/>
        </p:nvSpPr>
        <p:spPr>
          <a:xfrm>
            <a:off x="5216179" y="3938608"/>
            <a:ext cx="262845" cy="127645"/>
          </a:xfrm>
          <a:custGeom>
            <a:avLst/>
            <a:gdLst/>
            <a:ahLst/>
            <a:cxnLst/>
            <a:rect l="l" t="t" r="r" b="b"/>
            <a:pathLst>
              <a:path w="2936" h="1803" extrusionOk="0">
                <a:moveTo>
                  <a:pt x="148" y="1"/>
                </a:moveTo>
                <a:cubicBezTo>
                  <a:pt x="122" y="1"/>
                  <a:pt x="97" y="2"/>
                  <a:pt x="72" y="4"/>
                </a:cubicBezTo>
                <a:cubicBezTo>
                  <a:pt x="24" y="4"/>
                  <a:pt x="0" y="63"/>
                  <a:pt x="36" y="87"/>
                </a:cubicBezTo>
                <a:cubicBezTo>
                  <a:pt x="393" y="408"/>
                  <a:pt x="929" y="551"/>
                  <a:pt x="1346" y="801"/>
                </a:cubicBezTo>
                <a:cubicBezTo>
                  <a:pt x="1822" y="1087"/>
                  <a:pt x="2215" y="1480"/>
                  <a:pt x="2679" y="1778"/>
                </a:cubicBezTo>
                <a:cubicBezTo>
                  <a:pt x="2707" y="1795"/>
                  <a:pt x="2734" y="1802"/>
                  <a:pt x="2758" y="1802"/>
                </a:cubicBezTo>
                <a:cubicBezTo>
                  <a:pt x="2870" y="1802"/>
                  <a:pt x="2936" y="1647"/>
                  <a:pt x="2858" y="1540"/>
                </a:cubicBezTo>
                <a:cubicBezTo>
                  <a:pt x="2525" y="1111"/>
                  <a:pt x="1977" y="789"/>
                  <a:pt x="1501" y="528"/>
                </a:cubicBezTo>
                <a:cubicBezTo>
                  <a:pt x="1117" y="302"/>
                  <a:pt x="615" y="1"/>
                  <a:pt x="14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460;p19">
            <a:extLst>
              <a:ext uri="{FF2B5EF4-FFF2-40B4-BE49-F238E27FC236}">
                <a16:creationId xmlns="" xmlns:a16="http://schemas.microsoft.com/office/drawing/2014/main" id="{35D7DCDF-B1E1-F549-A172-A7C4A799810B}"/>
              </a:ext>
            </a:extLst>
          </p:cNvPr>
          <p:cNvSpPr/>
          <p:nvPr/>
        </p:nvSpPr>
        <p:spPr>
          <a:xfrm>
            <a:off x="5244916" y="3784483"/>
            <a:ext cx="320499" cy="140741"/>
          </a:xfrm>
          <a:custGeom>
            <a:avLst/>
            <a:gdLst/>
            <a:ahLst/>
            <a:cxnLst/>
            <a:rect l="l" t="t" r="r" b="b"/>
            <a:pathLst>
              <a:path w="3580" h="1988" extrusionOk="0">
                <a:moveTo>
                  <a:pt x="269" y="1"/>
                </a:moveTo>
                <a:cubicBezTo>
                  <a:pt x="197" y="1"/>
                  <a:pt x="124" y="9"/>
                  <a:pt x="49" y="26"/>
                </a:cubicBezTo>
                <a:cubicBezTo>
                  <a:pt x="1" y="38"/>
                  <a:pt x="1" y="109"/>
                  <a:pt x="49" y="133"/>
                </a:cubicBezTo>
                <a:cubicBezTo>
                  <a:pt x="1215" y="490"/>
                  <a:pt x="2192" y="1407"/>
                  <a:pt x="3275" y="1954"/>
                </a:cubicBezTo>
                <a:cubicBezTo>
                  <a:pt x="3304" y="1977"/>
                  <a:pt x="3333" y="1987"/>
                  <a:pt x="3360" y="1987"/>
                </a:cubicBezTo>
                <a:cubicBezTo>
                  <a:pt x="3490" y="1987"/>
                  <a:pt x="3579" y="1767"/>
                  <a:pt x="3442" y="1669"/>
                </a:cubicBezTo>
                <a:cubicBezTo>
                  <a:pt x="2799" y="1228"/>
                  <a:pt x="2096" y="871"/>
                  <a:pt x="1430" y="490"/>
                </a:cubicBezTo>
                <a:cubicBezTo>
                  <a:pt x="1063" y="276"/>
                  <a:pt x="696" y="1"/>
                  <a:pt x="2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461;p19">
            <a:extLst>
              <a:ext uri="{FF2B5EF4-FFF2-40B4-BE49-F238E27FC236}">
                <a16:creationId xmlns="" xmlns:a16="http://schemas.microsoft.com/office/drawing/2014/main" id="{DE619FA9-7DB0-EB4B-A1DE-F5B7638EDD14}"/>
              </a:ext>
            </a:extLst>
          </p:cNvPr>
          <p:cNvSpPr/>
          <p:nvPr/>
        </p:nvSpPr>
        <p:spPr>
          <a:xfrm>
            <a:off x="5449572" y="3818820"/>
            <a:ext cx="180124" cy="150866"/>
          </a:xfrm>
          <a:custGeom>
            <a:avLst/>
            <a:gdLst/>
            <a:ahLst/>
            <a:cxnLst/>
            <a:rect l="l" t="t" r="r" b="b"/>
            <a:pathLst>
              <a:path w="2012" h="2131" extrusionOk="0">
                <a:moveTo>
                  <a:pt x="1824" y="1"/>
                </a:moveTo>
                <a:cubicBezTo>
                  <a:pt x="1812" y="1"/>
                  <a:pt x="1799" y="2"/>
                  <a:pt x="1787" y="5"/>
                </a:cubicBezTo>
                <a:cubicBezTo>
                  <a:pt x="1680" y="41"/>
                  <a:pt x="1644" y="65"/>
                  <a:pt x="1584" y="160"/>
                </a:cubicBezTo>
                <a:cubicBezTo>
                  <a:pt x="1540" y="226"/>
                  <a:pt x="1589" y="314"/>
                  <a:pt x="1654" y="325"/>
                </a:cubicBezTo>
                <a:lnTo>
                  <a:pt x="1654" y="325"/>
                </a:lnTo>
                <a:cubicBezTo>
                  <a:pt x="1601" y="830"/>
                  <a:pt x="1484" y="1320"/>
                  <a:pt x="1330" y="1800"/>
                </a:cubicBezTo>
                <a:lnTo>
                  <a:pt x="1330" y="1800"/>
                </a:lnTo>
                <a:cubicBezTo>
                  <a:pt x="1113" y="1761"/>
                  <a:pt x="879" y="1725"/>
                  <a:pt x="651" y="1725"/>
                </a:cubicBezTo>
                <a:cubicBezTo>
                  <a:pt x="434" y="1725"/>
                  <a:pt x="223" y="1757"/>
                  <a:pt x="37" y="1850"/>
                </a:cubicBezTo>
                <a:cubicBezTo>
                  <a:pt x="1" y="1874"/>
                  <a:pt x="13" y="1910"/>
                  <a:pt x="49" y="1922"/>
                </a:cubicBezTo>
                <a:cubicBezTo>
                  <a:pt x="465" y="2077"/>
                  <a:pt x="953" y="2041"/>
                  <a:pt x="1394" y="2124"/>
                </a:cubicBezTo>
                <a:cubicBezTo>
                  <a:pt x="1408" y="2128"/>
                  <a:pt x="1423" y="2130"/>
                  <a:pt x="1436" y="2130"/>
                </a:cubicBezTo>
                <a:cubicBezTo>
                  <a:pt x="1501" y="2130"/>
                  <a:pt x="1555" y="2086"/>
                  <a:pt x="1584" y="2017"/>
                </a:cubicBezTo>
                <a:cubicBezTo>
                  <a:pt x="1823" y="1434"/>
                  <a:pt x="1954" y="803"/>
                  <a:pt x="2001" y="172"/>
                </a:cubicBezTo>
                <a:cubicBezTo>
                  <a:pt x="2012" y="77"/>
                  <a:pt x="1920" y="1"/>
                  <a:pt x="182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462;p19">
            <a:extLst>
              <a:ext uri="{FF2B5EF4-FFF2-40B4-BE49-F238E27FC236}">
                <a16:creationId xmlns="" xmlns:a16="http://schemas.microsoft.com/office/drawing/2014/main" id="{22C4BC96-4D0D-9249-8ACB-0BA2EE43F5DD}"/>
              </a:ext>
            </a:extLst>
          </p:cNvPr>
          <p:cNvSpPr/>
          <p:nvPr/>
        </p:nvSpPr>
        <p:spPr>
          <a:xfrm>
            <a:off x="7605984" y="4779038"/>
            <a:ext cx="1493362" cy="734506"/>
          </a:xfrm>
          <a:custGeom>
            <a:avLst/>
            <a:gdLst/>
            <a:ahLst/>
            <a:cxnLst/>
            <a:rect l="l" t="t" r="r" b="b"/>
            <a:pathLst>
              <a:path w="16681" h="10375" extrusionOk="0">
                <a:moveTo>
                  <a:pt x="9197" y="1"/>
                </a:moveTo>
                <a:cubicBezTo>
                  <a:pt x="8515" y="1"/>
                  <a:pt x="7813" y="76"/>
                  <a:pt x="7144" y="241"/>
                </a:cubicBezTo>
                <a:cubicBezTo>
                  <a:pt x="6501" y="277"/>
                  <a:pt x="5858" y="360"/>
                  <a:pt x="5263" y="491"/>
                </a:cubicBezTo>
                <a:cubicBezTo>
                  <a:pt x="3882" y="777"/>
                  <a:pt x="2572" y="1491"/>
                  <a:pt x="1786" y="2694"/>
                </a:cubicBezTo>
                <a:cubicBezTo>
                  <a:pt x="0" y="5397"/>
                  <a:pt x="2167" y="8528"/>
                  <a:pt x="4751" y="9600"/>
                </a:cubicBezTo>
                <a:cubicBezTo>
                  <a:pt x="6170" y="10188"/>
                  <a:pt x="7769" y="10374"/>
                  <a:pt x="9286" y="10374"/>
                </a:cubicBezTo>
                <a:cubicBezTo>
                  <a:pt x="9334" y="10374"/>
                  <a:pt x="9382" y="10374"/>
                  <a:pt x="9430" y="10374"/>
                </a:cubicBezTo>
                <a:cubicBezTo>
                  <a:pt x="11002" y="10362"/>
                  <a:pt x="12609" y="10052"/>
                  <a:pt x="13978" y="9254"/>
                </a:cubicBezTo>
                <a:cubicBezTo>
                  <a:pt x="15181" y="8540"/>
                  <a:pt x="16431" y="7326"/>
                  <a:pt x="16562" y="5861"/>
                </a:cubicBezTo>
                <a:cubicBezTo>
                  <a:pt x="16681" y="4373"/>
                  <a:pt x="15681" y="2908"/>
                  <a:pt x="14609" y="1968"/>
                </a:cubicBezTo>
                <a:cubicBezTo>
                  <a:pt x="13407" y="932"/>
                  <a:pt x="11942" y="277"/>
                  <a:pt x="10359" y="75"/>
                </a:cubicBezTo>
                <a:cubicBezTo>
                  <a:pt x="9986" y="26"/>
                  <a:pt x="9595" y="1"/>
                  <a:pt x="919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endParaRPr sz="2133" kern="0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38" name="Google Shape;463;p19">
            <a:extLst>
              <a:ext uri="{FF2B5EF4-FFF2-40B4-BE49-F238E27FC236}">
                <a16:creationId xmlns="" xmlns:a16="http://schemas.microsoft.com/office/drawing/2014/main" id="{A66BD699-1F77-0C4F-8BF4-C839FF7B96FB}"/>
              </a:ext>
            </a:extLst>
          </p:cNvPr>
          <p:cNvSpPr/>
          <p:nvPr/>
        </p:nvSpPr>
        <p:spPr>
          <a:xfrm>
            <a:off x="7676033" y="5215210"/>
            <a:ext cx="1366437" cy="254027"/>
          </a:xfrm>
          <a:custGeom>
            <a:avLst/>
            <a:gdLst/>
            <a:ahLst/>
            <a:cxnLst/>
            <a:rect l="l" t="t" r="r" b="b"/>
            <a:pathLst>
              <a:path w="16408" h="7289" extrusionOk="0">
                <a:moveTo>
                  <a:pt x="1334" y="1"/>
                </a:moveTo>
                <a:lnTo>
                  <a:pt x="1334" y="1"/>
                </a:lnTo>
                <a:cubicBezTo>
                  <a:pt x="1" y="2620"/>
                  <a:pt x="2072" y="5502"/>
                  <a:pt x="4537" y="6514"/>
                </a:cubicBezTo>
                <a:cubicBezTo>
                  <a:pt x="5956" y="7102"/>
                  <a:pt x="7555" y="7288"/>
                  <a:pt x="9072" y="7288"/>
                </a:cubicBezTo>
                <a:cubicBezTo>
                  <a:pt x="9120" y="7288"/>
                  <a:pt x="9168" y="7288"/>
                  <a:pt x="9216" y="7288"/>
                </a:cubicBezTo>
                <a:cubicBezTo>
                  <a:pt x="10788" y="7276"/>
                  <a:pt x="12395" y="6966"/>
                  <a:pt x="13764" y="6168"/>
                </a:cubicBezTo>
                <a:cubicBezTo>
                  <a:pt x="14967" y="5454"/>
                  <a:pt x="16217" y="4240"/>
                  <a:pt x="16348" y="2775"/>
                </a:cubicBezTo>
                <a:cubicBezTo>
                  <a:pt x="16407" y="2096"/>
                  <a:pt x="16229" y="1430"/>
                  <a:pt x="15919" y="811"/>
                </a:cubicBezTo>
                <a:cubicBezTo>
                  <a:pt x="15860" y="894"/>
                  <a:pt x="15800" y="977"/>
                  <a:pt x="15741" y="1061"/>
                </a:cubicBezTo>
                <a:cubicBezTo>
                  <a:pt x="15062" y="2001"/>
                  <a:pt x="14359" y="2942"/>
                  <a:pt x="13407" y="3573"/>
                </a:cubicBezTo>
                <a:cubicBezTo>
                  <a:pt x="12365" y="4263"/>
                  <a:pt x="11131" y="4521"/>
                  <a:pt x="9869" y="4521"/>
                </a:cubicBezTo>
                <a:cubicBezTo>
                  <a:pt x="8955" y="4521"/>
                  <a:pt x="8025" y="4385"/>
                  <a:pt x="7144" y="4180"/>
                </a:cubicBezTo>
                <a:cubicBezTo>
                  <a:pt x="5668" y="3847"/>
                  <a:pt x="4203" y="3323"/>
                  <a:pt x="3037" y="2358"/>
                </a:cubicBezTo>
                <a:cubicBezTo>
                  <a:pt x="2275" y="1739"/>
                  <a:pt x="1656" y="918"/>
                  <a:pt x="1334" y="1"/>
                </a:cubicBezTo>
                <a:close/>
              </a:path>
            </a:pathLst>
          </a:custGeom>
          <a:solidFill>
            <a:srgbClr val="5E616B">
              <a:alpha val="3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464;p19">
            <a:extLst>
              <a:ext uri="{FF2B5EF4-FFF2-40B4-BE49-F238E27FC236}">
                <a16:creationId xmlns="" xmlns:a16="http://schemas.microsoft.com/office/drawing/2014/main" id="{06E48B28-25DE-AE4A-97F1-34506FB47716}"/>
              </a:ext>
            </a:extLst>
          </p:cNvPr>
          <p:cNvSpPr/>
          <p:nvPr/>
        </p:nvSpPr>
        <p:spPr>
          <a:xfrm>
            <a:off x="8419238" y="4817552"/>
            <a:ext cx="348699" cy="85663"/>
          </a:xfrm>
          <a:custGeom>
            <a:avLst/>
            <a:gdLst/>
            <a:ahLst/>
            <a:cxnLst/>
            <a:rect l="l" t="t" r="r" b="b"/>
            <a:pathLst>
              <a:path w="3895" h="1210" extrusionOk="0">
                <a:moveTo>
                  <a:pt x="1253" y="0"/>
                </a:moveTo>
                <a:cubicBezTo>
                  <a:pt x="780" y="0"/>
                  <a:pt x="352" y="59"/>
                  <a:pt x="84" y="162"/>
                </a:cubicBezTo>
                <a:cubicBezTo>
                  <a:pt x="1" y="185"/>
                  <a:pt x="1" y="293"/>
                  <a:pt x="84" y="328"/>
                </a:cubicBezTo>
                <a:cubicBezTo>
                  <a:pt x="703" y="555"/>
                  <a:pt x="1406" y="495"/>
                  <a:pt x="2049" y="638"/>
                </a:cubicBezTo>
                <a:cubicBezTo>
                  <a:pt x="2751" y="805"/>
                  <a:pt x="3299" y="1209"/>
                  <a:pt x="3727" y="1209"/>
                </a:cubicBezTo>
                <a:cubicBezTo>
                  <a:pt x="3811" y="1209"/>
                  <a:pt x="3894" y="1126"/>
                  <a:pt x="3858" y="1043"/>
                </a:cubicBezTo>
                <a:cubicBezTo>
                  <a:pt x="3603" y="294"/>
                  <a:pt x="2313" y="0"/>
                  <a:pt x="125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65;p19">
            <a:extLst>
              <a:ext uri="{FF2B5EF4-FFF2-40B4-BE49-F238E27FC236}">
                <a16:creationId xmlns="" xmlns:a16="http://schemas.microsoft.com/office/drawing/2014/main" id="{0B757D16-0523-C046-877B-EEE33F51592C}"/>
              </a:ext>
            </a:extLst>
          </p:cNvPr>
          <p:cNvSpPr/>
          <p:nvPr/>
        </p:nvSpPr>
        <p:spPr>
          <a:xfrm>
            <a:off x="8797843" y="4911499"/>
            <a:ext cx="98478" cy="62867"/>
          </a:xfrm>
          <a:custGeom>
            <a:avLst/>
            <a:gdLst/>
            <a:ahLst/>
            <a:cxnLst/>
            <a:rect l="l" t="t" r="r" b="b"/>
            <a:pathLst>
              <a:path w="1100" h="888" extrusionOk="0">
                <a:moveTo>
                  <a:pt x="175" y="1"/>
                </a:moveTo>
                <a:cubicBezTo>
                  <a:pt x="64" y="1"/>
                  <a:pt x="1" y="136"/>
                  <a:pt x="58" y="228"/>
                </a:cubicBezTo>
                <a:cubicBezTo>
                  <a:pt x="141" y="359"/>
                  <a:pt x="272" y="442"/>
                  <a:pt x="379" y="549"/>
                </a:cubicBezTo>
                <a:cubicBezTo>
                  <a:pt x="498" y="656"/>
                  <a:pt x="606" y="775"/>
                  <a:pt x="737" y="859"/>
                </a:cubicBezTo>
                <a:cubicBezTo>
                  <a:pt x="770" y="879"/>
                  <a:pt x="804" y="887"/>
                  <a:pt x="837" y="887"/>
                </a:cubicBezTo>
                <a:cubicBezTo>
                  <a:pt x="980" y="887"/>
                  <a:pt x="1100" y="718"/>
                  <a:pt x="1022" y="573"/>
                </a:cubicBezTo>
                <a:cubicBezTo>
                  <a:pt x="971" y="479"/>
                  <a:pt x="946" y="421"/>
                  <a:pt x="938" y="387"/>
                </a:cubicBezTo>
                <a:lnTo>
                  <a:pt x="938" y="387"/>
                </a:lnTo>
                <a:cubicBezTo>
                  <a:pt x="965" y="399"/>
                  <a:pt x="982" y="404"/>
                  <a:pt x="993" y="404"/>
                </a:cubicBezTo>
                <a:cubicBezTo>
                  <a:pt x="1030" y="404"/>
                  <a:pt x="976" y="342"/>
                  <a:pt x="948" y="342"/>
                </a:cubicBezTo>
                <a:cubicBezTo>
                  <a:pt x="937" y="342"/>
                  <a:pt x="930" y="354"/>
                  <a:pt x="938" y="387"/>
                </a:cubicBezTo>
                <a:lnTo>
                  <a:pt x="938" y="387"/>
                </a:lnTo>
                <a:cubicBezTo>
                  <a:pt x="884" y="362"/>
                  <a:pt x="792" y="308"/>
                  <a:pt x="641" y="204"/>
                </a:cubicBezTo>
                <a:cubicBezTo>
                  <a:pt x="510" y="109"/>
                  <a:pt x="368" y="13"/>
                  <a:pt x="189" y="1"/>
                </a:cubicBezTo>
                <a:cubicBezTo>
                  <a:pt x="184" y="1"/>
                  <a:pt x="180" y="1"/>
                  <a:pt x="17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66;p19">
            <a:extLst>
              <a:ext uri="{FF2B5EF4-FFF2-40B4-BE49-F238E27FC236}">
                <a16:creationId xmlns="" xmlns:a16="http://schemas.microsoft.com/office/drawing/2014/main" id="{8C09471C-6651-F04F-A2D2-53CF88129C7E}"/>
              </a:ext>
            </a:extLst>
          </p:cNvPr>
          <p:cNvSpPr/>
          <p:nvPr/>
        </p:nvSpPr>
        <p:spPr>
          <a:xfrm>
            <a:off x="7625144" y="4726293"/>
            <a:ext cx="1549941" cy="741726"/>
          </a:xfrm>
          <a:custGeom>
            <a:avLst/>
            <a:gdLst/>
            <a:ahLst/>
            <a:cxnLst/>
            <a:rect l="l" t="t" r="r" b="b"/>
            <a:pathLst>
              <a:path w="17313" h="10477" extrusionOk="0">
                <a:moveTo>
                  <a:pt x="9217" y="1"/>
                </a:moveTo>
                <a:cubicBezTo>
                  <a:pt x="8882" y="1"/>
                  <a:pt x="8547" y="23"/>
                  <a:pt x="8216" y="70"/>
                </a:cubicBezTo>
                <a:cubicBezTo>
                  <a:pt x="8065" y="93"/>
                  <a:pt x="8095" y="332"/>
                  <a:pt x="8241" y="332"/>
                </a:cubicBezTo>
                <a:cubicBezTo>
                  <a:pt x="8244" y="332"/>
                  <a:pt x="8248" y="332"/>
                  <a:pt x="8252" y="331"/>
                </a:cubicBezTo>
                <a:cubicBezTo>
                  <a:pt x="8469" y="314"/>
                  <a:pt x="8687" y="305"/>
                  <a:pt x="8904" y="305"/>
                </a:cubicBezTo>
                <a:cubicBezTo>
                  <a:pt x="11012" y="305"/>
                  <a:pt x="13104" y="1136"/>
                  <a:pt x="14550" y="2701"/>
                </a:cubicBezTo>
                <a:cubicBezTo>
                  <a:pt x="15443" y="3665"/>
                  <a:pt x="16229" y="5023"/>
                  <a:pt x="15931" y="6380"/>
                </a:cubicBezTo>
                <a:cubicBezTo>
                  <a:pt x="15657" y="7642"/>
                  <a:pt x="14645" y="8618"/>
                  <a:pt x="13526" y="9166"/>
                </a:cubicBezTo>
                <a:cubicBezTo>
                  <a:pt x="12288" y="9761"/>
                  <a:pt x="10883" y="9904"/>
                  <a:pt x="9526" y="10011"/>
                </a:cubicBezTo>
                <a:cubicBezTo>
                  <a:pt x="8950" y="10059"/>
                  <a:pt x="8366" y="10098"/>
                  <a:pt x="7784" y="10098"/>
                </a:cubicBezTo>
                <a:cubicBezTo>
                  <a:pt x="7065" y="10098"/>
                  <a:pt x="6347" y="10039"/>
                  <a:pt x="5644" y="9868"/>
                </a:cubicBezTo>
                <a:cubicBezTo>
                  <a:pt x="4311" y="9535"/>
                  <a:pt x="3215" y="8737"/>
                  <a:pt x="2167" y="7880"/>
                </a:cubicBezTo>
                <a:cubicBezTo>
                  <a:pt x="1739" y="7523"/>
                  <a:pt x="1310" y="7154"/>
                  <a:pt x="1013" y="6677"/>
                </a:cubicBezTo>
                <a:cubicBezTo>
                  <a:pt x="548" y="5915"/>
                  <a:pt x="620" y="5058"/>
                  <a:pt x="798" y="4213"/>
                </a:cubicBezTo>
                <a:cubicBezTo>
                  <a:pt x="1120" y="2606"/>
                  <a:pt x="2108" y="1725"/>
                  <a:pt x="3632" y="1236"/>
                </a:cubicBezTo>
                <a:cubicBezTo>
                  <a:pt x="4311" y="1022"/>
                  <a:pt x="5001" y="855"/>
                  <a:pt x="5704" y="736"/>
                </a:cubicBezTo>
                <a:cubicBezTo>
                  <a:pt x="6108" y="665"/>
                  <a:pt x="6525" y="605"/>
                  <a:pt x="6954" y="593"/>
                </a:cubicBezTo>
                <a:cubicBezTo>
                  <a:pt x="7104" y="593"/>
                  <a:pt x="7378" y="568"/>
                  <a:pt x="7625" y="568"/>
                </a:cubicBezTo>
                <a:cubicBezTo>
                  <a:pt x="7784" y="568"/>
                  <a:pt x="7932" y="578"/>
                  <a:pt x="8027" y="613"/>
                </a:cubicBezTo>
                <a:lnTo>
                  <a:pt x="8027" y="613"/>
                </a:lnTo>
                <a:cubicBezTo>
                  <a:pt x="8025" y="616"/>
                  <a:pt x="8025" y="623"/>
                  <a:pt x="8025" y="629"/>
                </a:cubicBezTo>
                <a:cubicBezTo>
                  <a:pt x="8037" y="641"/>
                  <a:pt x="8049" y="653"/>
                  <a:pt x="8049" y="677"/>
                </a:cubicBezTo>
                <a:cubicBezTo>
                  <a:pt x="8055" y="683"/>
                  <a:pt x="8061" y="686"/>
                  <a:pt x="8067" y="686"/>
                </a:cubicBezTo>
                <a:cubicBezTo>
                  <a:pt x="8073" y="686"/>
                  <a:pt x="8079" y="683"/>
                  <a:pt x="8085" y="677"/>
                </a:cubicBezTo>
                <a:cubicBezTo>
                  <a:pt x="8109" y="665"/>
                  <a:pt x="8133" y="665"/>
                  <a:pt x="8156" y="653"/>
                </a:cubicBezTo>
                <a:cubicBezTo>
                  <a:pt x="8180" y="641"/>
                  <a:pt x="8192" y="605"/>
                  <a:pt x="8180" y="593"/>
                </a:cubicBezTo>
                <a:cubicBezTo>
                  <a:pt x="8077" y="327"/>
                  <a:pt x="7708" y="290"/>
                  <a:pt x="7394" y="290"/>
                </a:cubicBezTo>
                <a:cubicBezTo>
                  <a:pt x="7273" y="290"/>
                  <a:pt x="7159" y="296"/>
                  <a:pt x="7073" y="296"/>
                </a:cubicBezTo>
                <a:cubicBezTo>
                  <a:pt x="7043" y="295"/>
                  <a:pt x="7012" y="295"/>
                  <a:pt x="6982" y="295"/>
                </a:cubicBezTo>
                <a:cubicBezTo>
                  <a:pt x="6179" y="295"/>
                  <a:pt x="5376" y="446"/>
                  <a:pt x="4584" y="629"/>
                </a:cubicBezTo>
                <a:cubicBezTo>
                  <a:pt x="3382" y="915"/>
                  <a:pt x="2037" y="1296"/>
                  <a:pt x="1227" y="2320"/>
                </a:cubicBezTo>
                <a:cubicBezTo>
                  <a:pt x="417" y="3320"/>
                  <a:pt x="1" y="5225"/>
                  <a:pt x="501" y="6439"/>
                </a:cubicBezTo>
                <a:cubicBezTo>
                  <a:pt x="1001" y="7654"/>
                  <a:pt x="2346" y="8535"/>
                  <a:pt x="3394" y="9237"/>
                </a:cubicBezTo>
                <a:cubicBezTo>
                  <a:pt x="4704" y="10130"/>
                  <a:pt x="6156" y="10464"/>
                  <a:pt x="7728" y="10476"/>
                </a:cubicBezTo>
                <a:cubicBezTo>
                  <a:pt x="7797" y="10476"/>
                  <a:pt x="7867" y="10476"/>
                  <a:pt x="7938" y="10476"/>
                </a:cubicBezTo>
                <a:cubicBezTo>
                  <a:pt x="9462" y="10476"/>
                  <a:pt x="11093" y="10349"/>
                  <a:pt x="12550" y="9928"/>
                </a:cubicBezTo>
                <a:cubicBezTo>
                  <a:pt x="15241" y="9166"/>
                  <a:pt x="17312" y="6654"/>
                  <a:pt x="15860" y="3868"/>
                </a:cubicBezTo>
                <a:cubicBezTo>
                  <a:pt x="14589" y="1454"/>
                  <a:pt x="11898" y="1"/>
                  <a:pt x="921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468;p19">
            <a:extLst>
              <a:ext uri="{FF2B5EF4-FFF2-40B4-BE49-F238E27FC236}">
                <a16:creationId xmlns="" xmlns:a16="http://schemas.microsoft.com/office/drawing/2014/main" id="{706AF267-5CD6-0F45-AC1E-93EACFC1F77D}"/>
              </a:ext>
            </a:extLst>
          </p:cNvPr>
          <p:cNvSpPr/>
          <p:nvPr/>
        </p:nvSpPr>
        <p:spPr>
          <a:xfrm>
            <a:off x="3622617" y="4810187"/>
            <a:ext cx="1565876" cy="780594"/>
          </a:xfrm>
          <a:custGeom>
            <a:avLst/>
            <a:gdLst/>
            <a:ahLst/>
            <a:cxnLst/>
            <a:rect l="l" t="t" r="r" b="b"/>
            <a:pathLst>
              <a:path w="17491" h="11026" extrusionOk="0">
                <a:moveTo>
                  <a:pt x="9192" y="0"/>
                </a:moveTo>
                <a:cubicBezTo>
                  <a:pt x="8249" y="0"/>
                  <a:pt x="7302" y="97"/>
                  <a:pt x="6454" y="361"/>
                </a:cubicBezTo>
                <a:cubicBezTo>
                  <a:pt x="4203" y="682"/>
                  <a:pt x="1798" y="2206"/>
                  <a:pt x="1060" y="4254"/>
                </a:cubicBezTo>
                <a:cubicBezTo>
                  <a:pt x="1" y="7183"/>
                  <a:pt x="3072" y="9707"/>
                  <a:pt x="5525" y="10505"/>
                </a:cubicBezTo>
                <a:cubicBezTo>
                  <a:pt x="6637" y="10867"/>
                  <a:pt x="7912" y="11026"/>
                  <a:pt x="9132" y="11026"/>
                </a:cubicBezTo>
                <a:cubicBezTo>
                  <a:pt x="9559" y="11026"/>
                  <a:pt x="9979" y="11006"/>
                  <a:pt x="10383" y="10969"/>
                </a:cubicBezTo>
                <a:cubicBezTo>
                  <a:pt x="11883" y="10815"/>
                  <a:pt x="13347" y="10184"/>
                  <a:pt x="14598" y="9350"/>
                </a:cubicBezTo>
                <a:cubicBezTo>
                  <a:pt x="15753" y="8576"/>
                  <a:pt x="16931" y="7612"/>
                  <a:pt x="17205" y="6171"/>
                </a:cubicBezTo>
                <a:cubicBezTo>
                  <a:pt x="17491" y="4742"/>
                  <a:pt x="17015" y="3302"/>
                  <a:pt x="16145" y="2171"/>
                </a:cubicBezTo>
                <a:cubicBezTo>
                  <a:pt x="15062" y="742"/>
                  <a:pt x="13443" y="420"/>
                  <a:pt x="11752" y="194"/>
                </a:cubicBezTo>
                <a:cubicBezTo>
                  <a:pt x="10957" y="85"/>
                  <a:pt x="10076" y="0"/>
                  <a:pt x="919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133" kern="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469;p19">
            <a:extLst>
              <a:ext uri="{FF2B5EF4-FFF2-40B4-BE49-F238E27FC236}">
                <a16:creationId xmlns="" xmlns:a16="http://schemas.microsoft.com/office/drawing/2014/main" id="{37969B20-6A31-914A-A650-BFD605548A4F}"/>
              </a:ext>
            </a:extLst>
          </p:cNvPr>
          <p:cNvSpPr/>
          <p:nvPr/>
        </p:nvSpPr>
        <p:spPr>
          <a:xfrm>
            <a:off x="3622617" y="5016065"/>
            <a:ext cx="1555223" cy="574720"/>
          </a:xfrm>
          <a:custGeom>
            <a:avLst/>
            <a:gdLst/>
            <a:ahLst/>
            <a:cxnLst/>
            <a:rect l="l" t="t" r="r" b="b"/>
            <a:pathLst>
              <a:path w="17372" h="8118" extrusionOk="0">
                <a:moveTo>
                  <a:pt x="1834" y="1"/>
                </a:moveTo>
                <a:cubicBezTo>
                  <a:pt x="1501" y="418"/>
                  <a:pt x="1239" y="870"/>
                  <a:pt x="1060" y="1346"/>
                </a:cubicBezTo>
                <a:cubicBezTo>
                  <a:pt x="1" y="4275"/>
                  <a:pt x="3072" y="6799"/>
                  <a:pt x="5525" y="7597"/>
                </a:cubicBezTo>
                <a:cubicBezTo>
                  <a:pt x="6637" y="7959"/>
                  <a:pt x="7912" y="8118"/>
                  <a:pt x="9132" y="8118"/>
                </a:cubicBezTo>
                <a:cubicBezTo>
                  <a:pt x="9559" y="8118"/>
                  <a:pt x="9979" y="8098"/>
                  <a:pt x="10383" y="8061"/>
                </a:cubicBezTo>
                <a:cubicBezTo>
                  <a:pt x="11883" y="7907"/>
                  <a:pt x="13347" y="7276"/>
                  <a:pt x="14598" y="6442"/>
                </a:cubicBezTo>
                <a:cubicBezTo>
                  <a:pt x="15753" y="5668"/>
                  <a:pt x="16931" y="4704"/>
                  <a:pt x="17205" y="3263"/>
                </a:cubicBezTo>
                <a:cubicBezTo>
                  <a:pt x="17372" y="2430"/>
                  <a:pt x="17277" y="1608"/>
                  <a:pt x="17003" y="834"/>
                </a:cubicBezTo>
                <a:cubicBezTo>
                  <a:pt x="16562" y="1418"/>
                  <a:pt x="16050" y="1953"/>
                  <a:pt x="15479" y="2406"/>
                </a:cubicBezTo>
                <a:cubicBezTo>
                  <a:pt x="14062" y="3549"/>
                  <a:pt x="12335" y="4239"/>
                  <a:pt x="10561" y="4620"/>
                </a:cubicBezTo>
                <a:cubicBezTo>
                  <a:pt x="9865" y="4776"/>
                  <a:pt x="9153" y="4881"/>
                  <a:pt x="8442" y="4881"/>
                </a:cubicBezTo>
                <a:cubicBezTo>
                  <a:pt x="8120" y="4881"/>
                  <a:pt x="7797" y="4859"/>
                  <a:pt x="7478" y="4811"/>
                </a:cubicBezTo>
                <a:cubicBezTo>
                  <a:pt x="6620" y="4680"/>
                  <a:pt x="5787" y="4347"/>
                  <a:pt x="5025" y="3930"/>
                </a:cubicBezTo>
                <a:cubicBezTo>
                  <a:pt x="4525" y="3668"/>
                  <a:pt x="4061" y="3358"/>
                  <a:pt x="3632" y="2989"/>
                </a:cubicBezTo>
                <a:cubicBezTo>
                  <a:pt x="2751" y="2203"/>
                  <a:pt x="2108" y="1144"/>
                  <a:pt x="1834" y="1"/>
                </a:cubicBezTo>
                <a:close/>
              </a:path>
            </a:pathLst>
          </a:custGeom>
          <a:solidFill>
            <a:srgbClr val="5E616B">
              <a:alpha val="309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470;p19">
            <a:extLst>
              <a:ext uri="{FF2B5EF4-FFF2-40B4-BE49-F238E27FC236}">
                <a16:creationId xmlns="" xmlns:a16="http://schemas.microsoft.com/office/drawing/2014/main" id="{2A29B0C8-69DE-3D44-A6F3-93BF65715868}"/>
              </a:ext>
            </a:extLst>
          </p:cNvPr>
          <p:cNvSpPr/>
          <p:nvPr/>
        </p:nvSpPr>
        <p:spPr>
          <a:xfrm>
            <a:off x="4186451" y="4851462"/>
            <a:ext cx="439298" cy="59540"/>
          </a:xfrm>
          <a:custGeom>
            <a:avLst/>
            <a:gdLst/>
            <a:ahLst/>
            <a:cxnLst/>
            <a:rect l="l" t="t" r="r" b="b"/>
            <a:pathLst>
              <a:path w="4907" h="841" extrusionOk="0">
                <a:moveTo>
                  <a:pt x="3524" y="0"/>
                </a:moveTo>
                <a:cubicBezTo>
                  <a:pt x="3129" y="0"/>
                  <a:pt x="2731" y="48"/>
                  <a:pt x="2406" y="76"/>
                </a:cubicBezTo>
                <a:cubicBezTo>
                  <a:pt x="1620" y="135"/>
                  <a:pt x="811" y="242"/>
                  <a:pt x="108" y="623"/>
                </a:cubicBezTo>
                <a:cubicBezTo>
                  <a:pt x="1" y="671"/>
                  <a:pt x="61" y="826"/>
                  <a:pt x="168" y="838"/>
                </a:cubicBezTo>
                <a:cubicBezTo>
                  <a:pt x="228" y="839"/>
                  <a:pt x="288" y="840"/>
                  <a:pt x="348" y="840"/>
                </a:cubicBezTo>
                <a:cubicBezTo>
                  <a:pt x="1074" y="840"/>
                  <a:pt x="1800" y="717"/>
                  <a:pt x="2537" y="695"/>
                </a:cubicBezTo>
                <a:cubicBezTo>
                  <a:pt x="2554" y="694"/>
                  <a:pt x="2572" y="694"/>
                  <a:pt x="2590" y="694"/>
                </a:cubicBezTo>
                <a:cubicBezTo>
                  <a:pt x="2999" y="694"/>
                  <a:pt x="3486" y="774"/>
                  <a:pt x="3941" y="774"/>
                </a:cubicBezTo>
                <a:cubicBezTo>
                  <a:pt x="4220" y="774"/>
                  <a:pt x="4487" y="744"/>
                  <a:pt x="4716" y="647"/>
                </a:cubicBezTo>
                <a:cubicBezTo>
                  <a:pt x="4883" y="588"/>
                  <a:pt x="4906" y="409"/>
                  <a:pt x="4763" y="302"/>
                </a:cubicBezTo>
                <a:cubicBezTo>
                  <a:pt x="4437" y="65"/>
                  <a:pt x="3983" y="0"/>
                  <a:pt x="352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471;p19">
            <a:extLst>
              <a:ext uri="{FF2B5EF4-FFF2-40B4-BE49-F238E27FC236}">
                <a16:creationId xmlns="" xmlns:a16="http://schemas.microsoft.com/office/drawing/2014/main" id="{98A0B905-F15A-7345-9D29-BF80E65E1EEE}"/>
              </a:ext>
            </a:extLst>
          </p:cNvPr>
          <p:cNvSpPr/>
          <p:nvPr/>
        </p:nvSpPr>
        <p:spPr>
          <a:xfrm>
            <a:off x="4687796" y="4879498"/>
            <a:ext cx="163383" cy="70796"/>
          </a:xfrm>
          <a:custGeom>
            <a:avLst/>
            <a:gdLst/>
            <a:ahLst/>
            <a:cxnLst/>
            <a:rect l="l" t="t" r="r" b="b"/>
            <a:pathLst>
              <a:path w="1825" h="1000" extrusionOk="0">
                <a:moveTo>
                  <a:pt x="248" y="1"/>
                </a:moveTo>
                <a:cubicBezTo>
                  <a:pt x="43" y="1"/>
                  <a:pt x="1" y="323"/>
                  <a:pt x="211" y="370"/>
                </a:cubicBezTo>
                <a:cubicBezTo>
                  <a:pt x="426" y="418"/>
                  <a:pt x="616" y="501"/>
                  <a:pt x="795" y="608"/>
                </a:cubicBezTo>
                <a:cubicBezTo>
                  <a:pt x="973" y="715"/>
                  <a:pt x="1128" y="870"/>
                  <a:pt x="1307" y="965"/>
                </a:cubicBezTo>
                <a:cubicBezTo>
                  <a:pt x="1347" y="989"/>
                  <a:pt x="1391" y="999"/>
                  <a:pt x="1434" y="999"/>
                </a:cubicBezTo>
                <a:cubicBezTo>
                  <a:pt x="1633" y="999"/>
                  <a:pt x="1824" y="782"/>
                  <a:pt x="1688" y="596"/>
                </a:cubicBezTo>
                <a:cubicBezTo>
                  <a:pt x="1366" y="156"/>
                  <a:pt x="771" y="13"/>
                  <a:pt x="259" y="1"/>
                </a:cubicBezTo>
                <a:cubicBezTo>
                  <a:pt x="255" y="1"/>
                  <a:pt x="251" y="1"/>
                  <a:pt x="24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472;p19">
            <a:extLst>
              <a:ext uri="{FF2B5EF4-FFF2-40B4-BE49-F238E27FC236}">
                <a16:creationId xmlns="" xmlns:a16="http://schemas.microsoft.com/office/drawing/2014/main" id="{85C68A2C-6136-6540-83BA-6AC1C375824F}"/>
              </a:ext>
            </a:extLst>
          </p:cNvPr>
          <p:cNvSpPr/>
          <p:nvPr/>
        </p:nvSpPr>
        <p:spPr>
          <a:xfrm>
            <a:off x="3599161" y="4755107"/>
            <a:ext cx="1570173" cy="792842"/>
          </a:xfrm>
          <a:custGeom>
            <a:avLst/>
            <a:gdLst/>
            <a:ahLst/>
            <a:cxnLst/>
            <a:rect l="l" t="t" r="r" b="b"/>
            <a:pathLst>
              <a:path w="17539" h="11199" extrusionOk="0">
                <a:moveTo>
                  <a:pt x="9530" y="348"/>
                </a:moveTo>
                <a:cubicBezTo>
                  <a:pt x="11914" y="348"/>
                  <a:pt x="14595" y="1186"/>
                  <a:pt x="16050" y="3068"/>
                </a:cubicBezTo>
                <a:cubicBezTo>
                  <a:pt x="16860" y="4104"/>
                  <a:pt x="17277" y="5485"/>
                  <a:pt x="16872" y="6771"/>
                </a:cubicBezTo>
                <a:cubicBezTo>
                  <a:pt x="16455" y="8045"/>
                  <a:pt x="15360" y="8973"/>
                  <a:pt x="14193" y="9545"/>
                </a:cubicBezTo>
                <a:cubicBezTo>
                  <a:pt x="12477" y="10380"/>
                  <a:pt x="10638" y="10791"/>
                  <a:pt x="8784" y="10791"/>
                </a:cubicBezTo>
                <a:cubicBezTo>
                  <a:pt x="7756" y="10791"/>
                  <a:pt x="6723" y="10664"/>
                  <a:pt x="5704" y="10414"/>
                </a:cubicBezTo>
                <a:cubicBezTo>
                  <a:pt x="4358" y="10080"/>
                  <a:pt x="2989" y="9664"/>
                  <a:pt x="2096" y="8556"/>
                </a:cubicBezTo>
                <a:cubicBezTo>
                  <a:pt x="1215" y="7473"/>
                  <a:pt x="941" y="6009"/>
                  <a:pt x="1370" y="4675"/>
                </a:cubicBezTo>
                <a:cubicBezTo>
                  <a:pt x="1846" y="3199"/>
                  <a:pt x="3096" y="2270"/>
                  <a:pt x="4442" y="1615"/>
                </a:cubicBezTo>
                <a:cubicBezTo>
                  <a:pt x="5954" y="889"/>
                  <a:pt x="7549" y="401"/>
                  <a:pt x="9228" y="401"/>
                </a:cubicBezTo>
                <a:cubicBezTo>
                  <a:pt x="9276" y="401"/>
                  <a:pt x="9306" y="379"/>
                  <a:pt x="9321" y="350"/>
                </a:cubicBezTo>
                <a:lnTo>
                  <a:pt x="9321" y="350"/>
                </a:lnTo>
                <a:cubicBezTo>
                  <a:pt x="9390" y="349"/>
                  <a:pt x="9460" y="348"/>
                  <a:pt x="9530" y="348"/>
                </a:cubicBezTo>
                <a:close/>
                <a:moveTo>
                  <a:pt x="9929" y="1"/>
                </a:moveTo>
                <a:cubicBezTo>
                  <a:pt x="9428" y="1"/>
                  <a:pt x="8939" y="46"/>
                  <a:pt x="8478" y="139"/>
                </a:cubicBezTo>
                <a:cubicBezTo>
                  <a:pt x="8457" y="142"/>
                  <a:pt x="8439" y="151"/>
                  <a:pt x="8425" y="163"/>
                </a:cubicBezTo>
                <a:lnTo>
                  <a:pt x="8425" y="163"/>
                </a:lnTo>
                <a:cubicBezTo>
                  <a:pt x="7128" y="190"/>
                  <a:pt x="5853" y="616"/>
                  <a:pt x="4668" y="1139"/>
                </a:cubicBezTo>
                <a:cubicBezTo>
                  <a:pt x="3394" y="1710"/>
                  <a:pt x="2108" y="2484"/>
                  <a:pt x="1406" y="3734"/>
                </a:cubicBezTo>
                <a:cubicBezTo>
                  <a:pt x="1" y="6223"/>
                  <a:pt x="1263" y="9223"/>
                  <a:pt x="3834" y="10247"/>
                </a:cubicBezTo>
                <a:cubicBezTo>
                  <a:pt x="5422" y="10886"/>
                  <a:pt x="7055" y="11198"/>
                  <a:pt x="8686" y="11198"/>
                </a:cubicBezTo>
                <a:cubicBezTo>
                  <a:pt x="10371" y="11198"/>
                  <a:pt x="12054" y="10865"/>
                  <a:pt x="13681" y="10211"/>
                </a:cubicBezTo>
                <a:cubicBezTo>
                  <a:pt x="14991" y="9688"/>
                  <a:pt x="16265" y="8878"/>
                  <a:pt x="16943" y="7592"/>
                </a:cubicBezTo>
                <a:cubicBezTo>
                  <a:pt x="17539" y="6461"/>
                  <a:pt x="17479" y="5116"/>
                  <a:pt x="16991" y="3961"/>
                </a:cubicBezTo>
                <a:cubicBezTo>
                  <a:pt x="15911" y="1408"/>
                  <a:pt x="12719" y="1"/>
                  <a:pt x="99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473;p19">
            <a:extLst>
              <a:ext uri="{FF2B5EF4-FFF2-40B4-BE49-F238E27FC236}">
                <a16:creationId xmlns="" xmlns:a16="http://schemas.microsoft.com/office/drawing/2014/main" id="{20EBE301-6352-084B-9935-7B50196EF82B}"/>
              </a:ext>
            </a:extLst>
          </p:cNvPr>
          <p:cNvSpPr/>
          <p:nvPr/>
        </p:nvSpPr>
        <p:spPr>
          <a:xfrm>
            <a:off x="8428102" y="4005440"/>
            <a:ext cx="135182" cy="563038"/>
          </a:xfrm>
          <a:custGeom>
            <a:avLst/>
            <a:gdLst/>
            <a:ahLst/>
            <a:cxnLst/>
            <a:rect l="l" t="t" r="r" b="b"/>
            <a:pathLst>
              <a:path w="1510" h="7953" extrusionOk="0">
                <a:moveTo>
                  <a:pt x="966" y="1"/>
                </a:moveTo>
                <a:cubicBezTo>
                  <a:pt x="892" y="1"/>
                  <a:pt x="816" y="67"/>
                  <a:pt x="830" y="167"/>
                </a:cubicBezTo>
                <a:cubicBezTo>
                  <a:pt x="1009" y="1477"/>
                  <a:pt x="1140" y="2739"/>
                  <a:pt x="997" y="4060"/>
                </a:cubicBezTo>
                <a:cubicBezTo>
                  <a:pt x="914" y="4727"/>
                  <a:pt x="783" y="5370"/>
                  <a:pt x="604" y="6013"/>
                </a:cubicBezTo>
                <a:cubicBezTo>
                  <a:pt x="426" y="6608"/>
                  <a:pt x="92" y="7204"/>
                  <a:pt x="9" y="7823"/>
                </a:cubicBezTo>
                <a:cubicBezTo>
                  <a:pt x="0" y="7890"/>
                  <a:pt x="52" y="7952"/>
                  <a:pt x="108" y="7952"/>
                </a:cubicBezTo>
                <a:cubicBezTo>
                  <a:pt x="131" y="7952"/>
                  <a:pt x="155" y="7942"/>
                  <a:pt x="176" y="7918"/>
                </a:cubicBezTo>
                <a:cubicBezTo>
                  <a:pt x="973" y="7049"/>
                  <a:pt x="1188" y="5430"/>
                  <a:pt x="1342" y="4298"/>
                </a:cubicBezTo>
                <a:cubicBezTo>
                  <a:pt x="1509" y="2929"/>
                  <a:pt x="1485" y="1429"/>
                  <a:pt x="1080" y="96"/>
                </a:cubicBezTo>
                <a:cubicBezTo>
                  <a:pt x="1061" y="29"/>
                  <a:pt x="1014" y="1"/>
                  <a:pt x="9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474;p19">
            <a:extLst>
              <a:ext uri="{FF2B5EF4-FFF2-40B4-BE49-F238E27FC236}">
                <a16:creationId xmlns="" xmlns:a16="http://schemas.microsoft.com/office/drawing/2014/main" id="{1471F4FE-3139-4646-8F50-9A6A70394BF5}"/>
              </a:ext>
            </a:extLst>
          </p:cNvPr>
          <p:cNvSpPr/>
          <p:nvPr/>
        </p:nvSpPr>
        <p:spPr>
          <a:xfrm>
            <a:off x="8333382" y="4528699"/>
            <a:ext cx="234196" cy="120352"/>
          </a:xfrm>
          <a:custGeom>
            <a:avLst/>
            <a:gdLst/>
            <a:ahLst/>
            <a:cxnLst/>
            <a:rect l="l" t="t" r="r" b="b"/>
            <a:pathLst>
              <a:path w="2616" h="1700" extrusionOk="0">
                <a:moveTo>
                  <a:pt x="114" y="0"/>
                </a:moveTo>
                <a:cubicBezTo>
                  <a:pt x="58" y="0"/>
                  <a:pt x="0" y="38"/>
                  <a:pt x="7" y="98"/>
                </a:cubicBezTo>
                <a:cubicBezTo>
                  <a:pt x="31" y="622"/>
                  <a:pt x="186" y="1110"/>
                  <a:pt x="376" y="1587"/>
                </a:cubicBezTo>
                <a:cubicBezTo>
                  <a:pt x="407" y="1647"/>
                  <a:pt x="462" y="1699"/>
                  <a:pt x="529" y="1699"/>
                </a:cubicBezTo>
                <a:cubicBezTo>
                  <a:pt x="542" y="1699"/>
                  <a:pt x="554" y="1697"/>
                  <a:pt x="567" y="1694"/>
                </a:cubicBezTo>
                <a:cubicBezTo>
                  <a:pt x="1198" y="1491"/>
                  <a:pt x="1936" y="1313"/>
                  <a:pt x="2496" y="956"/>
                </a:cubicBezTo>
                <a:cubicBezTo>
                  <a:pt x="2616" y="879"/>
                  <a:pt x="2556" y="713"/>
                  <a:pt x="2435" y="713"/>
                </a:cubicBezTo>
                <a:cubicBezTo>
                  <a:pt x="2424" y="713"/>
                  <a:pt x="2412" y="714"/>
                  <a:pt x="2400" y="717"/>
                </a:cubicBezTo>
                <a:cubicBezTo>
                  <a:pt x="1789" y="851"/>
                  <a:pt x="1198" y="1150"/>
                  <a:pt x="609" y="1364"/>
                </a:cubicBezTo>
                <a:lnTo>
                  <a:pt x="609" y="1364"/>
                </a:lnTo>
                <a:cubicBezTo>
                  <a:pt x="407" y="954"/>
                  <a:pt x="308" y="525"/>
                  <a:pt x="210" y="74"/>
                </a:cubicBezTo>
                <a:cubicBezTo>
                  <a:pt x="199" y="23"/>
                  <a:pt x="157" y="0"/>
                  <a:pt x="11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475;p19">
            <a:extLst>
              <a:ext uri="{FF2B5EF4-FFF2-40B4-BE49-F238E27FC236}">
                <a16:creationId xmlns="" xmlns:a16="http://schemas.microsoft.com/office/drawing/2014/main" id="{D5779ED0-8A82-FE43-813C-875C2314BE6C}"/>
              </a:ext>
            </a:extLst>
          </p:cNvPr>
          <p:cNvSpPr/>
          <p:nvPr/>
        </p:nvSpPr>
        <p:spPr>
          <a:xfrm>
            <a:off x="4232288" y="4122113"/>
            <a:ext cx="110115" cy="618967"/>
          </a:xfrm>
          <a:custGeom>
            <a:avLst/>
            <a:gdLst/>
            <a:ahLst/>
            <a:cxnLst/>
            <a:rect l="l" t="t" r="r" b="b"/>
            <a:pathLst>
              <a:path w="1230" h="8743" extrusionOk="0">
                <a:moveTo>
                  <a:pt x="1086" y="1"/>
                </a:moveTo>
                <a:cubicBezTo>
                  <a:pt x="1038" y="1"/>
                  <a:pt x="989" y="28"/>
                  <a:pt x="965" y="91"/>
                </a:cubicBezTo>
                <a:cubicBezTo>
                  <a:pt x="441" y="1424"/>
                  <a:pt x="239" y="2912"/>
                  <a:pt x="156" y="4341"/>
                </a:cubicBezTo>
                <a:cubicBezTo>
                  <a:pt x="72" y="5698"/>
                  <a:pt x="1" y="7341"/>
                  <a:pt x="465" y="8639"/>
                </a:cubicBezTo>
                <a:cubicBezTo>
                  <a:pt x="487" y="8710"/>
                  <a:pt x="548" y="8743"/>
                  <a:pt x="608" y="8743"/>
                </a:cubicBezTo>
                <a:cubicBezTo>
                  <a:pt x="680" y="8743"/>
                  <a:pt x="751" y="8695"/>
                  <a:pt x="751" y="8604"/>
                </a:cubicBezTo>
                <a:cubicBezTo>
                  <a:pt x="751" y="7937"/>
                  <a:pt x="596" y="7270"/>
                  <a:pt x="549" y="6603"/>
                </a:cubicBezTo>
                <a:cubicBezTo>
                  <a:pt x="501" y="5889"/>
                  <a:pt x="501" y="5175"/>
                  <a:pt x="525" y="4460"/>
                </a:cubicBezTo>
                <a:cubicBezTo>
                  <a:pt x="596" y="2996"/>
                  <a:pt x="918" y="1603"/>
                  <a:pt x="1215" y="162"/>
                </a:cubicBezTo>
                <a:cubicBezTo>
                  <a:pt x="1230" y="62"/>
                  <a:pt x="1159" y="1"/>
                  <a:pt x="108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476;p19">
            <a:extLst>
              <a:ext uri="{FF2B5EF4-FFF2-40B4-BE49-F238E27FC236}">
                <a16:creationId xmlns="" xmlns:a16="http://schemas.microsoft.com/office/drawing/2014/main" id="{6CB076AD-78DB-7248-BC06-245BE818B9F3}"/>
              </a:ext>
            </a:extLst>
          </p:cNvPr>
          <p:cNvSpPr/>
          <p:nvPr/>
        </p:nvSpPr>
        <p:spPr>
          <a:xfrm>
            <a:off x="4203818" y="4060024"/>
            <a:ext cx="266335" cy="100814"/>
          </a:xfrm>
          <a:custGeom>
            <a:avLst/>
            <a:gdLst/>
            <a:ahLst/>
            <a:cxnLst/>
            <a:rect l="l" t="t" r="r" b="b"/>
            <a:pathLst>
              <a:path w="2975" h="1424" extrusionOk="0">
                <a:moveTo>
                  <a:pt x="1604" y="1"/>
                </a:moveTo>
                <a:cubicBezTo>
                  <a:pt x="1509" y="1"/>
                  <a:pt x="1427" y="34"/>
                  <a:pt x="1307" y="87"/>
                </a:cubicBezTo>
                <a:cubicBezTo>
                  <a:pt x="879" y="265"/>
                  <a:pt x="367" y="563"/>
                  <a:pt x="33" y="896"/>
                </a:cubicBezTo>
                <a:cubicBezTo>
                  <a:pt x="1" y="929"/>
                  <a:pt x="27" y="981"/>
                  <a:pt x="68" y="981"/>
                </a:cubicBezTo>
                <a:cubicBezTo>
                  <a:pt x="72" y="981"/>
                  <a:pt x="77" y="981"/>
                  <a:pt x="81" y="979"/>
                </a:cubicBezTo>
                <a:cubicBezTo>
                  <a:pt x="482" y="906"/>
                  <a:pt x="1117" y="355"/>
                  <a:pt x="1562" y="355"/>
                </a:cubicBezTo>
                <a:cubicBezTo>
                  <a:pt x="1620" y="355"/>
                  <a:pt x="1674" y="364"/>
                  <a:pt x="1724" y="384"/>
                </a:cubicBezTo>
                <a:cubicBezTo>
                  <a:pt x="2200" y="563"/>
                  <a:pt x="2426" y="1075"/>
                  <a:pt x="2772" y="1396"/>
                </a:cubicBezTo>
                <a:cubicBezTo>
                  <a:pt x="2790" y="1415"/>
                  <a:pt x="2812" y="1423"/>
                  <a:pt x="2832" y="1423"/>
                </a:cubicBezTo>
                <a:cubicBezTo>
                  <a:pt x="2876" y="1423"/>
                  <a:pt x="2915" y="1385"/>
                  <a:pt x="2915" y="1337"/>
                </a:cubicBezTo>
                <a:cubicBezTo>
                  <a:pt x="2974" y="825"/>
                  <a:pt x="2236" y="217"/>
                  <a:pt x="1795" y="39"/>
                </a:cubicBezTo>
                <a:cubicBezTo>
                  <a:pt x="1720" y="12"/>
                  <a:pt x="1660" y="1"/>
                  <a:pt x="160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494;p19">
            <a:extLst>
              <a:ext uri="{FF2B5EF4-FFF2-40B4-BE49-F238E27FC236}">
                <a16:creationId xmlns="" xmlns:a16="http://schemas.microsoft.com/office/drawing/2014/main" id="{1C69D9C1-25E2-2140-BE33-056F03C19B1E}"/>
              </a:ext>
            </a:extLst>
          </p:cNvPr>
          <p:cNvSpPr/>
          <p:nvPr/>
        </p:nvSpPr>
        <p:spPr>
          <a:xfrm>
            <a:off x="7840826" y="2938281"/>
            <a:ext cx="192295" cy="107786"/>
          </a:xfrm>
          <a:custGeom>
            <a:avLst/>
            <a:gdLst/>
            <a:ahLst/>
            <a:cxnLst/>
            <a:rect l="l" t="t" r="r" b="b"/>
            <a:pathLst>
              <a:path w="5010" h="3379" extrusionOk="0">
                <a:moveTo>
                  <a:pt x="4628" y="0"/>
                </a:moveTo>
                <a:cubicBezTo>
                  <a:pt x="4594" y="0"/>
                  <a:pt x="4562" y="8"/>
                  <a:pt x="4537" y="25"/>
                </a:cubicBezTo>
                <a:cubicBezTo>
                  <a:pt x="3749" y="561"/>
                  <a:pt x="3875" y="2262"/>
                  <a:pt x="2962" y="2514"/>
                </a:cubicBezTo>
                <a:cubicBezTo>
                  <a:pt x="2875" y="2539"/>
                  <a:pt x="2778" y="2549"/>
                  <a:pt x="2675" y="2549"/>
                </a:cubicBezTo>
                <a:cubicBezTo>
                  <a:pt x="2257" y="2549"/>
                  <a:pt x="1740" y="2382"/>
                  <a:pt x="1386" y="2356"/>
                </a:cubicBezTo>
                <a:cubicBezTo>
                  <a:pt x="1134" y="2327"/>
                  <a:pt x="930" y="2297"/>
                  <a:pt x="740" y="2297"/>
                </a:cubicBezTo>
                <a:cubicBezTo>
                  <a:pt x="526" y="2297"/>
                  <a:pt x="328" y="2334"/>
                  <a:pt x="95" y="2451"/>
                </a:cubicBezTo>
                <a:cubicBezTo>
                  <a:pt x="0" y="2514"/>
                  <a:pt x="0" y="2608"/>
                  <a:pt x="63" y="2671"/>
                </a:cubicBezTo>
                <a:cubicBezTo>
                  <a:pt x="536" y="3112"/>
                  <a:pt x="1166" y="3081"/>
                  <a:pt x="1796" y="3175"/>
                </a:cubicBezTo>
                <a:cubicBezTo>
                  <a:pt x="2163" y="3240"/>
                  <a:pt x="2663" y="3379"/>
                  <a:pt x="3103" y="3379"/>
                </a:cubicBezTo>
                <a:cubicBezTo>
                  <a:pt x="3306" y="3379"/>
                  <a:pt x="3496" y="3349"/>
                  <a:pt x="3655" y="3270"/>
                </a:cubicBezTo>
                <a:cubicBezTo>
                  <a:pt x="4064" y="3049"/>
                  <a:pt x="4190" y="2514"/>
                  <a:pt x="4348" y="2104"/>
                </a:cubicBezTo>
                <a:cubicBezTo>
                  <a:pt x="4600" y="1474"/>
                  <a:pt x="5010" y="844"/>
                  <a:pt x="4852" y="151"/>
                </a:cubicBezTo>
                <a:cubicBezTo>
                  <a:pt x="4829" y="59"/>
                  <a:pt x="4721" y="0"/>
                  <a:pt x="462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495;p19">
            <a:extLst>
              <a:ext uri="{FF2B5EF4-FFF2-40B4-BE49-F238E27FC236}">
                <a16:creationId xmlns="" xmlns:a16="http://schemas.microsoft.com/office/drawing/2014/main" id="{6B41C5D9-64FE-4B41-85F1-9F4D323EBA45}"/>
              </a:ext>
            </a:extLst>
          </p:cNvPr>
          <p:cNvSpPr/>
          <p:nvPr/>
        </p:nvSpPr>
        <p:spPr>
          <a:xfrm>
            <a:off x="4566213" y="2584174"/>
            <a:ext cx="3379051" cy="504063"/>
          </a:xfrm>
          <a:custGeom>
            <a:avLst/>
            <a:gdLst/>
            <a:ahLst/>
            <a:cxnLst/>
            <a:rect l="l" t="t" r="r" b="b"/>
            <a:pathLst>
              <a:path w="88037" h="15802" extrusionOk="0">
                <a:moveTo>
                  <a:pt x="46118" y="0"/>
                </a:moveTo>
                <a:cubicBezTo>
                  <a:pt x="45303" y="0"/>
                  <a:pt x="44486" y="12"/>
                  <a:pt x="43667" y="36"/>
                </a:cubicBezTo>
                <a:cubicBezTo>
                  <a:pt x="27158" y="509"/>
                  <a:pt x="11878" y="6180"/>
                  <a:pt x="1009" y="14623"/>
                </a:cubicBezTo>
                <a:cubicBezTo>
                  <a:pt x="946" y="14686"/>
                  <a:pt x="914" y="14718"/>
                  <a:pt x="851" y="14749"/>
                </a:cubicBezTo>
                <a:cubicBezTo>
                  <a:pt x="820" y="14781"/>
                  <a:pt x="788" y="14812"/>
                  <a:pt x="757" y="14844"/>
                </a:cubicBezTo>
                <a:cubicBezTo>
                  <a:pt x="442" y="15127"/>
                  <a:pt x="158" y="15411"/>
                  <a:pt x="1" y="15726"/>
                </a:cubicBezTo>
                <a:cubicBezTo>
                  <a:pt x="1" y="15772"/>
                  <a:pt x="51" y="15801"/>
                  <a:pt x="91" y="15801"/>
                </a:cubicBezTo>
                <a:cubicBezTo>
                  <a:pt x="105" y="15801"/>
                  <a:pt x="118" y="15797"/>
                  <a:pt x="127" y="15789"/>
                </a:cubicBezTo>
                <a:cubicBezTo>
                  <a:pt x="631" y="15600"/>
                  <a:pt x="1072" y="15316"/>
                  <a:pt x="1513" y="15001"/>
                </a:cubicBezTo>
                <a:cubicBezTo>
                  <a:pt x="1639" y="14907"/>
                  <a:pt x="1797" y="14812"/>
                  <a:pt x="1923" y="14686"/>
                </a:cubicBezTo>
                <a:lnTo>
                  <a:pt x="1954" y="14686"/>
                </a:lnTo>
                <a:cubicBezTo>
                  <a:pt x="12634" y="6621"/>
                  <a:pt x="27190" y="1391"/>
                  <a:pt x="43131" y="729"/>
                </a:cubicBezTo>
                <a:cubicBezTo>
                  <a:pt x="44227" y="684"/>
                  <a:pt x="45320" y="662"/>
                  <a:pt x="46410" y="662"/>
                </a:cubicBezTo>
                <a:cubicBezTo>
                  <a:pt x="61205" y="662"/>
                  <a:pt x="75348" y="4791"/>
                  <a:pt x="86293" y="11599"/>
                </a:cubicBezTo>
                <a:cubicBezTo>
                  <a:pt x="86765" y="11882"/>
                  <a:pt x="87144" y="12197"/>
                  <a:pt x="87396" y="12544"/>
                </a:cubicBezTo>
                <a:cubicBezTo>
                  <a:pt x="87459" y="12628"/>
                  <a:pt x="87553" y="12663"/>
                  <a:pt x="87649" y="12663"/>
                </a:cubicBezTo>
                <a:cubicBezTo>
                  <a:pt x="87840" y="12663"/>
                  <a:pt x="88036" y="12523"/>
                  <a:pt x="87994" y="12355"/>
                </a:cubicBezTo>
                <a:cubicBezTo>
                  <a:pt x="87868" y="12008"/>
                  <a:pt x="87585" y="11725"/>
                  <a:pt x="87238" y="11473"/>
                </a:cubicBezTo>
                <a:lnTo>
                  <a:pt x="87238" y="11441"/>
                </a:lnTo>
                <a:cubicBezTo>
                  <a:pt x="87207" y="11441"/>
                  <a:pt x="87144" y="11410"/>
                  <a:pt x="87112" y="11378"/>
                </a:cubicBezTo>
                <a:cubicBezTo>
                  <a:pt x="86986" y="11315"/>
                  <a:pt x="86860" y="11220"/>
                  <a:pt x="86702" y="11126"/>
                </a:cubicBezTo>
                <a:cubicBezTo>
                  <a:pt x="75551" y="4130"/>
                  <a:pt x="61252" y="0"/>
                  <a:pt x="4611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497;p19">
            <a:extLst>
              <a:ext uri="{FF2B5EF4-FFF2-40B4-BE49-F238E27FC236}">
                <a16:creationId xmlns="" xmlns:a16="http://schemas.microsoft.com/office/drawing/2014/main" id="{CA8D48F7-6166-0148-AF97-278C49EBC1EA}"/>
              </a:ext>
            </a:extLst>
          </p:cNvPr>
          <p:cNvSpPr/>
          <p:nvPr/>
        </p:nvSpPr>
        <p:spPr>
          <a:xfrm rot="10800000">
            <a:off x="4739756" y="5650815"/>
            <a:ext cx="192295" cy="107786"/>
          </a:xfrm>
          <a:custGeom>
            <a:avLst/>
            <a:gdLst/>
            <a:ahLst/>
            <a:cxnLst/>
            <a:rect l="l" t="t" r="r" b="b"/>
            <a:pathLst>
              <a:path w="5010" h="3379" extrusionOk="0">
                <a:moveTo>
                  <a:pt x="4628" y="0"/>
                </a:moveTo>
                <a:cubicBezTo>
                  <a:pt x="4594" y="0"/>
                  <a:pt x="4562" y="8"/>
                  <a:pt x="4537" y="25"/>
                </a:cubicBezTo>
                <a:cubicBezTo>
                  <a:pt x="3749" y="561"/>
                  <a:pt x="3875" y="2262"/>
                  <a:pt x="2962" y="2514"/>
                </a:cubicBezTo>
                <a:cubicBezTo>
                  <a:pt x="2875" y="2539"/>
                  <a:pt x="2778" y="2549"/>
                  <a:pt x="2675" y="2549"/>
                </a:cubicBezTo>
                <a:cubicBezTo>
                  <a:pt x="2257" y="2549"/>
                  <a:pt x="1740" y="2382"/>
                  <a:pt x="1386" y="2356"/>
                </a:cubicBezTo>
                <a:cubicBezTo>
                  <a:pt x="1134" y="2327"/>
                  <a:pt x="930" y="2297"/>
                  <a:pt x="740" y="2297"/>
                </a:cubicBezTo>
                <a:cubicBezTo>
                  <a:pt x="526" y="2297"/>
                  <a:pt x="328" y="2334"/>
                  <a:pt x="95" y="2451"/>
                </a:cubicBezTo>
                <a:cubicBezTo>
                  <a:pt x="0" y="2514"/>
                  <a:pt x="0" y="2608"/>
                  <a:pt x="63" y="2671"/>
                </a:cubicBezTo>
                <a:cubicBezTo>
                  <a:pt x="536" y="3112"/>
                  <a:pt x="1166" y="3081"/>
                  <a:pt x="1796" y="3175"/>
                </a:cubicBezTo>
                <a:cubicBezTo>
                  <a:pt x="2163" y="3240"/>
                  <a:pt x="2663" y="3379"/>
                  <a:pt x="3103" y="3379"/>
                </a:cubicBezTo>
                <a:cubicBezTo>
                  <a:pt x="3306" y="3379"/>
                  <a:pt x="3496" y="3349"/>
                  <a:pt x="3655" y="3270"/>
                </a:cubicBezTo>
                <a:cubicBezTo>
                  <a:pt x="4064" y="3049"/>
                  <a:pt x="4190" y="2514"/>
                  <a:pt x="4348" y="2104"/>
                </a:cubicBezTo>
                <a:cubicBezTo>
                  <a:pt x="4600" y="1474"/>
                  <a:pt x="5010" y="844"/>
                  <a:pt x="4852" y="151"/>
                </a:cubicBezTo>
                <a:cubicBezTo>
                  <a:pt x="4829" y="59"/>
                  <a:pt x="4721" y="0"/>
                  <a:pt x="462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498;p19">
            <a:extLst>
              <a:ext uri="{FF2B5EF4-FFF2-40B4-BE49-F238E27FC236}">
                <a16:creationId xmlns="" xmlns:a16="http://schemas.microsoft.com/office/drawing/2014/main" id="{47665519-823C-E447-93F5-589842C76B4F}"/>
              </a:ext>
            </a:extLst>
          </p:cNvPr>
          <p:cNvSpPr/>
          <p:nvPr/>
        </p:nvSpPr>
        <p:spPr>
          <a:xfrm rot="10800000">
            <a:off x="4827613" y="5608645"/>
            <a:ext cx="3379051" cy="504063"/>
          </a:xfrm>
          <a:custGeom>
            <a:avLst/>
            <a:gdLst/>
            <a:ahLst/>
            <a:cxnLst/>
            <a:rect l="l" t="t" r="r" b="b"/>
            <a:pathLst>
              <a:path w="88037" h="15802" extrusionOk="0">
                <a:moveTo>
                  <a:pt x="46118" y="0"/>
                </a:moveTo>
                <a:cubicBezTo>
                  <a:pt x="45303" y="0"/>
                  <a:pt x="44486" y="12"/>
                  <a:pt x="43667" y="36"/>
                </a:cubicBezTo>
                <a:cubicBezTo>
                  <a:pt x="27158" y="509"/>
                  <a:pt x="11878" y="6180"/>
                  <a:pt x="1009" y="14623"/>
                </a:cubicBezTo>
                <a:cubicBezTo>
                  <a:pt x="946" y="14686"/>
                  <a:pt x="914" y="14718"/>
                  <a:pt x="851" y="14749"/>
                </a:cubicBezTo>
                <a:cubicBezTo>
                  <a:pt x="820" y="14781"/>
                  <a:pt x="788" y="14812"/>
                  <a:pt x="757" y="14844"/>
                </a:cubicBezTo>
                <a:cubicBezTo>
                  <a:pt x="442" y="15127"/>
                  <a:pt x="158" y="15411"/>
                  <a:pt x="1" y="15726"/>
                </a:cubicBezTo>
                <a:cubicBezTo>
                  <a:pt x="1" y="15772"/>
                  <a:pt x="51" y="15801"/>
                  <a:pt x="91" y="15801"/>
                </a:cubicBezTo>
                <a:cubicBezTo>
                  <a:pt x="105" y="15801"/>
                  <a:pt x="118" y="15797"/>
                  <a:pt x="127" y="15789"/>
                </a:cubicBezTo>
                <a:cubicBezTo>
                  <a:pt x="631" y="15600"/>
                  <a:pt x="1072" y="15316"/>
                  <a:pt x="1513" y="15001"/>
                </a:cubicBezTo>
                <a:cubicBezTo>
                  <a:pt x="1639" y="14907"/>
                  <a:pt x="1797" y="14812"/>
                  <a:pt x="1923" y="14686"/>
                </a:cubicBezTo>
                <a:lnTo>
                  <a:pt x="1954" y="14686"/>
                </a:lnTo>
                <a:cubicBezTo>
                  <a:pt x="12634" y="6621"/>
                  <a:pt x="27190" y="1391"/>
                  <a:pt x="43131" y="729"/>
                </a:cubicBezTo>
                <a:cubicBezTo>
                  <a:pt x="44227" y="684"/>
                  <a:pt x="45320" y="662"/>
                  <a:pt x="46410" y="662"/>
                </a:cubicBezTo>
                <a:cubicBezTo>
                  <a:pt x="61205" y="662"/>
                  <a:pt x="75348" y="4791"/>
                  <a:pt x="86293" y="11599"/>
                </a:cubicBezTo>
                <a:cubicBezTo>
                  <a:pt x="86765" y="11882"/>
                  <a:pt x="87144" y="12197"/>
                  <a:pt x="87396" y="12544"/>
                </a:cubicBezTo>
                <a:cubicBezTo>
                  <a:pt x="87459" y="12628"/>
                  <a:pt x="87553" y="12663"/>
                  <a:pt x="87649" y="12663"/>
                </a:cubicBezTo>
                <a:cubicBezTo>
                  <a:pt x="87840" y="12663"/>
                  <a:pt x="88036" y="12523"/>
                  <a:pt x="87994" y="12355"/>
                </a:cubicBezTo>
                <a:cubicBezTo>
                  <a:pt x="87868" y="12008"/>
                  <a:pt x="87585" y="11725"/>
                  <a:pt x="87238" y="11473"/>
                </a:cubicBezTo>
                <a:lnTo>
                  <a:pt x="87238" y="11441"/>
                </a:lnTo>
                <a:cubicBezTo>
                  <a:pt x="87207" y="11441"/>
                  <a:pt x="87144" y="11410"/>
                  <a:pt x="87112" y="11378"/>
                </a:cubicBezTo>
                <a:cubicBezTo>
                  <a:pt x="86986" y="11315"/>
                  <a:pt x="86860" y="11220"/>
                  <a:pt x="86702" y="11126"/>
                </a:cubicBezTo>
                <a:cubicBezTo>
                  <a:pt x="75551" y="4130"/>
                  <a:pt x="61252" y="0"/>
                  <a:pt x="4611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B002436E-9243-F44C-9785-B821C6F36004}"/>
              </a:ext>
            </a:extLst>
          </p:cNvPr>
          <p:cNvSpPr txBox="1"/>
          <p:nvPr/>
        </p:nvSpPr>
        <p:spPr>
          <a:xfrm>
            <a:off x="896848" y="3141353"/>
            <a:ext cx="2360886" cy="86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选题要小且聚焦相对独立的知识点 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50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0A33E40C-1EA8-A04E-8BAC-E162F58EDB27}"/>
              </a:ext>
            </a:extLst>
          </p:cNvPr>
          <p:cNvSpPr txBox="1"/>
          <p:nvPr/>
        </p:nvSpPr>
        <p:spPr>
          <a:xfrm>
            <a:off x="920121" y="4903214"/>
            <a:ext cx="2360886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选使用价值高的课题 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51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BAE5D56D-51BF-0746-8E5E-D20B0A5926C5}"/>
              </a:ext>
            </a:extLst>
          </p:cNvPr>
          <p:cNvSpPr txBox="1"/>
          <p:nvPr/>
        </p:nvSpPr>
        <p:spPr>
          <a:xfrm>
            <a:off x="9407044" y="3121036"/>
            <a:ext cx="2360886" cy="86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内容适合多媒体表达与视频传播 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52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B92ABBE5-B64F-B34C-9D4F-5B795A4FB90E}"/>
              </a:ext>
            </a:extLst>
          </p:cNvPr>
          <p:cNvSpPr txBox="1"/>
          <p:nvPr/>
        </p:nvSpPr>
        <p:spPr>
          <a:xfrm>
            <a:off x="9407044" y="4716346"/>
            <a:ext cx="2360886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选题要面对学习对象 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53" name="Google Shape;232;p34">
            <a:extLst>
              <a:ext uri="{FF2B5EF4-FFF2-40B4-BE49-F238E27FC236}">
                <a16:creationId xmlns="" xmlns:a16="http://schemas.microsoft.com/office/drawing/2014/main" id="{F8D723BF-1B9A-6B46-9B63-DA16D248B8AD}"/>
              </a:ext>
            </a:extLst>
          </p:cNvPr>
          <p:cNvSpPr txBox="1">
            <a:spLocks/>
          </p:cNvSpPr>
          <p:nvPr/>
        </p:nvSpPr>
        <p:spPr>
          <a:xfrm>
            <a:off x="3622617" y="3220616"/>
            <a:ext cx="1326861" cy="715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</a:t>
            </a:r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Google Shape;232;p34">
            <a:extLst>
              <a:ext uri="{FF2B5EF4-FFF2-40B4-BE49-F238E27FC236}">
                <a16:creationId xmlns="" xmlns:a16="http://schemas.microsoft.com/office/drawing/2014/main" id="{0B5177D6-9422-DC48-9E94-EC472D3DC7AC}"/>
              </a:ext>
            </a:extLst>
          </p:cNvPr>
          <p:cNvSpPr txBox="1">
            <a:spLocks/>
          </p:cNvSpPr>
          <p:nvPr/>
        </p:nvSpPr>
        <p:spPr>
          <a:xfrm>
            <a:off x="3669235" y="4688734"/>
            <a:ext cx="1419457" cy="1032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5" name="Google Shape;232;p34">
            <a:extLst>
              <a:ext uri="{FF2B5EF4-FFF2-40B4-BE49-F238E27FC236}">
                <a16:creationId xmlns="" xmlns:a16="http://schemas.microsoft.com/office/drawing/2014/main" id="{9BB30588-1CED-6B40-AF02-EC8D6F37024A}"/>
              </a:ext>
            </a:extLst>
          </p:cNvPr>
          <p:cNvSpPr txBox="1">
            <a:spLocks/>
          </p:cNvSpPr>
          <p:nvPr/>
        </p:nvSpPr>
        <p:spPr>
          <a:xfrm>
            <a:off x="7643621" y="3147495"/>
            <a:ext cx="1111730" cy="76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6" name="Google Shape;232;p34">
            <a:extLst>
              <a:ext uri="{FF2B5EF4-FFF2-40B4-BE49-F238E27FC236}">
                <a16:creationId xmlns="" xmlns:a16="http://schemas.microsoft.com/office/drawing/2014/main" id="{28A76FFA-66C5-CD4C-81E7-9B498D525F73}"/>
              </a:ext>
            </a:extLst>
          </p:cNvPr>
          <p:cNvSpPr txBox="1">
            <a:spLocks/>
          </p:cNvSpPr>
          <p:nvPr/>
        </p:nvSpPr>
        <p:spPr>
          <a:xfrm>
            <a:off x="7676033" y="4732030"/>
            <a:ext cx="1307934" cy="74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（</a:t>
            </a:r>
            <a:r>
              <a:rPr lang="en-US" altLang="zh-C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4</a:t>
            </a:r>
            <a:r>
              <a:rPr lang="zh-CN" altLang="en-US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）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F5C69B06-B682-2B4D-9856-C217F6FEB1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102" y="3220617"/>
            <a:ext cx="2812777" cy="222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4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撰写教案</a:t>
              </a:r>
            </a:p>
          </p:txBody>
        </p:sp>
      </p:grpSp>
      <p:sp>
        <p:nvSpPr>
          <p:cNvPr id="15" name="íšḷîďê">
            <a:extLst>
              <a:ext uri="{FF2B5EF4-FFF2-40B4-BE49-F238E27FC236}">
                <a16:creationId xmlns="" xmlns:a16="http://schemas.microsoft.com/office/drawing/2014/main" id="{850D1034-B90C-BA46-934E-45DBA293A22C}"/>
              </a:ext>
            </a:extLst>
          </p:cNvPr>
          <p:cNvSpPr/>
          <p:nvPr/>
        </p:nvSpPr>
        <p:spPr>
          <a:xfrm>
            <a:off x="4556053" y="1804196"/>
            <a:ext cx="6521800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íṡḻîḓè">
            <a:extLst>
              <a:ext uri="{FF2B5EF4-FFF2-40B4-BE49-F238E27FC236}">
                <a16:creationId xmlns="" xmlns:a16="http://schemas.microsoft.com/office/drawing/2014/main" id="{7E7088CE-C6E2-6A4F-9407-76451D0F805D}"/>
              </a:ext>
            </a:extLst>
          </p:cNvPr>
          <p:cNvSpPr/>
          <p:nvPr/>
        </p:nvSpPr>
        <p:spPr>
          <a:xfrm>
            <a:off x="4587777" y="1804196"/>
            <a:ext cx="45720" cy="1261872"/>
          </a:xfrm>
          <a:prstGeom prst="rect">
            <a:avLst/>
          </a:prstGeom>
          <a:solidFill>
            <a:srgbClr val="D47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îṩļíďè">
            <a:extLst>
              <a:ext uri="{FF2B5EF4-FFF2-40B4-BE49-F238E27FC236}">
                <a16:creationId xmlns="" xmlns:a16="http://schemas.microsoft.com/office/drawing/2014/main" id="{AA672321-E6EC-CB44-9A03-20EBA5C31BA5}"/>
              </a:ext>
            </a:extLst>
          </p:cNvPr>
          <p:cNvSpPr/>
          <p:nvPr/>
        </p:nvSpPr>
        <p:spPr>
          <a:xfrm>
            <a:off x="4794634" y="2097794"/>
            <a:ext cx="967563" cy="967563"/>
          </a:xfrm>
          <a:prstGeom prst="ellipse">
            <a:avLst/>
          </a:prstGeom>
          <a:solidFill>
            <a:srgbClr val="F0AE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i$1îḍé">
            <a:extLst>
              <a:ext uri="{FF2B5EF4-FFF2-40B4-BE49-F238E27FC236}">
                <a16:creationId xmlns="" xmlns:a16="http://schemas.microsoft.com/office/drawing/2014/main" id="{1A49C484-D8B7-6A4B-8A39-BDA9CAEB7BC3}"/>
              </a:ext>
            </a:extLst>
          </p:cNvPr>
          <p:cNvSpPr/>
          <p:nvPr/>
        </p:nvSpPr>
        <p:spPr>
          <a:xfrm>
            <a:off x="5181493" y="3005219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C8115C74-E63B-694B-B8BE-B2942BF6ECF8}"/>
              </a:ext>
            </a:extLst>
          </p:cNvPr>
          <p:cNvSpPr txBox="1"/>
          <p:nvPr/>
        </p:nvSpPr>
        <p:spPr>
          <a:xfrm>
            <a:off x="5864894" y="2247407"/>
            <a:ext cx="4424472" cy="488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24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首先要进行需求分析</a:t>
            </a:r>
            <a:endParaRPr lang="en-US" altLang="zh-CN" sz="2400" kern="0" dirty="0"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sp>
        <p:nvSpPr>
          <p:cNvPr id="22" name="íšḷîďê">
            <a:extLst>
              <a:ext uri="{FF2B5EF4-FFF2-40B4-BE49-F238E27FC236}">
                <a16:creationId xmlns="" xmlns:a16="http://schemas.microsoft.com/office/drawing/2014/main" id="{DCD863C1-D2B8-BB48-A2B1-72A063689441}"/>
              </a:ext>
            </a:extLst>
          </p:cNvPr>
          <p:cNvSpPr/>
          <p:nvPr/>
        </p:nvSpPr>
        <p:spPr>
          <a:xfrm>
            <a:off x="4637792" y="3400031"/>
            <a:ext cx="6521800" cy="12611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4" name="íṡḻîḓè">
            <a:extLst>
              <a:ext uri="{FF2B5EF4-FFF2-40B4-BE49-F238E27FC236}">
                <a16:creationId xmlns="" xmlns:a16="http://schemas.microsoft.com/office/drawing/2014/main" id="{F499AD20-D70B-0244-B727-F067B87C4679}"/>
              </a:ext>
            </a:extLst>
          </p:cNvPr>
          <p:cNvSpPr/>
          <p:nvPr/>
        </p:nvSpPr>
        <p:spPr>
          <a:xfrm>
            <a:off x="4586688" y="3443766"/>
            <a:ext cx="45720" cy="1261872"/>
          </a:xfrm>
          <a:prstGeom prst="rect">
            <a:avLst/>
          </a:prstGeom>
          <a:solidFill>
            <a:srgbClr val="D47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5" name="îṩļíďè">
            <a:extLst>
              <a:ext uri="{FF2B5EF4-FFF2-40B4-BE49-F238E27FC236}">
                <a16:creationId xmlns="" xmlns:a16="http://schemas.microsoft.com/office/drawing/2014/main" id="{B3551A40-068F-D64E-9D10-418A489D55FF}"/>
              </a:ext>
            </a:extLst>
          </p:cNvPr>
          <p:cNvSpPr/>
          <p:nvPr/>
        </p:nvSpPr>
        <p:spPr>
          <a:xfrm>
            <a:off x="4925263" y="3590921"/>
            <a:ext cx="967563" cy="967563"/>
          </a:xfrm>
          <a:prstGeom prst="ellipse">
            <a:avLst/>
          </a:prstGeom>
          <a:solidFill>
            <a:srgbClr val="F0AE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6" name="i$1îḍé">
            <a:extLst>
              <a:ext uri="{FF2B5EF4-FFF2-40B4-BE49-F238E27FC236}">
                <a16:creationId xmlns="" xmlns:a16="http://schemas.microsoft.com/office/drawing/2014/main" id="{09A0372C-DC1B-E64A-99A7-1AFD21191669}"/>
              </a:ext>
            </a:extLst>
          </p:cNvPr>
          <p:cNvSpPr/>
          <p:nvPr/>
        </p:nvSpPr>
        <p:spPr>
          <a:xfrm>
            <a:off x="5181493" y="4740607"/>
            <a:ext cx="455104" cy="38246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7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C25ADA84-0340-2142-8262-F687B194FF1E}"/>
              </a:ext>
            </a:extLst>
          </p:cNvPr>
          <p:cNvSpPr txBox="1"/>
          <p:nvPr/>
        </p:nvSpPr>
        <p:spPr>
          <a:xfrm>
            <a:off x="6095999" y="3480860"/>
            <a:ext cx="4877142" cy="10483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接着进行微课的教学内容设计与教学过程设计 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36E6464-4D82-EC44-8B7E-5BD591847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" y="1365098"/>
            <a:ext cx="4061245" cy="4491991"/>
          </a:xfrm>
          <a:prstGeom prst="rect">
            <a:avLst/>
          </a:prstGeom>
        </p:spPr>
      </p:pic>
      <p:sp>
        <p:nvSpPr>
          <p:cNvPr id="29" name="íṡḻîḓè">
            <a:extLst>
              <a:ext uri="{FF2B5EF4-FFF2-40B4-BE49-F238E27FC236}">
                <a16:creationId xmlns="" xmlns:a16="http://schemas.microsoft.com/office/drawing/2014/main" id="{F499AD20-D70B-0244-B727-F067B87C4679}"/>
              </a:ext>
            </a:extLst>
          </p:cNvPr>
          <p:cNvSpPr/>
          <p:nvPr/>
        </p:nvSpPr>
        <p:spPr>
          <a:xfrm>
            <a:off x="4540968" y="4931837"/>
            <a:ext cx="45720" cy="1261872"/>
          </a:xfrm>
          <a:prstGeom prst="rect">
            <a:avLst/>
          </a:prstGeom>
          <a:solidFill>
            <a:srgbClr val="D47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0" name="íšḷîďê">
            <a:extLst>
              <a:ext uri="{FF2B5EF4-FFF2-40B4-BE49-F238E27FC236}">
                <a16:creationId xmlns="" xmlns:a16="http://schemas.microsoft.com/office/drawing/2014/main" id="{DCD863C1-D2B8-BB48-A2B1-72A063689441}"/>
              </a:ext>
            </a:extLst>
          </p:cNvPr>
          <p:cNvSpPr/>
          <p:nvPr/>
        </p:nvSpPr>
        <p:spPr>
          <a:xfrm>
            <a:off x="4633497" y="5269168"/>
            <a:ext cx="6526095" cy="924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1" name="îṩļíďè">
            <a:extLst>
              <a:ext uri="{FF2B5EF4-FFF2-40B4-BE49-F238E27FC236}">
                <a16:creationId xmlns="" xmlns:a16="http://schemas.microsoft.com/office/drawing/2014/main" id="{B3551A40-068F-D64E-9D10-418A489D55FF}"/>
              </a:ext>
            </a:extLst>
          </p:cNvPr>
          <p:cNvSpPr/>
          <p:nvPr/>
        </p:nvSpPr>
        <p:spPr>
          <a:xfrm>
            <a:off x="4697711" y="5226146"/>
            <a:ext cx="967563" cy="967563"/>
          </a:xfrm>
          <a:prstGeom prst="ellipse">
            <a:avLst/>
          </a:prstGeom>
          <a:solidFill>
            <a:srgbClr val="F0AE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32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C8115C74-E63B-694B-B8BE-B2942BF6ECF8}"/>
              </a:ext>
            </a:extLst>
          </p:cNvPr>
          <p:cNvSpPr txBox="1"/>
          <p:nvPr/>
        </p:nvSpPr>
        <p:spPr>
          <a:xfrm>
            <a:off x="5927905" y="5515982"/>
            <a:ext cx="4424472" cy="488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2400" kern="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微</a:t>
            </a:r>
            <a:r>
              <a:rPr lang="zh-CN" altLang="en-US" sz="2400" kern="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课设计方案案例解读与领会</a:t>
            </a:r>
            <a:endParaRPr lang="en-US" altLang="zh-CN" sz="2400" kern="0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94894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7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课件制作</a:t>
              </a:r>
            </a:p>
          </p:txBody>
        </p:sp>
      </p:grpSp>
      <p:sp>
        <p:nvSpPr>
          <p:cNvPr id="14" name="Google Shape;2165;p41">
            <a:extLst>
              <a:ext uri="{FF2B5EF4-FFF2-40B4-BE49-F238E27FC236}">
                <a16:creationId xmlns="" xmlns:a16="http://schemas.microsoft.com/office/drawing/2014/main" id="{42E6CF0E-0DEC-F84F-83C1-09771D1684D9}"/>
              </a:ext>
            </a:extLst>
          </p:cNvPr>
          <p:cNvSpPr/>
          <p:nvPr/>
        </p:nvSpPr>
        <p:spPr>
          <a:xfrm rot="16200000">
            <a:off x="7576455" y="4482074"/>
            <a:ext cx="998274" cy="1006205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5" name="Google Shape;2167;p41">
            <a:extLst>
              <a:ext uri="{FF2B5EF4-FFF2-40B4-BE49-F238E27FC236}">
                <a16:creationId xmlns="" xmlns:a16="http://schemas.microsoft.com/office/drawing/2014/main" id="{5BE7FEFA-94B7-F54C-A76A-B25A464C14DA}"/>
              </a:ext>
            </a:extLst>
          </p:cNvPr>
          <p:cNvCxnSpPr>
            <a:stCxn id="22" idx="0"/>
          </p:cNvCxnSpPr>
          <p:nvPr/>
        </p:nvCxnSpPr>
        <p:spPr>
          <a:xfrm rot="16200000" flipH="1">
            <a:off x="3836947" y="3282289"/>
            <a:ext cx="178811" cy="1225376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Google Shape;2169;p41">
            <a:extLst>
              <a:ext uri="{FF2B5EF4-FFF2-40B4-BE49-F238E27FC236}">
                <a16:creationId xmlns="" xmlns:a16="http://schemas.microsoft.com/office/drawing/2014/main" id="{0CF92677-AAFD-A54F-91FD-68184D418176}"/>
              </a:ext>
            </a:extLst>
          </p:cNvPr>
          <p:cNvCxnSpPr>
            <a:stCxn id="39" idx="3"/>
          </p:cNvCxnSpPr>
          <p:nvPr/>
        </p:nvCxnSpPr>
        <p:spPr>
          <a:xfrm rot="16200000">
            <a:off x="3803587" y="3942874"/>
            <a:ext cx="349214" cy="1121518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Google Shape;2171;p41">
            <a:extLst>
              <a:ext uri="{FF2B5EF4-FFF2-40B4-BE49-F238E27FC236}">
                <a16:creationId xmlns="" xmlns:a16="http://schemas.microsoft.com/office/drawing/2014/main" id="{7C898D8C-46FD-8941-A922-30E56A65C624}"/>
              </a:ext>
            </a:extLst>
          </p:cNvPr>
          <p:cNvCxnSpPr>
            <a:stCxn id="14" idx="0"/>
          </p:cNvCxnSpPr>
          <p:nvPr/>
        </p:nvCxnSpPr>
        <p:spPr>
          <a:xfrm rot="5400000" flipH="1">
            <a:off x="7373499" y="3783945"/>
            <a:ext cx="178811" cy="1225376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2172;p41">
            <a:extLst>
              <a:ext uri="{FF2B5EF4-FFF2-40B4-BE49-F238E27FC236}">
                <a16:creationId xmlns="" xmlns:a16="http://schemas.microsoft.com/office/drawing/2014/main" id="{9D9F13A7-B330-9F4C-8329-6D3ED4969FDC}"/>
              </a:ext>
            </a:extLst>
          </p:cNvPr>
          <p:cNvCxnSpPr>
            <a:stCxn id="37" idx="3"/>
          </p:cNvCxnSpPr>
          <p:nvPr/>
        </p:nvCxnSpPr>
        <p:spPr>
          <a:xfrm rot="5400000">
            <a:off x="7236393" y="3227323"/>
            <a:ext cx="349214" cy="1121518"/>
          </a:xfrm>
          <a:prstGeom prst="bentConnector2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2174;p41">
            <a:extLst>
              <a:ext uri="{FF2B5EF4-FFF2-40B4-BE49-F238E27FC236}">
                <a16:creationId xmlns="" xmlns:a16="http://schemas.microsoft.com/office/drawing/2014/main" id="{5E6E08E2-9AD5-8A43-B96C-877FD2E75EA9}"/>
              </a:ext>
            </a:extLst>
          </p:cNvPr>
          <p:cNvSpPr/>
          <p:nvPr/>
        </p:nvSpPr>
        <p:spPr>
          <a:xfrm>
            <a:off x="4358561" y="3232931"/>
            <a:ext cx="2729481" cy="2361603"/>
          </a:xfrm>
          <a:custGeom>
            <a:avLst/>
            <a:gdLst/>
            <a:ahLst/>
            <a:cxnLst/>
            <a:rect l="l" t="t" r="r" b="b"/>
            <a:pathLst>
              <a:path w="35839" h="35827" extrusionOk="0">
                <a:moveTo>
                  <a:pt x="17920" y="1"/>
                </a:moveTo>
                <a:cubicBezTo>
                  <a:pt x="8026" y="1"/>
                  <a:pt x="1" y="8014"/>
                  <a:pt x="1" y="17908"/>
                </a:cubicBezTo>
                <a:cubicBezTo>
                  <a:pt x="1" y="27802"/>
                  <a:pt x="8026" y="35827"/>
                  <a:pt x="17920" y="35827"/>
                </a:cubicBezTo>
                <a:cubicBezTo>
                  <a:pt x="27814" y="35827"/>
                  <a:pt x="35839" y="27802"/>
                  <a:pt x="35839" y="17908"/>
                </a:cubicBezTo>
                <a:cubicBezTo>
                  <a:pt x="35839" y="8014"/>
                  <a:pt x="27814" y="1"/>
                  <a:pt x="1792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2175;p41">
            <a:extLst>
              <a:ext uri="{FF2B5EF4-FFF2-40B4-BE49-F238E27FC236}">
                <a16:creationId xmlns="" xmlns:a16="http://schemas.microsoft.com/office/drawing/2014/main" id="{0B4A2E6C-E834-8440-82BB-8101A4DDB104}"/>
              </a:ext>
            </a:extLst>
          </p:cNvPr>
          <p:cNvSpPr/>
          <p:nvPr/>
        </p:nvSpPr>
        <p:spPr>
          <a:xfrm>
            <a:off x="4460095" y="3320780"/>
            <a:ext cx="2526412" cy="2185904"/>
          </a:xfrm>
          <a:custGeom>
            <a:avLst/>
            <a:gdLst/>
            <a:ahLst/>
            <a:cxnLst/>
            <a:rect l="l" t="t" r="r" b="b"/>
            <a:pathLst>
              <a:path w="35839" h="35827" extrusionOk="0">
                <a:moveTo>
                  <a:pt x="17920" y="1"/>
                </a:moveTo>
                <a:cubicBezTo>
                  <a:pt x="8026" y="1"/>
                  <a:pt x="1" y="8014"/>
                  <a:pt x="1" y="17908"/>
                </a:cubicBezTo>
                <a:cubicBezTo>
                  <a:pt x="1" y="27802"/>
                  <a:pt x="8026" y="35827"/>
                  <a:pt x="17920" y="35827"/>
                </a:cubicBezTo>
                <a:cubicBezTo>
                  <a:pt x="27814" y="35827"/>
                  <a:pt x="35839" y="27802"/>
                  <a:pt x="35839" y="17908"/>
                </a:cubicBezTo>
                <a:cubicBezTo>
                  <a:pt x="35839" y="8014"/>
                  <a:pt x="27814" y="1"/>
                  <a:pt x="17920" y="1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76;p41">
            <a:extLst>
              <a:ext uri="{FF2B5EF4-FFF2-40B4-BE49-F238E27FC236}">
                <a16:creationId xmlns="" xmlns:a16="http://schemas.microsoft.com/office/drawing/2014/main" id="{88C188C1-DFA1-804A-BC70-DA8A7E6F13AE}"/>
              </a:ext>
            </a:extLst>
          </p:cNvPr>
          <p:cNvSpPr/>
          <p:nvPr/>
        </p:nvSpPr>
        <p:spPr>
          <a:xfrm rot="5400000">
            <a:off x="2763227" y="2751838"/>
            <a:ext cx="1100671" cy="1109563"/>
          </a:xfrm>
          <a:prstGeom prst="hexagon">
            <a:avLst>
              <a:gd name="adj" fmla="val 26925"/>
              <a:gd name="vf" fmla="val 11547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814579" y="2803448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3" name="Google Shape;2177;p41">
            <a:extLst>
              <a:ext uri="{FF2B5EF4-FFF2-40B4-BE49-F238E27FC236}">
                <a16:creationId xmlns="" xmlns:a16="http://schemas.microsoft.com/office/drawing/2014/main" id="{563A3DD6-344A-5746-8416-E0DD99BF2F0E}"/>
              </a:ext>
            </a:extLst>
          </p:cNvPr>
          <p:cNvGrpSpPr/>
          <p:nvPr/>
        </p:nvGrpSpPr>
        <p:grpSpPr>
          <a:xfrm rot="10800000">
            <a:off x="2747215" y="4616481"/>
            <a:ext cx="1340442" cy="1329600"/>
            <a:chOff x="5119700" y="1119075"/>
            <a:chExt cx="1076400" cy="1233600"/>
          </a:xfrm>
        </p:grpSpPr>
        <p:sp>
          <p:nvSpPr>
            <p:cNvPr id="38" name="Google Shape;2178;p41">
              <a:extLst>
                <a:ext uri="{FF2B5EF4-FFF2-40B4-BE49-F238E27FC236}">
                  <a16:creationId xmlns="" xmlns:a16="http://schemas.microsoft.com/office/drawing/2014/main" id="{474D2EFC-C4D6-374E-821B-ABDFBFAD2B2B}"/>
                </a:ext>
              </a:extLst>
            </p:cNvPr>
            <p:cNvSpPr/>
            <p:nvPr/>
          </p:nvSpPr>
          <p:spPr>
            <a:xfrm rot="-5400000">
              <a:off x="5041100" y="1197675"/>
              <a:ext cx="1233600" cy="1076400"/>
            </a:xfrm>
            <a:prstGeom prst="hexagon">
              <a:avLst>
                <a:gd name="adj" fmla="val 26925"/>
                <a:gd name="vf" fmla="val 11547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2170;p41">
              <a:extLst>
                <a:ext uri="{FF2B5EF4-FFF2-40B4-BE49-F238E27FC236}">
                  <a16:creationId xmlns="" xmlns:a16="http://schemas.microsoft.com/office/drawing/2014/main" id="{BD036EE5-EC0A-8441-BEFA-8788C44C53B3}"/>
                </a:ext>
              </a:extLst>
            </p:cNvPr>
            <p:cNvSpPr/>
            <p:nvPr/>
          </p:nvSpPr>
          <p:spPr>
            <a:xfrm rot="-5400000">
              <a:off x="5098400" y="1247775"/>
              <a:ext cx="1119000" cy="976200"/>
            </a:xfrm>
            <a:prstGeom prst="hexagon">
              <a:avLst>
                <a:gd name="adj" fmla="val 26925"/>
                <a:gd name="vf" fmla="val 11547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Google Shape;2179;p41">
            <a:extLst>
              <a:ext uri="{FF2B5EF4-FFF2-40B4-BE49-F238E27FC236}">
                <a16:creationId xmlns="" xmlns:a16="http://schemas.microsoft.com/office/drawing/2014/main" id="{3A156384-7191-3C43-8BCB-66904B17FDBB}"/>
              </a:ext>
            </a:extLst>
          </p:cNvPr>
          <p:cNvSpPr/>
          <p:nvPr/>
        </p:nvSpPr>
        <p:spPr>
          <a:xfrm rot="16200000">
            <a:off x="7525337" y="4430433"/>
            <a:ext cx="1100510" cy="1109484"/>
          </a:xfrm>
          <a:prstGeom prst="hexagon">
            <a:avLst>
              <a:gd name="adj" fmla="val 26925"/>
              <a:gd name="vf" fmla="val 11547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5" name="Google Shape;2180;p41">
            <a:extLst>
              <a:ext uri="{FF2B5EF4-FFF2-40B4-BE49-F238E27FC236}">
                <a16:creationId xmlns="" xmlns:a16="http://schemas.microsoft.com/office/drawing/2014/main" id="{3CDE735F-F48D-A540-AAE4-F9E33917F331}"/>
              </a:ext>
            </a:extLst>
          </p:cNvPr>
          <p:cNvGrpSpPr/>
          <p:nvPr/>
        </p:nvGrpSpPr>
        <p:grpSpPr>
          <a:xfrm>
            <a:off x="7301538" y="2345634"/>
            <a:ext cx="1340442" cy="1329600"/>
            <a:chOff x="5119700" y="1119075"/>
            <a:chExt cx="1076400" cy="1233600"/>
          </a:xfrm>
        </p:grpSpPr>
        <p:sp>
          <p:nvSpPr>
            <p:cNvPr id="36" name="Google Shape;2181;p41">
              <a:extLst>
                <a:ext uri="{FF2B5EF4-FFF2-40B4-BE49-F238E27FC236}">
                  <a16:creationId xmlns="" xmlns:a16="http://schemas.microsoft.com/office/drawing/2014/main" id="{F88F786E-B065-7542-9E98-F767BF487E41}"/>
                </a:ext>
              </a:extLst>
            </p:cNvPr>
            <p:cNvSpPr/>
            <p:nvPr/>
          </p:nvSpPr>
          <p:spPr>
            <a:xfrm rot="-5400000">
              <a:off x="5041100" y="1197675"/>
              <a:ext cx="1233600" cy="1076400"/>
            </a:xfrm>
            <a:prstGeom prst="hexagon">
              <a:avLst>
                <a:gd name="adj" fmla="val 26925"/>
                <a:gd name="vf" fmla="val 11547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2173;p41">
              <a:extLst>
                <a:ext uri="{FF2B5EF4-FFF2-40B4-BE49-F238E27FC236}">
                  <a16:creationId xmlns="" xmlns:a16="http://schemas.microsoft.com/office/drawing/2014/main" id="{C2FE79EC-8DB5-8E42-A851-102B85096B8A}"/>
                </a:ext>
              </a:extLst>
            </p:cNvPr>
            <p:cNvSpPr/>
            <p:nvPr/>
          </p:nvSpPr>
          <p:spPr>
            <a:xfrm rot="-5400000">
              <a:off x="5098400" y="1247775"/>
              <a:ext cx="1119000" cy="976200"/>
            </a:xfrm>
            <a:prstGeom prst="hexagon">
              <a:avLst>
                <a:gd name="adj" fmla="val 26925"/>
                <a:gd name="vf" fmla="val 11547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6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A367CCA8-CF93-D34B-9539-C2A7929978B4}"/>
              </a:ext>
            </a:extLst>
          </p:cNvPr>
          <p:cNvSpPr txBox="1"/>
          <p:nvPr/>
        </p:nvSpPr>
        <p:spPr>
          <a:xfrm>
            <a:off x="553314" y="2976024"/>
            <a:ext cx="2020788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要具有美感 </a:t>
            </a:r>
            <a:endParaRPr lang="en-US" altLang="zh-CN" sz="2000" kern="0" dirty="0"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27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82D8B6A1-E379-3340-87EA-95F4D6076A20}"/>
              </a:ext>
            </a:extLst>
          </p:cNvPr>
          <p:cNvSpPr txBox="1"/>
          <p:nvPr/>
        </p:nvSpPr>
        <p:spPr>
          <a:xfrm>
            <a:off x="451108" y="5102930"/>
            <a:ext cx="2020788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合理安排信息量 </a:t>
            </a:r>
            <a:endParaRPr lang="en-US" altLang="zh-CN" sz="2000" kern="0" dirty="0"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28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FCC5F92F-DEDA-9243-899D-633880427F93}"/>
              </a:ext>
            </a:extLst>
          </p:cNvPr>
          <p:cNvSpPr txBox="1"/>
          <p:nvPr/>
        </p:nvSpPr>
        <p:spPr>
          <a:xfrm>
            <a:off x="8874883" y="2804448"/>
            <a:ext cx="2020788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动静结合 </a:t>
            </a:r>
            <a:endParaRPr lang="en-US" altLang="zh-CN" sz="2000" kern="0" dirty="0"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29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1D48EBC2-9A79-C449-B25D-44CA50CAA74C}"/>
              </a:ext>
            </a:extLst>
          </p:cNvPr>
          <p:cNvSpPr txBox="1"/>
          <p:nvPr/>
        </p:nvSpPr>
        <p:spPr>
          <a:xfrm>
            <a:off x="8805727" y="4721438"/>
            <a:ext cx="2020788" cy="407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Bold"/>
              </a:rPr>
              <a:t>要容易操作 </a:t>
            </a:r>
            <a:endParaRPr lang="en-US" altLang="zh-CN" sz="2000" kern="0" dirty="0"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</p:txBody>
      </p:sp>
      <p:sp>
        <p:nvSpPr>
          <p:cNvPr id="30" name="Google Shape;2168;p41">
            <a:extLst>
              <a:ext uri="{FF2B5EF4-FFF2-40B4-BE49-F238E27FC236}">
                <a16:creationId xmlns="" xmlns:a16="http://schemas.microsoft.com/office/drawing/2014/main" id="{77259F80-66B7-7948-9CE2-0C70924F34E2}"/>
              </a:ext>
            </a:extLst>
          </p:cNvPr>
          <p:cNvSpPr/>
          <p:nvPr/>
        </p:nvSpPr>
        <p:spPr>
          <a:xfrm rot="5400000">
            <a:off x="7576570" y="448066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232;p34">
            <a:extLst>
              <a:ext uri="{FF2B5EF4-FFF2-40B4-BE49-F238E27FC236}">
                <a16:creationId xmlns="" xmlns:a16="http://schemas.microsoft.com/office/drawing/2014/main" id="{59DA68B0-72D4-1443-90B4-8520C4216D3E}"/>
              </a:ext>
            </a:extLst>
          </p:cNvPr>
          <p:cNvSpPr txBox="1">
            <a:spLocks/>
          </p:cNvSpPr>
          <p:nvPr/>
        </p:nvSpPr>
        <p:spPr>
          <a:xfrm>
            <a:off x="2886091" y="2944889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</a:p>
        </p:txBody>
      </p:sp>
      <p:sp>
        <p:nvSpPr>
          <p:cNvPr id="32" name="Google Shape;232;p34">
            <a:extLst>
              <a:ext uri="{FF2B5EF4-FFF2-40B4-BE49-F238E27FC236}">
                <a16:creationId xmlns="" xmlns:a16="http://schemas.microsoft.com/office/drawing/2014/main" id="{23557CDB-0065-8447-BD68-9BF768DA7685}"/>
              </a:ext>
            </a:extLst>
          </p:cNvPr>
          <p:cNvSpPr txBox="1">
            <a:spLocks/>
          </p:cNvSpPr>
          <p:nvPr/>
        </p:nvSpPr>
        <p:spPr>
          <a:xfrm>
            <a:off x="7520851" y="2643169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</a:p>
        </p:txBody>
      </p:sp>
      <p:sp>
        <p:nvSpPr>
          <p:cNvPr id="33" name="Google Shape;232;p34">
            <a:extLst>
              <a:ext uri="{FF2B5EF4-FFF2-40B4-BE49-F238E27FC236}">
                <a16:creationId xmlns="" xmlns:a16="http://schemas.microsoft.com/office/drawing/2014/main" id="{FFC5D411-9EC0-1F4F-A8D6-F0A1B80EE6E9}"/>
              </a:ext>
            </a:extLst>
          </p:cNvPr>
          <p:cNvSpPr txBox="1">
            <a:spLocks/>
          </p:cNvSpPr>
          <p:nvPr/>
        </p:nvSpPr>
        <p:spPr>
          <a:xfrm>
            <a:off x="2966565" y="4927424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</a:p>
        </p:txBody>
      </p:sp>
      <p:sp>
        <p:nvSpPr>
          <p:cNvPr id="34" name="Google Shape;232;p34">
            <a:extLst>
              <a:ext uri="{FF2B5EF4-FFF2-40B4-BE49-F238E27FC236}">
                <a16:creationId xmlns="" xmlns:a16="http://schemas.microsoft.com/office/drawing/2014/main" id="{A24368AC-C136-E047-9955-35494244C784}"/>
              </a:ext>
            </a:extLst>
          </p:cNvPr>
          <p:cNvSpPr txBox="1">
            <a:spLocks/>
          </p:cNvSpPr>
          <p:nvPr/>
        </p:nvSpPr>
        <p:spPr>
          <a:xfrm>
            <a:off x="7611512" y="4607811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EAF9FAFA-84E1-524D-A9C5-7C84254F2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176" y="3174194"/>
            <a:ext cx="4408733" cy="27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9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4.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视频录制</a:t>
              </a:r>
            </a:p>
          </p:txBody>
        </p:sp>
      </p:grpSp>
      <p:sp>
        <p:nvSpPr>
          <p:cNvPr id="39" name="îṧlídê">
            <a:extLst>
              <a:ext uri="{FF2B5EF4-FFF2-40B4-BE49-F238E27FC236}">
                <a16:creationId xmlns="" xmlns:a16="http://schemas.microsoft.com/office/drawing/2014/main" id="{3C1875AB-281D-794D-A0DF-FC23F87A2B1B}"/>
              </a:ext>
            </a:extLst>
          </p:cNvPr>
          <p:cNvSpPr/>
          <p:nvPr/>
        </p:nvSpPr>
        <p:spPr>
          <a:xfrm>
            <a:off x="5339764" y="2145323"/>
            <a:ext cx="756235" cy="462570"/>
          </a:xfrm>
          <a:prstGeom prst="ellipse">
            <a:avLst/>
          </a:prstGeom>
          <a:gradFill flip="none" rotWithShape="1">
            <a:gsLst>
              <a:gs pos="0">
                <a:srgbClr val="5D0413"/>
              </a:gs>
              <a:gs pos="100000">
                <a:srgbClr val="B3012A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/>
          </a:p>
        </p:txBody>
      </p:sp>
      <p:sp>
        <p:nvSpPr>
          <p:cNvPr id="40" name="ïṧḷíḋe">
            <a:extLst>
              <a:ext uri="{FF2B5EF4-FFF2-40B4-BE49-F238E27FC236}">
                <a16:creationId xmlns="" xmlns:a16="http://schemas.microsoft.com/office/drawing/2014/main" id="{110D6230-ADD8-B344-89B9-43717FFE8E34}"/>
              </a:ext>
            </a:extLst>
          </p:cNvPr>
          <p:cNvSpPr/>
          <p:nvPr/>
        </p:nvSpPr>
        <p:spPr bwMode="auto">
          <a:xfrm>
            <a:off x="5610866" y="2320065"/>
            <a:ext cx="198643" cy="122310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51 w 64"/>
              <a:gd name="T11" fmla="*/ 47 h 64"/>
              <a:gd name="T12" fmla="*/ 17 w 64"/>
              <a:gd name="T13" fmla="*/ 50 h 64"/>
              <a:gd name="T14" fmla="*/ 14 w 64"/>
              <a:gd name="T15" fmla="*/ 16 h 64"/>
              <a:gd name="T16" fmla="*/ 48 w 64"/>
              <a:gd name="T17" fmla="*/ 14 h 64"/>
              <a:gd name="T18" fmla="*/ 51 w 64"/>
              <a:gd name="T1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49"/>
                  <a:pt x="15" y="64"/>
                  <a:pt x="32" y="64"/>
                </a:cubicBezTo>
                <a:cubicBezTo>
                  <a:pt x="50" y="64"/>
                  <a:pt x="64" y="49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1" y="47"/>
                </a:moveTo>
                <a:cubicBezTo>
                  <a:pt x="42" y="57"/>
                  <a:pt x="27" y="59"/>
                  <a:pt x="17" y="50"/>
                </a:cubicBezTo>
                <a:cubicBezTo>
                  <a:pt x="7" y="41"/>
                  <a:pt x="6" y="26"/>
                  <a:pt x="14" y="16"/>
                </a:cubicBezTo>
                <a:cubicBezTo>
                  <a:pt x="23" y="6"/>
                  <a:pt x="38" y="5"/>
                  <a:pt x="48" y="14"/>
                </a:cubicBezTo>
                <a:cubicBezTo>
                  <a:pt x="58" y="22"/>
                  <a:pt x="59" y="37"/>
                  <a:pt x="51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1" name="îṧḷiḑé">
            <a:extLst>
              <a:ext uri="{FF2B5EF4-FFF2-40B4-BE49-F238E27FC236}">
                <a16:creationId xmlns="" xmlns:a16="http://schemas.microsoft.com/office/drawing/2014/main" id="{DBB2B7D7-B4C5-334D-A433-AB31C3282D31}"/>
              </a:ext>
            </a:extLst>
          </p:cNvPr>
          <p:cNvSpPr/>
          <p:nvPr/>
        </p:nvSpPr>
        <p:spPr bwMode="auto">
          <a:xfrm>
            <a:off x="5660854" y="2350642"/>
            <a:ext cx="55252" cy="34600"/>
          </a:xfrm>
          <a:custGeom>
            <a:avLst/>
            <a:gdLst>
              <a:gd name="T0" fmla="*/ 16 w 18"/>
              <a:gd name="T1" fmla="*/ 0 h 18"/>
              <a:gd name="T2" fmla="*/ 0 w 18"/>
              <a:gd name="T3" fmla="*/ 16 h 18"/>
              <a:gd name="T4" fmla="*/ 0 w 18"/>
              <a:gd name="T5" fmla="*/ 16 h 18"/>
              <a:gd name="T6" fmla="*/ 2 w 18"/>
              <a:gd name="T7" fmla="*/ 18 h 18"/>
              <a:gd name="T8" fmla="*/ 4 w 18"/>
              <a:gd name="T9" fmla="*/ 16 h 18"/>
              <a:gd name="T10" fmla="*/ 4 w 18"/>
              <a:gd name="T11" fmla="*/ 16 h 18"/>
              <a:gd name="T12" fmla="*/ 16 w 18"/>
              <a:gd name="T13" fmla="*/ 4 h 18"/>
              <a:gd name="T14" fmla="*/ 18 w 18"/>
              <a:gd name="T15" fmla="*/ 2 h 18"/>
              <a:gd name="T16" fmla="*/ 16 w 18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16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9"/>
                  <a:pt x="10" y="4"/>
                  <a:pt x="16" y="4"/>
                </a:cubicBezTo>
                <a:cubicBezTo>
                  <a:pt x="18" y="4"/>
                  <a:pt x="18" y="3"/>
                  <a:pt x="18" y="2"/>
                </a:cubicBezTo>
                <a:cubicBezTo>
                  <a:pt x="18" y="1"/>
                  <a:pt x="18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2" name="îsḷîḑe">
            <a:extLst>
              <a:ext uri="{FF2B5EF4-FFF2-40B4-BE49-F238E27FC236}">
                <a16:creationId xmlns="" xmlns:a16="http://schemas.microsoft.com/office/drawing/2014/main" id="{1EBC1D47-463B-C149-AD18-9AF89EDBF04C}"/>
              </a:ext>
            </a:extLst>
          </p:cNvPr>
          <p:cNvSpPr/>
          <p:nvPr/>
        </p:nvSpPr>
        <p:spPr bwMode="auto">
          <a:xfrm>
            <a:off x="5510886" y="2266956"/>
            <a:ext cx="398601" cy="205995"/>
          </a:xfrm>
          <a:custGeom>
            <a:avLst/>
            <a:gdLst>
              <a:gd name="T0" fmla="*/ 118 w 128"/>
              <a:gd name="T1" fmla="*/ 24 h 108"/>
              <a:gd name="T2" fmla="*/ 101 w 128"/>
              <a:gd name="T3" fmla="*/ 21 h 108"/>
              <a:gd name="T4" fmla="*/ 96 w 128"/>
              <a:gd name="T5" fmla="*/ 7 h 108"/>
              <a:gd name="T6" fmla="*/ 84 w 128"/>
              <a:gd name="T7" fmla="*/ 0 h 108"/>
              <a:gd name="T8" fmla="*/ 44 w 128"/>
              <a:gd name="T9" fmla="*/ 0 h 108"/>
              <a:gd name="T10" fmla="*/ 33 w 128"/>
              <a:gd name="T11" fmla="*/ 7 h 108"/>
              <a:gd name="T12" fmla="*/ 28 w 128"/>
              <a:gd name="T13" fmla="*/ 21 h 108"/>
              <a:gd name="T14" fmla="*/ 10 w 128"/>
              <a:gd name="T15" fmla="*/ 24 h 108"/>
              <a:gd name="T16" fmla="*/ 0 w 128"/>
              <a:gd name="T17" fmla="*/ 36 h 108"/>
              <a:gd name="T18" fmla="*/ 0 w 128"/>
              <a:gd name="T19" fmla="*/ 96 h 108"/>
              <a:gd name="T20" fmla="*/ 12 w 128"/>
              <a:gd name="T21" fmla="*/ 108 h 108"/>
              <a:gd name="T22" fmla="*/ 116 w 128"/>
              <a:gd name="T23" fmla="*/ 108 h 108"/>
              <a:gd name="T24" fmla="*/ 128 w 128"/>
              <a:gd name="T25" fmla="*/ 96 h 108"/>
              <a:gd name="T26" fmla="*/ 128 w 128"/>
              <a:gd name="T27" fmla="*/ 36 h 108"/>
              <a:gd name="T28" fmla="*/ 118 w 128"/>
              <a:gd name="T29" fmla="*/ 24 h 108"/>
              <a:gd name="T30" fmla="*/ 120 w 128"/>
              <a:gd name="T31" fmla="*/ 96 h 108"/>
              <a:gd name="T32" fmla="*/ 116 w 128"/>
              <a:gd name="T33" fmla="*/ 100 h 108"/>
              <a:gd name="T34" fmla="*/ 12 w 128"/>
              <a:gd name="T35" fmla="*/ 100 h 108"/>
              <a:gd name="T36" fmla="*/ 8 w 128"/>
              <a:gd name="T37" fmla="*/ 96 h 108"/>
              <a:gd name="T38" fmla="*/ 8 w 128"/>
              <a:gd name="T39" fmla="*/ 36 h 108"/>
              <a:gd name="T40" fmla="*/ 12 w 128"/>
              <a:gd name="T41" fmla="*/ 32 h 108"/>
              <a:gd name="T42" fmla="*/ 34 w 128"/>
              <a:gd name="T43" fmla="*/ 28 h 108"/>
              <a:gd name="T44" fmla="*/ 41 w 128"/>
              <a:gd name="T45" fmla="*/ 10 h 108"/>
              <a:gd name="T46" fmla="*/ 44 w 128"/>
              <a:gd name="T47" fmla="*/ 8 h 108"/>
              <a:gd name="T48" fmla="*/ 84 w 128"/>
              <a:gd name="T49" fmla="*/ 8 h 108"/>
              <a:gd name="T50" fmla="*/ 88 w 128"/>
              <a:gd name="T51" fmla="*/ 10 h 108"/>
              <a:gd name="T52" fmla="*/ 95 w 128"/>
              <a:gd name="T53" fmla="*/ 28 h 108"/>
              <a:gd name="T54" fmla="*/ 117 w 128"/>
              <a:gd name="T55" fmla="*/ 32 h 108"/>
              <a:gd name="T56" fmla="*/ 120 w 128"/>
              <a:gd name="T57" fmla="*/ 36 h 108"/>
              <a:gd name="T58" fmla="*/ 120 w 128"/>
              <a:gd name="T59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08">
                <a:moveTo>
                  <a:pt x="118" y="24"/>
                </a:moveTo>
                <a:cubicBezTo>
                  <a:pt x="101" y="21"/>
                  <a:pt x="101" y="21"/>
                  <a:pt x="101" y="21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5" y="3"/>
                  <a:pt x="33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2"/>
                  <a:pt x="6" y="108"/>
                  <a:pt x="12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3" y="108"/>
                  <a:pt x="128" y="102"/>
                  <a:pt x="128" y="9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0"/>
                  <a:pt x="124" y="25"/>
                  <a:pt x="118" y="24"/>
                </a:cubicBezTo>
                <a:close/>
                <a:moveTo>
                  <a:pt x="120" y="96"/>
                </a:moveTo>
                <a:cubicBezTo>
                  <a:pt x="120" y="98"/>
                  <a:pt x="119" y="100"/>
                  <a:pt x="116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0" y="100"/>
                  <a:pt x="8" y="98"/>
                  <a:pt x="8" y="9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34" y="28"/>
                  <a:pt x="34" y="28"/>
                  <a:pt x="34" y="28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3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0"/>
                </a:cubicBezTo>
                <a:cubicBezTo>
                  <a:pt x="95" y="28"/>
                  <a:pt x="95" y="28"/>
                  <a:pt x="95" y="28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9" y="32"/>
                  <a:pt x="120" y="34"/>
                  <a:pt x="120" y="36"/>
                </a:cubicBezTo>
                <a:lnTo>
                  <a:pt x="120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47500" lnSpcReduction="20000"/>
          </a:bodyPr>
          <a:lstStyle/>
          <a:p>
            <a:pPr algn="ctr"/>
            <a:endParaRPr/>
          </a:p>
        </p:txBody>
      </p:sp>
      <p:sp>
        <p:nvSpPr>
          <p:cNvPr id="43" name="ïšḻîḓè">
            <a:extLst>
              <a:ext uri="{FF2B5EF4-FFF2-40B4-BE49-F238E27FC236}">
                <a16:creationId xmlns="" xmlns:a16="http://schemas.microsoft.com/office/drawing/2014/main" id="{A4FC7384-B719-EF48-80C4-8CAF0557B248}"/>
              </a:ext>
            </a:extLst>
          </p:cNvPr>
          <p:cNvSpPr/>
          <p:nvPr/>
        </p:nvSpPr>
        <p:spPr>
          <a:xfrm>
            <a:off x="5339764" y="2963352"/>
            <a:ext cx="756235" cy="462570"/>
          </a:xfrm>
          <a:prstGeom prst="ellipse">
            <a:avLst/>
          </a:prstGeom>
          <a:gradFill flip="none" rotWithShape="1">
            <a:gsLst>
              <a:gs pos="0">
                <a:srgbClr val="5D0413"/>
              </a:gs>
              <a:gs pos="100000">
                <a:srgbClr val="B3012A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/>
          </a:p>
        </p:txBody>
      </p:sp>
      <p:sp>
        <p:nvSpPr>
          <p:cNvPr id="44" name="îŝļiḋè">
            <a:extLst>
              <a:ext uri="{FF2B5EF4-FFF2-40B4-BE49-F238E27FC236}">
                <a16:creationId xmlns="" xmlns:a16="http://schemas.microsoft.com/office/drawing/2014/main" id="{79D4C913-1990-CE48-87F3-C511E8B0059F}"/>
              </a:ext>
            </a:extLst>
          </p:cNvPr>
          <p:cNvSpPr/>
          <p:nvPr/>
        </p:nvSpPr>
        <p:spPr bwMode="auto">
          <a:xfrm>
            <a:off x="5523385" y="3084632"/>
            <a:ext cx="373607" cy="244618"/>
          </a:xfrm>
          <a:custGeom>
            <a:avLst/>
            <a:gdLst>
              <a:gd name="T0" fmla="*/ 104 w 120"/>
              <a:gd name="T1" fmla="*/ 0 h 128"/>
              <a:gd name="T2" fmla="*/ 16 w 120"/>
              <a:gd name="T3" fmla="*/ 0 h 128"/>
              <a:gd name="T4" fmla="*/ 0 w 120"/>
              <a:gd name="T5" fmla="*/ 16 h 128"/>
              <a:gd name="T6" fmla="*/ 0 w 120"/>
              <a:gd name="T7" fmla="*/ 112 h 128"/>
              <a:gd name="T8" fmla="*/ 16 w 120"/>
              <a:gd name="T9" fmla="*/ 128 h 128"/>
              <a:gd name="T10" fmla="*/ 104 w 120"/>
              <a:gd name="T11" fmla="*/ 128 h 128"/>
              <a:gd name="T12" fmla="*/ 120 w 120"/>
              <a:gd name="T13" fmla="*/ 112 h 128"/>
              <a:gd name="T14" fmla="*/ 120 w 120"/>
              <a:gd name="T15" fmla="*/ 16 h 128"/>
              <a:gd name="T16" fmla="*/ 104 w 120"/>
              <a:gd name="T17" fmla="*/ 0 h 128"/>
              <a:gd name="T18" fmla="*/ 112 w 120"/>
              <a:gd name="T19" fmla="*/ 112 h 128"/>
              <a:gd name="T20" fmla="*/ 104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16 h 128"/>
              <a:gd name="T28" fmla="*/ 16 w 120"/>
              <a:gd name="T29" fmla="*/ 8 h 128"/>
              <a:gd name="T30" fmla="*/ 104 w 120"/>
              <a:gd name="T31" fmla="*/ 8 h 128"/>
              <a:gd name="T32" fmla="*/ 112 w 120"/>
              <a:gd name="T33" fmla="*/ 16 h 128"/>
              <a:gd name="T34" fmla="*/ 112 w 120"/>
              <a:gd name="T3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28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8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9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9" y="8"/>
                  <a:pt x="112" y="11"/>
                  <a:pt x="112" y="16"/>
                </a:cubicBezTo>
                <a:lnTo>
                  <a:pt x="112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/>
          </a:p>
        </p:txBody>
      </p:sp>
      <p:sp>
        <p:nvSpPr>
          <p:cNvPr id="45" name="îṧľíďè">
            <a:extLst>
              <a:ext uri="{FF2B5EF4-FFF2-40B4-BE49-F238E27FC236}">
                <a16:creationId xmlns="" xmlns:a16="http://schemas.microsoft.com/office/drawing/2014/main" id="{789BC368-C7C7-3A44-AA97-CB6612A1A5F0}"/>
              </a:ext>
            </a:extLst>
          </p:cNvPr>
          <p:cNvSpPr/>
          <p:nvPr/>
        </p:nvSpPr>
        <p:spPr bwMode="auto">
          <a:xfrm>
            <a:off x="5573374" y="3115209"/>
            <a:ext cx="273628" cy="152887"/>
          </a:xfrm>
          <a:custGeom>
            <a:avLst/>
            <a:gdLst>
              <a:gd name="T0" fmla="*/ 84 w 88"/>
              <a:gd name="T1" fmla="*/ 0 h 80"/>
              <a:gd name="T2" fmla="*/ 4 w 88"/>
              <a:gd name="T3" fmla="*/ 0 h 80"/>
              <a:gd name="T4" fmla="*/ 0 w 88"/>
              <a:gd name="T5" fmla="*/ 4 h 80"/>
              <a:gd name="T6" fmla="*/ 0 w 88"/>
              <a:gd name="T7" fmla="*/ 76 h 80"/>
              <a:gd name="T8" fmla="*/ 4 w 88"/>
              <a:gd name="T9" fmla="*/ 80 h 80"/>
              <a:gd name="T10" fmla="*/ 84 w 88"/>
              <a:gd name="T11" fmla="*/ 80 h 80"/>
              <a:gd name="T12" fmla="*/ 88 w 88"/>
              <a:gd name="T13" fmla="*/ 76 h 80"/>
              <a:gd name="T14" fmla="*/ 88 w 88"/>
              <a:gd name="T15" fmla="*/ 4 h 80"/>
              <a:gd name="T16" fmla="*/ 84 w 88"/>
              <a:gd name="T17" fmla="*/ 0 h 80"/>
              <a:gd name="T18" fmla="*/ 84 w 88"/>
              <a:gd name="T19" fmla="*/ 4 h 80"/>
              <a:gd name="T20" fmla="*/ 84 w 88"/>
              <a:gd name="T21" fmla="*/ 59 h 80"/>
              <a:gd name="T22" fmla="*/ 71 w 88"/>
              <a:gd name="T23" fmla="*/ 45 h 80"/>
              <a:gd name="T24" fmla="*/ 68 w 88"/>
              <a:gd name="T25" fmla="*/ 44 h 80"/>
              <a:gd name="T26" fmla="*/ 65 w 88"/>
              <a:gd name="T27" fmla="*/ 45 h 80"/>
              <a:gd name="T28" fmla="*/ 55 w 88"/>
              <a:gd name="T29" fmla="*/ 57 h 80"/>
              <a:gd name="T30" fmla="*/ 23 w 88"/>
              <a:gd name="T31" fmla="*/ 21 h 80"/>
              <a:gd name="T32" fmla="*/ 20 w 88"/>
              <a:gd name="T33" fmla="*/ 20 h 80"/>
              <a:gd name="T34" fmla="*/ 17 w 88"/>
              <a:gd name="T35" fmla="*/ 21 h 80"/>
              <a:gd name="T36" fmla="*/ 4 w 88"/>
              <a:gd name="T37" fmla="*/ 36 h 80"/>
              <a:gd name="T38" fmla="*/ 4 w 88"/>
              <a:gd name="T39" fmla="*/ 4 h 80"/>
              <a:gd name="T40" fmla="*/ 84 w 88"/>
              <a:gd name="T41" fmla="*/ 4 h 80"/>
              <a:gd name="T42" fmla="*/ 4 w 88"/>
              <a:gd name="T43" fmla="*/ 42 h 80"/>
              <a:gd name="T44" fmla="*/ 20 w 88"/>
              <a:gd name="T45" fmla="*/ 24 h 80"/>
              <a:gd name="T46" fmla="*/ 53 w 88"/>
              <a:gd name="T47" fmla="*/ 60 h 80"/>
              <a:gd name="T48" fmla="*/ 55 w 88"/>
              <a:gd name="T49" fmla="*/ 63 h 80"/>
              <a:gd name="T50" fmla="*/ 66 w 88"/>
              <a:gd name="T51" fmla="*/ 76 h 80"/>
              <a:gd name="T52" fmla="*/ 4 w 88"/>
              <a:gd name="T53" fmla="*/ 76 h 80"/>
              <a:gd name="T54" fmla="*/ 4 w 88"/>
              <a:gd name="T55" fmla="*/ 42 h 80"/>
              <a:gd name="T56" fmla="*/ 71 w 88"/>
              <a:gd name="T57" fmla="*/ 76 h 80"/>
              <a:gd name="T58" fmla="*/ 58 w 88"/>
              <a:gd name="T59" fmla="*/ 60 h 80"/>
              <a:gd name="T60" fmla="*/ 68 w 88"/>
              <a:gd name="T61" fmla="*/ 48 h 80"/>
              <a:gd name="T62" fmla="*/ 84 w 88"/>
              <a:gd name="T63" fmla="*/ 65 h 80"/>
              <a:gd name="T64" fmla="*/ 84 w 88"/>
              <a:gd name="T65" fmla="*/ 76 h 80"/>
              <a:gd name="T66" fmla="*/ 71 w 88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0">
                <a:moveTo>
                  <a:pt x="8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7" y="80"/>
                  <a:pt x="88" y="78"/>
                  <a:pt x="88" y="76"/>
                </a:cubicBezTo>
                <a:cubicBezTo>
                  <a:pt x="88" y="4"/>
                  <a:pt x="88" y="4"/>
                  <a:pt x="88" y="4"/>
                </a:cubicBezTo>
                <a:cubicBezTo>
                  <a:pt x="88" y="2"/>
                  <a:pt x="87" y="0"/>
                  <a:pt x="84" y="0"/>
                </a:cubicBezTo>
                <a:close/>
                <a:moveTo>
                  <a:pt x="84" y="4"/>
                </a:moveTo>
                <a:cubicBezTo>
                  <a:pt x="84" y="59"/>
                  <a:pt x="84" y="59"/>
                  <a:pt x="84" y="59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4"/>
                  <a:pt x="70" y="44"/>
                  <a:pt x="68" y="44"/>
                </a:cubicBezTo>
                <a:cubicBezTo>
                  <a:pt x="67" y="44"/>
                  <a:pt x="66" y="44"/>
                  <a:pt x="65" y="45"/>
                </a:cubicBezTo>
                <a:cubicBezTo>
                  <a:pt x="55" y="57"/>
                  <a:pt x="55" y="57"/>
                  <a:pt x="55" y="57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2" y="20"/>
                  <a:pt x="20" y="20"/>
                </a:cubicBezTo>
                <a:cubicBezTo>
                  <a:pt x="19" y="20"/>
                  <a:pt x="18" y="20"/>
                  <a:pt x="17" y="21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"/>
                  <a:pt x="4" y="4"/>
                  <a:pt x="4" y="4"/>
                </a:cubicBezTo>
                <a:lnTo>
                  <a:pt x="84" y="4"/>
                </a:lnTo>
                <a:close/>
                <a:moveTo>
                  <a:pt x="4" y="42"/>
                </a:moveTo>
                <a:cubicBezTo>
                  <a:pt x="20" y="24"/>
                  <a:pt x="20" y="24"/>
                  <a:pt x="20" y="24"/>
                </a:cubicBezTo>
                <a:cubicBezTo>
                  <a:pt x="53" y="60"/>
                  <a:pt x="53" y="60"/>
                  <a:pt x="53" y="60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76"/>
                  <a:pt x="66" y="76"/>
                  <a:pt x="66" y="76"/>
                </a:cubicBezTo>
                <a:cubicBezTo>
                  <a:pt x="4" y="76"/>
                  <a:pt x="4" y="76"/>
                  <a:pt x="4" y="76"/>
                </a:cubicBezTo>
                <a:lnTo>
                  <a:pt x="4" y="42"/>
                </a:lnTo>
                <a:close/>
                <a:moveTo>
                  <a:pt x="71" y="76"/>
                </a:moveTo>
                <a:cubicBezTo>
                  <a:pt x="58" y="60"/>
                  <a:pt x="58" y="60"/>
                  <a:pt x="58" y="60"/>
                </a:cubicBezTo>
                <a:cubicBezTo>
                  <a:pt x="68" y="48"/>
                  <a:pt x="68" y="48"/>
                  <a:pt x="68" y="48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76"/>
                  <a:pt x="84" y="76"/>
                  <a:pt x="84" y="76"/>
                </a:cubicBezTo>
                <a:lnTo>
                  <a:pt x="71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6" name="îSlidé">
            <a:extLst>
              <a:ext uri="{FF2B5EF4-FFF2-40B4-BE49-F238E27FC236}">
                <a16:creationId xmlns="" xmlns:a16="http://schemas.microsoft.com/office/drawing/2014/main" id="{46D4FDBB-328C-7341-BAB4-A84BA434C2E5}"/>
              </a:ext>
            </a:extLst>
          </p:cNvPr>
          <p:cNvSpPr/>
          <p:nvPr/>
        </p:nvSpPr>
        <p:spPr bwMode="auto">
          <a:xfrm>
            <a:off x="5722028" y="3138545"/>
            <a:ext cx="74985" cy="45865"/>
          </a:xfrm>
          <a:custGeom>
            <a:avLst/>
            <a:gdLst>
              <a:gd name="T0" fmla="*/ 12 w 24"/>
              <a:gd name="T1" fmla="*/ 24 h 24"/>
              <a:gd name="T2" fmla="*/ 24 w 24"/>
              <a:gd name="T3" fmla="*/ 12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20 w 24"/>
              <a:gd name="T13" fmla="*/ 12 h 24"/>
              <a:gd name="T14" fmla="*/ 12 w 24"/>
              <a:gd name="T15" fmla="*/ 20 h 24"/>
              <a:gd name="T16" fmla="*/ 4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4"/>
                  <a:pt x="12" y="24"/>
                </a:cubicBezTo>
                <a:close/>
                <a:moveTo>
                  <a:pt x="12" y="4"/>
                </a:moveTo>
                <a:cubicBezTo>
                  <a:pt x="17" y="4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ubicBezTo>
                  <a:pt x="8" y="20"/>
                  <a:pt x="4" y="16"/>
                  <a:pt x="4" y="12"/>
                </a:cubicBezTo>
                <a:cubicBezTo>
                  <a:pt x="4" y="7"/>
                  <a:pt x="8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7" name="ïšľíďê">
            <a:extLst>
              <a:ext uri="{FF2B5EF4-FFF2-40B4-BE49-F238E27FC236}">
                <a16:creationId xmlns="" xmlns:a16="http://schemas.microsoft.com/office/drawing/2014/main" id="{F1ED1FCF-871A-1640-B4FF-9805EDE2F306}"/>
              </a:ext>
            </a:extLst>
          </p:cNvPr>
          <p:cNvSpPr/>
          <p:nvPr/>
        </p:nvSpPr>
        <p:spPr>
          <a:xfrm>
            <a:off x="5339764" y="3811845"/>
            <a:ext cx="756235" cy="462570"/>
          </a:xfrm>
          <a:prstGeom prst="ellipse">
            <a:avLst/>
          </a:prstGeom>
          <a:gradFill flip="none" rotWithShape="1">
            <a:gsLst>
              <a:gs pos="0">
                <a:srgbClr val="5D0413"/>
              </a:gs>
              <a:gs pos="100000">
                <a:srgbClr val="B3012A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/>
          </a:p>
        </p:txBody>
      </p:sp>
      <p:sp>
        <p:nvSpPr>
          <p:cNvPr id="48" name="î$líḓe">
            <a:extLst>
              <a:ext uri="{FF2B5EF4-FFF2-40B4-BE49-F238E27FC236}">
                <a16:creationId xmlns="" xmlns:a16="http://schemas.microsoft.com/office/drawing/2014/main" id="{E7BADC24-2B2F-AB43-A013-FECC8E7434A9}"/>
              </a:ext>
            </a:extLst>
          </p:cNvPr>
          <p:cNvSpPr/>
          <p:nvPr/>
        </p:nvSpPr>
        <p:spPr bwMode="auto">
          <a:xfrm>
            <a:off x="5570743" y="3990659"/>
            <a:ext cx="257840" cy="122309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49" name="îŝľïḓe">
            <a:extLst>
              <a:ext uri="{FF2B5EF4-FFF2-40B4-BE49-F238E27FC236}">
                <a16:creationId xmlns="" xmlns:a16="http://schemas.microsoft.com/office/drawing/2014/main" id="{FE0CE32C-D6EF-6947-BBF7-1B82FA7BCC9A}"/>
              </a:ext>
            </a:extLst>
          </p:cNvPr>
          <p:cNvSpPr/>
          <p:nvPr/>
        </p:nvSpPr>
        <p:spPr bwMode="auto">
          <a:xfrm>
            <a:off x="5520754" y="3960082"/>
            <a:ext cx="407810" cy="190706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/>
          </a:p>
        </p:txBody>
      </p:sp>
      <p:sp>
        <p:nvSpPr>
          <p:cNvPr id="50" name="îšḷiḑe">
            <a:extLst>
              <a:ext uri="{FF2B5EF4-FFF2-40B4-BE49-F238E27FC236}">
                <a16:creationId xmlns="" xmlns:a16="http://schemas.microsoft.com/office/drawing/2014/main" id="{7E7FE120-2273-6B44-9419-73526F616748}"/>
              </a:ext>
            </a:extLst>
          </p:cNvPr>
          <p:cNvSpPr/>
          <p:nvPr/>
        </p:nvSpPr>
        <p:spPr bwMode="auto">
          <a:xfrm>
            <a:off x="5835162" y="3997901"/>
            <a:ext cx="36835" cy="23335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1" name="íşlîḋê">
            <a:extLst>
              <a:ext uri="{FF2B5EF4-FFF2-40B4-BE49-F238E27FC236}">
                <a16:creationId xmlns="" xmlns:a16="http://schemas.microsoft.com/office/drawing/2014/main" id="{10D00F17-3301-8A48-8C5B-D4C6E69BA2C1}"/>
              </a:ext>
            </a:extLst>
          </p:cNvPr>
          <p:cNvSpPr/>
          <p:nvPr/>
        </p:nvSpPr>
        <p:spPr bwMode="auto">
          <a:xfrm>
            <a:off x="5822006" y="4097680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2" name="îŝļîḑe">
            <a:extLst>
              <a:ext uri="{FF2B5EF4-FFF2-40B4-BE49-F238E27FC236}">
                <a16:creationId xmlns="" xmlns:a16="http://schemas.microsoft.com/office/drawing/2014/main" id="{27E85EC9-E78D-4643-B100-D36E92B31196}"/>
              </a:ext>
            </a:extLst>
          </p:cNvPr>
          <p:cNvSpPr/>
          <p:nvPr/>
        </p:nvSpPr>
        <p:spPr bwMode="auto">
          <a:xfrm>
            <a:off x="5835162" y="4074344"/>
            <a:ext cx="49990" cy="804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3" name="iṡ1íḑê">
            <a:extLst>
              <a:ext uri="{FF2B5EF4-FFF2-40B4-BE49-F238E27FC236}">
                <a16:creationId xmlns="" xmlns:a16="http://schemas.microsoft.com/office/drawing/2014/main" id="{8442D485-A5AA-4143-BA2E-CF68C5BD6BFE}"/>
              </a:ext>
            </a:extLst>
          </p:cNvPr>
          <p:cNvSpPr/>
          <p:nvPr/>
        </p:nvSpPr>
        <p:spPr bwMode="auto">
          <a:xfrm>
            <a:off x="5835162" y="4051813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4" name="íṥḷïdé">
            <a:extLst>
              <a:ext uri="{FF2B5EF4-FFF2-40B4-BE49-F238E27FC236}">
                <a16:creationId xmlns="" xmlns:a16="http://schemas.microsoft.com/office/drawing/2014/main" id="{7E305F57-8E20-4B48-9000-720E7A4EF2A1}"/>
              </a:ext>
            </a:extLst>
          </p:cNvPr>
          <p:cNvSpPr/>
          <p:nvPr/>
        </p:nvSpPr>
        <p:spPr bwMode="auto">
          <a:xfrm>
            <a:off x="5623364" y="4021237"/>
            <a:ext cx="74985" cy="30577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5" name="îš1íḓe">
            <a:extLst>
              <a:ext uri="{FF2B5EF4-FFF2-40B4-BE49-F238E27FC236}">
                <a16:creationId xmlns="" xmlns:a16="http://schemas.microsoft.com/office/drawing/2014/main" id="{2999361F-13B1-5347-A6C4-6F2CD83786A4}"/>
              </a:ext>
            </a:extLst>
          </p:cNvPr>
          <p:cNvSpPr/>
          <p:nvPr/>
        </p:nvSpPr>
        <p:spPr>
          <a:xfrm>
            <a:off x="5339764" y="4645259"/>
            <a:ext cx="756235" cy="462570"/>
          </a:xfrm>
          <a:prstGeom prst="ellipse">
            <a:avLst/>
          </a:prstGeom>
          <a:gradFill flip="none" rotWithShape="1">
            <a:gsLst>
              <a:gs pos="0">
                <a:srgbClr val="5D0413"/>
              </a:gs>
              <a:gs pos="100000">
                <a:srgbClr val="B3012A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/>
          </a:p>
        </p:txBody>
      </p:sp>
      <p:sp>
        <p:nvSpPr>
          <p:cNvPr id="56" name="íş1íďè">
            <a:extLst>
              <a:ext uri="{FF2B5EF4-FFF2-40B4-BE49-F238E27FC236}">
                <a16:creationId xmlns="" xmlns:a16="http://schemas.microsoft.com/office/drawing/2014/main" id="{B09E3C09-E199-B645-923F-B4BBADC03EE4}"/>
              </a:ext>
            </a:extLst>
          </p:cNvPr>
          <p:cNvSpPr/>
          <p:nvPr/>
        </p:nvSpPr>
        <p:spPr bwMode="auto">
          <a:xfrm>
            <a:off x="5570743" y="4824073"/>
            <a:ext cx="257840" cy="122309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7" name="ï$lïḓe">
            <a:extLst>
              <a:ext uri="{FF2B5EF4-FFF2-40B4-BE49-F238E27FC236}">
                <a16:creationId xmlns="" xmlns:a16="http://schemas.microsoft.com/office/drawing/2014/main" id="{6DD4FEE6-AC16-B54B-96BC-84DE032378AD}"/>
              </a:ext>
            </a:extLst>
          </p:cNvPr>
          <p:cNvSpPr/>
          <p:nvPr/>
        </p:nvSpPr>
        <p:spPr bwMode="auto">
          <a:xfrm>
            <a:off x="5520754" y="4793496"/>
            <a:ext cx="407810" cy="190706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/>
          </a:p>
        </p:txBody>
      </p:sp>
      <p:sp>
        <p:nvSpPr>
          <p:cNvPr id="58" name="íṣḻîḍe">
            <a:extLst>
              <a:ext uri="{FF2B5EF4-FFF2-40B4-BE49-F238E27FC236}">
                <a16:creationId xmlns="" xmlns:a16="http://schemas.microsoft.com/office/drawing/2014/main" id="{F22231F8-B48C-DA4E-A626-A7C8B825A1E0}"/>
              </a:ext>
            </a:extLst>
          </p:cNvPr>
          <p:cNvSpPr/>
          <p:nvPr/>
        </p:nvSpPr>
        <p:spPr bwMode="auto">
          <a:xfrm>
            <a:off x="5835162" y="4831315"/>
            <a:ext cx="36835" cy="23335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59" name="işľiḑe">
            <a:extLst>
              <a:ext uri="{FF2B5EF4-FFF2-40B4-BE49-F238E27FC236}">
                <a16:creationId xmlns="" xmlns:a16="http://schemas.microsoft.com/office/drawing/2014/main" id="{C65E23E0-5499-0A46-A669-B871A4415FAE}"/>
              </a:ext>
            </a:extLst>
          </p:cNvPr>
          <p:cNvSpPr/>
          <p:nvPr/>
        </p:nvSpPr>
        <p:spPr bwMode="auto">
          <a:xfrm>
            <a:off x="5822006" y="4931094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0" name="ïşļiḓé">
            <a:extLst>
              <a:ext uri="{FF2B5EF4-FFF2-40B4-BE49-F238E27FC236}">
                <a16:creationId xmlns="" xmlns:a16="http://schemas.microsoft.com/office/drawing/2014/main" id="{00B425DB-0D0F-FC4C-9656-871226233FD7}"/>
              </a:ext>
            </a:extLst>
          </p:cNvPr>
          <p:cNvSpPr/>
          <p:nvPr/>
        </p:nvSpPr>
        <p:spPr bwMode="auto">
          <a:xfrm>
            <a:off x="5835162" y="4907758"/>
            <a:ext cx="49990" cy="804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1" name="ïsḻîḍe">
            <a:extLst>
              <a:ext uri="{FF2B5EF4-FFF2-40B4-BE49-F238E27FC236}">
                <a16:creationId xmlns="" xmlns:a16="http://schemas.microsoft.com/office/drawing/2014/main" id="{74D67920-FAC4-6243-9C1E-67C17E3A49AE}"/>
              </a:ext>
            </a:extLst>
          </p:cNvPr>
          <p:cNvSpPr/>
          <p:nvPr/>
        </p:nvSpPr>
        <p:spPr bwMode="auto">
          <a:xfrm>
            <a:off x="5835162" y="4885227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2" name="îš1íďe">
            <a:extLst>
              <a:ext uri="{FF2B5EF4-FFF2-40B4-BE49-F238E27FC236}">
                <a16:creationId xmlns="" xmlns:a16="http://schemas.microsoft.com/office/drawing/2014/main" id="{260DA7F3-37C0-DF4E-BC9B-9B789A3DAFB5}"/>
              </a:ext>
            </a:extLst>
          </p:cNvPr>
          <p:cNvSpPr/>
          <p:nvPr/>
        </p:nvSpPr>
        <p:spPr bwMode="auto">
          <a:xfrm>
            <a:off x="5623364" y="4854651"/>
            <a:ext cx="74985" cy="30577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3" name="îśľiḑê">
            <a:extLst>
              <a:ext uri="{FF2B5EF4-FFF2-40B4-BE49-F238E27FC236}">
                <a16:creationId xmlns="" xmlns:a16="http://schemas.microsoft.com/office/drawing/2014/main" id="{9606D4DE-72D5-4543-AE71-B695F1BBC94A}"/>
              </a:ext>
            </a:extLst>
          </p:cNvPr>
          <p:cNvSpPr/>
          <p:nvPr/>
        </p:nvSpPr>
        <p:spPr>
          <a:xfrm>
            <a:off x="5339764" y="5478672"/>
            <a:ext cx="756235" cy="462570"/>
          </a:xfrm>
          <a:prstGeom prst="ellipse">
            <a:avLst/>
          </a:prstGeom>
          <a:gradFill flip="none" rotWithShape="1">
            <a:gsLst>
              <a:gs pos="0">
                <a:srgbClr val="5D0413"/>
              </a:gs>
              <a:gs pos="100000">
                <a:srgbClr val="B3012A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/>
          </a:p>
        </p:txBody>
      </p:sp>
      <p:sp>
        <p:nvSpPr>
          <p:cNvPr id="64" name="ïŝľîḓé">
            <a:extLst>
              <a:ext uri="{FF2B5EF4-FFF2-40B4-BE49-F238E27FC236}">
                <a16:creationId xmlns="" xmlns:a16="http://schemas.microsoft.com/office/drawing/2014/main" id="{D0454AE6-526E-D240-9F4F-79E31009DC9D}"/>
              </a:ext>
            </a:extLst>
          </p:cNvPr>
          <p:cNvSpPr/>
          <p:nvPr/>
        </p:nvSpPr>
        <p:spPr bwMode="auto">
          <a:xfrm>
            <a:off x="5570743" y="5657486"/>
            <a:ext cx="257840" cy="122309"/>
          </a:xfrm>
          <a:custGeom>
            <a:avLst/>
            <a:gdLst>
              <a:gd name="T0" fmla="*/ 74 w 83"/>
              <a:gd name="T1" fmla="*/ 3 h 64"/>
              <a:gd name="T2" fmla="*/ 41 w 83"/>
              <a:gd name="T3" fmla="*/ 0 h 64"/>
              <a:gd name="T4" fmla="*/ 8 w 83"/>
              <a:gd name="T5" fmla="*/ 3 h 64"/>
              <a:gd name="T6" fmla="*/ 5 w 83"/>
              <a:gd name="T7" fmla="*/ 6 h 64"/>
              <a:gd name="T8" fmla="*/ 5 w 83"/>
              <a:gd name="T9" fmla="*/ 58 h 64"/>
              <a:gd name="T10" fmla="*/ 8 w 83"/>
              <a:gd name="T11" fmla="*/ 61 h 64"/>
              <a:gd name="T12" fmla="*/ 41 w 83"/>
              <a:gd name="T13" fmla="*/ 64 h 64"/>
              <a:gd name="T14" fmla="*/ 74 w 83"/>
              <a:gd name="T15" fmla="*/ 61 h 64"/>
              <a:gd name="T16" fmla="*/ 77 w 83"/>
              <a:gd name="T17" fmla="*/ 58 h 64"/>
              <a:gd name="T18" fmla="*/ 77 w 83"/>
              <a:gd name="T19" fmla="*/ 6 h 64"/>
              <a:gd name="T20" fmla="*/ 74 w 83"/>
              <a:gd name="T21" fmla="*/ 3 h 64"/>
              <a:gd name="T22" fmla="*/ 73 w 83"/>
              <a:gd name="T23" fmla="*/ 57 h 64"/>
              <a:gd name="T24" fmla="*/ 9 w 83"/>
              <a:gd name="T25" fmla="*/ 57 h 64"/>
              <a:gd name="T26" fmla="*/ 9 w 83"/>
              <a:gd name="T27" fmla="*/ 7 h 64"/>
              <a:gd name="T28" fmla="*/ 73 w 83"/>
              <a:gd name="T29" fmla="*/ 7 h 64"/>
              <a:gd name="T30" fmla="*/ 73 w 83"/>
              <a:gd name="T31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3" h="64">
                <a:moveTo>
                  <a:pt x="74" y="3"/>
                </a:moveTo>
                <a:cubicBezTo>
                  <a:pt x="63" y="1"/>
                  <a:pt x="52" y="0"/>
                  <a:pt x="41" y="0"/>
                </a:cubicBezTo>
                <a:cubicBezTo>
                  <a:pt x="30" y="0"/>
                  <a:pt x="19" y="1"/>
                  <a:pt x="8" y="3"/>
                </a:cubicBezTo>
                <a:cubicBezTo>
                  <a:pt x="7" y="3"/>
                  <a:pt x="6" y="4"/>
                  <a:pt x="5" y="6"/>
                </a:cubicBezTo>
                <a:cubicBezTo>
                  <a:pt x="0" y="23"/>
                  <a:pt x="0" y="41"/>
                  <a:pt x="5" y="58"/>
                </a:cubicBezTo>
                <a:cubicBezTo>
                  <a:pt x="6" y="60"/>
                  <a:pt x="7" y="61"/>
                  <a:pt x="8" y="61"/>
                </a:cubicBezTo>
                <a:cubicBezTo>
                  <a:pt x="19" y="63"/>
                  <a:pt x="30" y="64"/>
                  <a:pt x="41" y="64"/>
                </a:cubicBezTo>
                <a:cubicBezTo>
                  <a:pt x="52" y="64"/>
                  <a:pt x="63" y="63"/>
                  <a:pt x="74" y="61"/>
                </a:cubicBezTo>
                <a:cubicBezTo>
                  <a:pt x="75" y="61"/>
                  <a:pt x="76" y="60"/>
                  <a:pt x="77" y="58"/>
                </a:cubicBezTo>
                <a:cubicBezTo>
                  <a:pt x="83" y="41"/>
                  <a:pt x="83" y="23"/>
                  <a:pt x="77" y="6"/>
                </a:cubicBezTo>
                <a:cubicBezTo>
                  <a:pt x="76" y="4"/>
                  <a:pt x="75" y="3"/>
                  <a:pt x="74" y="3"/>
                </a:cubicBezTo>
                <a:close/>
                <a:moveTo>
                  <a:pt x="73" y="57"/>
                </a:moveTo>
                <a:cubicBezTo>
                  <a:pt x="52" y="61"/>
                  <a:pt x="31" y="61"/>
                  <a:pt x="9" y="57"/>
                </a:cubicBezTo>
                <a:cubicBezTo>
                  <a:pt x="4" y="40"/>
                  <a:pt x="4" y="24"/>
                  <a:pt x="9" y="7"/>
                </a:cubicBezTo>
                <a:cubicBezTo>
                  <a:pt x="31" y="2"/>
                  <a:pt x="52" y="2"/>
                  <a:pt x="73" y="7"/>
                </a:cubicBezTo>
                <a:cubicBezTo>
                  <a:pt x="79" y="24"/>
                  <a:pt x="79" y="40"/>
                  <a:pt x="73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5" name="iŝlîdé">
            <a:extLst>
              <a:ext uri="{FF2B5EF4-FFF2-40B4-BE49-F238E27FC236}">
                <a16:creationId xmlns="" xmlns:a16="http://schemas.microsoft.com/office/drawing/2014/main" id="{F2D859BD-219B-794F-AA18-E866D6A48C6A}"/>
              </a:ext>
            </a:extLst>
          </p:cNvPr>
          <p:cNvSpPr/>
          <p:nvPr/>
        </p:nvSpPr>
        <p:spPr bwMode="auto">
          <a:xfrm>
            <a:off x="5520754" y="5626909"/>
            <a:ext cx="407810" cy="190706"/>
          </a:xfrm>
          <a:custGeom>
            <a:avLst/>
            <a:gdLst>
              <a:gd name="T0" fmla="*/ 125 w 131"/>
              <a:gd name="T1" fmla="*/ 10 h 100"/>
              <a:gd name="T2" fmla="*/ 118 w 131"/>
              <a:gd name="T3" fmla="*/ 4 h 100"/>
              <a:gd name="T4" fmla="*/ 65 w 131"/>
              <a:gd name="T5" fmla="*/ 0 h 100"/>
              <a:gd name="T6" fmla="*/ 13 w 131"/>
              <a:gd name="T7" fmla="*/ 4 h 100"/>
              <a:gd name="T8" fmla="*/ 6 w 131"/>
              <a:gd name="T9" fmla="*/ 10 h 100"/>
              <a:gd name="T10" fmla="*/ 6 w 131"/>
              <a:gd name="T11" fmla="*/ 87 h 100"/>
              <a:gd name="T12" fmla="*/ 13 w 131"/>
              <a:gd name="T13" fmla="*/ 93 h 100"/>
              <a:gd name="T14" fmla="*/ 38 w 131"/>
              <a:gd name="T15" fmla="*/ 96 h 100"/>
              <a:gd name="T16" fmla="*/ 37 w 131"/>
              <a:gd name="T17" fmla="*/ 96 h 100"/>
              <a:gd name="T18" fmla="*/ 65 w 131"/>
              <a:gd name="T19" fmla="*/ 100 h 100"/>
              <a:gd name="T20" fmla="*/ 93 w 131"/>
              <a:gd name="T21" fmla="*/ 96 h 100"/>
              <a:gd name="T22" fmla="*/ 92 w 131"/>
              <a:gd name="T23" fmla="*/ 96 h 100"/>
              <a:gd name="T24" fmla="*/ 118 w 131"/>
              <a:gd name="T25" fmla="*/ 93 h 100"/>
              <a:gd name="T26" fmla="*/ 125 w 131"/>
              <a:gd name="T27" fmla="*/ 87 h 100"/>
              <a:gd name="T28" fmla="*/ 125 w 131"/>
              <a:gd name="T29" fmla="*/ 10 h 100"/>
              <a:gd name="T30" fmla="*/ 117 w 131"/>
              <a:gd name="T31" fmla="*/ 85 h 100"/>
              <a:gd name="T32" fmla="*/ 14 w 131"/>
              <a:gd name="T33" fmla="*/ 85 h 100"/>
              <a:gd name="T34" fmla="*/ 14 w 131"/>
              <a:gd name="T35" fmla="*/ 12 h 100"/>
              <a:gd name="T36" fmla="*/ 117 w 131"/>
              <a:gd name="T37" fmla="*/ 12 h 100"/>
              <a:gd name="T38" fmla="*/ 117 w 131"/>
              <a:gd name="T39" fmla="*/ 8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1" h="100">
                <a:moveTo>
                  <a:pt x="125" y="10"/>
                </a:moveTo>
                <a:cubicBezTo>
                  <a:pt x="124" y="6"/>
                  <a:pt x="121" y="4"/>
                  <a:pt x="118" y="4"/>
                </a:cubicBezTo>
                <a:cubicBezTo>
                  <a:pt x="100" y="1"/>
                  <a:pt x="83" y="0"/>
                  <a:pt x="65" y="0"/>
                </a:cubicBezTo>
                <a:cubicBezTo>
                  <a:pt x="48" y="0"/>
                  <a:pt x="30" y="1"/>
                  <a:pt x="13" y="4"/>
                </a:cubicBezTo>
                <a:cubicBezTo>
                  <a:pt x="9" y="4"/>
                  <a:pt x="7" y="6"/>
                  <a:pt x="6" y="10"/>
                </a:cubicBezTo>
                <a:cubicBezTo>
                  <a:pt x="0" y="35"/>
                  <a:pt x="0" y="61"/>
                  <a:pt x="6" y="87"/>
                </a:cubicBezTo>
                <a:cubicBezTo>
                  <a:pt x="7" y="90"/>
                  <a:pt x="9" y="93"/>
                  <a:pt x="13" y="93"/>
                </a:cubicBezTo>
                <a:cubicBezTo>
                  <a:pt x="21" y="94"/>
                  <a:pt x="29" y="95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9"/>
                  <a:pt x="50" y="100"/>
                  <a:pt x="65" y="100"/>
                </a:cubicBezTo>
                <a:cubicBezTo>
                  <a:pt x="81" y="100"/>
                  <a:pt x="93" y="99"/>
                  <a:pt x="93" y="96"/>
                </a:cubicBezTo>
                <a:cubicBezTo>
                  <a:pt x="93" y="96"/>
                  <a:pt x="93" y="96"/>
                  <a:pt x="92" y="96"/>
                </a:cubicBezTo>
                <a:cubicBezTo>
                  <a:pt x="101" y="95"/>
                  <a:pt x="109" y="94"/>
                  <a:pt x="118" y="93"/>
                </a:cubicBezTo>
                <a:cubicBezTo>
                  <a:pt x="121" y="93"/>
                  <a:pt x="124" y="90"/>
                  <a:pt x="125" y="87"/>
                </a:cubicBezTo>
                <a:cubicBezTo>
                  <a:pt x="131" y="61"/>
                  <a:pt x="131" y="35"/>
                  <a:pt x="125" y="10"/>
                </a:cubicBezTo>
                <a:close/>
                <a:moveTo>
                  <a:pt x="117" y="85"/>
                </a:moveTo>
                <a:cubicBezTo>
                  <a:pt x="82" y="89"/>
                  <a:pt x="48" y="89"/>
                  <a:pt x="14" y="85"/>
                </a:cubicBezTo>
                <a:cubicBezTo>
                  <a:pt x="8" y="61"/>
                  <a:pt x="8" y="36"/>
                  <a:pt x="14" y="12"/>
                </a:cubicBezTo>
                <a:cubicBezTo>
                  <a:pt x="48" y="7"/>
                  <a:pt x="82" y="7"/>
                  <a:pt x="117" y="12"/>
                </a:cubicBezTo>
                <a:cubicBezTo>
                  <a:pt x="123" y="36"/>
                  <a:pt x="123" y="61"/>
                  <a:pt x="117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/>
          </a:p>
        </p:txBody>
      </p:sp>
      <p:sp>
        <p:nvSpPr>
          <p:cNvPr id="66" name="iš1ídè">
            <a:extLst>
              <a:ext uri="{FF2B5EF4-FFF2-40B4-BE49-F238E27FC236}">
                <a16:creationId xmlns="" xmlns:a16="http://schemas.microsoft.com/office/drawing/2014/main" id="{A51971AC-6036-6548-8A24-ED6F315AF836}"/>
              </a:ext>
            </a:extLst>
          </p:cNvPr>
          <p:cNvSpPr/>
          <p:nvPr/>
        </p:nvSpPr>
        <p:spPr bwMode="auto">
          <a:xfrm>
            <a:off x="5835162" y="5664729"/>
            <a:ext cx="36835" cy="23335"/>
          </a:xfrm>
          <a:custGeom>
            <a:avLst/>
            <a:gdLst>
              <a:gd name="T0" fmla="*/ 6 w 12"/>
              <a:gd name="T1" fmla="*/ 12 h 12"/>
              <a:gd name="T2" fmla="*/ 12 w 12"/>
              <a:gd name="T3" fmla="*/ 6 h 12"/>
              <a:gd name="T4" fmla="*/ 6 w 12"/>
              <a:gd name="T5" fmla="*/ 0 h 12"/>
              <a:gd name="T6" fmla="*/ 0 w 12"/>
              <a:gd name="T7" fmla="*/ 6 h 12"/>
              <a:gd name="T8" fmla="*/ 6 w 12"/>
              <a:gd name="T9" fmla="*/ 12 h 12"/>
              <a:gd name="T10" fmla="*/ 6 w 12"/>
              <a:gd name="T11" fmla="*/ 4 h 12"/>
              <a:gd name="T12" fmla="*/ 8 w 12"/>
              <a:gd name="T13" fmla="*/ 6 h 12"/>
              <a:gd name="T14" fmla="*/ 6 w 12"/>
              <a:gd name="T15" fmla="*/ 8 h 12"/>
              <a:gd name="T16" fmla="*/ 4 w 12"/>
              <a:gd name="T17" fmla="*/ 6 h 12"/>
              <a:gd name="T18" fmla="*/ 6 w 12"/>
              <a:gd name="T1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12"/>
                </a:moveTo>
                <a:cubicBezTo>
                  <a:pt x="9" y="12"/>
                  <a:pt x="12" y="10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2"/>
                  <a:pt x="6" y="12"/>
                </a:cubicBezTo>
                <a:close/>
                <a:moveTo>
                  <a:pt x="6" y="4"/>
                </a:moveTo>
                <a:cubicBezTo>
                  <a:pt x="7" y="4"/>
                  <a:pt x="8" y="5"/>
                  <a:pt x="8" y="6"/>
                </a:cubicBezTo>
                <a:cubicBezTo>
                  <a:pt x="8" y="8"/>
                  <a:pt x="7" y="8"/>
                  <a:pt x="6" y="8"/>
                </a:cubicBezTo>
                <a:cubicBezTo>
                  <a:pt x="5" y="8"/>
                  <a:pt x="4" y="8"/>
                  <a:pt x="4" y="6"/>
                </a:cubicBezTo>
                <a:cubicBezTo>
                  <a:pt x="4" y="5"/>
                  <a:pt x="5" y="4"/>
                  <a:pt x="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7" name="íŝlídê">
            <a:extLst>
              <a:ext uri="{FF2B5EF4-FFF2-40B4-BE49-F238E27FC236}">
                <a16:creationId xmlns="" xmlns:a16="http://schemas.microsoft.com/office/drawing/2014/main" id="{4A38459D-27F1-C145-9E87-C0E3AE7744F6}"/>
              </a:ext>
            </a:extLst>
          </p:cNvPr>
          <p:cNvSpPr/>
          <p:nvPr/>
        </p:nvSpPr>
        <p:spPr bwMode="auto">
          <a:xfrm>
            <a:off x="5822006" y="5764507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8" name="ísḻiďe">
            <a:extLst>
              <a:ext uri="{FF2B5EF4-FFF2-40B4-BE49-F238E27FC236}">
                <a16:creationId xmlns="" xmlns:a16="http://schemas.microsoft.com/office/drawing/2014/main" id="{A53BFF60-5C75-F74A-AB0E-DEAF5826241A}"/>
              </a:ext>
            </a:extLst>
          </p:cNvPr>
          <p:cNvSpPr/>
          <p:nvPr/>
        </p:nvSpPr>
        <p:spPr bwMode="auto">
          <a:xfrm>
            <a:off x="5835162" y="5741171"/>
            <a:ext cx="49990" cy="8046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69" name="ïṩliḑe">
            <a:extLst>
              <a:ext uri="{FF2B5EF4-FFF2-40B4-BE49-F238E27FC236}">
                <a16:creationId xmlns="" xmlns:a16="http://schemas.microsoft.com/office/drawing/2014/main" id="{51E85DE8-F4FB-E148-AB98-9C70ADF33664}"/>
              </a:ext>
            </a:extLst>
          </p:cNvPr>
          <p:cNvSpPr/>
          <p:nvPr/>
        </p:nvSpPr>
        <p:spPr bwMode="auto">
          <a:xfrm>
            <a:off x="5835162" y="5718640"/>
            <a:ext cx="49990" cy="7241"/>
          </a:xfrm>
          <a:custGeom>
            <a:avLst/>
            <a:gdLst>
              <a:gd name="T0" fmla="*/ 14 w 16"/>
              <a:gd name="T1" fmla="*/ 0 h 4"/>
              <a:gd name="T2" fmla="*/ 2 w 16"/>
              <a:gd name="T3" fmla="*/ 0 h 4"/>
              <a:gd name="T4" fmla="*/ 0 w 16"/>
              <a:gd name="T5" fmla="*/ 2 h 4"/>
              <a:gd name="T6" fmla="*/ 2 w 16"/>
              <a:gd name="T7" fmla="*/ 4 h 4"/>
              <a:gd name="T8" fmla="*/ 14 w 16"/>
              <a:gd name="T9" fmla="*/ 4 h 4"/>
              <a:gd name="T10" fmla="*/ 16 w 16"/>
              <a:gd name="T11" fmla="*/ 2 h 4"/>
              <a:gd name="T12" fmla="*/ 14 w 16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2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2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70" name="îṩľiďê">
            <a:extLst>
              <a:ext uri="{FF2B5EF4-FFF2-40B4-BE49-F238E27FC236}">
                <a16:creationId xmlns="" xmlns:a16="http://schemas.microsoft.com/office/drawing/2014/main" id="{ECD46285-A154-8249-B45C-5607618645BB}"/>
              </a:ext>
            </a:extLst>
          </p:cNvPr>
          <p:cNvSpPr/>
          <p:nvPr/>
        </p:nvSpPr>
        <p:spPr bwMode="auto">
          <a:xfrm>
            <a:off x="5623364" y="5688064"/>
            <a:ext cx="74985" cy="30577"/>
          </a:xfrm>
          <a:custGeom>
            <a:avLst/>
            <a:gdLst>
              <a:gd name="T0" fmla="*/ 22 w 24"/>
              <a:gd name="T1" fmla="*/ 0 h 16"/>
              <a:gd name="T2" fmla="*/ 4 w 24"/>
              <a:gd name="T3" fmla="*/ 1 h 16"/>
              <a:gd name="T4" fmla="*/ 1 w 24"/>
              <a:gd name="T5" fmla="*/ 3 h 16"/>
              <a:gd name="T6" fmla="*/ 0 w 24"/>
              <a:gd name="T7" fmla="*/ 14 h 16"/>
              <a:gd name="T8" fmla="*/ 2 w 24"/>
              <a:gd name="T9" fmla="*/ 16 h 16"/>
              <a:gd name="T10" fmla="*/ 4 w 24"/>
              <a:gd name="T11" fmla="*/ 14 h 16"/>
              <a:gd name="T12" fmla="*/ 5 w 24"/>
              <a:gd name="T13" fmla="*/ 7 h 16"/>
              <a:gd name="T14" fmla="*/ 7 w 24"/>
              <a:gd name="T15" fmla="*/ 5 h 16"/>
              <a:gd name="T16" fmla="*/ 22 w 24"/>
              <a:gd name="T17" fmla="*/ 4 h 16"/>
              <a:gd name="T18" fmla="*/ 24 w 24"/>
              <a:gd name="T19" fmla="*/ 2 h 16"/>
              <a:gd name="T20" fmla="*/ 22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2" y="0"/>
                </a:move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2"/>
                  <a:pt x="1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6"/>
                  <a:pt x="2" y="16"/>
                </a:cubicBezTo>
                <a:cubicBezTo>
                  <a:pt x="3" y="16"/>
                  <a:pt x="4" y="16"/>
                  <a:pt x="4" y="14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4" y="3"/>
                  <a:pt x="24" y="2"/>
                </a:cubicBezTo>
                <a:cubicBezTo>
                  <a:pt x="24" y="0"/>
                  <a:pt x="2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/>
          </a:p>
        </p:txBody>
      </p:sp>
      <p:sp>
        <p:nvSpPr>
          <p:cNvPr id="71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0F78968A-C5FC-A84F-8CE2-31B61E3B1E97}"/>
              </a:ext>
            </a:extLst>
          </p:cNvPr>
          <p:cNvSpPr txBox="1"/>
          <p:nvPr/>
        </p:nvSpPr>
        <p:spPr>
          <a:xfrm>
            <a:off x="1243958" y="2175980"/>
            <a:ext cx="3690121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sym typeface="Roboto Bold"/>
              </a:rPr>
              <a:t>计算机屏幕软件录制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/>
            </a:endParaRPr>
          </a:p>
        </p:txBody>
      </p:sp>
      <p:sp>
        <p:nvSpPr>
          <p:cNvPr id="72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9F431A79-1CD1-9D45-8DFF-AC9AAEE3075E}"/>
              </a:ext>
            </a:extLst>
          </p:cNvPr>
          <p:cNvSpPr txBox="1"/>
          <p:nvPr/>
        </p:nvSpPr>
        <p:spPr>
          <a:xfrm>
            <a:off x="1256456" y="2992448"/>
            <a:ext cx="3690121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sym typeface="Roboto Bold"/>
              </a:rPr>
              <a:t>摄像工具录制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/>
            </a:endParaRPr>
          </a:p>
        </p:txBody>
      </p:sp>
      <p:sp>
        <p:nvSpPr>
          <p:cNvPr id="73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0590AAA5-7D19-C24F-90B6-C3D5847D3EBE}"/>
              </a:ext>
            </a:extLst>
          </p:cNvPr>
          <p:cNvSpPr txBox="1"/>
          <p:nvPr/>
        </p:nvSpPr>
        <p:spPr>
          <a:xfrm>
            <a:off x="1237843" y="3890429"/>
            <a:ext cx="3690121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sym typeface="Roboto Bold"/>
              </a:rPr>
              <a:t>录播教室录制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/>
            </a:endParaRPr>
          </a:p>
        </p:txBody>
      </p:sp>
      <p:sp>
        <p:nvSpPr>
          <p:cNvPr id="74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154EBBC8-D948-1441-8826-273AD58D4A9E}"/>
              </a:ext>
            </a:extLst>
          </p:cNvPr>
          <p:cNvSpPr txBox="1"/>
          <p:nvPr/>
        </p:nvSpPr>
        <p:spPr>
          <a:xfrm>
            <a:off x="1252040" y="4669850"/>
            <a:ext cx="3690121" cy="411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sym typeface="Roboto Bold"/>
              </a:rPr>
              <a:t>智能手机</a:t>
            </a:r>
            <a:r>
              <a:rPr lang="en-US" altLang="zh-CN" sz="2000" dirty="0">
                <a:sym typeface="Roboto Bold"/>
              </a:rPr>
              <a:t>APP</a:t>
            </a:r>
            <a:r>
              <a:rPr lang="zh-CN" altLang="zh-CN" sz="2000" dirty="0">
                <a:sym typeface="Roboto Bold"/>
              </a:rPr>
              <a:t>录制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/>
            </a:endParaRPr>
          </a:p>
        </p:txBody>
      </p:sp>
      <p:sp>
        <p:nvSpPr>
          <p:cNvPr id="75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0EA726BC-1A51-CB46-AD0D-CFC90E7DBA19}"/>
              </a:ext>
            </a:extLst>
          </p:cNvPr>
          <p:cNvSpPr txBox="1"/>
          <p:nvPr/>
        </p:nvSpPr>
        <p:spPr>
          <a:xfrm>
            <a:off x="1252040" y="5517995"/>
            <a:ext cx="3690121" cy="412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2000" dirty="0">
                <a:sym typeface="Roboto Bold"/>
              </a:rPr>
              <a:t>混合软件制作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  <a:sym typeface="Roboto Light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="" xmlns:a16="http://schemas.microsoft.com/office/drawing/2014/main" id="{84579B42-337E-A349-A206-A7CDEAB39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544" y="2224717"/>
            <a:ext cx="4108809" cy="328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4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5.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后期制作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180821" y="2415083"/>
            <a:ext cx="3590772" cy="31330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利用软件进行编辑美化及保存处理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619425" y="2393116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CC765B87-D0D5-F242-9130-973CEB7A1427}"/>
              </a:ext>
            </a:extLst>
          </p:cNvPr>
          <p:cNvSpPr>
            <a:spLocks noEditPoints="1"/>
          </p:cNvSpPr>
          <p:nvPr/>
        </p:nvSpPr>
        <p:spPr bwMode="auto">
          <a:xfrm>
            <a:off x="619425" y="368663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619425" y="498662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4" name="Freeform 45">
            <a:extLst>
              <a:ext uri="{FF2B5EF4-FFF2-40B4-BE49-F238E27FC236}">
                <a16:creationId xmlns="" xmlns:a16="http://schemas.microsoft.com/office/drawing/2014/main" id="{A9BEFC50-0F8C-BF49-994C-B843E86B98E3}"/>
              </a:ext>
            </a:extLst>
          </p:cNvPr>
          <p:cNvSpPr>
            <a:spLocks noEditPoints="1"/>
          </p:cNvSpPr>
          <p:nvPr/>
        </p:nvSpPr>
        <p:spPr bwMode="auto">
          <a:xfrm>
            <a:off x="11137384" y="241508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5" name="Freeform 45">
            <a:extLst>
              <a:ext uri="{FF2B5EF4-FFF2-40B4-BE49-F238E27FC236}">
                <a16:creationId xmlns="" xmlns:a16="http://schemas.microsoft.com/office/drawing/2014/main" id="{11B0ABFB-83B4-8140-96EC-5C2EC276E836}"/>
              </a:ext>
            </a:extLst>
          </p:cNvPr>
          <p:cNvSpPr>
            <a:spLocks noEditPoints="1"/>
          </p:cNvSpPr>
          <p:nvPr/>
        </p:nvSpPr>
        <p:spPr bwMode="auto">
          <a:xfrm>
            <a:off x="11137384" y="3718625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="" xmlns:a16="http://schemas.microsoft.com/office/drawing/2014/main" id="{69541B9F-D83D-AD4C-86D7-3768B39D6F02}"/>
              </a:ext>
            </a:extLst>
          </p:cNvPr>
          <p:cNvSpPr>
            <a:spLocks noEditPoints="1"/>
          </p:cNvSpPr>
          <p:nvPr/>
        </p:nvSpPr>
        <p:spPr bwMode="auto">
          <a:xfrm>
            <a:off x="11137384" y="5002552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3">
            <a:extLst>
              <a:ext uri="{FF2B5EF4-FFF2-40B4-BE49-F238E27FC236}">
                <a16:creationId xmlns="" xmlns:a16="http://schemas.microsoft.com/office/drawing/2014/main" id="{4EB7856A-A296-064E-B71D-E739B80D7C67}"/>
              </a:ext>
            </a:extLst>
          </p:cNvPr>
          <p:cNvSpPr txBox="1">
            <a:spLocks/>
          </p:cNvSpPr>
          <p:nvPr/>
        </p:nvSpPr>
        <p:spPr>
          <a:xfrm>
            <a:off x="1228927" y="3590346"/>
            <a:ext cx="3332978" cy="7536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把视频片头和片尾的空白部分以及出错的片段分割移除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1180821" y="4980487"/>
            <a:ext cx="4043154" cy="65560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为视频添加片头、片尾、字幕、</a:t>
            </a:r>
            <a:r>
              <a:rPr lang="en-US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LOGO</a:t>
            </a: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等，显示标题、作者、单位等信息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5" name="Text Placeholder 3">
            <a:extLst>
              <a:ext uri="{FF2B5EF4-FFF2-40B4-BE49-F238E27FC236}">
                <a16:creationId xmlns="" xmlns:a16="http://schemas.microsoft.com/office/drawing/2014/main" id="{E2BDBA62-B93F-EA48-9DD0-B24F1FB083E6}"/>
              </a:ext>
            </a:extLst>
          </p:cNvPr>
          <p:cNvSpPr txBox="1">
            <a:spLocks/>
          </p:cNvSpPr>
          <p:nvPr/>
        </p:nvSpPr>
        <p:spPr>
          <a:xfrm>
            <a:off x="7630532" y="2375210"/>
            <a:ext cx="3332978" cy="7536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添加背景音乐、局部微调音量与降噪等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6" name="Text Placeholder 3">
            <a:extLst>
              <a:ext uri="{FF2B5EF4-FFF2-40B4-BE49-F238E27FC236}">
                <a16:creationId xmlns="" xmlns:a16="http://schemas.microsoft.com/office/drawing/2014/main" id="{DB142EC5-271E-0B4D-8A2E-F57DD0CD0BD8}"/>
              </a:ext>
            </a:extLst>
          </p:cNvPr>
          <p:cNvSpPr txBox="1">
            <a:spLocks/>
          </p:cNvSpPr>
          <p:nvPr/>
        </p:nvSpPr>
        <p:spPr>
          <a:xfrm>
            <a:off x="7643104" y="3643984"/>
            <a:ext cx="3332978" cy="7536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最后合成导出常用流媒体</a:t>
            </a:r>
            <a:r>
              <a:rPr lang="en-US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MP4</a:t>
            </a: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FLV</a:t>
            </a: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等格式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7" name="Text Placeholder 3">
            <a:extLst>
              <a:ext uri="{FF2B5EF4-FFF2-40B4-BE49-F238E27FC236}">
                <a16:creationId xmlns="" xmlns:a16="http://schemas.microsoft.com/office/drawing/2014/main" id="{542ABB63-3776-5E42-A08C-A367084D55E4}"/>
              </a:ext>
            </a:extLst>
          </p:cNvPr>
          <p:cNvSpPr txBox="1">
            <a:spLocks/>
          </p:cNvSpPr>
          <p:nvPr/>
        </p:nvSpPr>
        <p:spPr>
          <a:xfrm>
            <a:off x="7643104" y="5071010"/>
            <a:ext cx="3332978" cy="3601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大小原则上不超过</a:t>
            </a:r>
            <a:r>
              <a:rPr lang="en-US" altLang="zh-CN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100MB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5A832E54-0F19-9F4F-8FD9-9690D17CEA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351" y="2462069"/>
            <a:ext cx="2538934" cy="294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9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7" grpId="0"/>
      <p:bldP spid="74" grpId="0"/>
      <p:bldP spid="75" grpId="0"/>
      <p:bldP spid="76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076299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微课的制作流程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9031E90-87BA-0848-BA2C-EA4C1CB9C7FE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FD927BAF-A198-1C40-AAFC-1C7A0015E483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="" xmlns:a16="http://schemas.microsoft.com/office/drawing/2014/main" id="{872E5214-7CAC-6942-B622-943D4F04AB32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="" xmlns:a16="http://schemas.microsoft.com/office/drawing/2014/main" id="{07FF21AE-062A-AF41-B8F1-6AD42E5467F8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="" xmlns:a16="http://schemas.microsoft.com/office/drawing/2014/main" id="{1E12EFAD-32D6-884C-B814-603C54A281D3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="" xmlns:a16="http://schemas.microsoft.com/office/drawing/2014/main" id="{C9797DF5-92F8-E140-B25C-B4181910F33C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41F7E75-9CC9-8545-82B7-6BD33C3EB9F4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6.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教学评价与反思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FE09704-06A8-C14A-956C-BB0A073E6B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44" y="2042556"/>
            <a:ext cx="4679076" cy="4202032"/>
          </a:xfrm>
          <a:prstGeom prst="rect">
            <a:avLst/>
          </a:prstGeom>
        </p:spPr>
      </p:pic>
      <p:sp>
        <p:nvSpPr>
          <p:cNvPr id="16" name="íšḷîďê">
            <a:extLst>
              <a:ext uri="{FF2B5EF4-FFF2-40B4-BE49-F238E27FC236}">
                <a16:creationId xmlns="" xmlns:a16="http://schemas.microsoft.com/office/drawing/2014/main" id="{7D23F249-9AAC-5843-9A12-1CAEB85B96AB}"/>
              </a:ext>
            </a:extLst>
          </p:cNvPr>
          <p:cNvSpPr/>
          <p:nvPr/>
        </p:nvSpPr>
        <p:spPr>
          <a:xfrm>
            <a:off x="4943760" y="2264343"/>
            <a:ext cx="6521800" cy="39780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8" name="íṡḻîḓè">
            <a:extLst>
              <a:ext uri="{FF2B5EF4-FFF2-40B4-BE49-F238E27FC236}">
                <a16:creationId xmlns="" xmlns:a16="http://schemas.microsoft.com/office/drawing/2014/main" id="{AB73665B-0F28-4B4D-AF7A-02C0AD12D942}"/>
              </a:ext>
            </a:extLst>
          </p:cNvPr>
          <p:cNvSpPr/>
          <p:nvPr/>
        </p:nvSpPr>
        <p:spPr>
          <a:xfrm>
            <a:off x="4943761" y="2264343"/>
            <a:ext cx="45720" cy="3980245"/>
          </a:xfrm>
          <a:prstGeom prst="rect">
            <a:avLst/>
          </a:prstGeom>
          <a:solidFill>
            <a:srgbClr val="D472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i$1îḍé">
            <a:extLst>
              <a:ext uri="{FF2B5EF4-FFF2-40B4-BE49-F238E27FC236}">
                <a16:creationId xmlns="" xmlns:a16="http://schemas.microsoft.com/office/drawing/2014/main" id="{93E9BD44-5584-234A-BC4C-7DE3E7662D6A}"/>
              </a:ext>
            </a:extLst>
          </p:cNvPr>
          <p:cNvSpPr/>
          <p:nvPr/>
        </p:nvSpPr>
        <p:spPr>
          <a:xfrm>
            <a:off x="5499914" y="3650154"/>
            <a:ext cx="455104" cy="1206370"/>
          </a:xfrm>
          <a:custGeom>
            <a:avLst/>
            <a:gdLst>
              <a:gd name="connsiteX0" fmla="*/ 120521 w 338138"/>
              <a:gd name="connsiteY0" fmla="*/ 168275 h 284163"/>
              <a:gd name="connsiteX1" fmla="*/ 217618 w 338138"/>
              <a:gd name="connsiteY1" fmla="*/ 168275 h 284163"/>
              <a:gd name="connsiteX2" fmla="*/ 233363 w 338138"/>
              <a:gd name="connsiteY2" fmla="*/ 184840 h 284163"/>
              <a:gd name="connsiteX3" fmla="*/ 217618 w 338138"/>
              <a:gd name="connsiteY3" fmla="*/ 200025 h 284163"/>
              <a:gd name="connsiteX4" fmla="*/ 120521 w 338138"/>
              <a:gd name="connsiteY4" fmla="*/ 200025 h 284163"/>
              <a:gd name="connsiteX5" fmla="*/ 104775 w 338138"/>
              <a:gd name="connsiteY5" fmla="*/ 184840 h 284163"/>
              <a:gd name="connsiteX6" fmla="*/ 120521 w 338138"/>
              <a:gd name="connsiteY6" fmla="*/ 168275 h 284163"/>
              <a:gd name="connsiteX7" fmla="*/ 30163 w 338138"/>
              <a:gd name="connsiteY7" fmla="*/ 112712 h 284163"/>
              <a:gd name="connsiteX8" fmla="*/ 30163 w 338138"/>
              <a:gd name="connsiteY8" fmla="*/ 255587 h 284163"/>
              <a:gd name="connsiteX9" fmla="*/ 307976 w 338138"/>
              <a:gd name="connsiteY9" fmla="*/ 255587 h 284163"/>
              <a:gd name="connsiteX10" fmla="*/ 307976 w 338138"/>
              <a:gd name="connsiteY10" fmla="*/ 112712 h 284163"/>
              <a:gd name="connsiteX11" fmla="*/ 57150 w 338138"/>
              <a:gd name="connsiteY11" fmla="*/ 30162 h 284163"/>
              <a:gd name="connsiteX12" fmla="*/ 38100 w 338138"/>
              <a:gd name="connsiteY12" fmla="*/ 84137 h 284163"/>
              <a:gd name="connsiteX13" fmla="*/ 301625 w 338138"/>
              <a:gd name="connsiteY13" fmla="*/ 84137 h 284163"/>
              <a:gd name="connsiteX14" fmla="*/ 280988 w 338138"/>
              <a:gd name="connsiteY14" fmla="*/ 30162 h 284163"/>
              <a:gd name="connsiteX15" fmla="*/ 46230 w 338138"/>
              <a:gd name="connsiteY15" fmla="*/ 0 h 284163"/>
              <a:gd name="connsiteX16" fmla="*/ 291908 w 338138"/>
              <a:gd name="connsiteY16" fmla="*/ 0 h 284163"/>
              <a:gd name="connsiteX17" fmla="*/ 306438 w 338138"/>
              <a:gd name="connsiteY17" fmla="*/ 9209 h 284163"/>
              <a:gd name="connsiteX18" fmla="*/ 336817 w 338138"/>
              <a:gd name="connsiteY18" fmla="*/ 92090 h 284163"/>
              <a:gd name="connsiteX19" fmla="*/ 338138 w 338138"/>
              <a:gd name="connsiteY19" fmla="*/ 94721 h 284163"/>
              <a:gd name="connsiteX20" fmla="*/ 338138 w 338138"/>
              <a:gd name="connsiteY20" fmla="*/ 97352 h 284163"/>
              <a:gd name="connsiteX21" fmla="*/ 338138 w 338138"/>
              <a:gd name="connsiteY21" fmla="*/ 269692 h 284163"/>
              <a:gd name="connsiteX22" fmla="*/ 322288 w 338138"/>
              <a:gd name="connsiteY22" fmla="*/ 284163 h 284163"/>
              <a:gd name="connsiteX23" fmla="*/ 15850 w 338138"/>
              <a:gd name="connsiteY23" fmla="*/ 284163 h 284163"/>
              <a:gd name="connsiteX24" fmla="*/ 0 w 338138"/>
              <a:gd name="connsiteY24" fmla="*/ 269692 h 284163"/>
              <a:gd name="connsiteX25" fmla="*/ 0 w 338138"/>
              <a:gd name="connsiteY25" fmla="*/ 97352 h 284163"/>
              <a:gd name="connsiteX26" fmla="*/ 0 w 338138"/>
              <a:gd name="connsiteY26" fmla="*/ 94721 h 284163"/>
              <a:gd name="connsiteX27" fmla="*/ 1321 w 338138"/>
              <a:gd name="connsiteY27" fmla="*/ 92090 h 284163"/>
              <a:gd name="connsiteX28" fmla="*/ 31700 w 338138"/>
              <a:gd name="connsiteY28" fmla="*/ 9209 h 284163"/>
              <a:gd name="connsiteX29" fmla="*/ 46230 w 338138"/>
              <a:gd name="connsiteY29" fmla="*/ 0 h 28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8138" h="284163">
                <a:moveTo>
                  <a:pt x="120521" y="168275"/>
                </a:moveTo>
                <a:cubicBezTo>
                  <a:pt x="120521" y="168275"/>
                  <a:pt x="120521" y="168275"/>
                  <a:pt x="217618" y="168275"/>
                </a:cubicBezTo>
                <a:cubicBezTo>
                  <a:pt x="226803" y="168275"/>
                  <a:pt x="233363" y="175177"/>
                  <a:pt x="233363" y="184840"/>
                </a:cubicBezTo>
                <a:cubicBezTo>
                  <a:pt x="233363" y="193123"/>
                  <a:pt x="226803" y="200025"/>
                  <a:pt x="217618" y="200025"/>
                </a:cubicBezTo>
                <a:cubicBezTo>
                  <a:pt x="217618" y="200025"/>
                  <a:pt x="217618" y="200025"/>
                  <a:pt x="120521" y="200025"/>
                </a:cubicBezTo>
                <a:cubicBezTo>
                  <a:pt x="111336" y="200025"/>
                  <a:pt x="104775" y="193123"/>
                  <a:pt x="104775" y="184840"/>
                </a:cubicBezTo>
                <a:cubicBezTo>
                  <a:pt x="104775" y="175177"/>
                  <a:pt x="111336" y="168275"/>
                  <a:pt x="120521" y="168275"/>
                </a:cubicBezTo>
                <a:close/>
                <a:moveTo>
                  <a:pt x="30163" y="112712"/>
                </a:moveTo>
                <a:lnTo>
                  <a:pt x="30163" y="255587"/>
                </a:lnTo>
                <a:lnTo>
                  <a:pt x="307976" y="255587"/>
                </a:lnTo>
                <a:lnTo>
                  <a:pt x="307976" y="112712"/>
                </a:lnTo>
                <a:close/>
                <a:moveTo>
                  <a:pt x="57150" y="30162"/>
                </a:moveTo>
                <a:lnTo>
                  <a:pt x="38100" y="84137"/>
                </a:lnTo>
                <a:lnTo>
                  <a:pt x="301625" y="84137"/>
                </a:lnTo>
                <a:lnTo>
                  <a:pt x="280988" y="30162"/>
                </a:lnTo>
                <a:close/>
                <a:moveTo>
                  <a:pt x="46230" y="0"/>
                </a:moveTo>
                <a:cubicBezTo>
                  <a:pt x="46230" y="0"/>
                  <a:pt x="46230" y="0"/>
                  <a:pt x="291908" y="0"/>
                </a:cubicBezTo>
                <a:cubicBezTo>
                  <a:pt x="298513" y="0"/>
                  <a:pt x="305117" y="3946"/>
                  <a:pt x="306438" y="9209"/>
                </a:cubicBezTo>
                <a:cubicBezTo>
                  <a:pt x="306438" y="9209"/>
                  <a:pt x="306438" y="9209"/>
                  <a:pt x="336817" y="92090"/>
                </a:cubicBezTo>
                <a:cubicBezTo>
                  <a:pt x="336817" y="93405"/>
                  <a:pt x="338138" y="93405"/>
                  <a:pt x="338138" y="94721"/>
                </a:cubicBezTo>
                <a:cubicBezTo>
                  <a:pt x="338138" y="94721"/>
                  <a:pt x="338138" y="96036"/>
                  <a:pt x="338138" y="97352"/>
                </a:cubicBezTo>
                <a:cubicBezTo>
                  <a:pt x="338138" y="97352"/>
                  <a:pt x="338138" y="97352"/>
                  <a:pt x="338138" y="269692"/>
                </a:cubicBezTo>
                <a:cubicBezTo>
                  <a:pt x="338138" y="277585"/>
                  <a:pt x="331534" y="284163"/>
                  <a:pt x="322288" y="284163"/>
                </a:cubicBezTo>
                <a:cubicBezTo>
                  <a:pt x="322288" y="284163"/>
                  <a:pt x="322288" y="284163"/>
                  <a:pt x="15850" y="284163"/>
                </a:cubicBezTo>
                <a:cubicBezTo>
                  <a:pt x="6604" y="284163"/>
                  <a:pt x="0" y="277585"/>
                  <a:pt x="0" y="269692"/>
                </a:cubicBezTo>
                <a:cubicBezTo>
                  <a:pt x="0" y="269692"/>
                  <a:pt x="0" y="269692"/>
                  <a:pt x="0" y="97352"/>
                </a:cubicBezTo>
                <a:cubicBezTo>
                  <a:pt x="0" y="96036"/>
                  <a:pt x="0" y="94721"/>
                  <a:pt x="0" y="94721"/>
                </a:cubicBezTo>
                <a:cubicBezTo>
                  <a:pt x="0" y="93405"/>
                  <a:pt x="1321" y="93405"/>
                  <a:pt x="1321" y="92090"/>
                </a:cubicBezTo>
                <a:cubicBezTo>
                  <a:pt x="1321" y="92090"/>
                  <a:pt x="1321" y="92090"/>
                  <a:pt x="31700" y="9209"/>
                </a:cubicBezTo>
                <a:cubicBezTo>
                  <a:pt x="33021" y="3946"/>
                  <a:pt x="39625" y="0"/>
                  <a:pt x="4623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1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991C67C1-420E-294D-9999-1C878A934829}"/>
              </a:ext>
            </a:extLst>
          </p:cNvPr>
          <p:cNvSpPr txBox="1"/>
          <p:nvPr/>
        </p:nvSpPr>
        <p:spPr>
          <a:xfrm>
            <a:off x="5306458" y="2568279"/>
            <a:ext cx="5796404" cy="3177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indent="9525" algn="just">
              <a:lnSpc>
                <a:spcPct val="150000"/>
              </a:lnSpc>
            </a:pP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评价与微反思也是微课程的一部分。微课使用后及时听取学生观看后的感受和反馈，对于学生不满意的方面要和学生多交流，找出好的解决方法和途径，并不断加以修改和完善。同时，也可以和爱好微课的同行多切磋交流，多观摩同行的优秀微课作品，找到每个作品的闪光点加以学习借鉴，以期帮助自己不断改进与提高微课制作技术和水平。</a:t>
            </a:r>
            <a:endParaRPr lang="zh-CN" altLang="zh-CN" sz="20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52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784E8A9-B72E-B740-98E9-4D852866ED9C}"/>
              </a:ext>
            </a:extLst>
          </p:cNvPr>
          <p:cNvGrpSpPr/>
          <p:nvPr/>
        </p:nvGrpSpPr>
        <p:grpSpPr>
          <a:xfrm>
            <a:off x="1196008" y="2108471"/>
            <a:ext cx="9799983" cy="3884641"/>
            <a:chOff x="1196008" y="1486679"/>
            <a:chExt cx="9799983" cy="3884641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28C7906-D8D6-0346-80C1-47768DC9C5ED}"/>
                </a:ext>
              </a:extLst>
            </p:cNvPr>
            <p:cNvSpPr/>
            <p:nvPr/>
          </p:nvSpPr>
          <p:spPr>
            <a:xfrm>
              <a:off x="1196008" y="1486679"/>
              <a:ext cx="9799983" cy="388464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133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ED2D1CC-184D-4D48-8A9F-15D924846035}"/>
                </a:ext>
              </a:extLst>
            </p:cNvPr>
            <p:cNvSpPr/>
            <p:nvPr/>
          </p:nvSpPr>
          <p:spPr>
            <a:xfrm>
              <a:off x="1273864" y="1588164"/>
              <a:ext cx="9644270" cy="368166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1334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5914716-570D-D24E-A3B1-C03052205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6359" y="1696289"/>
            <a:ext cx="4108180" cy="410818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7ED3585-6FB3-CD4B-95D0-D4F8D891998B}"/>
              </a:ext>
            </a:extLst>
          </p:cNvPr>
          <p:cNvSpPr txBox="1"/>
          <p:nvPr/>
        </p:nvSpPr>
        <p:spPr>
          <a:xfrm>
            <a:off x="1370747" y="2651793"/>
            <a:ext cx="5998241" cy="3254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思维导图又叫心智图，是表达发射性思维的有效图形思维工具，是一种将思维形象化的方法。可以提高学习技巧，帮助大脑记忆和梳理知识。在微课制作中，使用思维导图可简单、快速地以一张图表达完整的内容框架，通过运用图文并重的技巧，把各级主题的关系用层级图联系起来，帮助快速进行微课内容和思路的整理，将所要表现的内容清晰呈现。</a:t>
            </a:r>
          </a:p>
          <a:p>
            <a:pPr algn="just">
              <a:lnSpc>
                <a:spcPct val="130000"/>
              </a:lnSpc>
            </a:pPr>
            <a:endParaRPr lang="zh-CN" alt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7ECB3DF-98B1-314A-B1FF-0A4D219A0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1085754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4.1.5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智慧思维导图辅助微课制作</a:t>
            </a:r>
          </a:p>
        </p:txBody>
      </p:sp>
      <p:grpSp>
        <p:nvGrpSpPr>
          <p:cNvPr id="11" name="组合 7">
            <a:extLst>
              <a:ext uri="{FF2B5EF4-FFF2-40B4-BE49-F238E27FC236}">
                <a16:creationId xmlns="" xmlns:a16="http://schemas.microsoft.com/office/drawing/2014/main" id="{EC7BDCAD-031A-914F-A410-C99DB93F94B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12" name="矩形 1">
              <a:extLst>
                <a:ext uri="{FF2B5EF4-FFF2-40B4-BE49-F238E27FC236}">
                  <a16:creationId xmlns="" xmlns:a16="http://schemas.microsoft.com/office/drawing/2014/main" id="{E9387789-285E-1945-B40A-0C8B47AE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3" name="矩形 9">
              <a:extLst>
                <a:ext uri="{FF2B5EF4-FFF2-40B4-BE49-F238E27FC236}">
                  <a16:creationId xmlns="" xmlns:a16="http://schemas.microsoft.com/office/drawing/2014/main" id="{105247D4-3453-EC45-8D04-099F44402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4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24;p31">
            <a:extLst>
              <a:ext uri="{FF2B5EF4-FFF2-40B4-BE49-F238E27FC236}">
                <a16:creationId xmlns="" xmlns:a16="http://schemas.microsoft.com/office/drawing/2014/main" id="{4192B9E3-7DB3-F341-B8C1-676E8FFB81AD}"/>
              </a:ext>
            </a:extLst>
          </p:cNvPr>
          <p:cNvSpPr/>
          <p:nvPr/>
        </p:nvSpPr>
        <p:spPr>
          <a:xfrm flipV="1">
            <a:off x="3025042" y="5668958"/>
            <a:ext cx="865350" cy="30760"/>
          </a:xfrm>
          <a:custGeom>
            <a:avLst/>
            <a:gdLst/>
            <a:ahLst/>
            <a:cxnLst/>
            <a:rect l="l" t="t" r="r" b="b"/>
            <a:pathLst>
              <a:path w="26695" h="1" fill="none" extrusionOk="0">
                <a:moveTo>
                  <a:pt x="0" y="1"/>
                </a:moveTo>
                <a:lnTo>
                  <a:pt x="26694" y="1"/>
                </a:lnTo>
              </a:path>
            </a:pathLst>
          </a:custGeom>
          <a:noFill/>
          <a:ln w="19050" cap="rnd" cmpd="sng">
            <a:solidFill>
              <a:schemeClr val="dk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425;p31">
            <a:extLst>
              <a:ext uri="{FF2B5EF4-FFF2-40B4-BE49-F238E27FC236}">
                <a16:creationId xmlns="" xmlns:a16="http://schemas.microsoft.com/office/drawing/2014/main" id="{759A88DB-E561-984E-9798-ACB88DDEBB18}"/>
              </a:ext>
            </a:extLst>
          </p:cNvPr>
          <p:cNvSpPr/>
          <p:nvPr/>
        </p:nvSpPr>
        <p:spPr>
          <a:xfrm>
            <a:off x="4543381" y="5264520"/>
            <a:ext cx="1544142" cy="110105"/>
          </a:xfrm>
          <a:custGeom>
            <a:avLst/>
            <a:gdLst/>
            <a:ahLst/>
            <a:cxnLst/>
            <a:rect l="l" t="t" r="r" b="b"/>
            <a:pathLst>
              <a:path w="21480" h="2013" extrusionOk="0">
                <a:moveTo>
                  <a:pt x="1894" y="0"/>
                </a:moveTo>
                <a:lnTo>
                  <a:pt x="0" y="2012"/>
                </a:lnTo>
                <a:lnTo>
                  <a:pt x="0" y="2012"/>
                </a:lnTo>
                <a:lnTo>
                  <a:pt x="21479" y="1655"/>
                </a:lnTo>
                <a:lnTo>
                  <a:pt x="20801" y="0"/>
                </a:lnTo>
                <a:lnTo>
                  <a:pt x="3727" y="881"/>
                </a:lnTo>
                <a:lnTo>
                  <a:pt x="189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426;p31">
            <a:extLst>
              <a:ext uri="{FF2B5EF4-FFF2-40B4-BE49-F238E27FC236}">
                <a16:creationId xmlns="" xmlns:a16="http://schemas.microsoft.com/office/drawing/2014/main" id="{B4DCF5CC-4982-FD40-BF74-5C4E21D5AA8C}"/>
              </a:ext>
            </a:extLst>
          </p:cNvPr>
          <p:cNvSpPr/>
          <p:nvPr/>
        </p:nvSpPr>
        <p:spPr>
          <a:xfrm>
            <a:off x="4331952" y="5908590"/>
            <a:ext cx="1538176" cy="164801"/>
          </a:xfrm>
          <a:custGeom>
            <a:avLst/>
            <a:gdLst/>
            <a:ahLst/>
            <a:cxnLst/>
            <a:rect l="l" t="t" r="r" b="b"/>
            <a:pathLst>
              <a:path w="21397" h="3013" extrusionOk="0">
                <a:moveTo>
                  <a:pt x="1" y="0"/>
                </a:moveTo>
                <a:cubicBezTo>
                  <a:pt x="179" y="357"/>
                  <a:pt x="1072" y="3013"/>
                  <a:pt x="1072" y="3013"/>
                </a:cubicBezTo>
                <a:lnTo>
                  <a:pt x="19979" y="3013"/>
                </a:lnTo>
                <a:lnTo>
                  <a:pt x="21396" y="1584"/>
                </a:ln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427;p31">
            <a:extLst>
              <a:ext uri="{FF2B5EF4-FFF2-40B4-BE49-F238E27FC236}">
                <a16:creationId xmlns="" xmlns:a16="http://schemas.microsoft.com/office/drawing/2014/main" id="{525545B5-9D6B-DF48-AEBE-47B82C0F890E}"/>
              </a:ext>
            </a:extLst>
          </p:cNvPr>
          <p:cNvSpPr/>
          <p:nvPr/>
        </p:nvSpPr>
        <p:spPr>
          <a:xfrm flipH="1">
            <a:off x="3496587" y="5338974"/>
            <a:ext cx="7037301" cy="660422"/>
          </a:xfrm>
          <a:prstGeom prst="homePlate">
            <a:avLst>
              <a:gd name="adj" fmla="val 59424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428;p31">
            <a:extLst>
              <a:ext uri="{FF2B5EF4-FFF2-40B4-BE49-F238E27FC236}">
                <a16:creationId xmlns="" xmlns:a16="http://schemas.microsoft.com/office/drawing/2014/main" id="{52DBF0D9-716A-EA4F-BE55-4ADB37744D6B}"/>
              </a:ext>
            </a:extLst>
          </p:cNvPr>
          <p:cNvSpPr/>
          <p:nvPr/>
        </p:nvSpPr>
        <p:spPr>
          <a:xfrm>
            <a:off x="2982196" y="4572863"/>
            <a:ext cx="908227" cy="54"/>
          </a:xfrm>
          <a:custGeom>
            <a:avLst/>
            <a:gdLst/>
            <a:ahLst/>
            <a:cxnLst/>
            <a:rect l="l" t="t" r="r" b="b"/>
            <a:pathLst>
              <a:path w="12634" h="1" fill="none" extrusionOk="0">
                <a:moveTo>
                  <a:pt x="1" y="1"/>
                </a:moveTo>
                <a:lnTo>
                  <a:pt x="12633" y="1"/>
                </a:lnTo>
              </a:path>
            </a:pathLst>
          </a:custGeom>
          <a:noFill/>
          <a:ln w="19050" cap="rnd" cmpd="sng">
            <a:solidFill>
              <a:schemeClr val="dk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429;p31">
            <a:extLst>
              <a:ext uri="{FF2B5EF4-FFF2-40B4-BE49-F238E27FC236}">
                <a16:creationId xmlns="" xmlns:a16="http://schemas.microsoft.com/office/drawing/2014/main" id="{5ADA6E59-2506-344B-8383-3E5BD97D9473}"/>
              </a:ext>
            </a:extLst>
          </p:cNvPr>
          <p:cNvSpPr/>
          <p:nvPr/>
        </p:nvSpPr>
        <p:spPr>
          <a:xfrm>
            <a:off x="4543381" y="4168425"/>
            <a:ext cx="1544142" cy="110159"/>
          </a:xfrm>
          <a:custGeom>
            <a:avLst/>
            <a:gdLst/>
            <a:ahLst/>
            <a:cxnLst/>
            <a:rect l="l" t="t" r="r" b="b"/>
            <a:pathLst>
              <a:path w="21480" h="2014" extrusionOk="0">
                <a:moveTo>
                  <a:pt x="1894" y="1"/>
                </a:moveTo>
                <a:lnTo>
                  <a:pt x="0" y="2013"/>
                </a:lnTo>
                <a:lnTo>
                  <a:pt x="21479" y="1656"/>
                </a:lnTo>
                <a:lnTo>
                  <a:pt x="20801" y="1"/>
                </a:lnTo>
                <a:lnTo>
                  <a:pt x="3727" y="882"/>
                </a:lnTo>
                <a:lnTo>
                  <a:pt x="1894" y="1"/>
                </a:lnTo>
                <a:close/>
              </a:path>
            </a:pathLst>
          </a:custGeom>
          <a:solidFill>
            <a:srgbClr val="EC30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430;p31">
            <a:extLst>
              <a:ext uri="{FF2B5EF4-FFF2-40B4-BE49-F238E27FC236}">
                <a16:creationId xmlns="" xmlns:a16="http://schemas.microsoft.com/office/drawing/2014/main" id="{B323B90E-3B21-7A4E-96F3-590F2FCDCA63}"/>
              </a:ext>
            </a:extLst>
          </p:cNvPr>
          <p:cNvSpPr/>
          <p:nvPr/>
        </p:nvSpPr>
        <p:spPr>
          <a:xfrm>
            <a:off x="4331952" y="4812550"/>
            <a:ext cx="1538176" cy="164801"/>
          </a:xfrm>
          <a:custGeom>
            <a:avLst/>
            <a:gdLst/>
            <a:ahLst/>
            <a:cxnLst/>
            <a:rect l="l" t="t" r="r" b="b"/>
            <a:pathLst>
              <a:path w="21397" h="3013" extrusionOk="0">
                <a:moveTo>
                  <a:pt x="1" y="0"/>
                </a:moveTo>
                <a:lnTo>
                  <a:pt x="1" y="0"/>
                </a:lnTo>
                <a:cubicBezTo>
                  <a:pt x="179" y="369"/>
                  <a:pt x="1072" y="3012"/>
                  <a:pt x="1072" y="3012"/>
                </a:cubicBezTo>
                <a:lnTo>
                  <a:pt x="19979" y="3012"/>
                </a:lnTo>
                <a:lnTo>
                  <a:pt x="21396" y="1596"/>
                </a:lnTo>
                <a:lnTo>
                  <a:pt x="1" y="0"/>
                </a:lnTo>
                <a:close/>
              </a:path>
            </a:pathLst>
          </a:custGeom>
          <a:solidFill>
            <a:srgbClr val="EC30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431;p31">
            <a:extLst>
              <a:ext uri="{FF2B5EF4-FFF2-40B4-BE49-F238E27FC236}">
                <a16:creationId xmlns="" xmlns:a16="http://schemas.microsoft.com/office/drawing/2014/main" id="{0ECCA3CF-AA9C-4F48-BC6A-4D6ED009D903}"/>
              </a:ext>
            </a:extLst>
          </p:cNvPr>
          <p:cNvSpPr/>
          <p:nvPr/>
        </p:nvSpPr>
        <p:spPr>
          <a:xfrm flipH="1">
            <a:off x="3496587" y="4242689"/>
            <a:ext cx="7037301" cy="660422"/>
          </a:xfrm>
          <a:prstGeom prst="homePlate">
            <a:avLst>
              <a:gd name="adj" fmla="val 59424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432;p31">
            <a:extLst>
              <a:ext uri="{FF2B5EF4-FFF2-40B4-BE49-F238E27FC236}">
                <a16:creationId xmlns="" xmlns:a16="http://schemas.microsoft.com/office/drawing/2014/main" id="{A06C0AC3-8397-564E-8775-BEE7207F393C}"/>
              </a:ext>
            </a:extLst>
          </p:cNvPr>
          <p:cNvSpPr/>
          <p:nvPr/>
        </p:nvSpPr>
        <p:spPr>
          <a:xfrm>
            <a:off x="3045880" y="3446116"/>
            <a:ext cx="844525" cy="30760"/>
          </a:xfrm>
          <a:custGeom>
            <a:avLst/>
            <a:gdLst/>
            <a:ahLst/>
            <a:cxnLst/>
            <a:rect l="l" t="t" r="r" b="b"/>
            <a:pathLst>
              <a:path w="20039" h="1" fill="none" extrusionOk="0">
                <a:moveTo>
                  <a:pt x="0" y="0"/>
                </a:moveTo>
                <a:lnTo>
                  <a:pt x="20038" y="0"/>
                </a:lnTo>
              </a:path>
            </a:pathLst>
          </a:custGeom>
          <a:noFill/>
          <a:ln w="19050" cap="rnd" cmpd="sng">
            <a:solidFill>
              <a:schemeClr val="dk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433;p31">
            <a:extLst>
              <a:ext uri="{FF2B5EF4-FFF2-40B4-BE49-F238E27FC236}">
                <a16:creationId xmlns="" xmlns:a16="http://schemas.microsoft.com/office/drawing/2014/main" id="{9F3CAD2B-4840-2946-B35A-BAD56FF879E5}"/>
              </a:ext>
            </a:extLst>
          </p:cNvPr>
          <p:cNvSpPr/>
          <p:nvPr/>
        </p:nvSpPr>
        <p:spPr>
          <a:xfrm>
            <a:off x="4543381" y="3072384"/>
            <a:ext cx="1544142" cy="110105"/>
          </a:xfrm>
          <a:custGeom>
            <a:avLst/>
            <a:gdLst/>
            <a:ahLst/>
            <a:cxnLst/>
            <a:rect l="l" t="t" r="r" b="b"/>
            <a:pathLst>
              <a:path w="21480" h="2013" extrusionOk="0">
                <a:moveTo>
                  <a:pt x="1894" y="1"/>
                </a:moveTo>
                <a:lnTo>
                  <a:pt x="0" y="2013"/>
                </a:lnTo>
                <a:lnTo>
                  <a:pt x="0" y="2013"/>
                </a:lnTo>
                <a:lnTo>
                  <a:pt x="21479" y="1656"/>
                </a:lnTo>
                <a:lnTo>
                  <a:pt x="20801" y="1"/>
                </a:lnTo>
                <a:lnTo>
                  <a:pt x="3727" y="882"/>
                </a:lnTo>
                <a:lnTo>
                  <a:pt x="1894" y="1"/>
                </a:lnTo>
                <a:close/>
              </a:path>
            </a:pathLst>
          </a:custGeom>
          <a:solidFill>
            <a:srgbClr val="00898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434;p31">
            <a:extLst>
              <a:ext uri="{FF2B5EF4-FFF2-40B4-BE49-F238E27FC236}">
                <a16:creationId xmlns="" xmlns:a16="http://schemas.microsoft.com/office/drawing/2014/main" id="{B6A7B232-A142-1D45-A8BA-D692BFDF7AEC}"/>
              </a:ext>
            </a:extLst>
          </p:cNvPr>
          <p:cNvSpPr/>
          <p:nvPr/>
        </p:nvSpPr>
        <p:spPr>
          <a:xfrm>
            <a:off x="4331952" y="3716454"/>
            <a:ext cx="1538176" cy="164855"/>
          </a:xfrm>
          <a:custGeom>
            <a:avLst/>
            <a:gdLst/>
            <a:ahLst/>
            <a:cxnLst/>
            <a:rect l="l" t="t" r="r" b="b"/>
            <a:pathLst>
              <a:path w="21397" h="3014" extrusionOk="0">
                <a:moveTo>
                  <a:pt x="1" y="1"/>
                </a:moveTo>
                <a:cubicBezTo>
                  <a:pt x="179" y="370"/>
                  <a:pt x="1072" y="3013"/>
                  <a:pt x="1072" y="3013"/>
                </a:cubicBezTo>
                <a:lnTo>
                  <a:pt x="19979" y="3013"/>
                </a:lnTo>
                <a:lnTo>
                  <a:pt x="21396" y="1596"/>
                </a:lnTo>
                <a:lnTo>
                  <a:pt x="1" y="1"/>
                </a:lnTo>
                <a:close/>
              </a:path>
            </a:pathLst>
          </a:custGeom>
          <a:solidFill>
            <a:srgbClr val="00898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435;p31">
            <a:extLst>
              <a:ext uri="{FF2B5EF4-FFF2-40B4-BE49-F238E27FC236}">
                <a16:creationId xmlns="" xmlns:a16="http://schemas.microsoft.com/office/drawing/2014/main" id="{F460960F-FB0E-0B42-8938-80A7E5CDA6CF}"/>
              </a:ext>
            </a:extLst>
          </p:cNvPr>
          <p:cNvSpPr/>
          <p:nvPr/>
        </p:nvSpPr>
        <p:spPr>
          <a:xfrm flipH="1">
            <a:off x="3496587" y="3146336"/>
            <a:ext cx="7037301" cy="660422"/>
          </a:xfrm>
          <a:prstGeom prst="homePlate">
            <a:avLst>
              <a:gd name="adj" fmla="val 59424"/>
            </a:avLst>
          </a:prstGeom>
          <a:solidFill>
            <a:srgbClr val="EBE9A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437;p31">
            <a:extLst>
              <a:ext uri="{FF2B5EF4-FFF2-40B4-BE49-F238E27FC236}">
                <a16:creationId xmlns="" xmlns:a16="http://schemas.microsoft.com/office/drawing/2014/main" id="{673DD05E-C520-FB49-BDA9-128F32722E4C}"/>
              </a:ext>
            </a:extLst>
          </p:cNvPr>
          <p:cNvSpPr/>
          <p:nvPr/>
        </p:nvSpPr>
        <p:spPr>
          <a:xfrm>
            <a:off x="4409019" y="4168425"/>
            <a:ext cx="1629689" cy="808906"/>
          </a:xfrm>
          <a:custGeom>
            <a:avLst/>
            <a:gdLst/>
            <a:ahLst/>
            <a:cxnLst/>
            <a:rect l="l" t="t" r="r" b="b"/>
            <a:pathLst>
              <a:path w="22670" h="14789" extrusionOk="0">
                <a:moveTo>
                  <a:pt x="3763" y="1"/>
                </a:moveTo>
                <a:lnTo>
                  <a:pt x="0" y="14788"/>
                </a:lnTo>
                <a:lnTo>
                  <a:pt x="18907" y="14788"/>
                </a:lnTo>
                <a:lnTo>
                  <a:pt x="22670" y="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438;p31">
            <a:extLst>
              <a:ext uri="{FF2B5EF4-FFF2-40B4-BE49-F238E27FC236}">
                <a16:creationId xmlns="" xmlns:a16="http://schemas.microsoft.com/office/drawing/2014/main" id="{FADC3370-D1AB-A24E-BFAB-8733AF569E18}"/>
              </a:ext>
            </a:extLst>
          </p:cNvPr>
          <p:cNvSpPr/>
          <p:nvPr/>
        </p:nvSpPr>
        <p:spPr>
          <a:xfrm>
            <a:off x="4409019" y="5264520"/>
            <a:ext cx="1629689" cy="808852"/>
          </a:xfrm>
          <a:custGeom>
            <a:avLst/>
            <a:gdLst/>
            <a:ahLst/>
            <a:cxnLst/>
            <a:rect l="l" t="t" r="r" b="b"/>
            <a:pathLst>
              <a:path w="22670" h="14788" extrusionOk="0">
                <a:moveTo>
                  <a:pt x="3763" y="0"/>
                </a:moveTo>
                <a:lnTo>
                  <a:pt x="0" y="14788"/>
                </a:lnTo>
                <a:lnTo>
                  <a:pt x="18907" y="14788"/>
                </a:lnTo>
                <a:lnTo>
                  <a:pt x="2267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439;p31">
            <a:extLst>
              <a:ext uri="{FF2B5EF4-FFF2-40B4-BE49-F238E27FC236}">
                <a16:creationId xmlns="" xmlns:a16="http://schemas.microsoft.com/office/drawing/2014/main" id="{0E597094-110B-3449-866E-12E966146DD1}"/>
              </a:ext>
            </a:extLst>
          </p:cNvPr>
          <p:cNvSpPr/>
          <p:nvPr/>
        </p:nvSpPr>
        <p:spPr>
          <a:xfrm>
            <a:off x="4409019" y="3072384"/>
            <a:ext cx="1629689" cy="808906"/>
          </a:xfrm>
          <a:custGeom>
            <a:avLst/>
            <a:gdLst/>
            <a:ahLst/>
            <a:cxnLst/>
            <a:rect l="l" t="t" r="r" b="b"/>
            <a:pathLst>
              <a:path w="22670" h="14789" extrusionOk="0">
                <a:moveTo>
                  <a:pt x="3763" y="1"/>
                </a:moveTo>
                <a:lnTo>
                  <a:pt x="0" y="14788"/>
                </a:lnTo>
                <a:lnTo>
                  <a:pt x="18907" y="14788"/>
                </a:lnTo>
                <a:lnTo>
                  <a:pt x="22670" y="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440;p31">
            <a:extLst>
              <a:ext uri="{FF2B5EF4-FFF2-40B4-BE49-F238E27FC236}">
                <a16:creationId xmlns="" xmlns:a16="http://schemas.microsoft.com/office/drawing/2014/main" id="{92473EC4-0E5B-844D-BDF8-7D7EFD36E024}"/>
              </a:ext>
            </a:extLst>
          </p:cNvPr>
          <p:cNvSpPr/>
          <p:nvPr/>
        </p:nvSpPr>
        <p:spPr>
          <a:xfrm>
            <a:off x="3025042" y="3476822"/>
            <a:ext cx="72" cy="2192072"/>
          </a:xfrm>
          <a:custGeom>
            <a:avLst/>
            <a:gdLst/>
            <a:ahLst/>
            <a:cxnLst/>
            <a:rect l="l" t="t" r="r" b="b"/>
            <a:pathLst>
              <a:path w="1" h="40077" fill="none" extrusionOk="0">
                <a:moveTo>
                  <a:pt x="0" y="0"/>
                </a:moveTo>
                <a:lnTo>
                  <a:pt x="0" y="40077"/>
                </a:lnTo>
              </a:path>
            </a:pathLst>
          </a:custGeom>
          <a:noFill/>
          <a:ln w="19050" cap="rnd" cmpd="sng">
            <a:solidFill>
              <a:schemeClr val="dk2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441;p31">
            <a:extLst>
              <a:ext uri="{FF2B5EF4-FFF2-40B4-BE49-F238E27FC236}">
                <a16:creationId xmlns="" xmlns:a16="http://schemas.microsoft.com/office/drawing/2014/main" id="{7CAA0364-964A-1746-A0B7-A1A3311FBF90}"/>
              </a:ext>
            </a:extLst>
          </p:cNvPr>
          <p:cNvSpPr/>
          <p:nvPr/>
        </p:nvSpPr>
        <p:spPr>
          <a:xfrm>
            <a:off x="2949703" y="3419498"/>
            <a:ext cx="150675" cy="115355"/>
          </a:xfrm>
          <a:custGeom>
            <a:avLst/>
            <a:gdLst/>
            <a:ahLst/>
            <a:cxnLst/>
            <a:rect l="l" t="t" r="r" b="b"/>
            <a:pathLst>
              <a:path w="2096" h="2109" extrusionOk="0">
                <a:moveTo>
                  <a:pt x="1048" y="1"/>
                </a:moveTo>
                <a:cubicBezTo>
                  <a:pt x="465" y="1"/>
                  <a:pt x="0" y="477"/>
                  <a:pt x="0" y="1048"/>
                </a:cubicBezTo>
                <a:cubicBezTo>
                  <a:pt x="0" y="1632"/>
                  <a:pt x="465" y="2108"/>
                  <a:pt x="1048" y="2108"/>
                </a:cubicBezTo>
                <a:cubicBezTo>
                  <a:pt x="1631" y="2108"/>
                  <a:pt x="2096" y="1632"/>
                  <a:pt x="2096" y="1048"/>
                </a:cubicBezTo>
                <a:cubicBezTo>
                  <a:pt x="2096" y="477"/>
                  <a:pt x="1631" y="1"/>
                  <a:pt x="104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442;p31">
            <a:extLst>
              <a:ext uri="{FF2B5EF4-FFF2-40B4-BE49-F238E27FC236}">
                <a16:creationId xmlns="" xmlns:a16="http://schemas.microsoft.com/office/drawing/2014/main" id="{966BC665-312F-3747-B769-C1065E75AC2A}"/>
              </a:ext>
            </a:extLst>
          </p:cNvPr>
          <p:cNvSpPr/>
          <p:nvPr/>
        </p:nvSpPr>
        <p:spPr>
          <a:xfrm>
            <a:off x="2949703" y="4515540"/>
            <a:ext cx="150675" cy="114699"/>
          </a:xfrm>
          <a:custGeom>
            <a:avLst/>
            <a:gdLst/>
            <a:ahLst/>
            <a:cxnLst/>
            <a:rect l="l" t="t" r="r" b="b"/>
            <a:pathLst>
              <a:path w="2096" h="2097" extrusionOk="0">
                <a:moveTo>
                  <a:pt x="1048" y="1"/>
                </a:moveTo>
                <a:cubicBezTo>
                  <a:pt x="465" y="1"/>
                  <a:pt x="0" y="465"/>
                  <a:pt x="0" y="1049"/>
                </a:cubicBezTo>
                <a:cubicBezTo>
                  <a:pt x="0" y="1632"/>
                  <a:pt x="465" y="2096"/>
                  <a:pt x="1048" y="2096"/>
                </a:cubicBezTo>
                <a:cubicBezTo>
                  <a:pt x="1631" y="2096"/>
                  <a:pt x="2096" y="1632"/>
                  <a:pt x="2096" y="1049"/>
                </a:cubicBezTo>
                <a:cubicBezTo>
                  <a:pt x="2096" y="465"/>
                  <a:pt x="1631" y="1"/>
                  <a:pt x="104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443;p31">
            <a:extLst>
              <a:ext uri="{FF2B5EF4-FFF2-40B4-BE49-F238E27FC236}">
                <a16:creationId xmlns="" xmlns:a16="http://schemas.microsoft.com/office/drawing/2014/main" id="{BF05145A-19D3-C545-B145-D6885D64C47B}"/>
              </a:ext>
            </a:extLst>
          </p:cNvPr>
          <p:cNvSpPr/>
          <p:nvPr/>
        </p:nvSpPr>
        <p:spPr>
          <a:xfrm>
            <a:off x="2949703" y="5611635"/>
            <a:ext cx="150675" cy="114643"/>
          </a:xfrm>
          <a:custGeom>
            <a:avLst/>
            <a:gdLst/>
            <a:ahLst/>
            <a:cxnLst/>
            <a:rect l="l" t="t" r="r" b="b"/>
            <a:pathLst>
              <a:path w="2096" h="2096" extrusionOk="0">
                <a:moveTo>
                  <a:pt x="1048" y="0"/>
                </a:moveTo>
                <a:cubicBezTo>
                  <a:pt x="465" y="0"/>
                  <a:pt x="0" y="464"/>
                  <a:pt x="0" y="1048"/>
                </a:cubicBezTo>
                <a:cubicBezTo>
                  <a:pt x="0" y="1631"/>
                  <a:pt x="465" y="2096"/>
                  <a:pt x="1048" y="2096"/>
                </a:cubicBezTo>
                <a:cubicBezTo>
                  <a:pt x="1631" y="2096"/>
                  <a:pt x="2096" y="1631"/>
                  <a:pt x="2096" y="1048"/>
                </a:cubicBezTo>
                <a:cubicBezTo>
                  <a:pt x="2096" y="464"/>
                  <a:pt x="1631" y="0"/>
                  <a:pt x="104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450;p31">
            <a:extLst>
              <a:ext uri="{FF2B5EF4-FFF2-40B4-BE49-F238E27FC236}">
                <a16:creationId xmlns="" xmlns:a16="http://schemas.microsoft.com/office/drawing/2014/main" id="{7B87AED8-3A4A-924E-89B3-ACF2DC90E265}"/>
              </a:ext>
            </a:extLst>
          </p:cNvPr>
          <p:cNvSpPr/>
          <p:nvPr/>
        </p:nvSpPr>
        <p:spPr>
          <a:xfrm>
            <a:off x="3999405" y="5579746"/>
            <a:ext cx="233825" cy="178548"/>
          </a:xfrm>
          <a:custGeom>
            <a:avLst/>
            <a:gdLst/>
            <a:ahLst/>
            <a:cxnLst/>
            <a:rect l="l" t="t" r="r" b="b"/>
            <a:pathLst>
              <a:path w="17539" h="17540" extrusionOk="0">
                <a:moveTo>
                  <a:pt x="8795" y="662"/>
                </a:moveTo>
                <a:cubicBezTo>
                  <a:pt x="13268" y="662"/>
                  <a:pt x="16929" y="4271"/>
                  <a:pt x="16929" y="8745"/>
                </a:cubicBezTo>
                <a:cubicBezTo>
                  <a:pt x="16929" y="13269"/>
                  <a:pt x="13268" y="16878"/>
                  <a:pt x="8795" y="16878"/>
                </a:cubicBezTo>
                <a:cubicBezTo>
                  <a:pt x="4321" y="16878"/>
                  <a:pt x="661" y="13269"/>
                  <a:pt x="661" y="8745"/>
                </a:cubicBezTo>
                <a:cubicBezTo>
                  <a:pt x="661" y="4271"/>
                  <a:pt x="4321" y="662"/>
                  <a:pt x="8795" y="662"/>
                </a:cubicBezTo>
                <a:close/>
                <a:moveTo>
                  <a:pt x="8795" y="1"/>
                </a:moveTo>
                <a:cubicBezTo>
                  <a:pt x="3965" y="1"/>
                  <a:pt x="0" y="3915"/>
                  <a:pt x="0" y="8745"/>
                </a:cubicBezTo>
                <a:cubicBezTo>
                  <a:pt x="0" y="13625"/>
                  <a:pt x="3965" y="17539"/>
                  <a:pt x="8795" y="17539"/>
                </a:cubicBezTo>
                <a:cubicBezTo>
                  <a:pt x="13624" y="17539"/>
                  <a:pt x="17539" y="13625"/>
                  <a:pt x="17539" y="8745"/>
                </a:cubicBezTo>
                <a:cubicBezTo>
                  <a:pt x="17539" y="3915"/>
                  <a:pt x="13624" y="1"/>
                  <a:pt x="87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451;p31">
            <a:extLst>
              <a:ext uri="{FF2B5EF4-FFF2-40B4-BE49-F238E27FC236}">
                <a16:creationId xmlns="" xmlns:a16="http://schemas.microsoft.com/office/drawing/2014/main" id="{7D608573-6784-3147-8C23-9CA3265E3056}"/>
              </a:ext>
            </a:extLst>
          </p:cNvPr>
          <p:cNvSpPr/>
          <p:nvPr/>
        </p:nvSpPr>
        <p:spPr>
          <a:xfrm>
            <a:off x="4039386" y="5538213"/>
            <a:ext cx="92189" cy="62756"/>
          </a:xfrm>
          <a:custGeom>
            <a:avLst/>
            <a:gdLst/>
            <a:ahLst/>
            <a:cxnLst/>
            <a:rect l="l" t="t" r="r" b="b"/>
            <a:pathLst>
              <a:path w="6915" h="6165" extrusionOk="0">
                <a:moveTo>
                  <a:pt x="2340" y="1"/>
                </a:moveTo>
                <a:cubicBezTo>
                  <a:pt x="2308" y="1"/>
                  <a:pt x="2273" y="5"/>
                  <a:pt x="2237" y="14"/>
                </a:cubicBezTo>
                <a:cubicBezTo>
                  <a:pt x="2085" y="65"/>
                  <a:pt x="1983" y="217"/>
                  <a:pt x="2034" y="370"/>
                </a:cubicBezTo>
                <a:cubicBezTo>
                  <a:pt x="2085" y="624"/>
                  <a:pt x="1831" y="1336"/>
                  <a:pt x="1729" y="1590"/>
                </a:cubicBezTo>
                <a:cubicBezTo>
                  <a:pt x="1627" y="1946"/>
                  <a:pt x="1424" y="2200"/>
                  <a:pt x="1170" y="2505"/>
                </a:cubicBezTo>
                <a:cubicBezTo>
                  <a:pt x="1119" y="2606"/>
                  <a:pt x="1068" y="2657"/>
                  <a:pt x="966" y="2759"/>
                </a:cubicBezTo>
                <a:cubicBezTo>
                  <a:pt x="356" y="3674"/>
                  <a:pt x="0" y="4996"/>
                  <a:pt x="661" y="6012"/>
                </a:cubicBezTo>
                <a:cubicBezTo>
                  <a:pt x="712" y="6114"/>
                  <a:pt x="814" y="6165"/>
                  <a:pt x="915" y="6165"/>
                </a:cubicBezTo>
                <a:cubicBezTo>
                  <a:pt x="966" y="6165"/>
                  <a:pt x="1017" y="6114"/>
                  <a:pt x="1068" y="6114"/>
                </a:cubicBezTo>
                <a:cubicBezTo>
                  <a:pt x="1220" y="6012"/>
                  <a:pt x="1271" y="5809"/>
                  <a:pt x="1170" y="5657"/>
                </a:cubicBezTo>
                <a:cubicBezTo>
                  <a:pt x="712" y="4894"/>
                  <a:pt x="966" y="3877"/>
                  <a:pt x="1526" y="3166"/>
                </a:cubicBezTo>
                <a:cubicBezTo>
                  <a:pt x="1576" y="3064"/>
                  <a:pt x="1627" y="2962"/>
                  <a:pt x="1678" y="2911"/>
                </a:cubicBezTo>
                <a:cubicBezTo>
                  <a:pt x="1932" y="2556"/>
                  <a:pt x="2186" y="2251"/>
                  <a:pt x="2339" y="1793"/>
                </a:cubicBezTo>
                <a:cubicBezTo>
                  <a:pt x="2441" y="1590"/>
                  <a:pt x="2491" y="1386"/>
                  <a:pt x="2542" y="1183"/>
                </a:cubicBezTo>
                <a:cubicBezTo>
                  <a:pt x="2949" y="1590"/>
                  <a:pt x="3457" y="1895"/>
                  <a:pt x="3508" y="1946"/>
                </a:cubicBezTo>
                <a:cubicBezTo>
                  <a:pt x="3559" y="1996"/>
                  <a:pt x="3559" y="1996"/>
                  <a:pt x="3610" y="1996"/>
                </a:cubicBezTo>
                <a:cubicBezTo>
                  <a:pt x="5643" y="2606"/>
                  <a:pt x="6152" y="3776"/>
                  <a:pt x="6304" y="4386"/>
                </a:cubicBezTo>
                <a:cubicBezTo>
                  <a:pt x="6304" y="4554"/>
                  <a:pt x="6409" y="4653"/>
                  <a:pt x="6560" y="4653"/>
                </a:cubicBezTo>
                <a:cubicBezTo>
                  <a:pt x="6592" y="4653"/>
                  <a:pt x="6625" y="4649"/>
                  <a:pt x="6660" y="4640"/>
                </a:cubicBezTo>
                <a:cubicBezTo>
                  <a:pt x="6812" y="4640"/>
                  <a:pt x="6914" y="4437"/>
                  <a:pt x="6914" y="4284"/>
                </a:cubicBezTo>
                <a:cubicBezTo>
                  <a:pt x="6812" y="3674"/>
                  <a:pt x="6253" y="2149"/>
                  <a:pt x="3813" y="1386"/>
                </a:cubicBezTo>
                <a:cubicBezTo>
                  <a:pt x="3457" y="1183"/>
                  <a:pt x="2746" y="624"/>
                  <a:pt x="2644" y="217"/>
                </a:cubicBezTo>
                <a:cubicBezTo>
                  <a:pt x="2602" y="92"/>
                  <a:pt x="2491" y="1"/>
                  <a:pt x="234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452;p31">
            <a:extLst>
              <a:ext uri="{FF2B5EF4-FFF2-40B4-BE49-F238E27FC236}">
                <a16:creationId xmlns="" xmlns:a16="http://schemas.microsoft.com/office/drawing/2014/main" id="{C8910AFE-6AF6-3445-A34D-FF4937DDA2C6}"/>
              </a:ext>
            </a:extLst>
          </p:cNvPr>
          <p:cNvSpPr/>
          <p:nvPr/>
        </p:nvSpPr>
        <p:spPr>
          <a:xfrm>
            <a:off x="3988552" y="5572762"/>
            <a:ext cx="85416" cy="62369"/>
          </a:xfrm>
          <a:custGeom>
            <a:avLst/>
            <a:gdLst/>
            <a:ahLst/>
            <a:cxnLst/>
            <a:rect l="l" t="t" r="r" b="b"/>
            <a:pathLst>
              <a:path w="6407" h="6127" extrusionOk="0">
                <a:moveTo>
                  <a:pt x="350" y="0"/>
                </a:moveTo>
                <a:cubicBezTo>
                  <a:pt x="268" y="0"/>
                  <a:pt x="179" y="26"/>
                  <a:pt x="102" y="77"/>
                </a:cubicBezTo>
                <a:cubicBezTo>
                  <a:pt x="1" y="229"/>
                  <a:pt x="1" y="433"/>
                  <a:pt x="102" y="534"/>
                </a:cubicBezTo>
                <a:cubicBezTo>
                  <a:pt x="306" y="738"/>
                  <a:pt x="407" y="1449"/>
                  <a:pt x="458" y="1703"/>
                </a:cubicBezTo>
                <a:cubicBezTo>
                  <a:pt x="560" y="2110"/>
                  <a:pt x="509" y="2415"/>
                  <a:pt x="458" y="2822"/>
                </a:cubicBezTo>
                <a:cubicBezTo>
                  <a:pt x="407" y="2924"/>
                  <a:pt x="407" y="3025"/>
                  <a:pt x="407" y="3127"/>
                </a:cubicBezTo>
                <a:cubicBezTo>
                  <a:pt x="306" y="4245"/>
                  <a:pt x="662" y="5567"/>
                  <a:pt x="1729" y="6075"/>
                </a:cubicBezTo>
                <a:cubicBezTo>
                  <a:pt x="1780" y="6126"/>
                  <a:pt x="1831" y="6126"/>
                  <a:pt x="1882" y="6126"/>
                </a:cubicBezTo>
                <a:cubicBezTo>
                  <a:pt x="1983" y="6126"/>
                  <a:pt x="2085" y="6075"/>
                  <a:pt x="2136" y="5974"/>
                </a:cubicBezTo>
                <a:cubicBezTo>
                  <a:pt x="2237" y="5821"/>
                  <a:pt x="2187" y="5618"/>
                  <a:pt x="2034" y="5516"/>
                </a:cubicBezTo>
                <a:cubicBezTo>
                  <a:pt x="1221" y="5160"/>
                  <a:pt x="967" y="4042"/>
                  <a:pt x="1017" y="3178"/>
                </a:cubicBezTo>
                <a:cubicBezTo>
                  <a:pt x="1068" y="3076"/>
                  <a:pt x="1068" y="2974"/>
                  <a:pt x="1068" y="2873"/>
                </a:cubicBezTo>
                <a:cubicBezTo>
                  <a:pt x="1119" y="2466"/>
                  <a:pt x="1170" y="2059"/>
                  <a:pt x="1119" y="1602"/>
                </a:cubicBezTo>
                <a:cubicBezTo>
                  <a:pt x="1068" y="1398"/>
                  <a:pt x="1017" y="1195"/>
                  <a:pt x="967" y="992"/>
                </a:cubicBezTo>
                <a:lnTo>
                  <a:pt x="967" y="992"/>
                </a:lnTo>
                <a:cubicBezTo>
                  <a:pt x="1526" y="1144"/>
                  <a:pt x="2085" y="1144"/>
                  <a:pt x="2187" y="1144"/>
                </a:cubicBezTo>
                <a:lnTo>
                  <a:pt x="2288" y="1144"/>
                </a:lnTo>
                <a:cubicBezTo>
                  <a:pt x="2758" y="1041"/>
                  <a:pt x="3174" y="997"/>
                  <a:pt x="3541" y="997"/>
                </a:cubicBezTo>
                <a:cubicBezTo>
                  <a:pt x="4800" y="997"/>
                  <a:pt x="5481" y="1513"/>
                  <a:pt x="5796" y="1907"/>
                </a:cubicBezTo>
                <a:cubicBezTo>
                  <a:pt x="5852" y="1963"/>
                  <a:pt x="5938" y="2003"/>
                  <a:pt x="6030" y="2003"/>
                </a:cubicBezTo>
                <a:cubicBezTo>
                  <a:pt x="6106" y="2003"/>
                  <a:pt x="6185" y="1976"/>
                  <a:pt x="6254" y="1907"/>
                </a:cubicBezTo>
                <a:cubicBezTo>
                  <a:pt x="6355" y="1805"/>
                  <a:pt x="6406" y="1602"/>
                  <a:pt x="6304" y="1500"/>
                </a:cubicBezTo>
                <a:cubicBezTo>
                  <a:pt x="5981" y="1096"/>
                  <a:pt x="5144" y="371"/>
                  <a:pt x="3564" y="371"/>
                </a:cubicBezTo>
                <a:cubicBezTo>
                  <a:pt x="3156" y="371"/>
                  <a:pt x="2698" y="419"/>
                  <a:pt x="2187" y="534"/>
                </a:cubicBezTo>
                <a:cubicBezTo>
                  <a:pt x="1678" y="483"/>
                  <a:pt x="814" y="382"/>
                  <a:pt x="560" y="77"/>
                </a:cubicBezTo>
                <a:cubicBezTo>
                  <a:pt x="509" y="26"/>
                  <a:pt x="433" y="0"/>
                  <a:pt x="35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453;p31">
            <a:extLst>
              <a:ext uri="{FF2B5EF4-FFF2-40B4-BE49-F238E27FC236}">
                <a16:creationId xmlns="" xmlns:a16="http://schemas.microsoft.com/office/drawing/2014/main" id="{844A39AF-EC54-9E4D-B330-56F9D3DFE102}"/>
              </a:ext>
            </a:extLst>
          </p:cNvPr>
          <p:cNvSpPr/>
          <p:nvPr/>
        </p:nvSpPr>
        <p:spPr>
          <a:xfrm>
            <a:off x="3943825" y="5613826"/>
            <a:ext cx="84736" cy="65811"/>
          </a:xfrm>
          <a:custGeom>
            <a:avLst/>
            <a:gdLst/>
            <a:ahLst/>
            <a:cxnLst/>
            <a:rect l="l" t="t" r="r" b="b"/>
            <a:pathLst>
              <a:path w="6356" h="6465" extrusionOk="0">
                <a:moveTo>
                  <a:pt x="5113" y="1"/>
                </a:moveTo>
                <a:cubicBezTo>
                  <a:pt x="4347" y="1"/>
                  <a:pt x="3289" y="274"/>
                  <a:pt x="2085" y="1380"/>
                </a:cubicBezTo>
                <a:cubicBezTo>
                  <a:pt x="1727" y="1559"/>
                  <a:pt x="1016" y="1856"/>
                  <a:pt x="608" y="1856"/>
                </a:cubicBezTo>
                <a:cubicBezTo>
                  <a:pt x="551" y="1856"/>
                  <a:pt x="501" y="1850"/>
                  <a:pt x="458" y="1838"/>
                </a:cubicBezTo>
                <a:cubicBezTo>
                  <a:pt x="431" y="1829"/>
                  <a:pt x="402" y="1825"/>
                  <a:pt x="373" y="1825"/>
                </a:cubicBezTo>
                <a:cubicBezTo>
                  <a:pt x="238" y="1825"/>
                  <a:pt x="93" y="1916"/>
                  <a:pt x="51" y="2041"/>
                </a:cubicBezTo>
                <a:cubicBezTo>
                  <a:pt x="1" y="2245"/>
                  <a:pt x="102" y="2397"/>
                  <a:pt x="306" y="2448"/>
                </a:cubicBezTo>
                <a:cubicBezTo>
                  <a:pt x="458" y="2499"/>
                  <a:pt x="763" y="2753"/>
                  <a:pt x="1170" y="3312"/>
                </a:cubicBezTo>
                <a:cubicBezTo>
                  <a:pt x="1424" y="3566"/>
                  <a:pt x="1576" y="3871"/>
                  <a:pt x="1678" y="4227"/>
                </a:cubicBezTo>
                <a:cubicBezTo>
                  <a:pt x="1729" y="4329"/>
                  <a:pt x="1780" y="4431"/>
                  <a:pt x="1831" y="4532"/>
                </a:cubicBezTo>
                <a:cubicBezTo>
                  <a:pt x="2288" y="5498"/>
                  <a:pt x="3203" y="6464"/>
                  <a:pt x="4322" y="6464"/>
                </a:cubicBezTo>
                <a:lnTo>
                  <a:pt x="4474" y="6464"/>
                </a:lnTo>
                <a:cubicBezTo>
                  <a:pt x="4627" y="6464"/>
                  <a:pt x="4779" y="6312"/>
                  <a:pt x="4779" y="6108"/>
                </a:cubicBezTo>
                <a:cubicBezTo>
                  <a:pt x="4728" y="5956"/>
                  <a:pt x="4576" y="5803"/>
                  <a:pt x="4423" y="5803"/>
                </a:cubicBezTo>
                <a:cubicBezTo>
                  <a:pt x="4394" y="5805"/>
                  <a:pt x="4365" y="5806"/>
                  <a:pt x="4337" y="5806"/>
                </a:cubicBezTo>
                <a:cubicBezTo>
                  <a:pt x="3463" y="5806"/>
                  <a:pt x="2784" y="5066"/>
                  <a:pt x="2390" y="4278"/>
                </a:cubicBezTo>
                <a:cubicBezTo>
                  <a:pt x="2390" y="4176"/>
                  <a:pt x="2339" y="4075"/>
                  <a:pt x="2288" y="3973"/>
                </a:cubicBezTo>
                <a:cubicBezTo>
                  <a:pt x="2136" y="3617"/>
                  <a:pt x="1983" y="3261"/>
                  <a:pt x="1678" y="2855"/>
                </a:cubicBezTo>
                <a:cubicBezTo>
                  <a:pt x="1526" y="2702"/>
                  <a:pt x="1373" y="2550"/>
                  <a:pt x="1221" y="2397"/>
                </a:cubicBezTo>
                <a:cubicBezTo>
                  <a:pt x="1780" y="2245"/>
                  <a:pt x="2288" y="1990"/>
                  <a:pt x="2390" y="1940"/>
                </a:cubicBezTo>
                <a:cubicBezTo>
                  <a:pt x="2441" y="1940"/>
                  <a:pt x="2441" y="1940"/>
                  <a:pt x="2441" y="1889"/>
                </a:cubicBezTo>
                <a:cubicBezTo>
                  <a:pt x="3533" y="899"/>
                  <a:pt x="4442" y="642"/>
                  <a:pt x="5106" y="642"/>
                </a:cubicBezTo>
                <a:cubicBezTo>
                  <a:pt x="5431" y="642"/>
                  <a:pt x="5697" y="704"/>
                  <a:pt x="5898" y="770"/>
                </a:cubicBezTo>
                <a:cubicBezTo>
                  <a:pt x="5925" y="779"/>
                  <a:pt x="5953" y="784"/>
                  <a:pt x="5982" y="784"/>
                </a:cubicBezTo>
                <a:cubicBezTo>
                  <a:pt x="6117" y="784"/>
                  <a:pt x="6262" y="693"/>
                  <a:pt x="6304" y="567"/>
                </a:cubicBezTo>
                <a:cubicBezTo>
                  <a:pt x="6355" y="415"/>
                  <a:pt x="6253" y="211"/>
                  <a:pt x="6101" y="160"/>
                </a:cubicBezTo>
                <a:cubicBezTo>
                  <a:pt x="5881" y="87"/>
                  <a:pt x="5543" y="1"/>
                  <a:pt x="511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454;p31">
            <a:extLst>
              <a:ext uri="{FF2B5EF4-FFF2-40B4-BE49-F238E27FC236}">
                <a16:creationId xmlns="" xmlns:a16="http://schemas.microsoft.com/office/drawing/2014/main" id="{DBFFB187-80E1-8844-8E7A-55DD07A5E6E0}"/>
              </a:ext>
            </a:extLst>
          </p:cNvPr>
          <p:cNvSpPr/>
          <p:nvPr/>
        </p:nvSpPr>
        <p:spPr>
          <a:xfrm>
            <a:off x="3944504" y="5657751"/>
            <a:ext cx="83376" cy="67418"/>
          </a:xfrm>
          <a:custGeom>
            <a:avLst/>
            <a:gdLst/>
            <a:ahLst/>
            <a:cxnLst/>
            <a:rect l="l" t="t" r="r" b="b"/>
            <a:pathLst>
              <a:path w="6254" h="6623" extrusionOk="0">
                <a:moveTo>
                  <a:pt x="4421" y="1"/>
                </a:moveTo>
                <a:cubicBezTo>
                  <a:pt x="4390" y="1"/>
                  <a:pt x="4356" y="5"/>
                  <a:pt x="4321" y="14"/>
                </a:cubicBezTo>
                <a:cubicBezTo>
                  <a:pt x="3711" y="116"/>
                  <a:pt x="2237" y="624"/>
                  <a:pt x="1475" y="3064"/>
                </a:cubicBezTo>
                <a:cubicBezTo>
                  <a:pt x="1220" y="3420"/>
                  <a:pt x="661" y="4132"/>
                  <a:pt x="305" y="4233"/>
                </a:cubicBezTo>
                <a:cubicBezTo>
                  <a:pt x="102" y="4284"/>
                  <a:pt x="0" y="4488"/>
                  <a:pt x="51" y="4640"/>
                </a:cubicBezTo>
                <a:cubicBezTo>
                  <a:pt x="93" y="4766"/>
                  <a:pt x="238" y="4857"/>
                  <a:pt x="373" y="4857"/>
                </a:cubicBezTo>
                <a:cubicBezTo>
                  <a:pt x="402" y="4857"/>
                  <a:pt x="431" y="4852"/>
                  <a:pt x="458" y="4843"/>
                </a:cubicBezTo>
                <a:cubicBezTo>
                  <a:pt x="481" y="4839"/>
                  <a:pt x="507" y="4837"/>
                  <a:pt x="535" y="4837"/>
                </a:cubicBezTo>
                <a:cubicBezTo>
                  <a:pt x="827" y="4837"/>
                  <a:pt x="1396" y="5056"/>
                  <a:pt x="1627" y="5148"/>
                </a:cubicBezTo>
                <a:cubicBezTo>
                  <a:pt x="1983" y="5301"/>
                  <a:pt x="2237" y="5453"/>
                  <a:pt x="2542" y="5708"/>
                </a:cubicBezTo>
                <a:cubicBezTo>
                  <a:pt x="2644" y="5758"/>
                  <a:pt x="2746" y="5860"/>
                  <a:pt x="2847" y="5911"/>
                </a:cubicBezTo>
                <a:cubicBezTo>
                  <a:pt x="3406" y="6318"/>
                  <a:pt x="4118" y="6623"/>
                  <a:pt x="4830" y="6623"/>
                </a:cubicBezTo>
                <a:cubicBezTo>
                  <a:pt x="5287" y="6623"/>
                  <a:pt x="5694" y="6470"/>
                  <a:pt x="6050" y="6267"/>
                </a:cubicBezTo>
                <a:cubicBezTo>
                  <a:pt x="6202" y="6165"/>
                  <a:pt x="6253" y="5962"/>
                  <a:pt x="6152" y="5809"/>
                </a:cubicBezTo>
                <a:cubicBezTo>
                  <a:pt x="6086" y="5711"/>
                  <a:pt x="5978" y="5655"/>
                  <a:pt x="5868" y="5655"/>
                </a:cubicBezTo>
                <a:cubicBezTo>
                  <a:pt x="5808" y="5655"/>
                  <a:pt x="5748" y="5672"/>
                  <a:pt x="5694" y="5708"/>
                </a:cubicBezTo>
                <a:cubicBezTo>
                  <a:pt x="5437" y="5891"/>
                  <a:pt x="5133" y="5969"/>
                  <a:pt x="4816" y="5969"/>
                </a:cubicBezTo>
                <a:cubicBezTo>
                  <a:pt x="4257" y="5969"/>
                  <a:pt x="3657" y="5727"/>
                  <a:pt x="3203" y="5403"/>
                </a:cubicBezTo>
                <a:cubicBezTo>
                  <a:pt x="3101" y="5352"/>
                  <a:pt x="3051" y="5250"/>
                  <a:pt x="2949" y="5199"/>
                </a:cubicBezTo>
                <a:cubicBezTo>
                  <a:pt x="2644" y="4945"/>
                  <a:pt x="2288" y="4691"/>
                  <a:pt x="1830" y="4538"/>
                </a:cubicBezTo>
                <a:cubicBezTo>
                  <a:pt x="1678" y="4488"/>
                  <a:pt x="1424" y="4386"/>
                  <a:pt x="1220" y="4335"/>
                </a:cubicBezTo>
                <a:cubicBezTo>
                  <a:pt x="1678" y="3928"/>
                  <a:pt x="1983" y="3471"/>
                  <a:pt x="2034" y="3369"/>
                </a:cubicBezTo>
                <a:cubicBezTo>
                  <a:pt x="2034" y="3369"/>
                  <a:pt x="2034" y="3318"/>
                  <a:pt x="2085" y="3318"/>
                </a:cubicBezTo>
                <a:cubicBezTo>
                  <a:pt x="2695" y="1234"/>
                  <a:pt x="3813" y="726"/>
                  <a:pt x="4474" y="624"/>
                </a:cubicBezTo>
                <a:cubicBezTo>
                  <a:pt x="4626" y="573"/>
                  <a:pt x="4728" y="421"/>
                  <a:pt x="4728" y="268"/>
                </a:cubicBezTo>
                <a:cubicBezTo>
                  <a:pt x="4686" y="100"/>
                  <a:pt x="4574" y="1"/>
                  <a:pt x="44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455;p31">
            <a:extLst>
              <a:ext uri="{FF2B5EF4-FFF2-40B4-BE49-F238E27FC236}">
                <a16:creationId xmlns="" xmlns:a16="http://schemas.microsoft.com/office/drawing/2014/main" id="{CC3F8311-4630-8A45-9715-2479CBFCE0ED}"/>
              </a:ext>
            </a:extLst>
          </p:cNvPr>
          <p:cNvSpPr/>
          <p:nvPr/>
        </p:nvSpPr>
        <p:spPr>
          <a:xfrm>
            <a:off x="3989912" y="5702134"/>
            <a:ext cx="82696" cy="64436"/>
          </a:xfrm>
          <a:custGeom>
            <a:avLst/>
            <a:gdLst/>
            <a:ahLst/>
            <a:cxnLst/>
            <a:rect l="l" t="t" r="r" b="b"/>
            <a:pathLst>
              <a:path w="6203" h="6330" extrusionOk="0">
                <a:moveTo>
                  <a:pt x="1773" y="0"/>
                </a:moveTo>
                <a:cubicBezTo>
                  <a:pt x="1691" y="0"/>
                  <a:pt x="1602" y="26"/>
                  <a:pt x="1525" y="77"/>
                </a:cubicBezTo>
                <a:cubicBezTo>
                  <a:pt x="1068" y="483"/>
                  <a:pt x="0" y="1653"/>
                  <a:pt x="560" y="4194"/>
                </a:cubicBezTo>
                <a:cubicBezTo>
                  <a:pt x="560" y="4601"/>
                  <a:pt x="407" y="5516"/>
                  <a:pt x="153" y="5770"/>
                </a:cubicBezTo>
                <a:cubicBezTo>
                  <a:pt x="0" y="5923"/>
                  <a:pt x="0" y="6126"/>
                  <a:pt x="153" y="6228"/>
                </a:cubicBezTo>
                <a:cubicBezTo>
                  <a:pt x="204" y="6279"/>
                  <a:pt x="305" y="6329"/>
                  <a:pt x="356" y="6329"/>
                </a:cubicBezTo>
                <a:cubicBezTo>
                  <a:pt x="458" y="6329"/>
                  <a:pt x="509" y="6279"/>
                  <a:pt x="610" y="6228"/>
                </a:cubicBezTo>
                <a:cubicBezTo>
                  <a:pt x="763" y="6075"/>
                  <a:pt x="1525" y="5923"/>
                  <a:pt x="1780" y="5872"/>
                </a:cubicBezTo>
                <a:cubicBezTo>
                  <a:pt x="1884" y="5857"/>
                  <a:pt x="1988" y="5851"/>
                  <a:pt x="2092" y="5851"/>
                </a:cubicBezTo>
                <a:cubicBezTo>
                  <a:pt x="2344" y="5851"/>
                  <a:pt x="2596" y="5887"/>
                  <a:pt x="2847" y="5923"/>
                </a:cubicBezTo>
                <a:lnTo>
                  <a:pt x="3203" y="5923"/>
                </a:lnTo>
                <a:cubicBezTo>
                  <a:pt x="3347" y="5943"/>
                  <a:pt x="3495" y="5954"/>
                  <a:pt x="3646" y="5954"/>
                </a:cubicBezTo>
                <a:cubicBezTo>
                  <a:pt x="4613" y="5954"/>
                  <a:pt x="5668" y="5525"/>
                  <a:pt x="6152" y="4601"/>
                </a:cubicBezTo>
                <a:cubicBezTo>
                  <a:pt x="6202" y="4449"/>
                  <a:pt x="6152" y="4296"/>
                  <a:pt x="5999" y="4194"/>
                </a:cubicBezTo>
                <a:cubicBezTo>
                  <a:pt x="5956" y="4166"/>
                  <a:pt x="5910" y="4153"/>
                  <a:pt x="5864" y="4153"/>
                </a:cubicBezTo>
                <a:cubicBezTo>
                  <a:pt x="5745" y="4153"/>
                  <a:pt x="5629" y="4237"/>
                  <a:pt x="5592" y="4347"/>
                </a:cubicBezTo>
                <a:cubicBezTo>
                  <a:pt x="5236" y="5015"/>
                  <a:pt x="4373" y="5332"/>
                  <a:pt x="3583" y="5332"/>
                </a:cubicBezTo>
                <a:cubicBezTo>
                  <a:pt x="3471" y="5332"/>
                  <a:pt x="3361" y="5325"/>
                  <a:pt x="3254" y="5313"/>
                </a:cubicBezTo>
                <a:cubicBezTo>
                  <a:pt x="3152" y="5313"/>
                  <a:pt x="3051" y="5262"/>
                  <a:pt x="2949" y="5262"/>
                </a:cubicBezTo>
                <a:cubicBezTo>
                  <a:pt x="2714" y="5233"/>
                  <a:pt x="2479" y="5203"/>
                  <a:pt x="2225" y="5203"/>
                </a:cubicBezTo>
                <a:cubicBezTo>
                  <a:pt x="2039" y="5203"/>
                  <a:pt x="1842" y="5219"/>
                  <a:pt x="1627" y="5262"/>
                </a:cubicBezTo>
                <a:cubicBezTo>
                  <a:pt x="1424" y="5313"/>
                  <a:pt x="1220" y="5313"/>
                  <a:pt x="1017" y="5364"/>
                </a:cubicBezTo>
                <a:cubicBezTo>
                  <a:pt x="1170" y="4855"/>
                  <a:pt x="1220" y="4245"/>
                  <a:pt x="1220" y="4144"/>
                </a:cubicBezTo>
                <a:cubicBezTo>
                  <a:pt x="1220" y="4144"/>
                  <a:pt x="1220" y="4093"/>
                  <a:pt x="1220" y="4093"/>
                </a:cubicBezTo>
                <a:cubicBezTo>
                  <a:pt x="712" y="1958"/>
                  <a:pt x="1475" y="941"/>
                  <a:pt x="1932" y="534"/>
                </a:cubicBezTo>
                <a:cubicBezTo>
                  <a:pt x="2085" y="433"/>
                  <a:pt x="2085" y="229"/>
                  <a:pt x="1983" y="77"/>
                </a:cubicBezTo>
                <a:cubicBezTo>
                  <a:pt x="1932" y="26"/>
                  <a:pt x="1856" y="0"/>
                  <a:pt x="17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1456;p31">
            <a:extLst>
              <a:ext uri="{FF2B5EF4-FFF2-40B4-BE49-F238E27FC236}">
                <a16:creationId xmlns="" xmlns:a16="http://schemas.microsoft.com/office/drawing/2014/main" id="{E1432C13-AD61-6A4C-A2A5-9A54923748E4}"/>
              </a:ext>
            </a:extLst>
          </p:cNvPr>
          <p:cNvSpPr/>
          <p:nvPr/>
        </p:nvSpPr>
        <p:spPr>
          <a:xfrm>
            <a:off x="4040067" y="5736865"/>
            <a:ext cx="91509" cy="63337"/>
          </a:xfrm>
          <a:custGeom>
            <a:avLst/>
            <a:gdLst/>
            <a:ahLst/>
            <a:cxnLst/>
            <a:rect l="l" t="t" r="r" b="b"/>
            <a:pathLst>
              <a:path w="6864" h="6222" extrusionOk="0">
                <a:moveTo>
                  <a:pt x="773" y="1"/>
                </a:moveTo>
                <a:cubicBezTo>
                  <a:pt x="642" y="1"/>
                  <a:pt x="547" y="58"/>
                  <a:pt x="509" y="172"/>
                </a:cubicBezTo>
                <a:cubicBezTo>
                  <a:pt x="305" y="782"/>
                  <a:pt x="0" y="2358"/>
                  <a:pt x="1729" y="4239"/>
                </a:cubicBezTo>
                <a:cubicBezTo>
                  <a:pt x="1932" y="4697"/>
                  <a:pt x="2237" y="5459"/>
                  <a:pt x="2135" y="5815"/>
                </a:cubicBezTo>
                <a:cubicBezTo>
                  <a:pt x="2085" y="6018"/>
                  <a:pt x="2186" y="6171"/>
                  <a:pt x="2390" y="6222"/>
                </a:cubicBezTo>
                <a:lnTo>
                  <a:pt x="2440" y="6222"/>
                </a:lnTo>
                <a:cubicBezTo>
                  <a:pt x="2593" y="6222"/>
                  <a:pt x="2745" y="6120"/>
                  <a:pt x="2745" y="6018"/>
                </a:cubicBezTo>
                <a:cubicBezTo>
                  <a:pt x="2847" y="5764"/>
                  <a:pt x="3406" y="5256"/>
                  <a:pt x="3610" y="5103"/>
                </a:cubicBezTo>
                <a:cubicBezTo>
                  <a:pt x="3915" y="4849"/>
                  <a:pt x="4220" y="4748"/>
                  <a:pt x="4576" y="4595"/>
                </a:cubicBezTo>
                <a:cubicBezTo>
                  <a:pt x="4677" y="4544"/>
                  <a:pt x="4779" y="4493"/>
                  <a:pt x="4881" y="4443"/>
                </a:cubicBezTo>
                <a:cubicBezTo>
                  <a:pt x="5846" y="4036"/>
                  <a:pt x="6863" y="3019"/>
                  <a:pt x="6761" y="1850"/>
                </a:cubicBezTo>
                <a:cubicBezTo>
                  <a:pt x="6761" y="1647"/>
                  <a:pt x="6609" y="1545"/>
                  <a:pt x="6456" y="1545"/>
                </a:cubicBezTo>
                <a:cubicBezTo>
                  <a:pt x="6253" y="1545"/>
                  <a:pt x="6151" y="1697"/>
                  <a:pt x="6151" y="1850"/>
                </a:cubicBezTo>
                <a:cubicBezTo>
                  <a:pt x="6202" y="2765"/>
                  <a:pt x="5389" y="3528"/>
                  <a:pt x="4626" y="3883"/>
                </a:cubicBezTo>
                <a:cubicBezTo>
                  <a:pt x="4525" y="3934"/>
                  <a:pt x="4423" y="3985"/>
                  <a:pt x="4321" y="3985"/>
                </a:cubicBezTo>
                <a:cubicBezTo>
                  <a:pt x="3965" y="4138"/>
                  <a:pt x="3559" y="4341"/>
                  <a:pt x="3203" y="4646"/>
                </a:cubicBezTo>
                <a:cubicBezTo>
                  <a:pt x="3050" y="4748"/>
                  <a:pt x="2847" y="4900"/>
                  <a:pt x="2695" y="5053"/>
                </a:cubicBezTo>
                <a:cubicBezTo>
                  <a:pt x="2593" y="4493"/>
                  <a:pt x="2288" y="3985"/>
                  <a:pt x="2288" y="3883"/>
                </a:cubicBezTo>
                <a:cubicBezTo>
                  <a:pt x="2237" y="3883"/>
                  <a:pt x="2237" y="3833"/>
                  <a:pt x="2237" y="3833"/>
                </a:cubicBezTo>
                <a:cubicBezTo>
                  <a:pt x="712" y="2257"/>
                  <a:pt x="864" y="986"/>
                  <a:pt x="1068" y="427"/>
                </a:cubicBezTo>
                <a:cubicBezTo>
                  <a:pt x="1169" y="223"/>
                  <a:pt x="1068" y="71"/>
                  <a:pt x="915" y="20"/>
                </a:cubicBezTo>
                <a:cubicBezTo>
                  <a:pt x="864" y="7"/>
                  <a:pt x="817" y="1"/>
                  <a:pt x="7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1457;p31">
            <a:extLst>
              <a:ext uri="{FF2B5EF4-FFF2-40B4-BE49-F238E27FC236}">
                <a16:creationId xmlns="" xmlns:a16="http://schemas.microsoft.com/office/drawing/2014/main" id="{8497F39F-61A8-6D4F-BE49-12AC45FE1E53}"/>
              </a:ext>
            </a:extLst>
          </p:cNvPr>
          <p:cNvSpPr/>
          <p:nvPr/>
        </p:nvSpPr>
        <p:spPr>
          <a:xfrm>
            <a:off x="4101058" y="5737039"/>
            <a:ext cx="92869" cy="62645"/>
          </a:xfrm>
          <a:custGeom>
            <a:avLst/>
            <a:gdLst/>
            <a:ahLst/>
            <a:cxnLst/>
            <a:rect l="l" t="t" r="r" b="b"/>
            <a:pathLst>
              <a:path w="6966" h="6154" extrusionOk="0">
                <a:moveTo>
                  <a:pt x="6021" y="1"/>
                </a:moveTo>
                <a:cubicBezTo>
                  <a:pt x="5961" y="1"/>
                  <a:pt x="5901" y="18"/>
                  <a:pt x="5847" y="54"/>
                </a:cubicBezTo>
                <a:cubicBezTo>
                  <a:pt x="5745" y="155"/>
                  <a:pt x="5694" y="359"/>
                  <a:pt x="5796" y="511"/>
                </a:cubicBezTo>
                <a:cubicBezTo>
                  <a:pt x="6253" y="1274"/>
                  <a:pt x="5948" y="2290"/>
                  <a:pt x="5440" y="3002"/>
                </a:cubicBezTo>
                <a:cubicBezTo>
                  <a:pt x="5389" y="3104"/>
                  <a:pt x="5338" y="3206"/>
                  <a:pt x="5287" y="3256"/>
                </a:cubicBezTo>
                <a:cubicBezTo>
                  <a:pt x="5033" y="3612"/>
                  <a:pt x="4779" y="3917"/>
                  <a:pt x="4627" y="4375"/>
                </a:cubicBezTo>
                <a:cubicBezTo>
                  <a:pt x="4525" y="4578"/>
                  <a:pt x="4474" y="4781"/>
                  <a:pt x="4423" y="4985"/>
                </a:cubicBezTo>
                <a:cubicBezTo>
                  <a:pt x="4017" y="4578"/>
                  <a:pt x="3508" y="4273"/>
                  <a:pt x="3457" y="4222"/>
                </a:cubicBezTo>
                <a:cubicBezTo>
                  <a:pt x="3407" y="4171"/>
                  <a:pt x="3407" y="4171"/>
                  <a:pt x="3356" y="4171"/>
                </a:cubicBezTo>
                <a:cubicBezTo>
                  <a:pt x="1271" y="3561"/>
                  <a:pt x="814" y="2392"/>
                  <a:pt x="661" y="1782"/>
                </a:cubicBezTo>
                <a:cubicBezTo>
                  <a:pt x="661" y="1614"/>
                  <a:pt x="522" y="1515"/>
                  <a:pt x="387" y="1515"/>
                </a:cubicBezTo>
                <a:cubicBezTo>
                  <a:pt x="359" y="1515"/>
                  <a:pt x="332" y="1519"/>
                  <a:pt x="306" y="1528"/>
                </a:cubicBezTo>
                <a:cubicBezTo>
                  <a:pt x="153" y="1528"/>
                  <a:pt x="1" y="1731"/>
                  <a:pt x="51" y="1884"/>
                </a:cubicBezTo>
                <a:cubicBezTo>
                  <a:pt x="204" y="2646"/>
                  <a:pt x="763" y="4019"/>
                  <a:pt x="3152" y="4781"/>
                </a:cubicBezTo>
                <a:cubicBezTo>
                  <a:pt x="3508" y="4985"/>
                  <a:pt x="4220" y="5544"/>
                  <a:pt x="4322" y="5951"/>
                </a:cubicBezTo>
                <a:cubicBezTo>
                  <a:pt x="4322" y="6103"/>
                  <a:pt x="4474" y="6154"/>
                  <a:pt x="4627" y="6154"/>
                </a:cubicBezTo>
                <a:lnTo>
                  <a:pt x="4677" y="6154"/>
                </a:lnTo>
                <a:cubicBezTo>
                  <a:pt x="4881" y="6103"/>
                  <a:pt x="4982" y="5951"/>
                  <a:pt x="4932" y="5798"/>
                </a:cubicBezTo>
                <a:cubicBezTo>
                  <a:pt x="4881" y="5595"/>
                  <a:pt x="4982" y="5239"/>
                  <a:pt x="5186" y="4578"/>
                </a:cubicBezTo>
                <a:cubicBezTo>
                  <a:pt x="5338" y="4222"/>
                  <a:pt x="5542" y="3968"/>
                  <a:pt x="5796" y="3663"/>
                </a:cubicBezTo>
                <a:cubicBezTo>
                  <a:pt x="5847" y="3561"/>
                  <a:pt x="5898" y="3460"/>
                  <a:pt x="5948" y="3409"/>
                </a:cubicBezTo>
                <a:cubicBezTo>
                  <a:pt x="6609" y="2494"/>
                  <a:pt x="6965" y="1172"/>
                  <a:pt x="6304" y="155"/>
                </a:cubicBezTo>
                <a:cubicBezTo>
                  <a:pt x="6239" y="57"/>
                  <a:pt x="6130" y="1"/>
                  <a:pt x="602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1458;p31">
            <a:extLst>
              <a:ext uri="{FF2B5EF4-FFF2-40B4-BE49-F238E27FC236}">
                <a16:creationId xmlns="" xmlns:a16="http://schemas.microsoft.com/office/drawing/2014/main" id="{3C619679-9FF4-F041-89D6-067941256C52}"/>
              </a:ext>
            </a:extLst>
          </p:cNvPr>
          <p:cNvSpPr/>
          <p:nvPr/>
        </p:nvSpPr>
        <p:spPr>
          <a:xfrm>
            <a:off x="4159346" y="5702713"/>
            <a:ext cx="85403" cy="62299"/>
          </a:xfrm>
          <a:custGeom>
            <a:avLst/>
            <a:gdLst/>
            <a:ahLst/>
            <a:cxnLst/>
            <a:rect l="l" t="t" r="r" b="b"/>
            <a:pathLst>
              <a:path w="6406" h="6120" extrusionOk="0">
                <a:moveTo>
                  <a:pt x="4556" y="1"/>
                </a:moveTo>
                <a:cubicBezTo>
                  <a:pt x="4430" y="1"/>
                  <a:pt x="4296" y="58"/>
                  <a:pt x="4220" y="172"/>
                </a:cubicBezTo>
                <a:cubicBezTo>
                  <a:pt x="4169" y="325"/>
                  <a:pt x="4220" y="528"/>
                  <a:pt x="4372" y="630"/>
                </a:cubicBezTo>
                <a:cubicBezTo>
                  <a:pt x="5186" y="986"/>
                  <a:pt x="5440" y="2053"/>
                  <a:pt x="5338" y="2968"/>
                </a:cubicBezTo>
                <a:cubicBezTo>
                  <a:pt x="5338" y="3070"/>
                  <a:pt x="5338" y="3172"/>
                  <a:pt x="5338" y="3273"/>
                </a:cubicBezTo>
                <a:cubicBezTo>
                  <a:pt x="5287" y="3680"/>
                  <a:pt x="5237" y="4087"/>
                  <a:pt x="5287" y="4544"/>
                </a:cubicBezTo>
                <a:cubicBezTo>
                  <a:pt x="5338" y="4747"/>
                  <a:pt x="5389" y="4951"/>
                  <a:pt x="5440" y="5154"/>
                </a:cubicBezTo>
                <a:cubicBezTo>
                  <a:pt x="4881" y="5002"/>
                  <a:pt x="4321" y="5002"/>
                  <a:pt x="4220" y="5002"/>
                </a:cubicBezTo>
                <a:lnTo>
                  <a:pt x="4118" y="5002"/>
                </a:lnTo>
                <a:cubicBezTo>
                  <a:pt x="3648" y="5105"/>
                  <a:pt x="3232" y="5148"/>
                  <a:pt x="2866" y="5148"/>
                </a:cubicBezTo>
                <a:cubicBezTo>
                  <a:pt x="1606" y="5148"/>
                  <a:pt x="925" y="4633"/>
                  <a:pt x="610" y="4239"/>
                </a:cubicBezTo>
                <a:cubicBezTo>
                  <a:pt x="555" y="4183"/>
                  <a:pt x="468" y="4143"/>
                  <a:pt x="377" y="4143"/>
                </a:cubicBezTo>
                <a:cubicBezTo>
                  <a:pt x="301" y="4143"/>
                  <a:pt x="222" y="4170"/>
                  <a:pt x="153" y="4239"/>
                </a:cubicBezTo>
                <a:cubicBezTo>
                  <a:pt x="0" y="4341"/>
                  <a:pt x="0" y="4544"/>
                  <a:pt x="102" y="4646"/>
                </a:cubicBezTo>
                <a:cubicBezTo>
                  <a:pt x="425" y="5050"/>
                  <a:pt x="1262" y="5775"/>
                  <a:pt x="2842" y="5775"/>
                </a:cubicBezTo>
                <a:cubicBezTo>
                  <a:pt x="3251" y="5775"/>
                  <a:pt x="3708" y="5726"/>
                  <a:pt x="4220" y="5612"/>
                </a:cubicBezTo>
                <a:cubicBezTo>
                  <a:pt x="4677" y="5662"/>
                  <a:pt x="5542" y="5764"/>
                  <a:pt x="5847" y="6069"/>
                </a:cubicBezTo>
                <a:cubicBezTo>
                  <a:pt x="5897" y="6120"/>
                  <a:pt x="5948" y="6120"/>
                  <a:pt x="6050" y="6120"/>
                </a:cubicBezTo>
                <a:cubicBezTo>
                  <a:pt x="6152" y="6120"/>
                  <a:pt x="6202" y="6120"/>
                  <a:pt x="6253" y="6069"/>
                </a:cubicBezTo>
                <a:cubicBezTo>
                  <a:pt x="6406" y="5917"/>
                  <a:pt x="6406" y="5713"/>
                  <a:pt x="6253" y="5612"/>
                </a:cubicBezTo>
                <a:cubicBezTo>
                  <a:pt x="6101" y="5408"/>
                  <a:pt x="5948" y="4697"/>
                  <a:pt x="5948" y="4392"/>
                </a:cubicBezTo>
                <a:cubicBezTo>
                  <a:pt x="5847" y="4036"/>
                  <a:pt x="5897" y="3731"/>
                  <a:pt x="5948" y="3324"/>
                </a:cubicBezTo>
                <a:cubicBezTo>
                  <a:pt x="5948" y="3222"/>
                  <a:pt x="5999" y="3121"/>
                  <a:pt x="5999" y="3019"/>
                </a:cubicBezTo>
                <a:cubicBezTo>
                  <a:pt x="6101" y="1901"/>
                  <a:pt x="5745" y="579"/>
                  <a:pt x="4677" y="20"/>
                </a:cubicBezTo>
                <a:cubicBezTo>
                  <a:pt x="4639" y="7"/>
                  <a:pt x="4598" y="1"/>
                  <a:pt x="455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1459;p31">
            <a:extLst>
              <a:ext uri="{FF2B5EF4-FFF2-40B4-BE49-F238E27FC236}">
                <a16:creationId xmlns="" xmlns:a16="http://schemas.microsoft.com/office/drawing/2014/main" id="{BF6588EE-731A-144B-A7FA-D4DA5891325A}"/>
              </a:ext>
            </a:extLst>
          </p:cNvPr>
          <p:cNvSpPr/>
          <p:nvPr/>
        </p:nvSpPr>
        <p:spPr>
          <a:xfrm>
            <a:off x="4204752" y="5658382"/>
            <a:ext cx="84057" cy="65750"/>
          </a:xfrm>
          <a:custGeom>
            <a:avLst/>
            <a:gdLst/>
            <a:ahLst/>
            <a:cxnLst/>
            <a:rect l="l" t="t" r="r" b="b"/>
            <a:pathLst>
              <a:path w="6305" h="6459" extrusionOk="0">
                <a:moveTo>
                  <a:pt x="1970" y="1"/>
                </a:moveTo>
                <a:cubicBezTo>
                  <a:pt x="1940" y="1"/>
                  <a:pt x="1911" y="1"/>
                  <a:pt x="1881" y="3"/>
                </a:cubicBezTo>
                <a:cubicBezTo>
                  <a:pt x="1729" y="3"/>
                  <a:pt x="1576" y="155"/>
                  <a:pt x="1576" y="359"/>
                </a:cubicBezTo>
                <a:cubicBezTo>
                  <a:pt x="1576" y="511"/>
                  <a:pt x="1729" y="664"/>
                  <a:pt x="1932" y="664"/>
                </a:cubicBezTo>
                <a:cubicBezTo>
                  <a:pt x="1960" y="662"/>
                  <a:pt x="1987" y="661"/>
                  <a:pt x="2014" y="661"/>
                </a:cubicBezTo>
                <a:cubicBezTo>
                  <a:pt x="2844" y="661"/>
                  <a:pt x="3570" y="1401"/>
                  <a:pt x="3915" y="2189"/>
                </a:cubicBezTo>
                <a:cubicBezTo>
                  <a:pt x="3966" y="2290"/>
                  <a:pt x="4016" y="2392"/>
                  <a:pt x="4067" y="2443"/>
                </a:cubicBezTo>
                <a:cubicBezTo>
                  <a:pt x="4220" y="2850"/>
                  <a:pt x="4372" y="3205"/>
                  <a:pt x="4677" y="3612"/>
                </a:cubicBezTo>
                <a:cubicBezTo>
                  <a:pt x="4830" y="3765"/>
                  <a:pt x="4982" y="3917"/>
                  <a:pt x="5084" y="4070"/>
                </a:cubicBezTo>
                <a:cubicBezTo>
                  <a:pt x="4576" y="4222"/>
                  <a:pt x="4016" y="4476"/>
                  <a:pt x="3966" y="4527"/>
                </a:cubicBezTo>
                <a:cubicBezTo>
                  <a:pt x="3915" y="4527"/>
                  <a:pt x="3915" y="4527"/>
                  <a:pt x="3864" y="4578"/>
                </a:cubicBezTo>
                <a:cubicBezTo>
                  <a:pt x="2806" y="5568"/>
                  <a:pt x="1908" y="5824"/>
                  <a:pt x="1247" y="5824"/>
                </a:cubicBezTo>
                <a:cubicBezTo>
                  <a:pt x="924" y="5824"/>
                  <a:pt x="658" y="5763"/>
                  <a:pt x="458" y="5696"/>
                </a:cubicBezTo>
                <a:cubicBezTo>
                  <a:pt x="422" y="5684"/>
                  <a:pt x="383" y="5678"/>
                  <a:pt x="344" y="5678"/>
                </a:cubicBezTo>
                <a:cubicBezTo>
                  <a:pt x="218" y="5678"/>
                  <a:pt x="90" y="5744"/>
                  <a:pt x="51" y="5900"/>
                </a:cubicBezTo>
                <a:cubicBezTo>
                  <a:pt x="0" y="6052"/>
                  <a:pt x="102" y="6256"/>
                  <a:pt x="255" y="6306"/>
                </a:cubicBezTo>
                <a:cubicBezTo>
                  <a:pt x="458" y="6357"/>
                  <a:pt x="814" y="6459"/>
                  <a:pt x="1221" y="6459"/>
                </a:cubicBezTo>
                <a:cubicBezTo>
                  <a:pt x="1983" y="6459"/>
                  <a:pt x="3101" y="6154"/>
                  <a:pt x="4271" y="5036"/>
                </a:cubicBezTo>
                <a:cubicBezTo>
                  <a:pt x="4628" y="4902"/>
                  <a:pt x="5299" y="4611"/>
                  <a:pt x="5732" y="4611"/>
                </a:cubicBezTo>
                <a:cubicBezTo>
                  <a:pt x="5792" y="4611"/>
                  <a:pt x="5848" y="4616"/>
                  <a:pt x="5897" y="4629"/>
                </a:cubicBezTo>
                <a:cubicBezTo>
                  <a:pt x="5924" y="4638"/>
                  <a:pt x="5953" y="4642"/>
                  <a:pt x="5982" y="4642"/>
                </a:cubicBezTo>
                <a:cubicBezTo>
                  <a:pt x="6116" y="4642"/>
                  <a:pt x="6253" y="4551"/>
                  <a:pt x="6253" y="4426"/>
                </a:cubicBezTo>
                <a:cubicBezTo>
                  <a:pt x="6304" y="4222"/>
                  <a:pt x="6202" y="4070"/>
                  <a:pt x="6050" y="4019"/>
                </a:cubicBezTo>
                <a:cubicBezTo>
                  <a:pt x="5897" y="3968"/>
                  <a:pt x="5592" y="3714"/>
                  <a:pt x="5135" y="3155"/>
                </a:cubicBezTo>
                <a:cubicBezTo>
                  <a:pt x="4932" y="2900"/>
                  <a:pt x="4779" y="2595"/>
                  <a:pt x="4627" y="2240"/>
                </a:cubicBezTo>
                <a:cubicBezTo>
                  <a:pt x="4627" y="2138"/>
                  <a:pt x="4576" y="2036"/>
                  <a:pt x="4525" y="1935"/>
                </a:cubicBezTo>
                <a:cubicBezTo>
                  <a:pt x="4079" y="944"/>
                  <a:pt x="3102" y="1"/>
                  <a:pt x="197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1460;p31">
            <a:extLst>
              <a:ext uri="{FF2B5EF4-FFF2-40B4-BE49-F238E27FC236}">
                <a16:creationId xmlns="" xmlns:a16="http://schemas.microsoft.com/office/drawing/2014/main" id="{9613F741-7EA7-BF41-8388-D4115EAED488}"/>
              </a:ext>
            </a:extLst>
          </p:cNvPr>
          <p:cNvSpPr/>
          <p:nvPr/>
        </p:nvSpPr>
        <p:spPr>
          <a:xfrm>
            <a:off x="4205433" y="5612899"/>
            <a:ext cx="83376" cy="67246"/>
          </a:xfrm>
          <a:custGeom>
            <a:avLst/>
            <a:gdLst/>
            <a:ahLst/>
            <a:cxnLst/>
            <a:rect l="l" t="t" r="r" b="b"/>
            <a:pathLst>
              <a:path w="6254" h="6606" extrusionOk="0">
                <a:moveTo>
                  <a:pt x="1410" y="1"/>
                </a:moveTo>
                <a:cubicBezTo>
                  <a:pt x="983" y="1"/>
                  <a:pt x="565" y="106"/>
                  <a:pt x="204" y="353"/>
                </a:cubicBezTo>
                <a:cubicBezTo>
                  <a:pt x="51" y="455"/>
                  <a:pt x="0" y="658"/>
                  <a:pt x="102" y="811"/>
                </a:cubicBezTo>
                <a:cubicBezTo>
                  <a:pt x="168" y="909"/>
                  <a:pt x="276" y="965"/>
                  <a:pt x="371" y="965"/>
                </a:cubicBezTo>
                <a:cubicBezTo>
                  <a:pt x="424" y="965"/>
                  <a:pt x="473" y="948"/>
                  <a:pt x="509" y="912"/>
                </a:cubicBezTo>
                <a:cubicBezTo>
                  <a:pt x="784" y="728"/>
                  <a:pt x="1100" y="651"/>
                  <a:pt x="1424" y="651"/>
                </a:cubicBezTo>
                <a:cubicBezTo>
                  <a:pt x="1997" y="651"/>
                  <a:pt x="2596" y="893"/>
                  <a:pt x="3050" y="1217"/>
                </a:cubicBezTo>
                <a:cubicBezTo>
                  <a:pt x="3101" y="1268"/>
                  <a:pt x="3203" y="1370"/>
                  <a:pt x="3305" y="1421"/>
                </a:cubicBezTo>
                <a:cubicBezTo>
                  <a:pt x="3610" y="1675"/>
                  <a:pt x="3915" y="1878"/>
                  <a:pt x="4372" y="2081"/>
                </a:cubicBezTo>
                <a:cubicBezTo>
                  <a:pt x="4576" y="2132"/>
                  <a:pt x="4779" y="2234"/>
                  <a:pt x="4982" y="2285"/>
                </a:cubicBezTo>
                <a:cubicBezTo>
                  <a:pt x="4576" y="2692"/>
                  <a:pt x="4271" y="3149"/>
                  <a:pt x="4220" y="3251"/>
                </a:cubicBezTo>
                <a:cubicBezTo>
                  <a:pt x="4220" y="3251"/>
                  <a:pt x="4220" y="3302"/>
                  <a:pt x="4169" y="3302"/>
                </a:cubicBezTo>
                <a:cubicBezTo>
                  <a:pt x="3559" y="5386"/>
                  <a:pt x="2440" y="5894"/>
                  <a:pt x="1780" y="5996"/>
                </a:cubicBezTo>
                <a:cubicBezTo>
                  <a:pt x="1627" y="6047"/>
                  <a:pt x="1525" y="6199"/>
                  <a:pt x="1525" y="6352"/>
                </a:cubicBezTo>
                <a:cubicBezTo>
                  <a:pt x="1576" y="6504"/>
                  <a:pt x="1678" y="6606"/>
                  <a:pt x="1830" y="6606"/>
                </a:cubicBezTo>
                <a:lnTo>
                  <a:pt x="1881" y="6606"/>
                </a:lnTo>
                <a:cubicBezTo>
                  <a:pt x="2542" y="6504"/>
                  <a:pt x="4016" y="5996"/>
                  <a:pt x="4779" y="3556"/>
                </a:cubicBezTo>
                <a:cubicBezTo>
                  <a:pt x="5033" y="3149"/>
                  <a:pt x="5592" y="2488"/>
                  <a:pt x="5948" y="2387"/>
                </a:cubicBezTo>
                <a:cubicBezTo>
                  <a:pt x="6151" y="2336"/>
                  <a:pt x="6253" y="2132"/>
                  <a:pt x="6202" y="1980"/>
                </a:cubicBezTo>
                <a:cubicBezTo>
                  <a:pt x="6160" y="1854"/>
                  <a:pt x="6015" y="1763"/>
                  <a:pt x="5880" y="1763"/>
                </a:cubicBezTo>
                <a:cubicBezTo>
                  <a:pt x="5851" y="1763"/>
                  <a:pt x="5823" y="1767"/>
                  <a:pt x="5796" y="1776"/>
                </a:cubicBezTo>
                <a:cubicBezTo>
                  <a:pt x="5643" y="1776"/>
                  <a:pt x="5236" y="1726"/>
                  <a:pt x="4576" y="1471"/>
                </a:cubicBezTo>
                <a:cubicBezTo>
                  <a:pt x="4271" y="1319"/>
                  <a:pt x="3965" y="1116"/>
                  <a:pt x="3660" y="912"/>
                </a:cubicBezTo>
                <a:cubicBezTo>
                  <a:pt x="3610" y="861"/>
                  <a:pt x="3508" y="760"/>
                  <a:pt x="3406" y="709"/>
                </a:cubicBezTo>
                <a:cubicBezTo>
                  <a:pt x="2865" y="295"/>
                  <a:pt x="2125" y="1"/>
                  <a:pt x="141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1461;p31">
            <a:extLst>
              <a:ext uri="{FF2B5EF4-FFF2-40B4-BE49-F238E27FC236}">
                <a16:creationId xmlns="" xmlns:a16="http://schemas.microsoft.com/office/drawing/2014/main" id="{FBBE4E5F-E4C1-2847-9DBE-DE4B3E28DEBE}"/>
              </a:ext>
            </a:extLst>
          </p:cNvPr>
          <p:cNvSpPr/>
          <p:nvPr/>
        </p:nvSpPr>
        <p:spPr>
          <a:xfrm>
            <a:off x="4160025" y="5571724"/>
            <a:ext cx="83376" cy="64436"/>
          </a:xfrm>
          <a:custGeom>
            <a:avLst/>
            <a:gdLst/>
            <a:ahLst/>
            <a:cxnLst/>
            <a:rect l="l" t="t" r="r" b="b"/>
            <a:pathLst>
              <a:path w="6254" h="6330" extrusionOk="0">
                <a:moveTo>
                  <a:pt x="5891" y="1"/>
                </a:moveTo>
                <a:cubicBezTo>
                  <a:pt x="5808" y="1"/>
                  <a:pt x="5719" y="26"/>
                  <a:pt x="5643" y="77"/>
                </a:cubicBezTo>
                <a:cubicBezTo>
                  <a:pt x="5491" y="230"/>
                  <a:pt x="4728" y="382"/>
                  <a:pt x="4474" y="433"/>
                </a:cubicBezTo>
                <a:cubicBezTo>
                  <a:pt x="4370" y="448"/>
                  <a:pt x="4265" y="454"/>
                  <a:pt x="4161" y="454"/>
                </a:cubicBezTo>
                <a:cubicBezTo>
                  <a:pt x="3910" y="454"/>
                  <a:pt x="3658" y="418"/>
                  <a:pt x="3406" y="382"/>
                </a:cubicBezTo>
                <a:lnTo>
                  <a:pt x="3050" y="382"/>
                </a:lnTo>
                <a:cubicBezTo>
                  <a:pt x="2907" y="361"/>
                  <a:pt x="2757" y="351"/>
                  <a:pt x="2605" y="351"/>
                </a:cubicBezTo>
                <a:cubicBezTo>
                  <a:pt x="1629" y="351"/>
                  <a:pt x="542" y="780"/>
                  <a:pt x="102" y="1704"/>
                </a:cubicBezTo>
                <a:cubicBezTo>
                  <a:pt x="0" y="1856"/>
                  <a:pt x="102" y="2009"/>
                  <a:pt x="254" y="2110"/>
                </a:cubicBezTo>
                <a:cubicBezTo>
                  <a:pt x="293" y="2123"/>
                  <a:pt x="334" y="2130"/>
                  <a:pt x="375" y="2130"/>
                </a:cubicBezTo>
                <a:cubicBezTo>
                  <a:pt x="499" y="2130"/>
                  <a:pt x="623" y="2072"/>
                  <a:pt x="661" y="1958"/>
                </a:cubicBezTo>
                <a:cubicBezTo>
                  <a:pt x="1012" y="1256"/>
                  <a:pt x="1854" y="971"/>
                  <a:pt x="2634" y="971"/>
                </a:cubicBezTo>
                <a:cubicBezTo>
                  <a:pt x="2758" y="971"/>
                  <a:pt x="2881" y="978"/>
                  <a:pt x="3000" y="992"/>
                </a:cubicBezTo>
                <a:cubicBezTo>
                  <a:pt x="3101" y="992"/>
                  <a:pt x="3203" y="992"/>
                  <a:pt x="3305" y="1043"/>
                </a:cubicBezTo>
                <a:cubicBezTo>
                  <a:pt x="3539" y="1072"/>
                  <a:pt x="3774" y="1102"/>
                  <a:pt x="4019" y="1102"/>
                </a:cubicBezTo>
                <a:cubicBezTo>
                  <a:pt x="4198" y="1102"/>
                  <a:pt x="4382" y="1086"/>
                  <a:pt x="4576" y="1043"/>
                </a:cubicBezTo>
                <a:cubicBezTo>
                  <a:pt x="4830" y="992"/>
                  <a:pt x="5033" y="992"/>
                  <a:pt x="5236" y="941"/>
                </a:cubicBezTo>
                <a:lnTo>
                  <a:pt x="5236" y="941"/>
                </a:lnTo>
                <a:cubicBezTo>
                  <a:pt x="5084" y="1450"/>
                  <a:pt x="5033" y="2060"/>
                  <a:pt x="5033" y="2161"/>
                </a:cubicBezTo>
                <a:cubicBezTo>
                  <a:pt x="5033" y="2161"/>
                  <a:pt x="5033" y="2212"/>
                  <a:pt x="5033" y="2212"/>
                </a:cubicBezTo>
                <a:cubicBezTo>
                  <a:pt x="5541" y="4347"/>
                  <a:pt x="4779" y="5364"/>
                  <a:pt x="4321" y="5771"/>
                </a:cubicBezTo>
                <a:cubicBezTo>
                  <a:pt x="4169" y="5872"/>
                  <a:pt x="4169" y="6076"/>
                  <a:pt x="4270" y="6177"/>
                </a:cubicBezTo>
                <a:cubicBezTo>
                  <a:pt x="4321" y="6279"/>
                  <a:pt x="4423" y="6330"/>
                  <a:pt x="4525" y="6330"/>
                </a:cubicBezTo>
                <a:cubicBezTo>
                  <a:pt x="4576" y="6330"/>
                  <a:pt x="4677" y="6279"/>
                  <a:pt x="4728" y="6228"/>
                </a:cubicBezTo>
                <a:cubicBezTo>
                  <a:pt x="5186" y="5821"/>
                  <a:pt x="6253" y="4652"/>
                  <a:pt x="5643" y="2110"/>
                </a:cubicBezTo>
                <a:cubicBezTo>
                  <a:pt x="5694" y="1704"/>
                  <a:pt x="5846" y="789"/>
                  <a:pt x="6101" y="535"/>
                </a:cubicBezTo>
                <a:cubicBezTo>
                  <a:pt x="6253" y="382"/>
                  <a:pt x="6253" y="179"/>
                  <a:pt x="6101" y="77"/>
                </a:cubicBezTo>
                <a:cubicBezTo>
                  <a:pt x="6050" y="26"/>
                  <a:pt x="5973" y="1"/>
                  <a:pt x="589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1462;p31">
            <a:extLst>
              <a:ext uri="{FF2B5EF4-FFF2-40B4-BE49-F238E27FC236}">
                <a16:creationId xmlns="" xmlns:a16="http://schemas.microsoft.com/office/drawing/2014/main" id="{40040DEB-1224-3546-988B-00F37BC62A52}"/>
              </a:ext>
            </a:extLst>
          </p:cNvPr>
          <p:cNvSpPr/>
          <p:nvPr/>
        </p:nvSpPr>
        <p:spPr>
          <a:xfrm>
            <a:off x="4101739" y="5537694"/>
            <a:ext cx="91509" cy="63795"/>
          </a:xfrm>
          <a:custGeom>
            <a:avLst/>
            <a:gdLst/>
            <a:ahLst/>
            <a:cxnLst/>
            <a:rect l="l" t="t" r="r" b="b"/>
            <a:pathLst>
              <a:path w="6864" h="6267" extrusionOk="0">
                <a:moveTo>
                  <a:pt x="4389" y="1"/>
                </a:moveTo>
                <a:cubicBezTo>
                  <a:pt x="4254" y="1"/>
                  <a:pt x="4109" y="92"/>
                  <a:pt x="4067" y="217"/>
                </a:cubicBezTo>
                <a:cubicBezTo>
                  <a:pt x="4067" y="370"/>
                  <a:pt x="3762" y="675"/>
                  <a:pt x="3254" y="1132"/>
                </a:cubicBezTo>
                <a:cubicBezTo>
                  <a:pt x="2949" y="1387"/>
                  <a:pt x="2644" y="1488"/>
                  <a:pt x="2288" y="1641"/>
                </a:cubicBezTo>
                <a:cubicBezTo>
                  <a:pt x="2186" y="1692"/>
                  <a:pt x="2085" y="1742"/>
                  <a:pt x="1983" y="1793"/>
                </a:cubicBezTo>
                <a:cubicBezTo>
                  <a:pt x="966" y="2200"/>
                  <a:pt x="0" y="3217"/>
                  <a:pt x="102" y="4386"/>
                </a:cubicBezTo>
                <a:cubicBezTo>
                  <a:pt x="102" y="4589"/>
                  <a:pt x="255" y="4691"/>
                  <a:pt x="407" y="4691"/>
                </a:cubicBezTo>
                <a:cubicBezTo>
                  <a:pt x="610" y="4691"/>
                  <a:pt x="712" y="4538"/>
                  <a:pt x="712" y="4386"/>
                </a:cubicBezTo>
                <a:cubicBezTo>
                  <a:pt x="661" y="3471"/>
                  <a:pt x="1424" y="2708"/>
                  <a:pt x="2237" y="2352"/>
                </a:cubicBezTo>
                <a:cubicBezTo>
                  <a:pt x="2339" y="2302"/>
                  <a:pt x="2440" y="2251"/>
                  <a:pt x="2542" y="2251"/>
                </a:cubicBezTo>
                <a:cubicBezTo>
                  <a:pt x="2898" y="2098"/>
                  <a:pt x="3305" y="1895"/>
                  <a:pt x="3661" y="1590"/>
                </a:cubicBezTo>
                <a:cubicBezTo>
                  <a:pt x="3813" y="1488"/>
                  <a:pt x="3966" y="1336"/>
                  <a:pt x="4118" y="1183"/>
                </a:cubicBezTo>
                <a:cubicBezTo>
                  <a:pt x="4271" y="1742"/>
                  <a:pt x="4525" y="2251"/>
                  <a:pt x="4576" y="2352"/>
                </a:cubicBezTo>
                <a:cubicBezTo>
                  <a:pt x="4576" y="2352"/>
                  <a:pt x="4626" y="2403"/>
                  <a:pt x="4626" y="2403"/>
                </a:cubicBezTo>
                <a:cubicBezTo>
                  <a:pt x="6101" y="3979"/>
                  <a:pt x="5999" y="5199"/>
                  <a:pt x="5745" y="5809"/>
                </a:cubicBezTo>
                <a:cubicBezTo>
                  <a:pt x="5694" y="5962"/>
                  <a:pt x="5796" y="6165"/>
                  <a:pt x="5948" y="6216"/>
                </a:cubicBezTo>
                <a:cubicBezTo>
                  <a:pt x="5999" y="6216"/>
                  <a:pt x="6050" y="6267"/>
                  <a:pt x="6050" y="6267"/>
                </a:cubicBezTo>
                <a:cubicBezTo>
                  <a:pt x="6202" y="6267"/>
                  <a:pt x="6304" y="6165"/>
                  <a:pt x="6355" y="6013"/>
                </a:cubicBezTo>
                <a:cubicBezTo>
                  <a:pt x="6558" y="5453"/>
                  <a:pt x="6863" y="3878"/>
                  <a:pt x="5135" y="1997"/>
                </a:cubicBezTo>
                <a:cubicBezTo>
                  <a:pt x="4931" y="1539"/>
                  <a:pt x="4626" y="777"/>
                  <a:pt x="4728" y="421"/>
                </a:cubicBezTo>
                <a:cubicBezTo>
                  <a:pt x="4728" y="217"/>
                  <a:pt x="4626" y="65"/>
                  <a:pt x="4474" y="14"/>
                </a:cubicBezTo>
                <a:cubicBezTo>
                  <a:pt x="4447" y="5"/>
                  <a:pt x="4418" y="1"/>
                  <a:pt x="43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1463;p31">
            <a:extLst>
              <a:ext uri="{FF2B5EF4-FFF2-40B4-BE49-F238E27FC236}">
                <a16:creationId xmlns="" xmlns:a16="http://schemas.microsoft.com/office/drawing/2014/main" id="{CAD665E6-8446-3047-9FDC-8AD3F9F238F8}"/>
              </a:ext>
            </a:extLst>
          </p:cNvPr>
          <p:cNvSpPr/>
          <p:nvPr/>
        </p:nvSpPr>
        <p:spPr>
          <a:xfrm>
            <a:off x="4019736" y="5624250"/>
            <a:ext cx="193843" cy="134044"/>
          </a:xfrm>
          <a:custGeom>
            <a:avLst/>
            <a:gdLst/>
            <a:ahLst/>
            <a:cxnLst/>
            <a:rect l="l" t="t" r="r" b="b"/>
            <a:pathLst>
              <a:path w="14540" h="13168" extrusionOk="0">
                <a:moveTo>
                  <a:pt x="13624" y="611"/>
                </a:moveTo>
                <a:lnTo>
                  <a:pt x="7270" y="12201"/>
                </a:lnTo>
                <a:lnTo>
                  <a:pt x="864" y="611"/>
                </a:lnTo>
                <a:close/>
                <a:moveTo>
                  <a:pt x="356" y="1"/>
                </a:moveTo>
                <a:cubicBezTo>
                  <a:pt x="254" y="1"/>
                  <a:pt x="102" y="51"/>
                  <a:pt x="51" y="153"/>
                </a:cubicBezTo>
                <a:cubicBezTo>
                  <a:pt x="0" y="255"/>
                  <a:pt x="0" y="356"/>
                  <a:pt x="51" y="458"/>
                </a:cubicBezTo>
                <a:lnTo>
                  <a:pt x="6965" y="13015"/>
                </a:lnTo>
                <a:cubicBezTo>
                  <a:pt x="7066" y="13116"/>
                  <a:pt x="7168" y="13167"/>
                  <a:pt x="7270" y="13167"/>
                </a:cubicBezTo>
                <a:cubicBezTo>
                  <a:pt x="7371" y="13167"/>
                  <a:pt x="7473" y="13116"/>
                  <a:pt x="7524" y="13015"/>
                </a:cubicBezTo>
                <a:lnTo>
                  <a:pt x="14488" y="458"/>
                </a:lnTo>
                <a:cubicBezTo>
                  <a:pt x="14539" y="356"/>
                  <a:pt x="14539" y="255"/>
                  <a:pt x="14438" y="153"/>
                </a:cubicBezTo>
                <a:cubicBezTo>
                  <a:pt x="14387" y="51"/>
                  <a:pt x="14285" y="1"/>
                  <a:pt x="1418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1465;p31">
            <a:extLst>
              <a:ext uri="{FF2B5EF4-FFF2-40B4-BE49-F238E27FC236}">
                <a16:creationId xmlns="" xmlns:a16="http://schemas.microsoft.com/office/drawing/2014/main" id="{4D311DB7-3588-0445-9BD4-47128FD9D0C8}"/>
              </a:ext>
            </a:extLst>
          </p:cNvPr>
          <p:cNvSpPr/>
          <p:nvPr/>
        </p:nvSpPr>
        <p:spPr>
          <a:xfrm>
            <a:off x="4078583" y="3345746"/>
            <a:ext cx="74774" cy="47413"/>
          </a:xfrm>
          <a:custGeom>
            <a:avLst/>
            <a:gdLst/>
            <a:ahLst/>
            <a:cxnLst/>
            <a:rect l="l" t="t" r="r" b="b"/>
            <a:pathLst>
              <a:path w="5491" h="4576" extrusionOk="0">
                <a:moveTo>
                  <a:pt x="2695" y="1"/>
                </a:moveTo>
                <a:cubicBezTo>
                  <a:pt x="2542" y="1"/>
                  <a:pt x="2390" y="153"/>
                  <a:pt x="2390" y="356"/>
                </a:cubicBezTo>
                <a:cubicBezTo>
                  <a:pt x="2390" y="407"/>
                  <a:pt x="2339" y="560"/>
                  <a:pt x="1932" y="1119"/>
                </a:cubicBezTo>
                <a:cubicBezTo>
                  <a:pt x="1780" y="1322"/>
                  <a:pt x="1627" y="1475"/>
                  <a:pt x="1373" y="1627"/>
                </a:cubicBezTo>
                <a:lnTo>
                  <a:pt x="1170" y="1780"/>
                </a:lnTo>
                <a:cubicBezTo>
                  <a:pt x="509" y="2339"/>
                  <a:pt x="0" y="3254"/>
                  <a:pt x="305" y="4169"/>
                </a:cubicBezTo>
                <a:cubicBezTo>
                  <a:pt x="347" y="4295"/>
                  <a:pt x="458" y="4386"/>
                  <a:pt x="609" y="4386"/>
                </a:cubicBezTo>
                <a:cubicBezTo>
                  <a:pt x="642" y="4386"/>
                  <a:pt x="676" y="4382"/>
                  <a:pt x="712" y="4373"/>
                </a:cubicBezTo>
                <a:cubicBezTo>
                  <a:pt x="865" y="4322"/>
                  <a:pt x="966" y="4118"/>
                  <a:pt x="915" y="3966"/>
                </a:cubicBezTo>
                <a:cubicBezTo>
                  <a:pt x="712" y="3356"/>
                  <a:pt x="1119" y="2695"/>
                  <a:pt x="1576" y="2288"/>
                </a:cubicBezTo>
                <a:lnTo>
                  <a:pt x="1780" y="2136"/>
                </a:lnTo>
                <a:cubicBezTo>
                  <a:pt x="2034" y="1932"/>
                  <a:pt x="2288" y="1780"/>
                  <a:pt x="2491" y="1475"/>
                </a:cubicBezTo>
                <a:cubicBezTo>
                  <a:pt x="2542" y="1373"/>
                  <a:pt x="2593" y="1272"/>
                  <a:pt x="2695" y="1170"/>
                </a:cubicBezTo>
                <a:cubicBezTo>
                  <a:pt x="2847" y="1475"/>
                  <a:pt x="3101" y="1729"/>
                  <a:pt x="3152" y="1831"/>
                </a:cubicBezTo>
                <a:cubicBezTo>
                  <a:pt x="3203" y="1831"/>
                  <a:pt x="3203" y="1831"/>
                  <a:pt x="3254" y="1882"/>
                </a:cubicBezTo>
                <a:cubicBezTo>
                  <a:pt x="4779" y="2847"/>
                  <a:pt x="4728" y="3864"/>
                  <a:pt x="4677" y="4169"/>
                </a:cubicBezTo>
                <a:cubicBezTo>
                  <a:pt x="4626" y="4373"/>
                  <a:pt x="4728" y="4525"/>
                  <a:pt x="4931" y="4576"/>
                </a:cubicBezTo>
                <a:lnTo>
                  <a:pt x="4982" y="4576"/>
                </a:lnTo>
                <a:cubicBezTo>
                  <a:pt x="5135" y="4576"/>
                  <a:pt x="5236" y="4474"/>
                  <a:pt x="5287" y="4322"/>
                </a:cubicBezTo>
                <a:cubicBezTo>
                  <a:pt x="5338" y="3915"/>
                  <a:pt x="5491" y="2542"/>
                  <a:pt x="3610" y="1373"/>
                </a:cubicBezTo>
                <a:cubicBezTo>
                  <a:pt x="3355" y="1068"/>
                  <a:pt x="3000" y="560"/>
                  <a:pt x="3000" y="356"/>
                </a:cubicBezTo>
                <a:lnTo>
                  <a:pt x="3000" y="306"/>
                </a:lnTo>
                <a:cubicBezTo>
                  <a:pt x="3000" y="153"/>
                  <a:pt x="2847" y="1"/>
                  <a:pt x="269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466;p31">
            <a:extLst>
              <a:ext uri="{FF2B5EF4-FFF2-40B4-BE49-F238E27FC236}">
                <a16:creationId xmlns="" xmlns:a16="http://schemas.microsoft.com/office/drawing/2014/main" id="{64B1CAB1-9E6F-B945-BEBB-0BD9F5AADD39}"/>
              </a:ext>
            </a:extLst>
          </p:cNvPr>
          <p:cNvSpPr/>
          <p:nvPr/>
        </p:nvSpPr>
        <p:spPr>
          <a:xfrm>
            <a:off x="4019046" y="3363453"/>
            <a:ext cx="70621" cy="50780"/>
          </a:xfrm>
          <a:custGeom>
            <a:avLst/>
            <a:gdLst/>
            <a:ahLst/>
            <a:cxnLst/>
            <a:rect l="l" t="t" r="r" b="b"/>
            <a:pathLst>
              <a:path w="5186" h="4901" extrusionOk="0">
                <a:moveTo>
                  <a:pt x="884" y="1"/>
                </a:moveTo>
                <a:cubicBezTo>
                  <a:pt x="842" y="1"/>
                  <a:pt x="801" y="7"/>
                  <a:pt x="763" y="20"/>
                </a:cubicBezTo>
                <a:cubicBezTo>
                  <a:pt x="610" y="122"/>
                  <a:pt x="560" y="325"/>
                  <a:pt x="610" y="478"/>
                </a:cubicBezTo>
                <a:cubicBezTo>
                  <a:pt x="661" y="528"/>
                  <a:pt x="712" y="681"/>
                  <a:pt x="661" y="1342"/>
                </a:cubicBezTo>
                <a:cubicBezTo>
                  <a:pt x="610" y="1596"/>
                  <a:pt x="509" y="1850"/>
                  <a:pt x="407" y="2104"/>
                </a:cubicBezTo>
                <a:lnTo>
                  <a:pt x="305" y="2308"/>
                </a:lnTo>
                <a:cubicBezTo>
                  <a:pt x="0" y="3121"/>
                  <a:pt x="51" y="4189"/>
                  <a:pt x="712" y="4849"/>
                </a:cubicBezTo>
                <a:cubicBezTo>
                  <a:pt x="814" y="4900"/>
                  <a:pt x="865" y="4900"/>
                  <a:pt x="966" y="4900"/>
                </a:cubicBezTo>
                <a:cubicBezTo>
                  <a:pt x="1017" y="4900"/>
                  <a:pt x="1119" y="4849"/>
                  <a:pt x="1170" y="4799"/>
                </a:cubicBezTo>
                <a:cubicBezTo>
                  <a:pt x="1322" y="4646"/>
                  <a:pt x="1271" y="4443"/>
                  <a:pt x="1170" y="4341"/>
                </a:cubicBezTo>
                <a:cubicBezTo>
                  <a:pt x="661" y="3934"/>
                  <a:pt x="712" y="3121"/>
                  <a:pt x="915" y="2562"/>
                </a:cubicBezTo>
                <a:lnTo>
                  <a:pt x="1017" y="2359"/>
                </a:lnTo>
                <a:cubicBezTo>
                  <a:pt x="1119" y="2053"/>
                  <a:pt x="1220" y="1748"/>
                  <a:pt x="1271" y="1393"/>
                </a:cubicBezTo>
                <a:cubicBezTo>
                  <a:pt x="1271" y="1291"/>
                  <a:pt x="1322" y="1138"/>
                  <a:pt x="1322" y="1037"/>
                </a:cubicBezTo>
                <a:cubicBezTo>
                  <a:pt x="1627" y="1240"/>
                  <a:pt x="1932" y="1342"/>
                  <a:pt x="2034" y="1342"/>
                </a:cubicBezTo>
                <a:cubicBezTo>
                  <a:pt x="2085" y="1342"/>
                  <a:pt x="2085" y="1393"/>
                  <a:pt x="2136" y="1393"/>
                </a:cubicBezTo>
                <a:cubicBezTo>
                  <a:pt x="3966" y="1443"/>
                  <a:pt x="4423" y="2359"/>
                  <a:pt x="4525" y="2664"/>
                </a:cubicBezTo>
                <a:cubicBezTo>
                  <a:pt x="4567" y="2789"/>
                  <a:pt x="4712" y="2880"/>
                  <a:pt x="4847" y="2880"/>
                </a:cubicBezTo>
                <a:cubicBezTo>
                  <a:pt x="4876" y="2880"/>
                  <a:pt x="4904" y="2876"/>
                  <a:pt x="4931" y="2867"/>
                </a:cubicBezTo>
                <a:cubicBezTo>
                  <a:pt x="5084" y="2816"/>
                  <a:pt x="5186" y="2613"/>
                  <a:pt x="5135" y="2460"/>
                </a:cubicBezTo>
                <a:cubicBezTo>
                  <a:pt x="4982" y="2053"/>
                  <a:pt x="4423" y="833"/>
                  <a:pt x="2186" y="732"/>
                </a:cubicBezTo>
                <a:cubicBezTo>
                  <a:pt x="1830" y="630"/>
                  <a:pt x="1322" y="376"/>
                  <a:pt x="1170" y="173"/>
                </a:cubicBezTo>
                <a:cubicBezTo>
                  <a:pt x="1131" y="58"/>
                  <a:pt x="1008" y="1"/>
                  <a:pt x="88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467;p31">
            <a:extLst>
              <a:ext uri="{FF2B5EF4-FFF2-40B4-BE49-F238E27FC236}">
                <a16:creationId xmlns="" xmlns:a16="http://schemas.microsoft.com/office/drawing/2014/main" id="{B99F8788-EA15-BB47-9195-2431C7D0E204}"/>
              </a:ext>
            </a:extLst>
          </p:cNvPr>
          <p:cNvSpPr/>
          <p:nvPr/>
        </p:nvSpPr>
        <p:spPr>
          <a:xfrm>
            <a:off x="3965051" y="3405509"/>
            <a:ext cx="71315" cy="49806"/>
          </a:xfrm>
          <a:custGeom>
            <a:avLst/>
            <a:gdLst/>
            <a:ahLst/>
            <a:cxnLst/>
            <a:rect l="l" t="t" r="r" b="b"/>
            <a:pathLst>
              <a:path w="5237" h="4807" extrusionOk="0">
                <a:moveTo>
                  <a:pt x="3559" y="0"/>
                </a:moveTo>
                <a:cubicBezTo>
                  <a:pt x="3063" y="0"/>
                  <a:pt x="2453" y="136"/>
                  <a:pt x="1729" y="536"/>
                </a:cubicBezTo>
                <a:cubicBezTo>
                  <a:pt x="1494" y="566"/>
                  <a:pt x="1208" y="595"/>
                  <a:pt x="960" y="595"/>
                </a:cubicBezTo>
                <a:cubicBezTo>
                  <a:pt x="778" y="595"/>
                  <a:pt x="616" y="579"/>
                  <a:pt x="509" y="536"/>
                </a:cubicBezTo>
                <a:cubicBezTo>
                  <a:pt x="454" y="500"/>
                  <a:pt x="400" y="483"/>
                  <a:pt x="349" y="483"/>
                </a:cubicBezTo>
                <a:cubicBezTo>
                  <a:pt x="254" y="483"/>
                  <a:pt x="167" y="539"/>
                  <a:pt x="102" y="638"/>
                </a:cubicBezTo>
                <a:cubicBezTo>
                  <a:pt x="0" y="790"/>
                  <a:pt x="51" y="994"/>
                  <a:pt x="204" y="1095"/>
                </a:cubicBezTo>
                <a:cubicBezTo>
                  <a:pt x="254" y="1095"/>
                  <a:pt x="407" y="1248"/>
                  <a:pt x="661" y="1807"/>
                </a:cubicBezTo>
                <a:cubicBezTo>
                  <a:pt x="763" y="2061"/>
                  <a:pt x="814" y="2316"/>
                  <a:pt x="864" y="2570"/>
                </a:cubicBezTo>
                <a:lnTo>
                  <a:pt x="864" y="2824"/>
                </a:lnTo>
                <a:cubicBezTo>
                  <a:pt x="1017" y="3688"/>
                  <a:pt x="1576" y="4603"/>
                  <a:pt x="2491" y="4807"/>
                </a:cubicBezTo>
                <a:lnTo>
                  <a:pt x="2542" y="4807"/>
                </a:lnTo>
                <a:cubicBezTo>
                  <a:pt x="2694" y="4807"/>
                  <a:pt x="2847" y="4705"/>
                  <a:pt x="2847" y="4552"/>
                </a:cubicBezTo>
                <a:cubicBezTo>
                  <a:pt x="2898" y="4349"/>
                  <a:pt x="2796" y="4196"/>
                  <a:pt x="2593" y="4146"/>
                </a:cubicBezTo>
                <a:cubicBezTo>
                  <a:pt x="1983" y="4044"/>
                  <a:pt x="1627" y="3332"/>
                  <a:pt x="1525" y="2722"/>
                </a:cubicBezTo>
                <a:lnTo>
                  <a:pt x="1474" y="2519"/>
                </a:lnTo>
                <a:cubicBezTo>
                  <a:pt x="1424" y="2214"/>
                  <a:pt x="1373" y="1909"/>
                  <a:pt x="1220" y="1553"/>
                </a:cubicBezTo>
                <a:cubicBezTo>
                  <a:pt x="1169" y="1451"/>
                  <a:pt x="1119" y="1350"/>
                  <a:pt x="1068" y="1248"/>
                </a:cubicBezTo>
                <a:cubicBezTo>
                  <a:pt x="1424" y="1197"/>
                  <a:pt x="1779" y="1146"/>
                  <a:pt x="1881" y="1146"/>
                </a:cubicBezTo>
                <a:cubicBezTo>
                  <a:pt x="1932" y="1146"/>
                  <a:pt x="1932" y="1095"/>
                  <a:pt x="1983" y="1095"/>
                </a:cubicBezTo>
                <a:cubicBezTo>
                  <a:pt x="2598" y="758"/>
                  <a:pt x="3112" y="645"/>
                  <a:pt x="3523" y="645"/>
                </a:cubicBezTo>
                <a:cubicBezTo>
                  <a:pt x="4165" y="645"/>
                  <a:pt x="4553" y="921"/>
                  <a:pt x="4677" y="1045"/>
                </a:cubicBezTo>
                <a:cubicBezTo>
                  <a:pt x="4746" y="1090"/>
                  <a:pt x="4824" y="1116"/>
                  <a:pt x="4900" y="1116"/>
                </a:cubicBezTo>
                <a:cubicBezTo>
                  <a:pt x="4992" y="1116"/>
                  <a:pt x="5079" y="1078"/>
                  <a:pt x="5135" y="994"/>
                </a:cubicBezTo>
                <a:cubicBezTo>
                  <a:pt x="5236" y="841"/>
                  <a:pt x="5236" y="689"/>
                  <a:pt x="5084" y="536"/>
                </a:cubicBezTo>
                <a:cubicBezTo>
                  <a:pt x="4893" y="377"/>
                  <a:pt x="4385" y="0"/>
                  <a:pt x="35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468;p31">
            <a:extLst>
              <a:ext uri="{FF2B5EF4-FFF2-40B4-BE49-F238E27FC236}">
                <a16:creationId xmlns="" xmlns:a16="http://schemas.microsoft.com/office/drawing/2014/main" id="{A9F6EAD1-FD4E-C34F-A5C8-BC317A726EF7}"/>
              </a:ext>
            </a:extLst>
          </p:cNvPr>
          <p:cNvSpPr/>
          <p:nvPr/>
        </p:nvSpPr>
        <p:spPr>
          <a:xfrm>
            <a:off x="3943591" y="3450611"/>
            <a:ext cx="62315" cy="53163"/>
          </a:xfrm>
          <a:custGeom>
            <a:avLst/>
            <a:gdLst/>
            <a:ahLst/>
            <a:cxnLst/>
            <a:rect l="l" t="t" r="r" b="b"/>
            <a:pathLst>
              <a:path w="4576" h="5131" extrusionOk="0">
                <a:moveTo>
                  <a:pt x="3909" y="1"/>
                </a:moveTo>
                <a:cubicBezTo>
                  <a:pt x="3301" y="1"/>
                  <a:pt x="2266" y="269"/>
                  <a:pt x="1322" y="1724"/>
                </a:cubicBezTo>
                <a:cubicBezTo>
                  <a:pt x="1068" y="1979"/>
                  <a:pt x="559" y="2284"/>
                  <a:pt x="305" y="2284"/>
                </a:cubicBezTo>
                <a:cubicBezTo>
                  <a:pt x="153" y="2284"/>
                  <a:pt x="0" y="2436"/>
                  <a:pt x="0" y="2639"/>
                </a:cubicBezTo>
                <a:cubicBezTo>
                  <a:pt x="0" y="2792"/>
                  <a:pt x="153" y="2944"/>
                  <a:pt x="305" y="2944"/>
                </a:cubicBezTo>
                <a:cubicBezTo>
                  <a:pt x="407" y="2944"/>
                  <a:pt x="559" y="2995"/>
                  <a:pt x="1068" y="3351"/>
                </a:cubicBezTo>
                <a:cubicBezTo>
                  <a:pt x="1322" y="3504"/>
                  <a:pt x="1474" y="3707"/>
                  <a:pt x="1627" y="3961"/>
                </a:cubicBezTo>
                <a:lnTo>
                  <a:pt x="1780" y="4114"/>
                </a:lnTo>
                <a:cubicBezTo>
                  <a:pt x="2237" y="4673"/>
                  <a:pt x="2898" y="5130"/>
                  <a:pt x="3610" y="5130"/>
                </a:cubicBezTo>
                <a:cubicBezTo>
                  <a:pt x="3813" y="5130"/>
                  <a:pt x="3965" y="5080"/>
                  <a:pt x="4169" y="5029"/>
                </a:cubicBezTo>
                <a:cubicBezTo>
                  <a:pt x="4321" y="4978"/>
                  <a:pt x="4423" y="4775"/>
                  <a:pt x="4372" y="4622"/>
                </a:cubicBezTo>
                <a:cubicBezTo>
                  <a:pt x="4288" y="4497"/>
                  <a:pt x="4170" y="4405"/>
                  <a:pt x="4046" y="4405"/>
                </a:cubicBezTo>
                <a:cubicBezTo>
                  <a:pt x="4019" y="4405"/>
                  <a:pt x="3992" y="4410"/>
                  <a:pt x="3965" y="4419"/>
                </a:cubicBezTo>
                <a:cubicBezTo>
                  <a:pt x="3855" y="4456"/>
                  <a:pt x="3740" y="4472"/>
                  <a:pt x="3625" y="4472"/>
                </a:cubicBezTo>
                <a:cubicBezTo>
                  <a:pt x="3108" y="4472"/>
                  <a:pt x="2579" y="4132"/>
                  <a:pt x="2288" y="3758"/>
                </a:cubicBezTo>
                <a:lnTo>
                  <a:pt x="2135" y="3554"/>
                </a:lnTo>
                <a:cubicBezTo>
                  <a:pt x="1932" y="3300"/>
                  <a:pt x="1729" y="3046"/>
                  <a:pt x="1424" y="2843"/>
                </a:cubicBezTo>
                <a:cubicBezTo>
                  <a:pt x="1373" y="2792"/>
                  <a:pt x="1271" y="2690"/>
                  <a:pt x="1169" y="2639"/>
                </a:cubicBezTo>
                <a:cubicBezTo>
                  <a:pt x="1474" y="2436"/>
                  <a:pt x="1729" y="2233"/>
                  <a:pt x="1780" y="2182"/>
                </a:cubicBezTo>
                <a:cubicBezTo>
                  <a:pt x="1830" y="2131"/>
                  <a:pt x="1830" y="2131"/>
                  <a:pt x="1881" y="2080"/>
                </a:cubicBezTo>
                <a:cubicBezTo>
                  <a:pt x="2674" y="829"/>
                  <a:pt x="3500" y="639"/>
                  <a:pt x="3940" y="639"/>
                </a:cubicBezTo>
                <a:cubicBezTo>
                  <a:pt x="4036" y="639"/>
                  <a:pt x="4114" y="648"/>
                  <a:pt x="4169" y="657"/>
                </a:cubicBezTo>
                <a:cubicBezTo>
                  <a:pt x="4204" y="666"/>
                  <a:pt x="4237" y="670"/>
                  <a:pt x="4268" y="670"/>
                </a:cubicBezTo>
                <a:cubicBezTo>
                  <a:pt x="4420" y="670"/>
                  <a:pt x="4525" y="571"/>
                  <a:pt x="4525" y="403"/>
                </a:cubicBezTo>
                <a:cubicBezTo>
                  <a:pt x="4575" y="250"/>
                  <a:pt x="4474" y="98"/>
                  <a:pt x="4321" y="47"/>
                </a:cubicBezTo>
                <a:cubicBezTo>
                  <a:pt x="4229" y="24"/>
                  <a:pt x="4088" y="1"/>
                  <a:pt x="390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469;p31">
            <a:extLst>
              <a:ext uri="{FF2B5EF4-FFF2-40B4-BE49-F238E27FC236}">
                <a16:creationId xmlns="" xmlns:a16="http://schemas.microsoft.com/office/drawing/2014/main" id="{CB4E80FA-AD52-A246-832B-6DDEBC12B6C6}"/>
              </a:ext>
            </a:extLst>
          </p:cNvPr>
          <p:cNvSpPr/>
          <p:nvPr/>
        </p:nvSpPr>
        <p:spPr>
          <a:xfrm>
            <a:off x="3965733" y="3497827"/>
            <a:ext cx="68551" cy="51774"/>
          </a:xfrm>
          <a:custGeom>
            <a:avLst/>
            <a:gdLst/>
            <a:ahLst/>
            <a:cxnLst/>
            <a:rect l="l" t="t" r="r" b="b"/>
            <a:pathLst>
              <a:path w="5034" h="4997" extrusionOk="0">
                <a:moveTo>
                  <a:pt x="2627" y="1"/>
                </a:moveTo>
                <a:cubicBezTo>
                  <a:pt x="2598" y="1"/>
                  <a:pt x="2570" y="5"/>
                  <a:pt x="2543" y="14"/>
                </a:cubicBezTo>
                <a:cubicBezTo>
                  <a:pt x="2136" y="167"/>
                  <a:pt x="916" y="726"/>
                  <a:pt x="814" y="2963"/>
                </a:cubicBezTo>
                <a:cubicBezTo>
                  <a:pt x="713" y="3319"/>
                  <a:pt x="459" y="3827"/>
                  <a:pt x="204" y="3979"/>
                </a:cubicBezTo>
                <a:cubicBezTo>
                  <a:pt x="52" y="4030"/>
                  <a:pt x="1" y="4234"/>
                  <a:pt x="103" y="4386"/>
                </a:cubicBezTo>
                <a:cubicBezTo>
                  <a:pt x="168" y="4485"/>
                  <a:pt x="276" y="4541"/>
                  <a:pt x="386" y="4541"/>
                </a:cubicBezTo>
                <a:cubicBezTo>
                  <a:pt x="446" y="4541"/>
                  <a:pt x="506" y="4524"/>
                  <a:pt x="560" y="4488"/>
                </a:cubicBezTo>
                <a:cubicBezTo>
                  <a:pt x="594" y="4488"/>
                  <a:pt x="673" y="4465"/>
                  <a:pt x="918" y="4465"/>
                </a:cubicBezTo>
                <a:cubicBezTo>
                  <a:pt x="1040" y="4465"/>
                  <a:pt x="1204" y="4471"/>
                  <a:pt x="1424" y="4488"/>
                </a:cubicBezTo>
                <a:cubicBezTo>
                  <a:pt x="1679" y="4539"/>
                  <a:pt x="1933" y="4640"/>
                  <a:pt x="2187" y="4742"/>
                </a:cubicBezTo>
                <a:lnTo>
                  <a:pt x="2390" y="4793"/>
                </a:lnTo>
                <a:cubicBezTo>
                  <a:pt x="2695" y="4945"/>
                  <a:pt x="3051" y="4996"/>
                  <a:pt x="3407" y="4996"/>
                </a:cubicBezTo>
                <a:cubicBezTo>
                  <a:pt x="3966" y="4996"/>
                  <a:pt x="4525" y="4844"/>
                  <a:pt x="4881" y="4386"/>
                </a:cubicBezTo>
                <a:cubicBezTo>
                  <a:pt x="5034" y="4284"/>
                  <a:pt x="4983" y="4081"/>
                  <a:pt x="4881" y="3979"/>
                </a:cubicBezTo>
                <a:cubicBezTo>
                  <a:pt x="4812" y="3911"/>
                  <a:pt x="4733" y="3883"/>
                  <a:pt x="4658" y="3883"/>
                </a:cubicBezTo>
                <a:cubicBezTo>
                  <a:pt x="4566" y="3883"/>
                  <a:pt x="4480" y="3924"/>
                  <a:pt x="4424" y="3979"/>
                </a:cubicBezTo>
                <a:cubicBezTo>
                  <a:pt x="4180" y="4254"/>
                  <a:pt x="3789" y="4364"/>
                  <a:pt x="3395" y="4364"/>
                </a:cubicBezTo>
                <a:cubicBezTo>
                  <a:pt x="3133" y="4364"/>
                  <a:pt x="2868" y="4315"/>
                  <a:pt x="2644" y="4234"/>
                </a:cubicBezTo>
                <a:lnTo>
                  <a:pt x="2390" y="4132"/>
                </a:lnTo>
                <a:cubicBezTo>
                  <a:pt x="2136" y="4030"/>
                  <a:pt x="1831" y="3878"/>
                  <a:pt x="1475" y="3878"/>
                </a:cubicBezTo>
                <a:cubicBezTo>
                  <a:pt x="1374" y="3878"/>
                  <a:pt x="1221" y="3827"/>
                  <a:pt x="1119" y="3827"/>
                </a:cubicBezTo>
                <a:cubicBezTo>
                  <a:pt x="1272" y="3522"/>
                  <a:pt x="1424" y="3217"/>
                  <a:pt x="1424" y="3115"/>
                </a:cubicBezTo>
                <a:cubicBezTo>
                  <a:pt x="1424" y="3064"/>
                  <a:pt x="1424" y="3014"/>
                  <a:pt x="1424" y="3014"/>
                </a:cubicBezTo>
                <a:cubicBezTo>
                  <a:pt x="1526" y="1183"/>
                  <a:pt x="2441" y="726"/>
                  <a:pt x="2746" y="624"/>
                </a:cubicBezTo>
                <a:cubicBezTo>
                  <a:pt x="2899" y="573"/>
                  <a:pt x="3000" y="370"/>
                  <a:pt x="2949" y="218"/>
                </a:cubicBezTo>
                <a:cubicBezTo>
                  <a:pt x="2908" y="92"/>
                  <a:pt x="2763" y="1"/>
                  <a:pt x="26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470;p31">
            <a:extLst>
              <a:ext uri="{FF2B5EF4-FFF2-40B4-BE49-F238E27FC236}">
                <a16:creationId xmlns="" xmlns:a16="http://schemas.microsoft.com/office/drawing/2014/main" id="{13AC347F-FD1E-3744-9E28-1BFC92932314}"/>
              </a:ext>
            </a:extLst>
          </p:cNvPr>
          <p:cNvSpPr/>
          <p:nvPr/>
        </p:nvSpPr>
        <p:spPr>
          <a:xfrm>
            <a:off x="4014892" y="3538267"/>
            <a:ext cx="72704" cy="53474"/>
          </a:xfrm>
          <a:custGeom>
            <a:avLst/>
            <a:gdLst/>
            <a:ahLst/>
            <a:cxnLst/>
            <a:rect l="l" t="t" r="r" b="b"/>
            <a:pathLst>
              <a:path w="5339" h="5161" extrusionOk="0">
                <a:moveTo>
                  <a:pt x="1278" y="0"/>
                </a:moveTo>
                <a:cubicBezTo>
                  <a:pt x="1195" y="0"/>
                  <a:pt x="1119" y="26"/>
                  <a:pt x="1068" y="76"/>
                </a:cubicBezTo>
                <a:cubicBezTo>
                  <a:pt x="814" y="381"/>
                  <a:pt x="0" y="1551"/>
                  <a:pt x="1017" y="3482"/>
                </a:cubicBezTo>
                <a:cubicBezTo>
                  <a:pt x="1119" y="3838"/>
                  <a:pt x="1170" y="4448"/>
                  <a:pt x="1068" y="4652"/>
                </a:cubicBezTo>
                <a:cubicBezTo>
                  <a:pt x="966" y="4804"/>
                  <a:pt x="1017" y="5008"/>
                  <a:pt x="1170" y="5109"/>
                </a:cubicBezTo>
                <a:cubicBezTo>
                  <a:pt x="1220" y="5160"/>
                  <a:pt x="1271" y="5160"/>
                  <a:pt x="1322" y="5160"/>
                </a:cubicBezTo>
                <a:cubicBezTo>
                  <a:pt x="1424" y="5160"/>
                  <a:pt x="1525" y="5109"/>
                  <a:pt x="1576" y="5008"/>
                </a:cubicBezTo>
                <a:cubicBezTo>
                  <a:pt x="1627" y="4957"/>
                  <a:pt x="1780" y="4804"/>
                  <a:pt x="2339" y="4550"/>
                </a:cubicBezTo>
                <a:cubicBezTo>
                  <a:pt x="2593" y="4448"/>
                  <a:pt x="2847" y="4397"/>
                  <a:pt x="3101" y="4347"/>
                </a:cubicBezTo>
                <a:lnTo>
                  <a:pt x="3356" y="4347"/>
                </a:lnTo>
                <a:cubicBezTo>
                  <a:pt x="4220" y="4194"/>
                  <a:pt x="5135" y="3635"/>
                  <a:pt x="5338" y="2720"/>
                </a:cubicBezTo>
                <a:cubicBezTo>
                  <a:pt x="5338" y="2567"/>
                  <a:pt x="5236" y="2364"/>
                  <a:pt x="5084" y="2364"/>
                </a:cubicBezTo>
                <a:cubicBezTo>
                  <a:pt x="5049" y="2355"/>
                  <a:pt x="5016" y="2351"/>
                  <a:pt x="4984" y="2351"/>
                </a:cubicBezTo>
                <a:cubicBezTo>
                  <a:pt x="4831" y="2351"/>
                  <a:pt x="4719" y="2450"/>
                  <a:pt x="4677" y="2618"/>
                </a:cubicBezTo>
                <a:cubicBezTo>
                  <a:pt x="4576" y="3228"/>
                  <a:pt x="3864" y="3584"/>
                  <a:pt x="3254" y="3686"/>
                </a:cubicBezTo>
                <a:lnTo>
                  <a:pt x="3000" y="3737"/>
                </a:lnTo>
                <a:cubicBezTo>
                  <a:pt x="2746" y="3787"/>
                  <a:pt x="2390" y="3787"/>
                  <a:pt x="2085" y="3991"/>
                </a:cubicBezTo>
                <a:cubicBezTo>
                  <a:pt x="1983" y="4042"/>
                  <a:pt x="1881" y="4092"/>
                  <a:pt x="1729" y="4143"/>
                </a:cubicBezTo>
                <a:cubicBezTo>
                  <a:pt x="1729" y="3737"/>
                  <a:pt x="1678" y="3432"/>
                  <a:pt x="1678" y="3330"/>
                </a:cubicBezTo>
                <a:cubicBezTo>
                  <a:pt x="1627" y="3279"/>
                  <a:pt x="1627" y="3279"/>
                  <a:pt x="1627" y="3228"/>
                </a:cubicBezTo>
                <a:cubicBezTo>
                  <a:pt x="763" y="1601"/>
                  <a:pt x="1373" y="737"/>
                  <a:pt x="1525" y="534"/>
                </a:cubicBezTo>
                <a:cubicBezTo>
                  <a:pt x="1678" y="381"/>
                  <a:pt x="1678" y="178"/>
                  <a:pt x="1525" y="76"/>
                </a:cubicBezTo>
                <a:cubicBezTo>
                  <a:pt x="1449" y="26"/>
                  <a:pt x="1360" y="0"/>
                  <a:pt x="127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471;p31">
            <a:extLst>
              <a:ext uri="{FF2B5EF4-FFF2-40B4-BE49-F238E27FC236}">
                <a16:creationId xmlns="" xmlns:a16="http://schemas.microsoft.com/office/drawing/2014/main" id="{2230EE24-C93F-AF43-804B-20F075C5EB8B}"/>
              </a:ext>
            </a:extLst>
          </p:cNvPr>
          <p:cNvSpPr/>
          <p:nvPr/>
        </p:nvSpPr>
        <p:spPr>
          <a:xfrm>
            <a:off x="4079277" y="3561176"/>
            <a:ext cx="74774" cy="47413"/>
          </a:xfrm>
          <a:custGeom>
            <a:avLst/>
            <a:gdLst/>
            <a:ahLst/>
            <a:cxnLst/>
            <a:rect l="l" t="t" r="r" b="b"/>
            <a:pathLst>
              <a:path w="5491" h="4576" extrusionOk="0">
                <a:moveTo>
                  <a:pt x="559" y="1"/>
                </a:moveTo>
                <a:cubicBezTo>
                  <a:pt x="407" y="1"/>
                  <a:pt x="254" y="102"/>
                  <a:pt x="203" y="255"/>
                </a:cubicBezTo>
                <a:cubicBezTo>
                  <a:pt x="102" y="661"/>
                  <a:pt x="0" y="2034"/>
                  <a:pt x="1881" y="3203"/>
                </a:cubicBezTo>
                <a:cubicBezTo>
                  <a:pt x="2135" y="3508"/>
                  <a:pt x="2440" y="4017"/>
                  <a:pt x="2440" y="4220"/>
                </a:cubicBezTo>
                <a:lnTo>
                  <a:pt x="2440" y="4271"/>
                </a:lnTo>
                <a:cubicBezTo>
                  <a:pt x="2440" y="4423"/>
                  <a:pt x="2593" y="4576"/>
                  <a:pt x="2796" y="4576"/>
                </a:cubicBezTo>
                <a:cubicBezTo>
                  <a:pt x="2949" y="4576"/>
                  <a:pt x="3101" y="4423"/>
                  <a:pt x="3101" y="4220"/>
                </a:cubicBezTo>
                <a:cubicBezTo>
                  <a:pt x="3101" y="4169"/>
                  <a:pt x="3152" y="4017"/>
                  <a:pt x="3508" y="3457"/>
                </a:cubicBezTo>
                <a:cubicBezTo>
                  <a:pt x="3660" y="3254"/>
                  <a:pt x="3864" y="3102"/>
                  <a:pt x="4067" y="2949"/>
                </a:cubicBezTo>
                <a:lnTo>
                  <a:pt x="4270" y="2797"/>
                </a:lnTo>
                <a:cubicBezTo>
                  <a:pt x="4931" y="2237"/>
                  <a:pt x="5490" y="1322"/>
                  <a:pt x="5185" y="407"/>
                </a:cubicBezTo>
                <a:cubicBezTo>
                  <a:pt x="5144" y="282"/>
                  <a:pt x="4998" y="191"/>
                  <a:pt x="4863" y="191"/>
                </a:cubicBezTo>
                <a:cubicBezTo>
                  <a:pt x="4834" y="191"/>
                  <a:pt x="4806" y="195"/>
                  <a:pt x="4779" y="204"/>
                </a:cubicBezTo>
                <a:cubicBezTo>
                  <a:pt x="4626" y="255"/>
                  <a:pt x="4525" y="458"/>
                  <a:pt x="4575" y="611"/>
                </a:cubicBezTo>
                <a:cubicBezTo>
                  <a:pt x="4779" y="1221"/>
                  <a:pt x="4372" y="1881"/>
                  <a:pt x="3864" y="2288"/>
                </a:cubicBezTo>
                <a:lnTo>
                  <a:pt x="3711" y="2441"/>
                </a:lnTo>
                <a:cubicBezTo>
                  <a:pt x="3457" y="2644"/>
                  <a:pt x="3203" y="2797"/>
                  <a:pt x="2999" y="3102"/>
                </a:cubicBezTo>
                <a:cubicBezTo>
                  <a:pt x="2949" y="3203"/>
                  <a:pt x="2847" y="3305"/>
                  <a:pt x="2796" y="3407"/>
                </a:cubicBezTo>
                <a:cubicBezTo>
                  <a:pt x="2593" y="3102"/>
                  <a:pt x="2389" y="2847"/>
                  <a:pt x="2288" y="2746"/>
                </a:cubicBezTo>
                <a:cubicBezTo>
                  <a:pt x="2288" y="2746"/>
                  <a:pt x="2288" y="2746"/>
                  <a:pt x="2237" y="2695"/>
                </a:cubicBezTo>
                <a:cubicBezTo>
                  <a:pt x="661" y="1729"/>
                  <a:pt x="763" y="712"/>
                  <a:pt x="814" y="407"/>
                </a:cubicBezTo>
                <a:cubicBezTo>
                  <a:pt x="864" y="204"/>
                  <a:pt x="763" y="51"/>
                  <a:pt x="55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472;p31">
            <a:extLst>
              <a:ext uri="{FF2B5EF4-FFF2-40B4-BE49-F238E27FC236}">
                <a16:creationId xmlns="" xmlns:a16="http://schemas.microsoft.com/office/drawing/2014/main" id="{439F681C-9431-544F-9BDE-7B41505B18D4}"/>
              </a:ext>
            </a:extLst>
          </p:cNvPr>
          <p:cNvSpPr/>
          <p:nvPr/>
        </p:nvSpPr>
        <p:spPr>
          <a:xfrm>
            <a:off x="4142966" y="3539976"/>
            <a:ext cx="69926" cy="51236"/>
          </a:xfrm>
          <a:custGeom>
            <a:avLst/>
            <a:gdLst/>
            <a:ahLst/>
            <a:cxnLst/>
            <a:rect l="l" t="t" r="r" b="b"/>
            <a:pathLst>
              <a:path w="5135" h="4945" extrusionOk="0">
                <a:moveTo>
                  <a:pt x="4219" y="0"/>
                </a:moveTo>
                <a:cubicBezTo>
                  <a:pt x="4143" y="0"/>
                  <a:pt x="4067" y="39"/>
                  <a:pt x="4016" y="115"/>
                </a:cubicBezTo>
                <a:cubicBezTo>
                  <a:pt x="3864" y="267"/>
                  <a:pt x="3864" y="471"/>
                  <a:pt x="4016" y="572"/>
                </a:cubicBezTo>
                <a:cubicBezTo>
                  <a:pt x="4474" y="979"/>
                  <a:pt x="4474" y="1792"/>
                  <a:pt x="4270" y="2352"/>
                </a:cubicBezTo>
                <a:lnTo>
                  <a:pt x="4169" y="2555"/>
                </a:lnTo>
                <a:cubicBezTo>
                  <a:pt x="4067" y="2860"/>
                  <a:pt x="3914" y="3165"/>
                  <a:pt x="3914" y="3521"/>
                </a:cubicBezTo>
                <a:cubicBezTo>
                  <a:pt x="3864" y="3622"/>
                  <a:pt x="3864" y="3775"/>
                  <a:pt x="3864" y="3877"/>
                </a:cubicBezTo>
                <a:cubicBezTo>
                  <a:pt x="3559" y="3724"/>
                  <a:pt x="3203" y="3572"/>
                  <a:pt x="3101" y="3572"/>
                </a:cubicBezTo>
                <a:cubicBezTo>
                  <a:pt x="3101" y="3572"/>
                  <a:pt x="3050" y="3521"/>
                  <a:pt x="3050" y="3521"/>
                </a:cubicBezTo>
                <a:cubicBezTo>
                  <a:pt x="1220" y="3470"/>
                  <a:pt x="763" y="2555"/>
                  <a:pt x="661" y="2250"/>
                </a:cubicBezTo>
                <a:cubicBezTo>
                  <a:pt x="619" y="2124"/>
                  <a:pt x="474" y="2033"/>
                  <a:pt x="339" y="2033"/>
                </a:cubicBezTo>
                <a:cubicBezTo>
                  <a:pt x="310" y="2033"/>
                  <a:pt x="281" y="2038"/>
                  <a:pt x="254" y="2047"/>
                </a:cubicBezTo>
                <a:cubicBezTo>
                  <a:pt x="51" y="2097"/>
                  <a:pt x="0" y="2301"/>
                  <a:pt x="51" y="2453"/>
                </a:cubicBezTo>
                <a:cubicBezTo>
                  <a:pt x="153" y="2860"/>
                  <a:pt x="763" y="4080"/>
                  <a:pt x="2949" y="4182"/>
                </a:cubicBezTo>
                <a:cubicBezTo>
                  <a:pt x="3304" y="4283"/>
                  <a:pt x="3864" y="4537"/>
                  <a:pt x="3965" y="4741"/>
                </a:cubicBezTo>
                <a:cubicBezTo>
                  <a:pt x="4067" y="4843"/>
                  <a:pt x="4169" y="4944"/>
                  <a:pt x="4270" y="4944"/>
                </a:cubicBezTo>
                <a:cubicBezTo>
                  <a:pt x="4321" y="4944"/>
                  <a:pt x="4372" y="4893"/>
                  <a:pt x="4423" y="4893"/>
                </a:cubicBezTo>
                <a:cubicBezTo>
                  <a:pt x="4575" y="4792"/>
                  <a:pt x="4626" y="4588"/>
                  <a:pt x="4524" y="4436"/>
                </a:cubicBezTo>
                <a:cubicBezTo>
                  <a:pt x="4524" y="4385"/>
                  <a:pt x="4474" y="4232"/>
                  <a:pt x="4524" y="3572"/>
                </a:cubicBezTo>
                <a:cubicBezTo>
                  <a:pt x="4575" y="3317"/>
                  <a:pt x="4626" y="3063"/>
                  <a:pt x="4728" y="2809"/>
                </a:cubicBezTo>
                <a:lnTo>
                  <a:pt x="4829" y="2606"/>
                </a:lnTo>
                <a:cubicBezTo>
                  <a:pt x="5135" y="1792"/>
                  <a:pt x="5135" y="725"/>
                  <a:pt x="4423" y="115"/>
                </a:cubicBezTo>
                <a:cubicBezTo>
                  <a:pt x="4372" y="39"/>
                  <a:pt x="4296" y="0"/>
                  <a:pt x="421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473;p31">
            <a:extLst>
              <a:ext uri="{FF2B5EF4-FFF2-40B4-BE49-F238E27FC236}">
                <a16:creationId xmlns="" xmlns:a16="http://schemas.microsoft.com/office/drawing/2014/main" id="{0BE60E93-6AED-0647-A15F-326145C760A1}"/>
              </a:ext>
            </a:extLst>
          </p:cNvPr>
          <p:cNvSpPr/>
          <p:nvPr/>
        </p:nvSpPr>
        <p:spPr>
          <a:xfrm>
            <a:off x="4195572" y="3499018"/>
            <a:ext cx="71315" cy="49526"/>
          </a:xfrm>
          <a:custGeom>
            <a:avLst/>
            <a:gdLst/>
            <a:ahLst/>
            <a:cxnLst/>
            <a:rect l="l" t="t" r="r" b="b"/>
            <a:pathLst>
              <a:path w="5237" h="4780" extrusionOk="0">
                <a:moveTo>
                  <a:pt x="2797" y="1"/>
                </a:moveTo>
                <a:cubicBezTo>
                  <a:pt x="2644" y="1"/>
                  <a:pt x="2441" y="103"/>
                  <a:pt x="2441" y="255"/>
                </a:cubicBezTo>
                <a:cubicBezTo>
                  <a:pt x="2390" y="458"/>
                  <a:pt x="2492" y="611"/>
                  <a:pt x="2644" y="662"/>
                </a:cubicBezTo>
                <a:cubicBezTo>
                  <a:pt x="3305" y="763"/>
                  <a:pt x="3661" y="1475"/>
                  <a:pt x="3762" y="2085"/>
                </a:cubicBezTo>
                <a:lnTo>
                  <a:pt x="3813" y="2289"/>
                </a:lnTo>
                <a:cubicBezTo>
                  <a:pt x="3864" y="2594"/>
                  <a:pt x="3864" y="2899"/>
                  <a:pt x="4017" y="3254"/>
                </a:cubicBezTo>
                <a:cubicBezTo>
                  <a:pt x="4067" y="3356"/>
                  <a:pt x="4118" y="3458"/>
                  <a:pt x="4169" y="3559"/>
                </a:cubicBezTo>
                <a:cubicBezTo>
                  <a:pt x="3813" y="3610"/>
                  <a:pt x="3508" y="3661"/>
                  <a:pt x="3407" y="3661"/>
                </a:cubicBezTo>
                <a:cubicBezTo>
                  <a:pt x="3356" y="3661"/>
                  <a:pt x="3305" y="3712"/>
                  <a:pt x="3305" y="3712"/>
                </a:cubicBezTo>
                <a:cubicBezTo>
                  <a:pt x="2670" y="4049"/>
                  <a:pt x="2151" y="4162"/>
                  <a:pt x="1743" y="4162"/>
                </a:cubicBezTo>
                <a:cubicBezTo>
                  <a:pt x="1104" y="4162"/>
                  <a:pt x="735" y="3887"/>
                  <a:pt x="611" y="3763"/>
                </a:cubicBezTo>
                <a:cubicBezTo>
                  <a:pt x="542" y="3717"/>
                  <a:pt x="463" y="3692"/>
                  <a:pt x="388" y="3692"/>
                </a:cubicBezTo>
                <a:cubicBezTo>
                  <a:pt x="296" y="3692"/>
                  <a:pt x="209" y="3730"/>
                  <a:pt x="153" y="3814"/>
                </a:cubicBezTo>
                <a:cubicBezTo>
                  <a:pt x="1" y="3966"/>
                  <a:pt x="51" y="4169"/>
                  <a:pt x="153" y="4271"/>
                </a:cubicBezTo>
                <a:cubicBezTo>
                  <a:pt x="356" y="4424"/>
                  <a:pt x="865" y="4779"/>
                  <a:pt x="1729" y="4779"/>
                </a:cubicBezTo>
                <a:cubicBezTo>
                  <a:pt x="2237" y="4779"/>
                  <a:pt x="2847" y="4678"/>
                  <a:pt x="3559" y="4271"/>
                </a:cubicBezTo>
                <a:cubicBezTo>
                  <a:pt x="3765" y="4242"/>
                  <a:pt x="4055" y="4212"/>
                  <a:pt x="4302" y="4212"/>
                </a:cubicBezTo>
                <a:cubicBezTo>
                  <a:pt x="4484" y="4212"/>
                  <a:pt x="4642" y="4228"/>
                  <a:pt x="4728" y="4271"/>
                </a:cubicBezTo>
                <a:cubicBezTo>
                  <a:pt x="4782" y="4307"/>
                  <a:pt x="4843" y="4324"/>
                  <a:pt x="4903" y="4324"/>
                </a:cubicBezTo>
                <a:cubicBezTo>
                  <a:pt x="5012" y="4324"/>
                  <a:pt x="5120" y="4268"/>
                  <a:pt x="5186" y="4169"/>
                </a:cubicBezTo>
                <a:cubicBezTo>
                  <a:pt x="5237" y="4017"/>
                  <a:pt x="5186" y="3814"/>
                  <a:pt x="5033" y="3763"/>
                </a:cubicBezTo>
                <a:cubicBezTo>
                  <a:pt x="4983" y="3712"/>
                  <a:pt x="4881" y="3559"/>
                  <a:pt x="4627" y="3000"/>
                </a:cubicBezTo>
                <a:cubicBezTo>
                  <a:pt x="4474" y="2746"/>
                  <a:pt x="4474" y="2492"/>
                  <a:pt x="4423" y="2238"/>
                </a:cubicBezTo>
                <a:lnTo>
                  <a:pt x="4373" y="1983"/>
                </a:lnTo>
                <a:cubicBezTo>
                  <a:pt x="4271" y="1119"/>
                  <a:pt x="3712" y="204"/>
                  <a:pt x="27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474;p31">
            <a:extLst>
              <a:ext uri="{FF2B5EF4-FFF2-40B4-BE49-F238E27FC236}">
                <a16:creationId xmlns="" xmlns:a16="http://schemas.microsoft.com/office/drawing/2014/main" id="{1C3935D1-887D-644F-BFFC-D201E9229512}"/>
              </a:ext>
            </a:extLst>
          </p:cNvPr>
          <p:cNvSpPr/>
          <p:nvPr/>
        </p:nvSpPr>
        <p:spPr>
          <a:xfrm>
            <a:off x="4226728" y="3450735"/>
            <a:ext cx="62315" cy="53038"/>
          </a:xfrm>
          <a:custGeom>
            <a:avLst/>
            <a:gdLst/>
            <a:ahLst/>
            <a:cxnLst/>
            <a:rect l="l" t="t" r="r" b="b"/>
            <a:pathLst>
              <a:path w="4576" h="5119" extrusionOk="0">
                <a:moveTo>
                  <a:pt x="934" y="0"/>
                </a:moveTo>
                <a:cubicBezTo>
                  <a:pt x="760" y="0"/>
                  <a:pt x="583" y="27"/>
                  <a:pt x="407" y="86"/>
                </a:cubicBezTo>
                <a:cubicBezTo>
                  <a:pt x="254" y="136"/>
                  <a:pt x="153" y="340"/>
                  <a:pt x="204" y="492"/>
                </a:cubicBezTo>
                <a:cubicBezTo>
                  <a:pt x="245" y="618"/>
                  <a:pt x="391" y="709"/>
                  <a:pt x="526" y="709"/>
                </a:cubicBezTo>
                <a:cubicBezTo>
                  <a:pt x="555" y="709"/>
                  <a:pt x="583" y="705"/>
                  <a:pt x="610" y="696"/>
                </a:cubicBezTo>
                <a:cubicBezTo>
                  <a:pt x="721" y="659"/>
                  <a:pt x="834" y="642"/>
                  <a:pt x="946" y="642"/>
                </a:cubicBezTo>
                <a:cubicBezTo>
                  <a:pt x="1452" y="642"/>
                  <a:pt x="1955" y="982"/>
                  <a:pt x="2288" y="1357"/>
                </a:cubicBezTo>
                <a:lnTo>
                  <a:pt x="2440" y="1560"/>
                </a:lnTo>
                <a:cubicBezTo>
                  <a:pt x="2593" y="1814"/>
                  <a:pt x="2796" y="2068"/>
                  <a:pt x="3101" y="2272"/>
                </a:cubicBezTo>
                <a:cubicBezTo>
                  <a:pt x="3203" y="2322"/>
                  <a:pt x="3305" y="2424"/>
                  <a:pt x="3406" y="2475"/>
                </a:cubicBezTo>
                <a:cubicBezTo>
                  <a:pt x="3101" y="2678"/>
                  <a:pt x="2847" y="2882"/>
                  <a:pt x="2745" y="2932"/>
                </a:cubicBezTo>
                <a:cubicBezTo>
                  <a:pt x="2745" y="2983"/>
                  <a:pt x="2695" y="2983"/>
                  <a:pt x="2695" y="3034"/>
                </a:cubicBezTo>
                <a:cubicBezTo>
                  <a:pt x="1902" y="4285"/>
                  <a:pt x="1041" y="4476"/>
                  <a:pt x="617" y="4476"/>
                </a:cubicBezTo>
                <a:cubicBezTo>
                  <a:pt x="524" y="4476"/>
                  <a:pt x="453" y="4467"/>
                  <a:pt x="407" y="4458"/>
                </a:cubicBezTo>
                <a:cubicBezTo>
                  <a:pt x="372" y="4449"/>
                  <a:pt x="339" y="4445"/>
                  <a:pt x="307" y="4445"/>
                </a:cubicBezTo>
                <a:cubicBezTo>
                  <a:pt x="154" y="4445"/>
                  <a:pt x="42" y="4543"/>
                  <a:pt x="0" y="4712"/>
                </a:cubicBezTo>
                <a:cubicBezTo>
                  <a:pt x="0" y="4864"/>
                  <a:pt x="102" y="5017"/>
                  <a:pt x="254" y="5068"/>
                </a:cubicBezTo>
                <a:cubicBezTo>
                  <a:pt x="356" y="5068"/>
                  <a:pt x="458" y="5118"/>
                  <a:pt x="661" y="5118"/>
                </a:cubicBezTo>
                <a:cubicBezTo>
                  <a:pt x="1220" y="5118"/>
                  <a:pt x="2288" y="4864"/>
                  <a:pt x="3203" y="3390"/>
                </a:cubicBezTo>
                <a:cubicBezTo>
                  <a:pt x="3488" y="3152"/>
                  <a:pt x="3951" y="2826"/>
                  <a:pt x="4176" y="2826"/>
                </a:cubicBezTo>
                <a:cubicBezTo>
                  <a:pt x="4192" y="2826"/>
                  <a:pt x="4206" y="2827"/>
                  <a:pt x="4220" y="2831"/>
                </a:cubicBezTo>
                <a:cubicBezTo>
                  <a:pt x="4423" y="2780"/>
                  <a:pt x="4575" y="2678"/>
                  <a:pt x="4575" y="2475"/>
                </a:cubicBezTo>
                <a:cubicBezTo>
                  <a:pt x="4575" y="2322"/>
                  <a:pt x="4423" y="2170"/>
                  <a:pt x="4220" y="2170"/>
                </a:cubicBezTo>
                <a:cubicBezTo>
                  <a:pt x="4169" y="2170"/>
                  <a:pt x="4016" y="2119"/>
                  <a:pt x="3457" y="1763"/>
                </a:cubicBezTo>
                <a:cubicBezTo>
                  <a:pt x="3254" y="1611"/>
                  <a:pt x="3101" y="1407"/>
                  <a:pt x="2949" y="1153"/>
                </a:cubicBezTo>
                <a:lnTo>
                  <a:pt x="2796" y="1001"/>
                </a:lnTo>
                <a:cubicBezTo>
                  <a:pt x="2345" y="467"/>
                  <a:pt x="1662" y="0"/>
                  <a:pt x="93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475;p31">
            <a:extLst>
              <a:ext uri="{FF2B5EF4-FFF2-40B4-BE49-F238E27FC236}">
                <a16:creationId xmlns="" xmlns:a16="http://schemas.microsoft.com/office/drawing/2014/main" id="{E7E91622-D9C8-9B4B-9FE8-AF6A86A48197}"/>
              </a:ext>
            </a:extLst>
          </p:cNvPr>
          <p:cNvSpPr/>
          <p:nvPr/>
        </p:nvSpPr>
        <p:spPr>
          <a:xfrm>
            <a:off x="4198336" y="3404836"/>
            <a:ext cx="67857" cy="51537"/>
          </a:xfrm>
          <a:custGeom>
            <a:avLst/>
            <a:gdLst/>
            <a:ahLst/>
            <a:cxnLst/>
            <a:rect l="l" t="t" r="r" b="b"/>
            <a:pathLst>
              <a:path w="4983" h="4974" extrusionOk="0">
                <a:moveTo>
                  <a:pt x="1589" y="1"/>
                </a:moveTo>
                <a:cubicBezTo>
                  <a:pt x="1050" y="1"/>
                  <a:pt x="502" y="171"/>
                  <a:pt x="103" y="601"/>
                </a:cubicBezTo>
                <a:cubicBezTo>
                  <a:pt x="1" y="703"/>
                  <a:pt x="1" y="906"/>
                  <a:pt x="153" y="1008"/>
                </a:cubicBezTo>
                <a:cubicBezTo>
                  <a:pt x="199" y="1077"/>
                  <a:pt x="266" y="1104"/>
                  <a:pt x="339" y="1104"/>
                </a:cubicBezTo>
                <a:cubicBezTo>
                  <a:pt x="428" y="1104"/>
                  <a:pt x="527" y="1064"/>
                  <a:pt x="611" y="1008"/>
                </a:cubicBezTo>
                <a:cubicBezTo>
                  <a:pt x="855" y="733"/>
                  <a:pt x="1245" y="624"/>
                  <a:pt x="1639" y="624"/>
                </a:cubicBezTo>
                <a:cubicBezTo>
                  <a:pt x="1902" y="624"/>
                  <a:pt x="2167" y="672"/>
                  <a:pt x="2390" y="754"/>
                </a:cubicBezTo>
                <a:lnTo>
                  <a:pt x="2594" y="855"/>
                </a:lnTo>
                <a:cubicBezTo>
                  <a:pt x="2899" y="957"/>
                  <a:pt x="3204" y="1110"/>
                  <a:pt x="3559" y="1110"/>
                </a:cubicBezTo>
                <a:cubicBezTo>
                  <a:pt x="3661" y="1110"/>
                  <a:pt x="3763" y="1160"/>
                  <a:pt x="3915" y="1160"/>
                </a:cubicBezTo>
                <a:cubicBezTo>
                  <a:pt x="3712" y="1465"/>
                  <a:pt x="3610" y="1771"/>
                  <a:pt x="3610" y="1872"/>
                </a:cubicBezTo>
                <a:cubicBezTo>
                  <a:pt x="3559" y="1923"/>
                  <a:pt x="3559" y="1974"/>
                  <a:pt x="3559" y="1974"/>
                </a:cubicBezTo>
                <a:cubicBezTo>
                  <a:pt x="3509" y="3804"/>
                  <a:pt x="2543" y="4261"/>
                  <a:pt x="2289" y="4363"/>
                </a:cubicBezTo>
                <a:cubicBezTo>
                  <a:pt x="2136" y="4414"/>
                  <a:pt x="2034" y="4617"/>
                  <a:pt x="2085" y="4770"/>
                </a:cubicBezTo>
                <a:cubicBezTo>
                  <a:pt x="2136" y="4922"/>
                  <a:pt x="2238" y="4973"/>
                  <a:pt x="2390" y="4973"/>
                </a:cubicBezTo>
                <a:lnTo>
                  <a:pt x="2492" y="4973"/>
                </a:lnTo>
                <a:cubicBezTo>
                  <a:pt x="2848" y="4821"/>
                  <a:pt x="4119" y="4261"/>
                  <a:pt x="4220" y="2025"/>
                </a:cubicBezTo>
                <a:cubicBezTo>
                  <a:pt x="4322" y="1669"/>
                  <a:pt x="4576" y="1160"/>
                  <a:pt x="4780" y="1008"/>
                </a:cubicBezTo>
                <a:cubicBezTo>
                  <a:pt x="4932" y="957"/>
                  <a:pt x="4983" y="754"/>
                  <a:pt x="4932" y="601"/>
                </a:cubicBezTo>
                <a:cubicBezTo>
                  <a:pt x="4866" y="503"/>
                  <a:pt x="4758" y="447"/>
                  <a:pt x="4649" y="447"/>
                </a:cubicBezTo>
                <a:cubicBezTo>
                  <a:pt x="4589" y="447"/>
                  <a:pt x="4529" y="464"/>
                  <a:pt x="4475" y="500"/>
                </a:cubicBezTo>
                <a:cubicBezTo>
                  <a:pt x="4441" y="500"/>
                  <a:pt x="4339" y="522"/>
                  <a:pt x="4094" y="522"/>
                </a:cubicBezTo>
                <a:cubicBezTo>
                  <a:pt x="3972" y="522"/>
                  <a:pt x="3814" y="517"/>
                  <a:pt x="3610" y="500"/>
                </a:cubicBezTo>
                <a:cubicBezTo>
                  <a:pt x="3356" y="449"/>
                  <a:pt x="3102" y="398"/>
                  <a:pt x="2848" y="245"/>
                </a:cubicBezTo>
                <a:lnTo>
                  <a:pt x="2594" y="195"/>
                </a:lnTo>
                <a:cubicBezTo>
                  <a:pt x="2292" y="74"/>
                  <a:pt x="1942" y="1"/>
                  <a:pt x="15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476;p31">
            <a:extLst>
              <a:ext uri="{FF2B5EF4-FFF2-40B4-BE49-F238E27FC236}">
                <a16:creationId xmlns="" xmlns:a16="http://schemas.microsoft.com/office/drawing/2014/main" id="{5164FFAA-B384-554E-BD2C-35477E19974F}"/>
              </a:ext>
            </a:extLst>
          </p:cNvPr>
          <p:cNvSpPr/>
          <p:nvPr/>
        </p:nvSpPr>
        <p:spPr>
          <a:xfrm>
            <a:off x="4144342" y="3362583"/>
            <a:ext cx="72704" cy="53753"/>
          </a:xfrm>
          <a:custGeom>
            <a:avLst/>
            <a:gdLst/>
            <a:ahLst/>
            <a:cxnLst/>
            <a:rect l="l" t="t" r="r" b="b"/>
            <a:pathLst>
              <a:path w="5339" h="5188" extrusionOk="0">
                <a:moveTo>
                  <a:pt x="4046" y="0"/>
                </a:moveTo>
                <a:cubicBezTo>
                  <a:pt x="3936" y="0"/>
                  <a:pt x="3828" y="56"/>
                  <a:pt x="3763" y="155"/>
                </a:cubicBezTo>
                <a:cubicBezTo>
                  <a:pt x="3763" y="206"/>
                  <a:pt x="3610" y="358"/>
                  <a:pt x="3000" y="612"/>
                </a:cubicBezTo>
                <a:cubicBezTo>
                  <a:pt x="2797" y="714"/>
                  <a:pt x="2543" y="765"/>
                  <a:pt x="2238" y="816"/>
                </a:cubicBezTo>
                <a:lnTo>
                  <a:pt x="2034" y="867"/>
                </a:lnTo>
                <a:cubicBezTo>
                  <a:pt x="1170" y="968"/>
                  <a:pt x="255" y="1527"/>
                  <a:pt x="52" y="2443"/>
                </a:cubicBezTo>
                <a:cubicBezTo>
                  <a:pt x="1" y="2595"/>
                  <a:pt x="153" y="2798"/>
                  <a:pt x="306" y="2798"/>
                </a:cubicBezTo>
                <a:cubicBezTo>
                  <a:pt x="332" y="2807"/>
                  <a:pt x="360" y="2811"/>
                  <a:pt x="387" y="2811"/>
                </a:cubicBezTo>
                <a:cubicBezTo>
                  <a:pt x="522" y="2811"/>
                  <a:pt x="662" y="2713"/>
                  <a:pt x="662" y="2544"/>
                </a:cubicBezTo>
                <a:cubicBezTo>
                  <a:pt x="814" y="1934"/>
                  <a:pt x="1526" y="1578"/>
                  <a:pt x="2136" y="1477"/>
                </a:cubicBezTo>
                <a:lnTo>
                  <a:pt x="2339" y="1426"/>
                </a:lnTo>
                <a:cubicBezTo>
                  <a:pt x="2644" y="1375"/>
                  <a:pt x="2949" y="1375"/>
                  <a:pt x="3305" y="1172"/>
                </a:cubicBezTo>
                <a:cubicBezTo>
                  <a:pt x="3407" y="1172"/>
                  <a:pt x="3508" y="1121"/>
                  <a:pt x="3610" y="1019"/>
                </a:cubicBezTo>
                <a:cubicBezTo>
                  <a:pt x="3610" y="1426"/>
                  <a:pt x="3712" y="1731"/>
                  <a:pt x="3712" y="1832"/>
                </a:cubicBezTo>
                <a:cubicBezTo>
                  <a:pt x="3712" y="1883"/>
                  <a:pt x="3763" y="1883"/>
                  <a:pt x="3763" y="1934"/>
                </a:cubicBezTo>
                <a:cubicBezTo>
                  <a:pt x="4627" y="3561"/>
                  <a:pt x="4017" y="4425"/>
                  <a:pt x="3813" y="4628"/>
                </a:cubicBezTo>
                <a:cubicBezTo>
                  <a:pt x="3712" y="4781"/>
                  <a:pt x="3712" y="4984"/>
                  <a:pt x="3864" y="5086"/>
                </a:cubicBezTo>
                <a:cubicBezTo>
                  <a:pt x="3915" y="5137"/>
                  <a:pt x="3966" y="5188"/>
                  <a:pt x="4068" y="5188"/>
                </a:cubicBezTo>
                <a:cubicBezTo>
                  <a:pt x="4169" y="5188"/>
                  <a:pt x="4220" y="5137"/>
                  <a:pt x="4322" y="5086"/>
                </a:cubicBezTo>
                <a:cubicBezTo>
                  <a:pt x="4576" y="4781"/>
                  <a:pt x="5339" y="3612"/>
                  <a:pt x="4322" y="1680"/>
                </a:cubicBezTo>
                <a:cubicBezTo>
                  <a:pt x="4271" y="1324"/>
                  <a:pt x="4220" y="714"/>
                  <a:pt x="4322" y="511"/>
                </a:cubicBezTo>
                <a:cubicBezTo>
                  <a:pt x="4423" y="358"/>
                  <a:pt x="4373" y="155"/>
                  <a:pt x="4220" y="53"/>
                </a:cubicBezTo>
                <a:cubicBezTo>
                  <a:pt x="4166" y="17"/>
                  <a:pt x="4106" y="0"/>
                  <a:pt x="404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477;p31">
            <a:extLst>
              <a:ext uri="{FF2B5EF4-FFF2-40B4-BE49-F238E27FC236}">
                <a16:creationId xmlns="" xmlns:a16="http://schemas.microsoft.com/office/drawing/2014/main" id="{BA420068-7272-024C-9C3F-705DC8A148DA}"/>
              </a:ext>
            </a:extLst>
          </p:cNvPr>
          <p:cNvSpPr/>
          <p:nvPr/>
        </p:nvSpPr>
        <p:spPr>
          <a:xfrm>
            <a:off x="3996890" y="3386300"/>
            <a:ext cx="238853" cy="181734"/>
          </a:xfrm>
          <a:custGeom>
            <a:avLst/>
            <a:gdLst/>
            <a:ahLst/>
            <a:cxnLst/>
            <a:rect l="l" t="t" r="r" b="b"/>
            <a:pathLst>
              <a:path w="17540" h="17540" extrusionOk="0">
                <a:moveTo>
                  <a:pt x="8744" y="662"/>
                </a:moveTo>
                <a:cubicBezTo>
                  <a:pt x="13269" y="662"/>
                  <a:pt x="16878" y="4271"/>
                  <a:pt x="16878" y="8796"/>
                </a:cubicBezTo>
                <a:cubicBezTo>
                  <a:pt x="16878" y="13269"/>
                  <a:pt x="13269" y="16879"/>
                  <a:pt x="8744" y="16879"/>
                </a:cubicBezTo>
                <a:cubicBezTo>
                  <a:pt x="4271" y="16879"/>
                  <a:pt x="611" y="13269"/>
                  <a:pt x="611" y="8796"/>
                </a:cubicBezTo>
                <a:cubicBezTo>
                  <a:pt x="611" y="4271"/>
                  <a:pt x="4271" y="662"/>
                  <a:pt x="8744" y="662"/>
                </a:cubicBezTo>
                <a:close/>
                <a:moveTo>
                  <a:pt x="8744" y="1"/>
                </a:moveTo>
                <a:cubicBezTo>
                  <a:pt x="3915" y="1"/>
                  <a:pt x="1" y="3915"/>
                  <a:pt x="1" y="8796"/>
                </a:cubicBezTo>
                <a:cubicBezTo>
                  <a:pt x="1" y="13625"/>
                  <a:pt x="3915" y="17539"/>
                  <a:pt x="8744" y="17539"/>
                </a:cubicBezTo>
                <a:cubicBezTo>
                  <a:pt x="13574" y="17539"/>
                  <a:pt x="17539" y="13625"/>
                  <a:pt x="17539" y="8796"/>
                </a:cubicBezTo>
                <a:cubicBezTo>
                  <a:pt x="17539" y="3915"/>
                  <a:pt x="13574" y="1"/>
                  <a:pt x="874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478;p31">
            <a:extLst>
              <a:ext uri="{FF2B5EF4-FFF2-40B4-BE49-F238E27FC236}">
                <a16:creationId xmlns="" xmlns:a16="http://schemas.microsoft.com/office/drawing/2014/main" id="{75812327-78B5-C942-9AE2-12A73AF8B2BD}"/>
              </a:ext>
            </a:extLst>
          </p:cNvPr>
          <p:cNvSpPr/>
          <p:nvPr/>
        </p:nvSpPr>
        <p:spPr>
          <a:xfrm>
            <a:off x="4017657" y="3430024"/>
            <a:ext cx="197306" cy="136425"/>
          </a:xfrm>
          <a:custGeom>
            <a:avLst/>
            <a:gdLst/>
            <a:ahLst/>
            <a:cxnLst/>
            <a:rect l="l" t="t" r="r" b="b"/>
            <a:pathLst>
              <a:path w="14489" h="13167" extrusionOk="0">
                <a:moveTo>
                  <a:pt x="13625" y="610"/>
                </a:moveTo>
                <a:lnTo>
                  <a:pt x="7219" y="12150"/>
                </a:lnTo>
                <a:lnTo>
                  <a:pt x="865" y="610"/>
                </a:lnTo>
                <a:close/>
                <a:moveTo>
                  <a:pt x="306" y="0"/>
                </a:moveTo>
                <a:cubicBezTo>
                  <a:pt x="204" y="0"/>
                  <a:pt x="102" y="51"/>
                  <a:pt x="52" y="153"/>
                </a:cubicBezTo>
                <a:cubicBezTo>
                  <a:pt x="1" y="255"/>
                  <a:pt x="1" y="356"/>
                  <a:pt x="52" y="458"/>
                </a:cubicBezTo>
                <a:lnTo>
                  <a:pt x="6965" y="12964"/>
                </a:lnTo>
                <a:cubicBezTo>
                  <a:pt x="7016" y="13065"/>
                  <a:pt x="7118" y="13167"/>
                  <a:pt x="7219" y="13167"/>
                </a:cubicBezTo>
                <a:cubicBezTo>
                  <a:pt x="7372" y="13167"/>
                  <a:pt x="7474" y="13065"/>
                  <a:pt x="7524" y="12964"/>
                </a:cubicBezTo>
                <a:lnTo>
                  <a:pt x="14438" y="458"/>
                </a:lnTo>
                <a:cubicBezTo>
                  <a:pt x="14489" y="356"/>
                  <a:pt x="14489" y="255"/>
                  <a:pt x="14438" y="153"/>
                </a:cubicBezTo>
                <a:cubicBezTo>
                  <a:pt x="14387" y="51"/>
                  <a:pt x="14286" y="0"/>
                  <a:pt x="1418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479;p31">
            <a:extLst>
              <a:ext uri="{FF2B5EF4-FFF2-40B4-BE49-F238E27FC236}">
                <a16:creationId xmlns="" xmlns:a16="http://schemas.microsoft.com/office/drawing/2014/main" id="{B2FA8334-273E-4F43-A5A8-C9C6092A52C4}"/>
              </a:ext>
            </a:extLst>
          </p:cNvPr>
          <p:cNvSpPr/>
          <p:nvPr/>
        </p:nvSpPr>
        <p:spPr>
          <a:xfrm>
            <a:off x="4017657" y="3387885"/>
            <a:ext cx="197306" cy="136435"/>
          </a:xfrm>
          <a:custGeom>
            <a:avLst/>
            <a:gdLst/>
            <a:ahLst/>
            <a:cxnLst/>
            <a:rect l="l" t="t" r="r" b="b"/>
            <a:pathLst>
              <a:path w="14489" h="13168" extrusionOk="0">
                <a:moveTo>
                  <a:pt x="7219" y="966"/>
                </a:moveTo>
                <a:lnTo>
                  <a:pt x="13625" y="12506"/>
                </a:lnTo>
                <a:lnTo>
                  <a:pt x="865" y="12506"/>
                </a:lnTo>
                <a:lnTo>
                  <a:pt x="7219" y="966"/>
                </a:lnTo>
                <a:close/>
                <a:moveTo>
                  <a:pt x="7245" y="1"/>
                </a:moveTo>
                <a:cubicBezTo>
                  <a:pt x="7130" y="1"/>
                  <a:pt x="7016" y="51"/>
                  <a:pt x="6965" y="153"/>
                </a:cubicBezTo>
                <a:lnTo>
                  <a:pt x="52" y="12659"/>
                </a:lnTo>
                <a:cubicBezTo>
                  <a:pt x="1" y="12760"/>
                  <a:pt x="1" y="12913"/>
                  <a:pt x="52" y="13015"/>
                </a:cubicBezTo>
                <a:cubicBezTo>
                  <a:pt x="102" y="13065"/>
                  <a:pt x="204" y="13167"/>
                  <a:pt x="306" y="13167"/>
                </a:cubicBezTo>
                <a:lnTo>
                  <a:pt x="14184" y="13167"/>
                </a:lnTo>
                <a:cubicBezTo>
                  <a:pt x="14286" y="13167"/>
                  <a:pt x="14387" y="13065"/>
                  <a:pt x="14438" y="13015"/>
                </a:cubicBezTo>
                <a:cubicBezTo>
                  <a:pt x="14489" y="12913"/>
                  <a:pt x="14489" y="12760"/>
                  <a:pt x="14438" y="12659"/>
                </a:cubicBezTo>
                <a:lnTo>
                  <a:pt x="7524" y="153"/>
                </a:lnTo>
                <a:cubicBezTo>
                  <a:pt x="7474" y="51"/>
                  <a:pt x="7359" y="1"/>
                  <a:pt x="724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481;p31">
            <a:extLst>
              <a:ext uri="{FF2B5EF4-FFF2-40B4-BE49-F238E27FC236}">
                <a16:creationId xmlns="" xmlns:a16="http://schemas.microsoft.com/office/drawing/2014/main" id="{C725D7D0-0010-474C-9326-DAFDBB00A363}"/>
              </a:ext>
            </a:extLst>
          </p:cNvPr>
          <p:cNvSpPr/>
          <p:nvPr/>
        </p:nvSpPr>
        <p:spPr>
          <a:xfrm>
            <a:off x="3985571" y="4470006"/>
            <a:ext cx="263202" cy="202080"/>
          </a:xfrm>
          <a:custGeom>
            <a:avLst/>
            <a:gdLst/>
            <a:ahLst/>
            <a:cxnLst/>
            <a:rect l="l" t="t" r="r" b="b"/>
            <a:pathLst>
              <a:path w="15710" h="15709" extrusionOk="0">
                <a:moveTo>
                  <a:pt x="7830" y="610"/>
                </a:moveTo>
                <a:cubicBezTo>
                  <a:pt x="11846" y="610"/>
                  <a:pt x="15099" y="3864"/>
                  <a:pt x="15099" y="7880"/>
                </a:cubicBezTo>
                <a:cubicBezTo>
                  <a:pt x="15099" y="11845"/>
                  <a:pt x="11846" y="15099"/>
                  <a:pt x="7830" y="15099"/>
                </a:cubicBezTo>
                <a:cubicBezTo>
                  <a:pt x="3865" y="15099"/>
                  <a:pt x="611" y="11845"/>
                  <a:pt x="611" y="7880"/>
                </a:cubicBezTo>
                <a:cubicBezTo>
                  <a:pt x="611" y="3864"/>
                  <a:pt x="3865" y="610"/>
                  <a:pt x="7830" y="610"/>
                </a:cubicBezTo>
                <a:close/>
                <a:moveTo>
                  <a:pt x="7830" y="0"/>
                </a:moveTo>
                <a:cubicBezTo>
                  <a:pt x="3509" y="0"/>
                  <a:pt x="1" y="3508"/>
                  <a:pt x="1" y="7880"/>
                </a:cubicBezTo>
                <a:cubicBezTo>
                  <a:pt x="1" y="12201"/>
                  <a:pt x="3509" y="15709"/>
                  <a:pt x="7830" y="15709"/>
                </a:cubicBezTo>
                <a:cubicBezTo>
                  <a:pt x="12202" y="15709"/>
                  <a:pt x="15709" y="12201"/>
                  <a:pt x="15709" y="7880"/>
                </a:cubicBezTo>
                <a:cubicBezTo>
                  <a:pt x="15709" y="3508"/>
                  <a:pt x="12202" y="0"/>
                  <a:pt x="783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482;p31">
            <a:extLst>
              <a:ext uri="{FF2B5EF4-FFF2-40B4-BE49-F238E27FC236}">
                <a16:creationId xmlns="" xmlns:a16="http://schemas.microsoft.com/office/drawing/2014/main" id="{7041BB81-2319-1A41-A13F-F29A8B0A81B4}"/>
              </a:ext>
            </a:extLst>
          </p:cNvPr>
          <p:cNvSpPr/>
          <p:nvPr/>
        </p:nvSpPr>
        <p:spPr>
          <a:xfrm>
            <a:off x="4053708" y="4536706"/>
            <a:ext cx="120107" cy="83719"/>
          </a:xfrm>
          <a:custGeom>
            <a:avLst/>
            <a:gdLst/>
            <a:ahLst/>
            <a:cxnLst/>
            <a:rect l="l" t="t" r="r" b="b"/>
            <a:pathLst>
              <a:path w="7169" h="6508" extrusionOk="0">
                <a:moveTo>
                  <a:pt x="6254" y="662"/>
                </a:moveTo>
                <a:lnTo>
                  <a:pt x="3559" y="5542"/>
                </a:lnTo>
                <a:lnTo>
                  <a:pt x="865" y="662"/>
                </a:lnTo>
                <a:close/>
                <a:moveTo>
                  <a:pt x="357" y="1"/>
                </a:moveTo>
                <a:cubicBezTo>
                  <a:pt x="204" y="1"/>
                  <a:pt x="103" y="52"/>
                  <a:pt x="52" y="153"/>
                </a:cubicBezTo>
                <a:cubicBezTo>
                  <a:pt x="1" y="255"/>
                  <a:pt x="1" y="407"/>
                  <a:pt x="52" y="509"/>
                </a:cubicBezTo>
                <a:lnTo>
                  <a:pt x="3305" y="6355"/>
                </a:lnTo>
                <a:cubicBezTo>
                  <a:pt x="3356" y="6457"/>
                  <a:pt x="3458" y="6508"/>
                  <a:pt x="3559" y="6508"/>
                </a:cubicBezTo>
                <a:cubicBezTo>
                  <a:pt x="3712" y="6508"/>
                  <a:pt x="3814" y="6457"/>
                  <a:pt x="3864" y="6355"/>
                </a:cubicBezTo>
                <a:lnTo>
                  <a:pt x="7067" y="509"/>
                </a:lnTo>
                <a:cubicBezTo>
                  <a:pt x="7169" y="407"/>
                  <a:pt x="7169" y="255"/>
                  <a:pt x="7067" y="153"/>
                </a:cubicBezTo>
                <a:cubicBezTo>
                  <a:pt x="7016" y="52"/>
                  <a:pt x="6915" y="1"/>
                  <a:pt x="681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483;p31">
            <a:extLst>
              <a:ext uri="{FF2B5EF4-FFF2-40B4-BE49-F238E27FC236}">
                <a16:creationId xmlns="" xmlns:a16="http://schemas.microsoft.com/office/drawing/2014/main" id="{3D26CBB9-1ACD-504C-BD5F-396DF1461733}"/>
              </a:ext>
            </a:extLst>
          </p:cNvPr>
          <p:cNvSpPr/>
          <p:nvPr/>
        </p:nvSpPr>
        <p:spPr>
          <a:xfrm>
            <a:off x="3944692" y="4441628"/>
            <a:ext cx="167805" cy="129103"/>
          </a:xfrm>
          <a:custGeom>
            <a:avLst/>
            <a:gdLst/>
            <a:ahLst/>
            <a:cxnLst/>
            <a:rect l="l" t="t" r="r" b="b"/>
            <a:pathLst>
              <a:path w="10016" h="10036" extrusionOk="0">
                <a:moveTo>
                  <a:pt x="325" y="0"/>
                </a:moveTo>
                <a:cubicBezTo>
                  <a:pt x="250" y="0"/>
                  <a:pt x="171" y="26"/>
                  <a:pt x="103" y="71"/>
                </a:cubicBezTo>
                <a:cubicBezTo>
                  <a:pt x="1" y="224"/>
                  <a:pt x="1" y="427"/>
                  <a:pt x="103" y="529"/>
                </a:cubicBezTo>
                <a:cubicBezTo>
                  <a:pt x="458" y="885"/>
                  <a:pt x="611" y="2156"/>
                  <a:pt x="713" y="2664"/>
                </a:cubicBezTo>
                <a:cubicBezTo>
                  <a:pt x="814" y="3325"/>
                  <a:pt x="713" y="3935"/>
                  <a:pt x="611" y="4596"/>
                </a:cubicBezTo>
                <a:cubicBezTo>
                  <a:pt x="560" y="4748"/>
                  <a:pt x="560" y="4952"/>
                  <a:pt x="509" y="5104"/>
                </a:cubicBezTo>
                <a:cubicBezTo>
                  <a:pt x="306" y="6883"/>
                  <a:pt x="814" y="9069"/>
                  <a:pt x="2543" y="9984"/>
                </a:cubicBezTo>
                <a:cubicBezTo>
                  <a:pt x="2593" y="9984"/>
                  <a:pt x="2644" y="10035"/>
                  <a:pt x="2695" y="10035"/>
                </a:cubicBezTo>
                <a:cubicBezTo>
                  <a:pt x="2797" y="10035"/>
                  <a:pt x="2898" y="9934"/>
                  <a:pt x="2949" y="9832"/>
                </a:cubicBezTo>
                <a:cubicBezTo>
                  <a:pt x="3051" y="9679"/>
                  <a:pt x="3000" y="9476"/>
                  <a:pt x="2848" y="9425"/>
                </a:cubicBezTo>
                <a:cubicBezTo>
                  <a:pt x="1424" y="8663"/>
                  <a:pt x="967" y="6731"/>
                  <a:pt x="1170" y="5206"/>
                </a:cubicBezTo>
                <a:cubicBezTo>
                  <a:pt x="1170" y="5002"/>
                  <a:pt x="1221" y="4850"/>
                  <a:pt x="1221" y="4647"/>
                </a:cubicBezTo>
                <a:cubicBezTo>
                  <a:pt x="1323" y="3986"/>
                  <a:pt x="1424" y="3325"/>
                  <a:pt x="1323" y="2562"/>
                </a:cubicBezTo>
                <a:cubicBezTo>
                  <a:pt x="1272" y="2105"/>
                  <a:pt x="1170" y="1647"/>
                  <a:pt x="1068" y="1241"/>
                </a:cubicBezTo>
                <a:lnTo>
                  <a:pt x="1068" y="1241"/>
                </a:lnTo>
                <a:cubicBezTo>
                  <a:pt x="1630" y="1465"/>
                  <a:pt x="2255" y="1535"/>
                  <a:pt x="2881" y="1535"/>
                </a:cubicBezTo>
                <a:cubicBezTo>
                  <a:pt x="3387" y="1535"/>
                  <a:pt x="3895" y="1489"/>
                  <a:pt x="4373" y="1444"/>
                </a:cubicBezTo>
                <a:cubicBezTo>
                  <a:pt x="4881" y="1393"/>
                  <a:pt x="5339" y="1393"/>
                  <a:pt x="5694" y="1393"/>
                </a:cubicBezTo>
                <a:cubicBezTo>
                  <a:pt x="6457" y="1393"/>
                  <a:pt x="7067" y="1495"/>
                  <a:pt x="7677" y="1698"/>
                </a:cubicBezTo>
                <a:cubicBezTo>
                  <a:pt x="8338" y="1952"/>
                  <a:pt x="8948" y="2308"/>
                  <a:pt x="9406" y="2816"/>
                </a:cubicBezTo>
                <a:cubicBezTo>
                  <a:pt x="9482" y="2867"/>
                  <a:pt x="9571" y="2893"/>
                  <a:pt x="9653" y="2893"/>
                </a:cubicBezTo>
                <a:cubicBezTo>
                  <a:pt x="9736" y="2893"/>
                  <a:pt x="9812" y="2867"/>
                  <a:pt x="9863" y="2816"/>
                </a:cubicBezTo>
                <a:cubicBezTo>
                  <a:pt x="9965" y="2664"/>
                  <a:pt x="10016" y="2461"/>
                  <a:pt x="9863" y="2359"/>
                </a:cubicBezTo>
                <a:cubicBezTo>
                  <a:pt x="9355" y="1800"/>
                  <a:pt x="8643" y="1393"/>
                  <a:pt x="7880" y="1139"/>
                </a:cubicBezTo>
                <a:cubicBezTo>
                  <a:pt x="7220" y="885"/>
                  <a:pt x="6508" y="783"/>
                  <a:pt x="5745" y="732"/>
                </a:cubicBezTo>
                <a:cubicBezTo>
                  <a:pt x="5288" y="732"/>
                  <a:pt x="4830" y="783"/>
                  <a:pt x="4322" y="834"/>
                </a:cubicBezTo>
                <a:cubicBezTo>
                  <a:pt x="3853" y="869"/>
                  <a:pt x="3372" y="909"/>
                  <a:pt x="2906" y="909"/>
                </a:cubicBezTo>
                <a:cubicBezTo>
                  <a:pt x="2008" y="909"/>
                  <a:pt x="1163" y="758"/>
                  <a:pt x="560" y="122"/>
                </a:cubicBezTo>
                <a:cubicBezTo>
                  <a:pt x="504" y="38"/>
                  <a:pt x="417" y="0"/>
                  <a:pt x="32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484;p31">
            <a:extLst>
              <a:ext uri="{FF2B5EF4-FFF2-40B4-BE49-F238E27FC236}">
                <a16:creationId xmlns="" xmlns:a16="http://schemas.microsoft.com/office/drawing/2014/main" id="{7363D411-DB6B-894C-BE26-DA7C0775C37E}"/>
              </a:ext>
            </a:extLst>
          </p:cNvPr>
          <p:cNvSpPr/>
          <p:nvPr/>
        </p:nvSpPr>
        <p:spPr>
          <a:xfrm>
            <a:off x="3943837" y="4575697"/>
            <a:ext cx="168660" cy="128434"/>
          </a:xfrm>
          <a:custGeom>
            <a:avLst/>
            <a:gdLst/>
            <a:ahLst/>
            <a:cxnLst/>
            <a:rect l="l" t="t" r="r" b="b"/>
            <a:pathLst>
              <a:path w="10067" h="9984" extrusionOk="0">
                <a:moveTo>
                  <a:pt x="2714" y="1"/>
                </a:moveTo>
                <a:cubicBezTo>
                  <a:pt x="2673" y="1"/>
                  <a:pt x="2632" y="7"/>
                  <a:pt x="2594" y="20"/>
                </a:cubicBezTo>
                <a:cubicBezTo>
                  <a:pt x="865" y="935"/>
                  <a:pt x="357" y="3121"/>
                  <a:pt x="560" y="4900"/>
                </a:cubicBezTo>
                <a:cubicBezTo>
                  <a:pt x="611" y="5103"/>
                  <a:pt x="611" y="5256"/>
                  <a:pt x="662" y="5459"/>
                </a:cubicBezTo>
                <a:cubicBezTo>
                  <a:pt x="764" y="6069"/>
                  <a:pt x="865" y="6679"/>
                  <a:pt x="764" y="7340"/>
                </a:cubicBezTo>
                <a:cubicBezTo>
                  <a:pt x="662" y="7849"/>
                  <a:pt x="509" y="9120"/>
                  <a:pt x="154" y="9475"/>
                </a:cubicBezTo>
                <a:cubicBezTo>
                  <a:pt x="1" y="9577"/>
                  <a:pt x="52" y="9780"/>
                  <a:pt x="154" y="9933"/>
                </a:cubicBezTo>
                <a:cubicBezTo>
                  <a:pt x="204" y="9984"/>
                  <a:pt x="306" y="9984"/>
                  <a:pt x="357" y="9984"/>
                </a:cubicBezTo>
                <a:cubicBezTo>
                  <a:pt x="459" y="9984"/>
                  <a:pt x="560" y="9984"/>
                  <a:pt x="611" y="9933"/>
                </a:cubicBezTo>
                <a:cubicBezTo>
                  <a:pt x="1244" y="9265"/>
                  <a:pt x="2144" y="9108"/>
                  <a:pt x="3093" y="9108"/>
                </a:cubicBezTo>
                <a:cubicBezTo>
                  <a:pt x="3516" y="9108"/>
                  <a:pt x="3949" y="9139"/>
                  <a:pt x="4373" y="9170"/>
                </a:cubicBezTo>
                <a:cubicBezTo>
                  <a:pt x="4881" y="9221"/>
                  <a:pt x="5339" y="9272"/>
                  <a:pt x="5796" y="9272"/>
                </a:cubicBezTo>
                <a:cubicBezTo>
                  <a:pt x="6559" y="9272"/>
                  <a:pt x="7271" y="9120"/>
                  <a:pt x="7931" y="8916"/>
                </a:cubicBezTo>
                <a:cubicBezTo>
                  <a:pt x="8694" y="8611"/>
                  <a:pt x="9406" y="8204"/>
                  <a:pt x="9914" y="7645"/>
                </a:cubicBezTo>
                <a:cubicBezTo>
                  <a:pt x="10067" y="7544"/>
                  <a:pt x="10016" y="7340"/>
                  <a:pt x="9914" y="7239"/>
                </a:cubicBezTo>
                <a:cubicBezTo>
                  <a:pt x="9863" y="7162"/>
                  <a:pt x="9787" y="7124"/>
                  <a:pt x="9704" y="7124"/>
                </a:cubicBezTo>
                <a:cubicBezTo>
                  <a:pt x="9622" y="7124"/>
                  <a:pt x="9533" y="7162"/>
                  <a:pt x="9457" y="7239"/>
                </a:cubicBezTo>
                <a:cubicBezTo>
                  <a:pt x="8999" y="7696"/>
                  <a:pt x="8389" y="8052"/>
                  <a:pt x="7728" y="8306"/>
                </a:cubicBezTo>
                <a:cubicBezTo>
                  <a:pt x="7118" y="8509"/>
                  <a:pt x="6508" y="8611"/>
                  <a:pt x="5745" y="8611"/>
                </a:cubicBezTo>
                <a:cubicBezTo>
                  <a:pt x="5626" y="8626"/>
                  <a:pt x="5507" y="8632"/>
                  <a:pt x="5386" y="8632"/>
                </a:cubicBezTo>
                <a:cubicBezTo>
                  <a:pt x="5092" y="8632"/>
                  <a:pt x="4783" y="8596"/>
                  <a:pt x="4424" y="8560"/>
                </a:cubicBezTo>
                <a:cubicBezTo>
                  <a:pt x="3969" y="8517"/>
                  <a:pt x="3486" y="8474"/>
                  <a:pt x="3003" y="8474"/>
                </a:cubicBezTo>
                <a:cubicBezTo>
                  <a:pt x="2353" y="8474"/>
                  <a:pt x="1703" y="8552"/>
                  <a:pt x="1119" y="8815"/>
                </a:cubicBezTo>
                <a:cubicBezTo>
                  <a:pt x="1221" y="8408"/>
                  <a:pt x="1323" y="7899"/>
                  <a:pt x="1374" y="7442"/>
                </a:cubicBezTo>
                <a:cubicBezTo>
                  <a:pt x="1475" y="6679"/>
                  <a:pt x="1374" y="6019"/>
                  <a:pt x="1272" y="5358"/>
                </a:cubicBezTo>
                <a:cubicBezTo>
                  <a:pt x="1272" y="5154"/>
                  <a:pt x="1221" y="5002"/>
                  <a:pt x="1221" y="4798"/>
                </a:cubicBezTo>
                <a:cubicBezTo>
                  <a:pt x="1018" y="3273"/>
                  <a:pt x="1475" y="1342"/>
                  <a:pt x="2899" y="579"/>
                </a:cubicBezTo>
                <a:cubicBezTo>
                  <a:pt x="3051" y="528"/>
                  <a:pt x="3102" y="325"/>
                  <a:pt x="3000" y="172"/>
                </a:cubicBezTo>
                <a:cubicBezTo>
                  <a:pt x="2962" y="58"/>
                  <a:pt x="2838" y="1"/>
                  <a:pt x="27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485;p31">
            <a:extLst>
              <a:ext uri="{FF2B5EF4-FFF2-40B4-BE49-F238E27FC236}">
                <a16:creationId xmlns="" xmlns:a16="http://schemas.microsoft.com/office/drawing/2014/main" id="{4DAFD34A-94CB-D74A-AB19-267B33E8FC52}"/>
              </a:ext>
            </a:extLst>
          </p:cNvPr>
          <p:cNvSpPr/>
          <p:nvPr/>
        </p:nvSpPr>
        <p:spPr>
          <a:xfrm>
            <a:off x="4120991" y="4441628"/>
            <a:ext cx="167805" cy="129103"/>
          </a:xfrm>
          <a:custGeom>
            <a:avLst/>
            <a:gdLst/>
            <a:ahLst/>
            <a:cxnLst/>
            <a:rect l="l" t="t" r="r" b="b"/>
            <a:pathLst>
              <a:path w="10016" h="10036" extrusionOk="0">
                <a:moveTo>
                  <a:pt x="9691" y="0"/>
                </a:moveTo>
                <a:cubicBezTo>
                  <a:pt x="9599" y="0"/>
                  <a:pt x="9512" y="38"/>
                  <a:pt x="9456" y="122"/>
                </a:cubicBezTo>
                <a:cubicBezTo>
                  <a:pt x="8854" y="758"/>
                  <a:pt x="8009" y="909"/>
                  <a:pt x="7110" y="909"/>
                </a:cubicBezTo>
                <a:cubicBezTo>
                  <a:pt x="6644" y="909"/>
                  <a:pt x="6163" y="869"/>
                  <a:pt x="5695" y="834"/>
                </a:cubicBezTo>
                <a:cubicBezTo>
                  <a:pt x="5186" y="783"/>
                  <a:pt x="4729" y="732"/>
                  <a:pt x="4271" y="732"/>
                </a:cubicBezTo>
                <a:cubicBezTo>
                  <a:pt x="3509" y="783"/>
                  <a:pt x="2746" y="885"/>
                  <a:pt x="2136" y="1139"/>
                </a:cubicBezTo>
                <a:cubicBezTo>
                  <a:pt x="1323" y="1393"/>
                  <a:pt x="662" y="1800"/>
                  <a:pt x="153" y="2359"/>
                </a:cubicBezTo>
                <a:cubicBezTo>
                  <a:pt x="1" y="2461"/>
                  <a:pt x="1" y="2664"/>
                  <a:pt x="153" y="2816"/>
                </a:cubicBezTo>
                <a:cubicBezTo>
                  <a:pt x="204" y="2867"/>
                  <a:pt x="281" y="2893"/>
                  <a:pt x="363" y="2893"/>
                </a:cubicBezTo>
                <a:cubicBezTo>
                  <a:pt x="446" y="2893"/>
                  <a:pt x="535" y="2867"/>
                  <a:pt x="611" y="2816"/>
                </a:cubicBezTo>
                <a:cubicBezTo>
                  <a:pt x="1068" y="2308"/>
                  <a:pt x="1628" y="1952"/>
                  <a:pt x="2339" y="1698"/>
                </a:cubicBezTo>
                <a:cubicBezTo>
                  <a:pt x="2899" y="1495"/>
                  <a:pt x="3559" y="1393"/>
                  <a:pt x="4271" y="1393"/>
                </a:cubicBezTo>
                <a:cubicBezTo>
                  <a:pt x="4678" y="1393"/>
                  <a:pt x="5135" y="1393"/>
                  <a:pt x="5593" y="1444"/>
                </a:cubicBezTo>
                <a:cubicBezTo>
                  <a:pt x="6093" y="1489"/>
                  <a:pt x="6614" y="1535"/>
                  <a:pt x="7127" y="1535"/>
                </a:cubicBezTo>
                <a:cubicBezTo>
                  <a:pt x="7762" y="1535"/>
                  <a:pt x="8386" y="1465"/>
                  <a:pt x="8948" y="1241"/>
                </a:cubicBezTo>
                <a:lnTo>
                  <a:pt x="8948" y="1241"/>
                </a:lnTo>
                <a:cubicBezTo>
                  <a:pt x="8846" y="1647"/>
                  <a:pt x="8745" y="2105"/>
                  <a:pt x="8694" y="2613"/>
                </a:cubicBezTo>
                <a:cubicBezTo>
                  <a:pt x="8592" y="3325"/>
                  <a:pt x="8643" y="3986"/>
                  <a:pt x="8745" y="4647"/>
                </a:cubicBezTo>
                <a:cubicBezTo>
                  <a:pt x="8796" y="4850"/>
                  <a:pt x="8796" y="5002"/>
                  <a:pt x="8846" y="5206"/>
                </a:cubicBezTo>
                <a:cubicBezTo>
                  <a:pt x="9050" y="6731"/>
                  <a:pt x="8592" y="8663"/>
                  <a:pt x="7169" y="9425"/>
                </a:cubicBezTo>
                <a:cubicBezTo>
                  <a:pt x="7016" y="9476"/>
                  <a:pt x="6965" y="9679"/>
                  <a:pt x="7016" y="9832"/>
                </a:cubicBezTo>
                <a:cubicBezTo>
                  <a:pt x="7118" y="9934"/>
                  <a:pt x="7220" y="10035"/>
                  <a:pt x="7321" y="10035"/>
                </a:cubicBezTo>
                <a:cubicBezTo>
                  <a:pt x="7372" y="10035"/>
                  <a:pt x="7423" y="9984"/>
                  <a:pt x="7474" y="9984"/>
                </a:cubicBezTo>
                <a:cubicBezTo>
                  <a:pt x="9151" y="9069"/>
                  <a:pt x="9711" y="6883"/>
                  <a:pt x="9456" y="5104"/>
                </a:cubicBezTo>
                <a:cubicBezTo>
                  <a:pt x="9456" y="4952"/>
                  <a:pt x="9406" y="4748"/>
                  <a:pt x="9406" y="4545"/>
                </a:cubicBezTo>
                <a:cubicBezTo>
                  <a:pt x="9304" y="3935"/>
                  <a:pt x="9202" y="3325"/>
                  <a:pt x="9304" y="2664"/>
                </a:cubicBezTo>
                <a:cubicBezTo>
                  <a:pt x="9406" y="2156"/>
                  <a:pt x="9558" y="885"/>
                  <a:pt x="9914" y="529"/>
                </a:cubicBezTo>
                <a:cubicBezTo>
                  <a:pt x="10016" y="427"/>
                  <a:pt x="10016" y="224"/>
                  <a:pt x="9914" y="71"/>
                </a:cubicBezTo>
                <a:cubicBezTo>
                  <a:pt x="9845" y="26"/>
                  <a:pt x="9767" y="0"/>
                  <a:pt x="96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486;p31">
            <a:extLst>
              <a:ext uri="{FF2B5EF4-FFF2-40B4-BE49-F238E27FC236}">
                <a16:creationId xmlns="" xmlns:a16="http://schemas.microsoft.com/office/drawing/2014/main" id="{4471C216-9D84-CA4A-B1C7-57347C897F20}"/>
              </a:ext>
            </a:extLst>
          </p:cNvPr>
          <p:cNvSpPr/>
          <p:nvPr/>
        </p:nvSpPr>
        <p:spPr>
          <a:xfrm>
            <a:off x="4120991" y="4575697"/>
            <a:ext cx="167805" cy="128434"/>
          </a:xfrm>
          <a:custGeom>
            <a:avLst/>
            <a:gdLst/>
            <a:ahLst/>
            <a:cxnLst/>
            <a:rect l="l" t="t" r="r" b="b"/>
            <a:pathLst>
              <a:path w="10016" h="9984" extrusionOk="0">
                <a:moveTo>
                  <a:pt x="7352" y="1"/>
                </a:moveTo>
                <a:cubicBezTo>
                  <a:pt x="7226" y="1"/>
                  <a:pt x="7093" y="58"/>
                  <a:pt x="7016" y="172"/>
                </a:cubicBezTo>
                <a:cubicBezTo>
                  <a:pt x="6965" y="325"/>
                  <a:pt x="7016" y="528"/>
                  <a:pt x="7169" y="579"/>
                </a:cubicBezTo>
                <a:cubicBezTo>
                  <a:pt x="8592" y="1342"/>
                  <a:pt x="9050" y="3273"/>
                  <a:pt x="8846" y="4798"/>
                </a:cubicBezTo>
                <a:cubicBezTo>
                  <a:pt x="8796" y="5002"/>
                  <a:pt x="8796" y="5154"/>
                  <a:pt x="8745" y="5358"/>
                </a:cubicBezTo>
                <a:cubicBezTo>
                  <a:pt x="8643" y="6019"/>
                  <a:pt x="8592" y="6679"/>
                  <a:pt x="8694" y="7442"/>
                </a:cubicBezTo>
                <a:cubicBezTo>
                  <a:pt x="8745" y="7950"/>
                  <a:pt x="8846" y="8408"/>
                  <a:pt x="8948" y="8815"/>
                </a:cubicBezTo>
                <a:cubicBezTo>
                  <a:pt x="8365" y="8552"/>
                  <a:pt x="7715" y="8474"/>
                  <a:pt x="7065" y="8474"/>
                </a:cubicBezTo>
                <a:cubicBezTo>
                  <a:pt x="6582" y="8474"/>
                  <a:pt x="6099" y="8517"/>
                  <a:pt x="5644" y="8560"/>
                </a:cubicBezTo>
                <a:cubicBezTo>
                  <a:pt x="5284" y="8596"/>
                  <a:pt x="4950" y="8632"/>
                  <a:pt x="4642" y="8632"/>
                </a:cubicBezTo>
                <a:cubicBezTo>
                  <a:pt x="4514" y="8632"/>
                  <a:pt x="4390" y="8626"/>
                  <a:pt x="4271" y="8611"/>
                </a:cubicBezTo>
                <a:cubicBezTo>
                  <a:pt x="3559" y="8611"/>
                  <a:pt x="2899" y="8509"/>
                  <a:pt x="2339" y="8306"/>
                </a:cubicBezTo>
                <a:cubicBezTo>
                  <a:pt x="1628" y="8052"/>
                  <a:pt x="1068" y="7696"/>
                  <a:pt x="611" y="7239"/>
                </a:cubicBezTo>
                <a:cubicBezTo>
                  <a:pt x="535" y="7162"/>
                  <a:pt x="446" y="7124"/>
                  <a:pt x="363" y="7124"/>
                </a:cubicBezTo>
                <a:cubicBezTo>
                  <a:pt x="281" y="7124"/>
                  <a:pt x="204" y="7162"/>
                  <a:pt x="153" y="7239"/>
                </a:cubicBezTo>
                <a:cubicBezTo>
                  <a:pt x="1" y="7340"/>
                  <a:pt x="1" y="7544"/>
                  <a:pt x="153" y="7645"/>
                </a:cubicBezTo>
                <a:cubicBezTo>
                  <a:pt x="662" y="8204"/>
                  <a:pt x="1323" y="8611"/>
                  <a:pt x="2136" y="8916"/>
                </a:cubicBezTo>
                <a:cubicBezTo>
                  <a:pt x="2746" y="9120"/>
                  <a:pt x="3509" y="9272"/>
                  <a:pt x="4271" y="9272"/>
                </a:cubicBezTo>
                <a:cubicBezTo>
                  <a:pt x="4729" y="9272"/>
                  <a:pt x="5186" y="9221"/>
                  <a:pt x="5695" y="9170"/>
                </a:cubicBezTo>
                <a:cubicBezTo>
                  <a:pt x="6118" y="9139"/>
                  <a:pt x="6551" y="9108"/>
                  <a:pt x="6975" y="9108"/>
                </a:cubicBezTo>
                <a:cubicBezTo>
                  <a:pt x="7924" y="9108"/>
                  <a:pt x="8824" y="9265"/>
                  <a:pt x="9456" y="9933"/>
                </a:cubicBezTo>
                <a:cubicBezTo>
                  <a:pt x="9507" y="9984"/>
                  <a:pt x="9609" y="9984"/>
                  <a:pt x="9660" y="9984"/>
                </a:cubicBezTo>
                <a:cubicBezTo>
                  <a:pt x="9761" y="9984"/>
                  <a:pt x="9812" y="9984"/>
                  <a:pt x="9914" y="9933"/>
                </a:cubicBezTo>
                <a:cubicBezTo>
                  <a:pt x="10016" y="9780"/>
                  <a:pt x="10016" y="9577"/>
                  <a:pt x="9914" y="9475"/>
                </a:cubicBezTo>
                <a:cubicBezTo>
                  <a:pt x="9558" y="9120"/>
                  <a:pt x="9406" y="7849"/>
                  <a:pt x="9304" y="7340"/>
                </a:cubicBezTo>
                <a:cubicBezTo>
                  <a:pt x="9202" y="6679"/>
                  <a:pt x="9304" y="6069"/>
                  <a:pt x="9406" y="5459"/>
                </a:cubicBezTo>
                <a:cubicBezTo>
                  <a:pt x="9406" y="5256"/>
                  <a:pt x="9456" y="5103"/>
                  <a:pt x="9456" y="4900"/>
                </a:cubicBezTo>
                <a:cubicBezTo>
                  <a:pt x="9711" y="3121"/>
                  <a:pt x="9151" y="935"/>
                  <a:pt x="7474" y="20"/>
                </a:cubicBezTo>
                <a:cubicBezTo>
                  <a:pt x="7436" y="7"/>
                  <a:pt x="7394" y="1"/>
                  <a:pt x="73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487;p31">
            <a:extLst>
              <a:ext uri="{FF2B5EF4-FFF2-40B4-BE49-F238E27FC236}">
                <a16:creationId xmlns="" xmlns:a16="http://schemas.microsoft.com/office/drawing/2014/main" id="{88FBF176-4EE1-944E-B2DE-7E59559E6B67}"/>
              </a:ext>
            </a:extLst>
          </p:cNvPr>
          <p:cNvSpPr/>
          <p:nvPr/>
        </p:nvSpPr>
        <p:spPr>
          <a:xfrm>
            <a:off x="4022194" y="4498127"/>
            <a:ext cx="189954" cy="145839"/>
          </a:xfrm>
          <a:custGeom>
            <a:avLst/>
            <a:gdLst/>
            <a:ahLst/>
            <a:cxnLst/>
            <a:rect l="l" t="t" r="r" b="b"/>
            <a:pathLst>
              <a:path w="11338" h="11337" extrusionOk="0">
                <a:moveTo>
                  <a:pt x="10727" y="610"/>
                </a:moveTo>
                <a:lnTo>
                  <a:pt x="10727" y="10727"/>
                </a:lnTo>
                <a:lnTo>
                  <a:pt x="611" y="10727"/>
                </a:lnTo>
                <a:lnTo>
                  <a:pt x="611" y="610"/>
                </a:lnTo>
                <a:close/>
                <a:moveTo>
                  <a:pt x="306" y="0"/>
                </a:moveTo>
                <a:cubicBezTo>
                  <a:pt x="103" y="0"/>
                  <a:pt x="1" y="153"/>
                  <a:pt x="1" y="305"/>
                </a:cubicBezTo>
                <a:lnTo>
                  <a:pt x="1" y="11032"/>
                </a:lnTo>
                <a:cubicBezTo>
                  <a:pt x="1" y="11235"/>
                  <a:pt x="103" y="11337"/>
                  <a:pt x="306" y="11337"/>
                </a:cubicBezTo>
                <a:lnTo>
                  <a:pt x="11032" y="11337"/>
                </a:lnTo>
                <a:cubicBezTo>
                  <a:pt x="11185" y="11337"/>
                  <a:pt x="11337" y="11235"/>
                  <a:pt x="11337" y="11032"/>
                </a:cubicBezTo>
                <a:lnTo>
                  <a:pt x="11337" y="305"/>
                </a:lnTo>
                <a:cubicBezTo>
                  <a:pt x="11337" y="153"/>
                  <a:pt x="11185" y="0"/>
                  <a:pt x="1103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57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E5F2E0E0-4ABD-5542-989C-8256F1C71CC3}"/>
              </a:ext>
            </a:extLst>
          </p:cNvPr>
          <p:cNvSpPr txBox="1"/>
          <p:nvPr/>
        </p:nvSpPr>
        <p:spPr>
          <a:xfrm>
            <a:off x="6341601" y="3270446"/>
            <a:ext cx="3926661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1600" b="1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【</a:t>
            </a:r>
            <a:r>
              <a:rPr lang="zh-CN" altLang="en-US" sz="1600" b="1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案例</a:t>
            </a:r>
            <a:r>
              <a:rPr lang="en-US" altLang="zh-CN" sz="1600" b="1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4.1】</a:t>
            </a: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利用“幕布”工具软件绘制</a:t>
            </a:r>
            <a:endParaRPr lang="en-US" altLang="zh-CN" sz="1600" kern="0" dirty="0">
              <a:latin typeface="Microsoft YaHei" panose="020B0503020204020204" pitchFamily="34" charset="-122"/>
              <a:ea typeface="Microsoft YaHei" panose="020B0503020204020204" pitchFamily="34" charset="-122"/>
              <a:cs typeface="Roboto Bold"/>
              <a:sym typeface="Roboto Light"/>
            </a:endParaRPr>
          </a:p>
          <a:p>
            <a:pPr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如图</a:t>
            </a:r>
            <a:r>
              <a:rPr lang="en-US" altLang="zh-CN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4-2</a:t>
            </a: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cs typeface="Roboto Bold"/>
                <a:sym typeface="Roboto Light"/>
              </a:rPr>
              <a:t>所示的思维导图。</a:t>
            </a:r>
          </a:p>
        </p:txBody>
      </p:sp>
      <p:sp>
        <p:nvSpPr>
          <p:cNvPr id="58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9E25D62C-2575-354E-9909-03ECC3F0A51F}"/>
              </a:ext>
            </a:extLst>
          </p:cNvPr>
          <p:cNvSpPr txBox="1"/>
          <p:nvPr/>
        </p:nvSpPr>
        <p:spPr>
          <a:xfrm>
            <a:off x="6422224" y="4334841"/>
            <a:ext cx="37281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14288" algn="just"/>
            <a:r>
              <a:rPr lang="zh-CN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【案例</a:t>
            </a:r>
            <a:r>
              <a:rPr lang="en-US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</a:t>
            </a:r>
            <a:r>
              <a:rPr lang="zh-CN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利用“</a:t>
            </a:r>
            <a:r>
              <a:rPr lang="en-US" altLang="zh-CN" sz="1600" kern="1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Novamind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”工具软件绘制如图</a:t>
            </a:r>
            <a:r>
              <a:rPr lang="en-US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4-8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所示的思维导图。</a:t>
            </a:r>
            <a:endParaRPr lang="zh-CN" altLang="zh-CN" sz="16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9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86EB6595-C664-7D45-B749-D815135934F2}"/>
              </a:ext>
            </a:extLst>
          </p:cNvPr>
          <p:cNvSpPr txBox="1"/>
          <p:nvPr/>
        </p:nvSpPr>
        <p:spPr>
          <a:xfrm>
            <a:off x="6422223" y="5455366"/>
            <a:ext cx="3728149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indent="58738" algn="just"/>
            <a:r>
              <a:rPr lang="zh-CN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【案例</a:t>
            </a:r>
            <a:r>
              <a:rPr lang="en-US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4.3</a:t>
            </a:r>
            <a:r>
              <a:rPr lang="zh-CN" altLang="zh-CN" sz="16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利用“亿图</a:t>
            </a:r>
            <a:r>
              <a:rPr lang="en-US" altLang="zh-CN" sz="1600" kern="1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MindMaster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”工具软件绘制如图</a:t>
            </a:r>
            <a:r>
              <a:rPr lang="en-US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4-11</a:t>
            </a: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所示的思维导图。</a:t>
            </a:r>
            <a:endParaRPr lang="zh-CN" altLang="zh-CN" sz="16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0" name="Google Shape;232;p34">
            <a:extLst>
              <a:ext uri="{FF2B5EF4-FFF2-40B4-BE49-F238E27FC236}">
                <a16:creationId xmlns="" xmlns:a16="http://schemas.microsoft.com/office/drawing/2014/main" id="{F7F1271C-D13E-BA43-B5F0-E96FA8256490}"/>
              </a:ext>
            </a:extLst>
          </p:cNvPr>
          <p:cNvSpPr txBox="1">
            <a:spLocks/>
          </p:cNvSpPr>
          <p:nvPr/>
        </p:nvSpPr>
        <p:spPr>
          <a:xfrm>
            <a:off x="4761594" y="3173176"/>
            <a:ext cx="940146" cy="62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/>
            <a:r>
              <a:rPr lang="en-US" altLang="zh-CN" sz="2000" kern="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endParaRPr lang="en" sz="2000" kern="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1" name="Google Shape;232;p34">
            <a:extLst>
              <a:ext uri="{FF2B5EF4-FFF2-40B4-BE49-F238E27FC236}">
                <a16:creationId xmlns="" xmlns:a16="http://schemas.microsoft.com/office/drawing/2014/main" id="{77EBD1CF-E0E8-564C-863A-EDFDA4EBC1B9}"/>
              </a:ext>
            </a:extLst>
          </p:cNvPr>
          <p:cNvSpPr txBox="1">
            <a:spLocks/>
          </p:cNvSpPr>
          <p:nvPr/>
        </p:nvSpPr>
        <p:spPr>
          <a:xfrm>
            <a:off x="4820247" y="4270066"/>
            <a:ext cx="940146" cy="62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/>
            <a:r>
              <a:rPr lang="en-US" altLang="zh-CN" sz="2000" kern="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endParaRPr lang="en" sz="2000" kern="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2" name="Google Shape;232;p34">
            <a:extLst>
              <a:ext uri="{FF2B5EF4-FFF2-40B4-BE49-F238E27FC236}">
                <a16:creationId xmlns="" xmlns:a16="http://schemas.microsoft.com/office/drawing/2014/main" id="{268DC7A4-7500-9D4C-814F-E3BAD012A694}"/>
              </a:ext>
            </a:extLst>
          </p:cNvPr>
          <p:cNvSpPr txBox="1">
            <a:spLocks/>
          </p:cNvSpPr>
          <p:nvPr/>
        </p:nvSpPr>
        <p:spPr>
          <a:xfrm>
            <a:off x="4761594" y="5378403"/>
            <a:ext cx="940146" cy="62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/>
            <a:r>
              <a:rPr lang="en" sz="2000" kern="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B88CF8C8-9C5A-EB49-A509-EE3D1DF4F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85" y="3714979"/>
            <a:ext cx="2779895" cy="1782389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BB41D0A-633E-8E40-932E-8DF4B620E9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4.1.5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智慧思维导图辅助微课制作</a:t>
            </a:r>
          </a:p>
        </p:txBody>
      </p:sp>
      <p:grpSp>
        <p:nvGrpSpPr>
          <p:cNvPr id="66" name="组合 7">
            <a:extLst>
              <a:ext uri="{FF2B5EF4-FFF2-40B4-BE49-F238E27FC236}">
                <a16:creationId xmlns="" xmlns:a16="http://schemas.microsoft.com/office/drawing/2014/main" id="{1B9E0B8D-1F99-0F43-90F7-96C535CE411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67" name="矩形 1">
              <a:extLst>
                <a:ext uri="{FF2B5EF4-FFF2-40B4-BE49-F238E27FC236}">
                  <a16:creationId xmlns="" xmlns:a16="http://schemas.microsoft.com/office/drawing/2014/main" id="{AAE19725-49B6-3747-8586-903E0D00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68" name="矩形 9">
              <a:extLst>
                <a:ext uri="{FF2B5EF4-FFF2-40B4-BE49-F238E27FC236}">
                  <a16:creationId xmlns="" xmlns:a16="http://schemas.microsoft.com/office/drawing/2014/main" id="{7B65D0C9-4EEC-124D-96CF-9F53DEAF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9EC4DFB7-507B-CC49-B484-AAA34A2AE863}"/>
              </a:ext>
            </a:extLst>
          </p:cNvPr>
          <p:cNvSpPr/>
          <p:nvPr/>
        </p:nvSpPr>
        <p:spPr>
          <a:xfrm>
            <a:off x="972185" y="1737387"/>
            <a:ext cx="9940654" cy="961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zh-CN" sz="2000" kern="100" dirty="0"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用于绘制思维导图的工具软件有很多，例如常用的幕布、</a:t>
            </a:r>
            <a:r>
              <a:rPr lang="en-US" altLang="zh-CN" sz="2000" kern="100" dirty="0" err="1">
                <a:latin typeface="Times New Roman" panose="02020603050405020304" pitchFamily="18" charset="0"/>
                <a:ea typeface="汉仪书宋一简"/>
              </a:rPr>
              <a:t>Novamind</a:t>
            </a:r>
            <a:r>
              <a:rPr lang="zh-CN" altLang="zh-CN" sz="2000" kern="100" dirty="0"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、亿图</a:t>
            </a:r>
            <a:r>
              <a:rPr lang="en-US" altLang="zh-CN" sz="2000" kern="100" dirty="0" err="1">
                <a:latin typeface="Times New Roman" panose="02020603050405020304" pitchFamily="18" charset="0"/>
                <a:ea typeface="汉仪书宋一简"/>
              </a:rPr>
              <a:t>MindMaster</a:t>
            </a:r>
            <a:r>
              <a:rPr lang="zh-CN" altLang="zh-CN" sz="2000" kern="100" dirty="0"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等。下面将对如何使用这几个常用工具软件绘制思维导图进行介绍。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2756215C-D4AF-6B44-83BF-C6001F5D2D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250" y="3416300"/>
            <a:ext cx="63500" cy="2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5" grpId="0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258"/>
          <p:cNvSpPr>
            <a:spLocks noChangeArrowheads="1"/>
          </p:cNvSpPr>
          <p:nvPr/>
        </p:nvSpPr>
        <p:spPr bwMode="auto">
          <a:xfrm>
            <a:off x="3822703" y="464180"/>
            <a:ext cx="6108700" cy="88202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 lIns="121912" tIns="60956" rIns="121912" bIns="60956" anchor="ctr"/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endParaRPr lang="zh-CN" altLang="zh-CN" sz="2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6" name="Text Box 39"/>
          <p:cNvSpPr>
            <a:spLocks noChangeArrowheads="1"/>
          </p:cNvSpPr>
          <p:nvPr/>
        </p:nvSpPr>
        <p:spPr bwMode="auto">
          <a:xfrm>
            <a:off x="2463799" y="424010"/>
            <a:ext cx="8826500" cy="77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algn="ctr" defTabSz="91433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微课设计与制作</a:t>
            </a:r>
            <a:endParaRPr lang="en-US" altLang="zh-CN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353484"/>
            <a:ext cx="2387600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382258" cy="3809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3B68364-9F62-754D-AF47-98A47D2E3FB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99" y="1386371"/>
            <a:ext cx="8230499" cy="48661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899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 tmFilter="0,0; .5, 1; 1, 1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BB41D0A-633E-8E40-932E-8DF4B620E9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4.1.5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智慧思维导图辅助微课制作</a:t>
            </a:r>
          </a:p>
        </p:txBody>
      </p:sp>
      <p:grpSp>
        <p:nvGrpSpPr>
          <p:cNvPr id="66" name="组合 7">
            <a:extLst>
              <a:ext uri="{FF2B5EF4-FFF2-40B4-BE49-F238E27FC236}">
                <a16:creationId xmlns="" xmlns:a16="http://schemas.microsoft.com/office/drawing/2014/main" id="{1B9E0B8D-1F99-0F43-90F7-96C535CE411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67" name="矩形 1">
              <a:extLst>
                <a:ext uri="{FF2B5EF4-FFF2-40B4-BE49-F238E27FC236}">
                  <a16:creationId xmlns="" xmlns:a16="http://schemas.microsoft.com/office/drawing/2014/main" id="{AAE19725-49B6-3747-8586-903E0D00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68" name="矩形 9">
              <a:extLst>
                <a:ext uri="{FF2B5EF4-FFF2-40B4-BE49-F238E27FC236}">
                  <a16:creationId xmlns="" xmlns:a16="http://schemas.microsoft.com/office/drawing/2014/main" id="{7B65D0C9-4EEC-124D-96CF-9F53DEAF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9EC4DFB7-507B-CC49-B484-AAA34A2AE863}"/>
              </a:ext>
            </a:extLst>
          </p:cNvPr>
          <p:cNvSpPr/>
          <p:nvPr/>
        </p:nvSpPr>
        <p:spPr>
          <a:xfrm>
            <a:off x="972184" y="1737387"/>
            <a:ext cx="5689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1.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利用“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幕布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绘制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的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思维导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图</a:t>
            </a:r>
            <a:endParaRPr lang="zh-CN" altLang="zh-CN" sz="2400" b="1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2756215C-D4AF-6B44-83BF-C6001F5D2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250" y="3416300"/>
            <a:ext cx="63500" cy="25400"/>
          </a:xfrm>
          <a:prstGeom prst="rect">
            <a:avLst/>
          </a:prstGeom>
        </p:spPr>
      </p:pic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786" y="2565069"/>
            <a:ext cx="5977631" cy="33186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81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BB41D0A-633E-8E40-932E-8DF4B620E9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4.1.5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智慧思维导图辅助微课制作</a:t>
            </a:r>
          </a:p>
        </p:txBody>
      </p:sp>
      <p:grpSp>
        <p:nvGrpSpPr>
          <p:cNvPr id="66" name="组合 7">
            <a:extLst>
              <a:ext uri="{FF2B5EF4-FFF2-40B4-BE49-F238E27FC236}">
                <a16:creationId xmlns="" xmlns:a16="http://schemas.microsoft.com/office/drawing/2014/main" id="{1B9E0B8D-1F99-0F43-90F7-96C535CE411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67" name="矩形 1">
              <a:extLst>
                <a:ext uri="{FF2B5EF4-FFF2-40B4-BE49-F238E27FC236}">
                  <a16:creationId xmlns="" xmlns:a16="http://schemas.microsoft.com/office/drawing/2014/main" id="{AAE19725-49B6-3747-8586-903E0D00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68" name="矩形 9">
              <a:extLst>
                <a:ext uri="{FF2B5EF4-FFF2-40B4-BE49-F238E27FC236}">
                  <a16:creationId xmlns="" xmlns:a16="http://schemas.microsoft.com/office/drawing/2014/main" id="{7B65D0C9-4EEC-124D-96CF-9F53DEAF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9EC4DFB7-507B-CC49-B484-AAA34A2AE863}"/>
              </a:ext>
            </a:extLst>
          </p:cNvPr>
          <p:cNvSpPr/>
          <p:nvPr/>
        </p:nvSpPr>
        <p:spPr>
          <a:xfrm>
            <a:off x="972184" y="1737387"/>
            <a:ext cx="5689873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2</a:t>
            </a:r>
            <a:r>
              <a:rPr lang="en-US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.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利用“</a:t>
            </a:r>
            <a:r>
              <a:rPr lang="en-US" altLang="zh-CN" sz="24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Novamind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绘制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的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思维导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图</a:t>
            </a:r>
            <a:endParaRPr lang="zh-CN" altLang="zh-CN" sz="2400" b="1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2756215C-D4AF-6B44-83BF-C6001F5D2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250" y="3416300"/>
            <a:ext cx="63500" cy="25400"/>
          </a:xfrm>
          <a:prstGeom prst="rect">
            <a:avLst/>
          </a:prstGeom>
        </p:spPr>
      </p:pic>
      <p:pic>
        <p:nvPicPr>
          <p:cNvPr id="2051" name="图片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37" y="2612572"/>
            <a:ext cx="5320785" cy="328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6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EBB41D0A-633E-8E40-932E-8DF4B620E9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4.1.5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智慧思维导图辅助微课制作</a:t>
            </a:r>
          </a:p>
        </p:txBody>
      </p:sp>
      <p:grpSp>
        <p:nvGrpSpPr>
          <p:cNvPr id="66" name="组合 7">
            <a:extLst>
              <a:ext uri="{FF2B5EF4-FFF2-40B4-BE49-F238E27FC236}">
                <a16:creationId xmlns="" xmlns:a16="http://schemas.microsoft.com/office/drawing/2014/main" id="{1B9E0B8D-1F99-0F43-90F7-96C535CE411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67" name="矩形 1">
              <a:extLst>
                <a:ext uri="{FF2B5EF4-FFF2-40B4-BE49-F238E27FC236}">
                  <a16:creationId xmlns="" xmlns:a16="http://schemas.microsoft.com/office/drawing/2014/main" id="{AAE19725-49B6-3747-8586-903E0D00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68" name="矩形 9">
              <a:extLst>
                <a:ext uri="{FF2B5EF4-FFF2-40B4-BE49-F238E27FC236}">
                  <a16:creationId xmlns="" xmlns:a16="http://schemas.microsoft.com/office/drawing/2014/main" id="{7B65D0C9-4EEC-124D-96CF-9F53DEAF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9EC4DFB7-507B-CC49-B484-AAA34A2AE863}"/>
              </a:ext>
            </a:extLst>
          </p:cNvPr>
          <p:cNvSpPr/>
          <p:nvPr/>
        </p:nvSpPr>
        <p:spPr>
          <a:xfrm>
            <a:off x="972183" y="1737387"/>
            <a:ext cx="6639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en-US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3.</a:t>
            </a:r>
            <a:r>
              <a:rPr lang="zh-CN" altLang="en-US" sz="2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利用““忆图</a:t>
            </a:r>
            <a:r>
              <a:rPr lang="en-US" altLang="zh-CN" sz="2400" b="1" kern="100" dirty="0" err="1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MindMaster</a:t>
            </a:r>
            <a:r>
              <a:rPr lang="en-US" altLang="zh-CN" sz="2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”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绘制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的</a:t>
            </a:r>
            <a:r>
              <a:rPr lang="zh-CN" altLang="zh-CN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思维导</a:t>
            </a:r>
            <a:r>
              <a:rPr lang="zh-CN" altLang="en-US" sz="2400" b="1" kern="100" dirty="0" smtClean="0">
                <a:solidFill>
                  <a:srgbClr val="0070C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图</a:t>
            </a:r>
            <a:endParaRPr lang="zh-CN" altLang="zh-CN" sz="2400" b="1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2756215C-D4AF-6B44-83BF-C6001F5D2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250" y="3416300"/>
            <a:ext cx="63500" cy="25400"/>
          </a:xfrm>
          <a:prstGeom prst="rect">
            <a:avLst/>
          </a:prstGeom>
        </p:spPr>
      </p:pic>
      <p:pic>
        <p:nvPicPr>
          <p:cNvPr id="3074" name="图片 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607" y="2553195"/>
            <a:ext cx="4726379" cy="327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911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83427" y="1094285"/>
            <a:ext cx="10425463" cy="4238192"/>
          </a:xfrm>
          <a:custGeom>
            <a:avLst/>
            <a:gdLst>
              <a:gd name="connsiteX0" fmla="*/ 0 w 9144000"/>
              <a:gd name="connsiteY0" fmla="*/ 0 h 5130800"/>
              <a:gd name="connsiteX1" fmla="*/ 9143999 w 9144000"/>
              <a:gd name="connsiteY1" fmla="*/ 0 h 5130800"/>
              <a:gd name="connsiteX2" fmla="*/ 9143999 w 9144000"/>
              <a:gd name="connsiteY2" fmla="*/ 5130800 h 5130800"/>
              <a:gd name="connsiteX3" fmla="*/ 0 w 9144000"/>
              <a:gd name="connsiteY3" fmla="*/ 5130800 h 5130800"/>
              <a:gd name="connsiteX4" fmla="*/ 0 w 9144000"/>
              <a:gd name="connsiteY4" fmla="*/ 0 h 513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30800">
                <a:moveTo>
                  <a:pt x="0" y="0"/>
                </a:moveTo>
                <a:lnTo>
                  <a:pt x="9143999" y="0"/>
                </a:lnTo>
                <a:lnTo>
                  <a:pt x="9143999" y="5130800"/>
                </a:lnTo>
                <a:lnTo>
                  <a:pt x="0" y="513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883427" y="1283692"/>
            <a:ext cx="1191108" cy="637353"/>
          </a:xfrm>
          <a:custGeom>
            <a:avLst/>
            <a:gdLst>
              <a:gd name="connsiteX0" fmla="*/ 0 w 1044701"/>
              <a:gd name="connsiteY0" fmla="*/ 0 h 702564"/>
              <a:gd name="connsiteX1" fmla="*/ 0 w 1044701"/>
              <a:gd name="connsiteY1" fmla="*/ 702564 h 702564"/>
              <a:gd name="connsiteX2" fmla="*/ 1044701 w 1044701"/>
              <a:gd name="connsiteY2" fmla="*/ 702564 h 702564"/>
              <a:gd name="connsiteX3" fmla="*/ 1044701 w 1044701"/>
              <a:gd name="connsiteY3" fmla="*/ 0 h 702564"/>
              <a:gd name="connsiteX4" fmla="*/ 0 w 1044701"/>
              <a:gd name="connsiteY4" fmla="*/ 0 h 7025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44701" h="702564">
                <a:moveTo>
                  <a:pt x="0" y="0"/>
                </a:moveTo>
                <a:lnTo>
                  <a:pt x="0" y="702564"/>
                </a:lnTo>
                <a:lnTo>
                  <a:pt x="1044701" y="702564"/>
                </a:lnTo>
                <a:lnTo>
                  <a:pt x="1044701" y="0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462041" y="2186495"/>
            <a:ext cx="4454278" cy="1512503"/>
          </a:xfrm>
          <a:custGeom>
            <a:avLst/>
            <a:gdLst>
              <a:gd name="connsiteX0" fmla="*/ 0 w 3906773"/>
              <a:gd name="connsiteY0" fmla="*/ 0 h 1667255"/>
              <a:gd name="connsiteX1" fmla="*/ 0 w 3906773"/>
              <a:gd name="connsiteY1" fmla="*/ 1667255 h 1667255"/>
              <a:gd name="connsiteX2" fmla="*/ 3906774 w 3906773"/>
              <a:gd name="connsiteY2" fmla="*/ 1667255 h 1667255"/>
              <a:gd name="connsiteX3" fmla="*/ 3906774 w 3906773"/>
              <a:gd name="connsiteY3" fmla="*/ 0 h 1667255"/>
              <a:gd name="connsiteX4" fmla="*/ 0 w 3906773"/>
              <a:gd name="connsiteY4" fmla="*/ 0 h 1667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06773" h="1667255">
                <a:moveTo>
                  <a:pt x="0" y="0"/>
                </a:moveTo>
                <a:lnTo>
                  <a:pt x="0" y="1667255"/>
                </a:lnTo>
                <a:lnTo>
                  <a:pt x="3906774" y="1667255"/>
                </a:lnTo>
                <a:lnTo>
                  <a:pt x="3906774" y="0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096159" y="2186495"/>
            <a:ext cx="4454278" cy="1512503"/>
          </a:xfrm>
          <a:custGeom>
            <a:avLst/>
            <a:gdLst>
              <a:gd name="connsiteX0" fmla="*/ 0 w 3906773"/>
              <a:gd name="connsiteY0" fmla="*/ 0 h 1667255"/>
              <a:gd name="connsiteX1" fmla="*/ 0 w 3906773"/>
              <a:gd name="connsiteY1" fmla="*/ 1667255 h 1667255"/>
              <a:gd name="connsiteX2" fmla="*/ 3906773 w 3906773"/>
              <a:gd name="connsiteY2" fmla="*/ 1667255 h 1667255"/>
              <a:gd name="connsiteX3" fmla="*/ 3906773 w 3906773"/>
              <a:gd name="connsiteY3" fmla="*/ 0 h 1667255"/>
              <a:gd name="connsiteX4" fmla="*/ 0 w 3906773"/>
              <a:gd name="connsiteY4" fmla="*/ 0 h 16672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06773" h="1667255">
                <a:moveTo>
                  <a:pt x="0" y="0"/>
                </a:moveTo>
                <a:lnTo>
                  <a:pt x="0" y="1667255"/>
                </a:lnTo>
                <a:lnTo>
                  <a:pt x="3906773" y="1667255"/>
                </a:lnTo>
                <a:lnTo>
                  <a:pt x="3906773" y="0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462041" y="3819281"/>
            <a:ext cx="4454278" cy="1513195"/>
          </a:xfrm>
          <a:custGeom>
            <a:avLst/>
            <a:gdLst>
              <a:gd name="connsiteX0" fmla="*/ 0 w 3906773"/>
              <a:gd name="connsiteY0" fmla="*/ 0 h 1668017"/>
              <a:gd name="connsiteX1" fmla="*/ 0 w 3906773"/>
              <a:gd name="connsiteY1" fmla="*/ 1668017 h 1668017"/>
              <a:gd name="connsiteX2" fmla="*/ 3906774 w 3906773"/>
              <a:gd name="connsiteY2" fmla="*/ 1668017 h 1668017"/>
              <a:gd name="connsiteX3" fmla="*/ 3906774 w 3906773"/>
              <a:gd name="connsiteY3" fmla="*/ 0 h 1668017"/>
              <a:gd name="connsiteX4" fmla="*/ 0 w 3906773"/>
              <a:gd name="connsiteY4" fmla="*/ 0 h 16680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06773" h="1668017">
                <a:moveTo>
                  <a:pt x="0" y="0"/>
                </a:moveTo>
                <a:lnTo>
                  <a:pt x="0" y="1668017"/>
                </a:lnTo>
                <a:lnTo>
                  <a:pt x="3906774" y="1668017"/>
                </a:lnTo>
                <a:lnTo>
                  <a:pt x="3906774" y="0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096159" y="3819281"/>
            <a:ext cx="4454278" cy="1513195"/>
          </a:xfrm>
          <a:custGeom>
            <a:avLst/>
            <a:gdLst>
              <a:gd name="connsiteX0" fmla="*/ 0 w 3906773"/>
              <a:gd name="connsiteY0" fmla="*/ 0 h 1668017"/>
              <a:gd name="connsiteX1" fmla="*/ 0 w 3906773"/>
              <a:gd name="connsiteY1" fmla="*/ 1668017 h 1668017"/>
              <a:gd name="connsiteX2" fmla="*/ 3906773 w 3906773"/>
              <a:gd name="connsiteY2" fmla="*/ 1668017 h 1668017"/>
              <a:gd name="connsiteX3" fmla="*/ 3906773 w 3906773"/>
              <a:gd name="connsiteY3" fmla="*/ 0 h 1668017"/>
              <a:gd name="connsiteX4" fmla="*/ 0 w 3906773"/>
              <a:gd name="connsiteY4" fmla="*/ 0 h 16680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906773" h="1668017">
                <a:moveTo>
                  <a:pt x="0" y="0"/>
                </a:moveTo>
                <a:lnTo>
                  <a:pt x="0" y="1668017"/>
                </a:lnTo>
                <a:lnTo>
                  <a:pt x="3906773" y="1668017"/>
                </a:lnTo>
                <a:lnTo>
                  <a:pt x="3906773" y="0"/>
                </a:lnTo>
                <a:lnTo>
                  <a:pt x="0" y="0"/>
                </a:lnTo>
              </a:path>
            </a:pathLst>
          </a:custGeom>
          <a:solidFill>
            <a:srgbClr val="92D05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789" y="1082994"/>
            <a:ext cx="10454423" cy="4249482"/>
          </a:xfrm>
          <a:prstGeom prst="rect">
            <a:avLst/>
          </a:prstGeom>
          <a:noFill/>
        </p:spPr>
      </p:pic>
      <p:sp>
        <p:nvSpPr>
          <p:cNvPr id="9" name="TextBox 1">
            <a:hlinkClick r:id="rId3"/>
          </p:cNvPr>
          <p:cNvSpPr txBox="1"/>
          <p:nvPr/>
        </p:nvSpPr>
        <p:spPr>
          <a:xfrm>
            <a:off x="6844364" y="2491317"/>
            <a:ext cx="3242875" cy="60208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中国教师研修网</a:t>
            </a:r>
            <a:endParaRPr lang="en-US" altLang="zh-CN" sz="3600" b="1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0" name="TextBox 1">
            <a:hlinkClick r:id="rId4"/>
          </p:cNvPr>
          <p:cNvSpPr txBox="1"/>
          <p:nvPr/>
        </p:nvSpPr>
        <p:spPr>
          <a:xfrm>
            <a:off x="1640063" y="4141120"/>
            <a:ext cx="3395160" cy="6488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中国大学</a:t>
            </a:r>
            <a:r>
              <a:rPr lang="en-US" altLang="zh-CN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MOOC</a:t>
            </a:r>
          </a:p>
        </p:txBody>
      </p:sp>
      <p:sp>
        <p:nvSpPr>
          <p:cNvPr id="11" name="TextBox 1">
            <a:hlinkClick r:id="rId5"/>
          </p:cNvPr>
          <p:cNvSpPr txBox="1"/>
          <p:nvPr/>
        </p:nvSpPr>
        <p:spPr>
          <a:xfrm>
            <a:off x="6248400" y="4149268"/>
            <a:ext cx="4302037" cy="6488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全国高校教学微课比赛</a:t>
            </a:r>
            <a:endParaRPr lang="en-US" altLang="zh-CN" sz="3200" b="1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758149" y="3427560"/>
            <a:ext cx="2316340" cy="602088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zh-CN" altLang="en-US" sz="3600" b="1" dirty="0" smtClean="0">
                <a:solidFill>
                  <a:srgbClr val="679E2A"/>
                </a:solidFill>
                <a:latin typeface="微软雅黑" pitchFamily="18" charset="0"/>
                <a:cs typeface="微软雅黑" pitchFamily="18" charset="0"/>
              </a:rPr>
              <a:t>互联网平台</a:t>
            </a:r>
            <a:endParaRPr lang="en-US" altLang="zh-CN" sz="3600" b="1" dirty="0" smtClean="0">
              <a:solidFill>
                <a:srgbClr val="679E2A"/>
              </a:solidFill>
              <a:latin typeface="微软雅黑" pitchFamily="18" charset="0"/>
              <a:cs typeface="微软雅黑" pitchFamily="18" charset="0"/>
            </a:endParaRPr>
          </a:p>
        </p:txBody>
      </p:sp>
      <p:sp>
        <p:nvSpPr>
          <p:cNvPr id="14" name="TextBox 1">
            <a:hlinkClick r:id="rId6"/>
          </p:cNvPr>
          <p:cNvSpPr txBox="1"/>
          <p:nvPr/>
        </p:nvSpPr>
        <p:spPr>
          <a:xfrm>
            <a:off x="2347667" y="2491317"/>
            <a:ext cx="2316314" cy="648896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4700"/>
              </a:lnSpc>
              <a:tabLst/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itchFamily="18" charset="0"/>
                <a:cs typeface="微软雅黑" pitchFamily="18" charset="0"/>
              </a:rPr>
              <a:t>中国微课</a:t>
            </a:r>
            <a:endParaRPr lang="en-US" altLang="zh-CN" sz="3600" b="1" dirty="0" smtClean="0">
              <a:solidFill>
                <a:srgbClr val="FFFFFF"/>
              </a:solidFill>
              <a:latin typeface="微软雅黑" pitchFamily="18" charset="0"/>
              <a:cs typeface="微软雅黑" pitchFamily="18" charset="0"/>
            </a:endParaRPr>
          </a:p>
        </p:txBody>
      </p:sp>
      <p:grpSp>
        <p:nvGrpSpPr>
          <p:cNvPr id="15" name="组合 7">
            <a:extLst>
              <a:ext uri="{FF2B5EF4-FFF2-40B4-BE49-F238E27FC236}">
                <a16:creationId xmlns="" xmlns:a16="http://schemas.microsoft.com/office/drawing/2014/main" id="{1B9E0B8D-1F99-0F43-90F7-96C535CE411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16" name="矩形 1">
              <a:extLst>
                <a:ext uri="{FF2B5EF4-FFF2-40B4-BE49-F238E27FC236}">
                  <a16:creationId xmlns="" xmlns:a16="http://schemas.microsoft.com/office/drawing/2014/main" id="{AAE19725-49B6-3747-8586-903E0D009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7" name="矩形 9">
              <a:extLst>
                <a:ext uri="{FF2B5EF4-FFF2-40B4-BE49-F238E27FC236}">
                  <a16:creationId xmlns="" xmlns:a16="http://schemas.microsoft.com/office/drawing/2014/main" id="{7B65D0C9-4EEC-124D-96CF-9F53DEAF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45447" y="5593278"/>
            <a:ext cx="4405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微课视频作品展示及交流</a:t>
            </a:r>
          </a:p>
        </p:txBody>
      </p:sp>
    </p:spTree>
    <p:extLst>
      <p:ext uri="{BB962C8B-B14F-4D97-AF65-F5344CB8AC3E}">
        <p14:creationId xmlns:p14="http://schemas.microsoft.com/office/powerpoint/2010/main" val="152153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3">
            <a:extLst>
              <a:ext uri="{FF2B5EF4-FFF2-40B4-BE49-F238E27FC236}">
                <a16:creationId xmlns="" xmlns:a16="http://schemas.microsoft.com/office/drawing/2014/main" id="{F1202729-3D2E-534D-A2D7-04EE062F3AEC}"/>
              </a:ext>
            </a:extLst>
          </p:cNvPr>
          <p:cNvSpPr/>
          <p:nvPr/>
        </p:nvSpPr>
        <p:spPr>
          <a:xfrm rot="10800000" flipH="1">
            <a:off x="6634152" y="0"/>
            <a:ext cx="5423378" cy="6552474"/>
          </a:xfrm>
          <a:custGeom>
            <a:avLst/>
            <a:gdLst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220346 w 5740581"/>
              <a:gd name="connsiteY5" fmla="*/ 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220346 w 5740581"/>
              <a:gd name="connsiteY5" fmla="*/ 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220346 w 5740581"/>
              <a:gd name="connsiteY5" fmla="*/ 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024372 w 5740581"/>
              <a:gd name="connsiteY5" fmla="*/ 1112520 h 6492240"/>
              <a:gd name="connsiteX6" fmla="*/ 1220346 w 5740581"/>
              <a:gd name="connsiteY6" fmla="*/ 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475095 w 5740581"/>
              <a:gd name="connsiteY5" fmla="*/ 1093470 h 6492240"/>
              <a:gd name="connsiteX6" fmla="*/ 1220346 w 5740581"/>
              <a:gd name="connsiteY6" fmla="*/ 0 h 6492240"/>
              <a:gd name="connsiteX0" fmla="*/ 1220346 w 5740581"/>
              <a:gd name="connsiteY0" fmla="*/ 0 h 6492240"/>
              <a:gd name="connsiteX1" fmla="*/ 5740581 w 5740581"/>
              <a:gd name="connsiteY1" fmla="*/ 0 h 6492240"/>
              <a:gd name="connsiteX2" fmla="*/ 5740581 w 5740581"/>
              <a:gd name="connsiteY2" fmla="*/ 6492240 h 6492240"/>
              <a:gd name="connsiteX3" fmla="*/ 0 w 5740581"/>
              <a:gd name="connsiteY3" fmla="*/ 6492240 h 6492240"/>
              <a:gd name="connsiteX4" fmla="*/ 594136 w 5740581"/>
              <a:gd name="connsiteY4" fmla="*/ 3169920 h 6492240"/>
              <a:gd name="connsiteX5" fmla="*/ 1475095 w 5740581"/>
              <a:gd name="connsiteY5" fmla="*/ 1417320 h 6492240"/>
              <a:gd name="connsiteX6" fmla="*/ 1220346 w 5740581"/>
              <a:gd name="connsiteY6" fmla="*/ 0 h 6492240"/>
              <a:gd name="connsiteX0" fmla="*/ 1225556 w 5745791"/>
              <a:gd name="connsiteY0" fmla="*/ 0 h 6492240"/>
              <a:gd name="connsiteX1" fmla="*/ 5745791 w 5745791"/>
              <a:gd name="connsiteY1" fmla="*/ 0 h 6492240"/>
              <a:gd name="connsiteX2" fmla="*/ 5745791 w 5745791"/>
              <a:gd name="connsiteY2" fmla="*/ 6492240 h 6492240"/>
              <a:gd name="connsiteX3" fmla="*/ 5210 w 5745791"/>
              <a:gd name="connsiteY3" fmla="*/ 6492240 h 6492240"/>
              <a:gd name="connsiteX4" fmla="*/ 578858 w 5745791"/>
              <a:gd name="connsiteY4" fmla="*/ 3722370 h 6492240"/>
              <a:gd name="connsiteX5" fmla="*/ 1480305 w 5745791"/>
              <a:gd name="connsiteY5" fmla="*/ 1417320 h 6492240"/>
              <a:gd name="connsiteX6" fmla="*/ 1225556 w 5745791"/>
              <a:gd name="connsiteY6" fmla="*/ 0 h 6492240"/>
              <a:gd name="connsiteX0" fmla="*/ 1534816 w 6055051"/>
              <a:gd name="connsiteY0" fmla="*/ 0 h 6492240"/>
              <a:gd name="connsiteX1" fmla="*/ 6055051 w 6055051"/>
              <a:gd name="connsiteY1" fmla="*/ 0 h 6492240"/>
              <a:gd name="connsiteX2" fmla="*/ 6055051 w 6055051"/>
              <a:gd name="connsiteY2" fmla="*/ 6492240 h 6492240"/>
              <a:gd name="connsiteX3" fmla="*/ 314470 w 6055051"/>
              <a:gd name="connsiteY3" fmla="*/ 6492240 h 6492240"/>
              <a:gd name="connsiteX4" fmla="*/ 416907 w 6055051"/>
              <a:gd name="connsiteY4" fmla="*/ 3665220 h 6492240"/>
              <a:gd name="connsiteX5" fmla="*/ 1789565 w 6055051"/>
              <a:gd name="connsiteY5" fmla="*/ 1417320 h 6492240"/>
              <a:gd name="connsiteX6" fmla="*/ 1534816 w 6055051"/>
              <a:gd name="connsiteY6" fmla="*/ 0 h 6492240"/>
              <a:gd name="connsiteX0" fmla="*/ 1478464 w 5998699"/>
              <a:gd name="connsiteY0" fmla="*/ 0 h 6492240"/>
              <a:gd name="connsiteX1" fmla="*/ 5998699 w 5998699"/>
              <a:gd name="connsiteY1" fmla="*/ 0 h 6492240"/>
              <a:gd name="connsiteX2" fmla="*/ 5998699 w 5998699"/>
              <a:gd name="connsiteY2" fmla="*/ 6492240 h 6492240"/>
              <a:gd name="connsiteX3" fmla="*/ 524454 w 5998699"/>
              <a:gd name="connsiteY3" fmla="*/ 6492240 h 6492240"/>
              <a:gd name="connsiteX4" fmla="*/ 360555 w 5998699"/>
              <a:gd name="connsiteY4" fmla="*/ 3665220 h 6492240"/>
              <a:gd name="connsiteX5" fmla="*/ 1733213 w 5998699"/>
              <a:gd name="connsiteY5" fmla="*/ 1417320 h 6492240"/>
              <a:gd name="connsiteX6" fmla="*/ 1478464 w 5998699"/>
              <a:gd name="connsiteY6" fmla="*/ 0 h 6492240"/>
              <a:gd name="connsiteX0" fmla="*/ 1478464 w 5998699"/>
              <a:gd name="connsiteY0" fmla="*/ 0 h 6492240"/>
              <a:gd name="connsiteX1" fmla="*/ 5998699 w 5998699"/>
              <a:gd name="connsiteY1" fmla="*/ 0 h 6492240"/>
              <a:gd name="connsiteX2" fmla="*/ 5998699 w 5998699"/>
              <a:gd name="connsiteY2" fmla="*/ 6492240 h 6492240"/>
              <a:gd name="connsiteX3" fmla="*/ 524454 w 5998699"/>
              <a:gd name="connsiteY3" fmla="*/ 6492240 h 6492240"/>
              <a:gd name="connsiteX4" fmla="*/ 360555 w 5998699"/>
              <a:gd name="connsiteY4" fmla="*/ 3665220 h 6492240"/>
              <a:gd name="connsiteX5" fmla="*/ 1733213 w 5998699"/>
              <a:gd name="connsiteY5" fmla="*/ 1417320 h 6492240"/>
              <a:gd name="connsiteX6" fmla="*/ 1478464 w 5998699"/>
              <a:gd name="connsiteY6" fmla="*/ 0 h 6492240"/>
              <a:gd name="connsiteX0" fmla="*/ 1312369 w 5832604"/>
              <a:gd name="connsiteY0" fmla="*/ 0 h 6492240"/>
              <a:gd name="connsiteX1" fmla="*/ 5832604 w 5832604"/>
              <a:gd name="connsiteY1" fmla="*/ 0 h 6492240"/>
              <a:gd name="connsiteX2" fmla="*/ 5832604 w 5832604"/>
              <a:gd name="connsiteY2" fmla="*/ 6492240 h 6492240"/>
              <a:gd name="connsiteX3" fmla="*/ 358359 w 5832604"/>
              <a:gd name="connsiteY3" fmla="*/ 6492240 h 6492240"/>
              <a:gd name="connsiteX4" fmla="*/ 194460 w 5832604"/>
              <a:gd name="connsiteY4" fmla="*/ 3665220 h 6492240"/>
              <a:gd name="connsiteX5" fmla="*/ 1567118 w 5832604"/>
              <a:gd name="connsiteY5" fmla="*/ 1417320 h 6492240"/>
              <a:gd name="connsiteX6" fmla="*/ 1312369 w 5832604"/>
              <a:gd name="connsiteY6" fmla="*/ 0 h 6492240"/>
              <a:gd name="connsiteX0" fmla="*/ 1312369 w 5832604"/>
              <a:gd name="connsiteY0" fmla="*/ 0 h 6492240"/>
              <a:gd name="connsiteX1" fmla="*/ 5832604 w 5832604"/>
              <a:gd name="connsiteY1" fmla="*/ 0 h 6492240"/>
              <a:gd name="connsiteX2" fmla="*/ 5832604 w 5832604"/>
              <a:gd name="connsiteY2" fmla="*/ 6492240 h 6492240"/>
              <a:gd name="connsiteX3" fmla="*/ 358359 w 5832604"/>
              <a:gd name="connsiteY3" fmla="*/ 6492240 h 6492240"/>
              <a:gd name="connsiteX4" fmla="*/ 194460 w 5832604"/>
              <a:gd name="connsiteY4" fmla="*/ 3665220 h 6492240"/>
              <a:gd name="connsiteX5" fmla="*/ 1567118 w 5832604"/>
              <a:gd name="connsiteY5" fmla="*/ 1417320 h 6492240"/>
              <a:gd name="connsiteX6" fmla="*/ 1312369 w 5832604"/>
              <a:gd name="connsiteY6" fmla="*/ 0 h 6492240"/>
              <a:gd name="connsiteX0" fmla="*/ 1312369 w 5832604"/>
              <a:gd name="connsiteY0" fmla="*/ 0 h 6492240"/>
              <a:gd name="connsiteX1" fmla="*/ 5832604 w 5832604"/>
              <a:gd name="connsiteY1" fmla="*/ 0 h 6492240"/>
              <a:gd name="connsiteX2" fmla="*/ 5832604 w 5832604"/>
              <a:gd name="connsiteY2" fmla="*/ 6492240 h 6492240"/>
              <a:gd name="connsiteX3" fmla="*/ 358359 w 5832604"/>
              <a:gd name="connsiteY3" fmla="*/ 6492240 h 6492240"/>
              <a:gd name="connsiteX4" fmla="*/ 194460 w 5832604"/>
              <a:gd name="connsiteY4" fmla="*/ 3665220 h 6492240"/>
              <a:gd name="connsiteX5" fmla="*/ 1567118 w 5832604"/>
              <a:gd name="connsiteY5" fmla="*/ 1417320 h 6492240"/>
              <a:gd name="connsiteX6" fmla="*/ 1312369 w 5832604"/>
              <a:gd name="connsiteY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32604" h="6492240">
                <a:moveTo>
                  <a:pt x="1312369" y="0"/>
                </a:moveTo>
                <a:lnTo>
                  <a:pt x="5832604" y="0"/>
                </a:lnTo>
                <a:lnTo>
                  <a:pt x="5832604" y="6492240"/>
                </a:lnTo>
                <a:lnTo>
                  <a:pt x="358359" y="6492240"/>
                </a:lnTo>
                <a:cubicBezTo>
                  <a:pt x="556404" y="5384800"/>
                  <a:pt x="-392845" y="4734560"/>
                  <a:pt x="194460" y="3665220"/>
                </a:cubicBezTo>
                <a:cubicBezTo>
                  <a:pt x="1225661" y="2192020"/>
                  <a:pt x="1109565" y="2166620"/>
                  <a:pt x="1567118" y="1417320"/>
                </a:cubicBezTo>
                <a:cubicBezTo>
                  <a:pt x="1850976" y="640080"/>
                  <a:pt x="1397285" y="472440"/>
                  <a:pt x="1312369" y="0"/>
                </a:cubicBezTo>
                <a:close/>
              </a:path>
            </a:pathLst>
          </a:custGeom>
          <a:solidFill>
            <a:srgbClr val="2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607620" y="2784725"/>
            <a:ext cx="6026532" cy="280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Camtasia Studio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是微课制作的常用软件之一，是一款由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TechSmith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公司开发的专业屏幕录制工具。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Camtasia Studio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可以实现包括声音、摄像头录制在内的全屏或者指定屏幕区域内的录制，同时还可以实现音视频文件的剪辑与特效处理，它可以输出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MP4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AVI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WMV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M4V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MOV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等多种文件格式。</a:t>
            </a:r>
            <a:endParaRPr lang="zh-CN" altLang="zh-CN" sz="20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ED08C67-5012-C848-BAF1-A69329212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3888" y="0"/>
            <a:ext cx="5040472" cy="6429829"/>
          </a:xfrm>
          <a:custGeom>
            <a:avLst/>
            <a:gdLst>
              <a:gd name="connsiteX0" fmla="*/ 309690 w 5040472"/>
              <a:gd name="connsiteY0" fmla="*/ 0 h 6492240"/>
              <a:gd name="connsiteX1" fmla="*/ 5040472 w 5040472"/>
              <a:gd name="connsiteY1" fmla="*/ 0 h 6492240"/>
              <a:gd name="connsiteX2" fmla="*/ 5040472 w 5040472"/>
              <a:gd name="connsiteY2" fmla="*/ 6492240 h 6492240"/>
              <a:gd name="connsiteX3" fmla="*/ 1134135 w 5040472"/>
              <a:gd name="connsiteY3" fmla="*/ 6492240 h 6492240"/>
              <a:gd name="connsiteX4" fmla="*/ 1354286 w 5040472"/>
              <a:gd name="connsiteY4" fmla="*/ 5074920 h 6492240"/>
              <a:gd name="connsiteX5" fmla="*/ 168051 w 5040472"/>
              <a:gd name="connsiteY5" fmla="*/ 2827020 h 6492240"/>
              <a:gd name="connsiteX6" fmla="*/ 309690 w 5040472"/>
              <a:gd name="connsiteY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0472" h="6492240">
                <a:moveTo>
                  <a:pt x="309690" y="0"/>
                </a:moveTo>
                <a:lnTo>
                  <a:pt x="5040472" y="0"/>
                </a:lnTo>
                <a:lnTo>
                  <a:pt x="5040472" y="6492240"/>
                </a:lnTo>
                <a:lnTo>
                  <a:pt x="1134135" y="6492240"/>
                </a:lnTo>
                <a:cubicBezTo>
                  <a:pt x="1207519" y="6019800"/>
                  <a:pt x="1599593" y="5852160"/>
                  <a:pt x="1354286" y="5074920"/>
                </a:cubicBezTo>
                <a:cubicBezTo>
                  <a:pt x="958874" y="4325620"/>
                  <a:pt x="1059203" y="4300220"/>
                  <a:pt x="168051" y="2827020"/>
                </a:cubicBezTo>
                <a:cubicBezTo>
                  <a:pt x="-339492" y="1757680"/>
                  <a:pt x="480838" y="1107440"/>
                  <a:pt x="309690" y="0"/>
                </a:cubicBezTo>
                <a:close/>
              </a:path>
            </a:pathLst>
          </a:custGeom>
        </p:spPr>
      </p:pic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02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6349939" y="2037784"/>
            <a:ext cx="16467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一般流程</a:t>
            </a:r>
            <a:endParaRPr lang="zh-CN" altLang="zh-CN" sz="2400" b="1" kern="1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104106813"/>
              </p:ext>
            </p:extLst>
          </p:nvPr>
        </p:nvGraphicFramePr>
        <p:xfrm>
          <a:off x="1513454" y="3048857"/>
          <a:ext cx="8015842" cy="2978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000381" y="3193629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232;p34">
            <a:extLst>
              <a:ext uri="{FF2B5EF4-FFF2-40B4-BE49-F238E27FC236}">
                <a16:creationId xmlns="" xmlns:a16="http://schemas.microsoft.com/office/drawing/2014/main" id="{59DA68B0-72D4-1443-90B4-8520C4216D3E}"/>
              </a:ext>
            </a:extLst>
          </p:cNvPr>
          <p:cNvSpPr txBox="1">
            <a:spLocks/>
          </p:cNvSpPr>
          <p:nvPr/>
        </p:nvSpPr>
        <p:spPr>
          <a:xfrm>
            <a:off x="2101291" y="3573473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01</a:t>
            </a:r>
          </a:p>
        </p:txBody>
      </p:sp>
      <p:sp>
        <p:nvSpPr>
          <p:cNvPr id="13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3786872" y="305614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232;p34">
            <a:extLst>
              <a:ext uri="{FF2B5EF4-FFF2-40B4-BE49-F238E27FC236}">
                <a16:creationId xmlns="" xmlns:a16="http://schemas.microsoft.com/office/drawing/2014/main" id="{59DA68B0-72D4-1443-90B4-8520C4216D3E}"/>
              </a:ext>
            </a:extLst>
          </p:cNvPr>
          <p:cNvSpPr txBox="1">
            <a:spLocks/>
          </p:cNvSpPr>
          <p:nvPr/>
        </p:nvSpPr>
        <p:spPr>
          <a:xfrm>
            <a:off x="3858384" y="3197583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 smtClean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5781926" y="262892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232;p34">
            <a:extLst>
              <a:ext uri="{FF2B5EF4-FFF2-40B4-BE49-F238E27FC236}">
                <a16:creationId xmlns="" xmlns:a16="http://schemas.microsoft.com/office/drawing/2014/main" id="{59DA68B0-72D4-1443-90B4-8520C4216D3E}"/>
              </a:ext>
            </a:extLst>
          </p:cNvPr>
          <p:cNvSpPr txBox="1">
            <a:spLocks/>
          </p:cNvSpPr>
          <p:nvPr/>
        </p:nvSpPr>
        <p:spPr>
          <a:xfrm>
            <a:off x="5853438" y="2770363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 smtClean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232;p34">
            <a:extLst>
              <a:ext uri="{FF2B5EF4-FFF2-40B4-BE49-F238E27FC236}">
                <a16:creationId xmlns="" xmlns:a16="http://schemas.microsoft.com/office/drawing/2014/main" id="{59DA68B0-72D4-1443-90B4-8520C4216D3E}"/>
              </a:ext>
            </a:extLst>
          </p:cNvPr>
          <p:cNvSpPr txBox="1">
            <a:spLocks/>
          </p:cNvSpPr>
          <p:nvPr/>
        </p:nvSpPr>
        <p:spPr>
          <a:xfrm>
            <a:off x="8276005" y="2271278"/>
            <a:ext cx="993003" cy="75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en" sz="4000" kern="0" dirty="0" smtClean="0">
                <a:solidFill>
                  <a:srgbClr val="175C4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lang="en" sz="4000" kern="0" dirty="0">
              <a:solidFill>
                <a:srgbClr val="175C4A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ED08C67-5012-C848-BAF1-A69329212E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3888" y="4058267"/>
            <a:ext cx="1739379" cy="2166430"/>
          </a:xfrm>
          <a:custGeom>
            <a:avLst/>
            <a:gdLst>
              <a:gd name="connsiteX0" fmla="*/ 309690 w 5040472"/>
              <a:gd name="connsiteY0" fmla="*/ 0 h 6492240"/>
              <a:gd name="connsiteX1" fmla="*/ 5040472 w 5040472"/>
              <a:gd name="connsiteY1" fmla="*/ 0 h 6492240"/>
              <a:gd name="connsiteX2" fmla="*/ 5040472 w 5040472"/>
              <a:gd name="connsiteY2" fmla="*/ 6492240 h 6492240"/>
              <a:gd name="connsiteX3" fmla="*/ 1134135 w 5040472"/>
              <a:gd name="connsiteY3" fmla="*/ 6492240 h 6492240"/>
              <a:gd name="connsiteX4" fmla="*/ 1354286 w 5040472"/>
              <a:gd name="connsiteY4" fmla="*/ 5074920 h 6492240"/>
              <a:gd name="connsiteX5" fmla="*/ 168051 w 5040472"/>
              <a:gd name="connsiteY5" fmla="*/ 2827020 h 6492240"/>
              <a:gd name="connsiteX6" fmla="*/ 309690 w 5040472"/>
              <a:gd name="connsiteY6" fmla="*/ 0 h 649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0472" h="6492240">
                <a:moveTo>
                  <a:pt x="309690" y="0"/>
                </a:moveTo>
                <a:lnTo>
                  <a:pt x="5040472" y="0"/>
                </a:lnTo>
                <a:lnTo>
                  <a:pt x="5040472" y="6492240"/>
                </a:lnTo>
                <a:lnTo>
                  <a:pt x="1134135" y="6492240"/>
                </a:lnTo>
                <a:cubicBezTo>
                  <a:pt x="1207519" y="6019800"/>
                  <a:pt x="1599593" y="5852160"/>
                  <a:pt x="1354286" y="5074920"/>
                </a:cubicBezTo>
                <a:cubicBezTo>
                  <a:pt x="958874" y="4325620"/>
                  <a:pt x="1059203" y="4300220"/>
                  <a:pt x="168051" y="2827020"/>
                </a:cubicBezTo>
                <a:cubicBezTo>
                  <a:pt x="-339492" y="1757680"/>
                  <a:pt x="480838" y="1107440"/>
                  <a:pt x="30969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375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DFC721-636C-438B-A7D5-B89009FC30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CCDFC721-636C-438B-A7D5-B89009FC30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B6979C9-57EA-472F-B13D-59566CFA0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9B6979C9-57EA-472F-B13D-59566CFA0E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3697C6-C0E5-49E3-A296-0FAE9D8C82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">
                                            <p:graphicEl>
                                              <a:dgm id="{1F3697C6-C0E5-49E3-A296-0FAE9D8C82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68E2244-675E-4A79-AA77-A993374587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D68E2244-675E-4A79-AA77-A993374587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84242F-A402-4319-B252-A3889959F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>
                                            <p:graphicEl>
                                              <a:dgm id="{2C84242F-A402-4319-B252-A3889959FE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7667D1-E5B2-45CC-8E41-9DBBC3DBA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CA7667D1-E5B2-45CC-8E41-9DBBC3DBA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EBA69F-8C71-4754-9C21-656CA5BF6C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90EBA69F-8C71-4754-9C21-656CA5BF6C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9D13C3-8C5A-433B-BD1F-9764E77A0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">
                                            <p:graphicEl>
                                              <a:dgm id="{769D13C3-8C5A-433B-BD1F-9764E77A06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DD9F410-58C9-462A-B334-89F4AD384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">
                                            <p:graphicEl>
                                              <a:dgm id="{5DD9F410-58C9-462A-B334-89F4AD384E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FE320C-0DEC-4414-9297-EE5B46697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">
                                            <p:graphicEl>
                                              <a:dgm id="{16FE320C-0DEC-4414-9297-EE5B46697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461733-D4AC-43D3-A98F-6017F15E0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">
                                            <p:graphicEl>
                                              <a:dgm id="{C0461733-D4AC-43D3-A98F-6017F15E09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2" grpId="0">
        <p:bldSub>
          <a:bldDgm bld="lvl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7303111" y="2059313"/>
            <a:ext cx="1794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录制屏幕</a:t>
            </a:r>
            <a:endParaRPr lang="zh-CN" altLang="zh-CN" sz="2400" b="1" kern="1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3786872" y="305614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5781926" y="262892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6348735" y="2037784"/>
            <a:ext cx="870631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22067" y="294905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58985" y="3060096"/>
            <a:ext cx="2199398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单击录制屏幕按钮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/>
          <a:srcRect r="35825" b="74765"/>
          <a:stretch>
            <a:fillRect/>
          </a:stretch>
        </p:blipFill>
        <p:spPr bwMode="auto">
          <a:xfrm>
            <a:off x="4788997" y="2876809"/>
            <a:ext cx="4560696" cy="113861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54283" y="3819644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4" cstate="print"/>
          <a:srcRect t="13753"/>
          <a:stretch>
            <a:fillRect/>
          </a:stretch>
        </p:blipFill>
        <p:spPr bwMode="auto">
          <a:xfrm>
            <a:off x="4785365" y="4219111"/>
            <a:ext cx="3997369" cy="1123096"/>
          </a:xfrm>
          <a:prstGeom prst="rect">
            <a:avLst/>
          </a:prstGeom>
          <a:noFill/>
          <a:ln w="12700" cap="flat" cmpd="sng">
            <a:noFill/>
            <a:miter lim="800000"/>
            <a:headEnd/>
            <a:tailEnd/>
          </a:ln>
        </p:spPr>
      </p:pic>
      <p:sp>
        <p:nvSpPr>
          <p:cNvPr id="28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44869" y="3916052"/>
            <a:ext cx="2199399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录制区域选择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96313" y="4780659"/>
            <a:ext cx="2199399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开始录制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96312" y="5553718"/>
            <a:ext cx="2199399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保存并编辑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997" y="5546573"/>
            <a:ext cx="1702255" cy="891747"/>
          </a:xfrm>
          <a:prstGeom prst="rect">
            <a:avLst/>
          </a:prstGeom>
        </p:spPr>
      </p:pic>
      <p:sp>
        <p:nvSpPr>
          <p:cNvPr id="34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98375" y="4684251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5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110251" y="5513499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39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8" grpId="0"/>
      <p:bldP spid="30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7303111" y="2059313"/>
            <a:ext cx="179485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剪辑</a:t>
            </a:r>
            <a:endParaRPr lang="zh-CN" altLang="zh-CN" sz="2400" b="1" kern="1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000381" y="3193629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3786872" y="305614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5781926" y="262892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6348735" y="2037784"/>
            <a:ext cx="870631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101785" y="281156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58985" y="2847725"/>
            <a:ext cx="1476101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导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入媒体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39788" y="3631047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5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583519" y="3711099"/>
            <a:ext cx="176829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对视频进行剪切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38570" y="4488856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536975" y="4585263"/>
            <a:ext cx="181483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独立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视频和音频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1076633" y="5259795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1658985" y="5342127"/>
            <a:ext cx="1476101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音量控制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210" y="2467677"/>
            <a:ext cx="2514286" cy="2485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256901"/>
            <a:ext cx="4957285" cy="160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4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5" grpId="0"/>
      <p:bldP spid="30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7303111" y="2059313"/>
            <a:ext cx="179485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效果编辑</a:t>
            </a:r>
            <a:endParaRPr lang="zh-CN" altLang="zh-CN" sz="2400" b="1" kern="1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000381" y="3193629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3786872" y="305614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6348735" y="2037784"/>
            <a:ext cx="870631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28618" y="2963688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23707" y="3060096"/>
            <a:ext cx="1633531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插入图片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60834" y="3809734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5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23707" y="3887615"/>
            <a:ext cx="1748294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插入标注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28618" y="4643271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25994" y="4693017"/>
            <a:ext cx="1459964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画中画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28617" y="543842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25994" y="5534830"/>
            <a:ext cx="154412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插入字幕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5241541" y="3062116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6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5241541" y="3791207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8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5342782" y="5487298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9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001140" y="3131961"/>
            <a:ext cx="180094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镜头的缩放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001140" y="3906142"/>
            <a:ext cx="219939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添加片头和片尾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001140" y="5511880"/>
            <a:ext cx="2050330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添加背景音乐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5241541" y="4693017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001140" y="4789424"/>
            <a:ext cx="194345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添加过渡效果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11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5" grpId="0"/>
      <p:bldP spid="30" grpId="0"/>
      <p:bldP spid="32" grpId="0"/>
      <p:bldP spid="29" grpId="0"/>
      <p:bldP spid="33" grpId="0"/>
      <p:bldP spid="34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8B07561-E9A9-2B45-952E-80E8BC5CB0A2}"/>
              </a:ext>
            </a:extLst>
          </p:cNvPr>
          <p:cNvSpPr/>
          <p:nvPr/>
        </p:nvSpPr>
        <p:spPr>
          <a:xfrm>
            <a:off x="7303111" y="2059313"/>
            <a:ext cx="179485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生成视频</a:t>
            </a:r>
            <a:endParaRPr lang="zh-CN" altLang="zh-CN" sz="2400" b="1" kern="1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000381" y="3193629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5781926" y="262892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6348735" y="2037784"/>
            <a:ext cx="870631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04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66482" y="281156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32014" y="2893895"/>
            <a:ext cx="4387351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单击</a:t>
            </a:r>
            <a:r>
              <a:rPr lang="en-US" altLang="zh-CN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分享</a:t>
            </a:r>
            <a:r>
              <a:rPr lang="en-US" altLang="zh-CN" sz="18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按钮，选择</a:t>
            </a:r>
            <a:r>
              <a:rPr lang="zh-CN" altLang="en-US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“自定义生成”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60834" y="3631047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5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823705" y="3631047"/>
            <a:ext cx="5774029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选择</a:t>
            </a:r>
            <a:r>
              <a:rPr lang="en-US" altLang="zh-CN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MP4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，单击</a:t>
            </a:r>
            <a:r>
              <a:rPr lang="en-US" altLang="zh-CN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</a:t>
            </a:r>
            <a:r>
              <a:rPr lang="en-US" altLang="zh-CN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按钮，进行其他项目设置。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2279062" y="4403794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2950441" y="4500201"/>
            <a:ext cx="8473621" cy="6647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单击</a:t>
            </a:r>
            <a:r>
              <a:rPr lang="en-US" altLang="zh-CN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</a:t>
            </a:r>
            <a:r>
              <a:rPr lang="en-US" altLang="zh-CN" sz="18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按钮，在“项目名称”输入名称，选择好输出路径，单击</a:t>
            </a:r>
            <a:r>
              <a:rPr lang="zh-CN" altLang="en-US" sz="18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“完成”</a:t>
            </a:r>
            <a:r>
              <a:rPr lang="zh-CN" altLang="en-US" sz="18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，等待计算机渲染，渲染成功后的视频文件可在预设的保持位置找到。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578" y="2668239"/>
            <a:ext cx="2328599" cy="1735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204" y="5250388"/>
            <a:ext cx="3386516" cy="114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6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5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35FB09D-48F7-4A4D-BA0B-68E43491A34F}"/>
              </a:ext>
            </a:extLst>
          </p:cNvPr>
          <p:cNvGrpSpPr/>
          <p:nvPr/>
        </p:nvGrpSpPr>
        <p:grpSpPr>
          <a:xfrm>
            <a:off x="612435" y="-1866353"/>
            <a:ext cx="17347398" cy="9578628"/>
            <a:chOff x="-1951162" y="-345497"/>
            <a:chExt cx="17347398" cy="9578628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1EC97527-2E49-49CC-BAAB-CFAF8BE74C21}"/>
                </a:ext>
              </a:extLst>
            </p:cNvPr>
            <p:cNvSpPr/>
            <p:nvPr/>
          </p:nvSpPr>
          <p:spPr>
            <a:xfrm>
              <a:off x="7010400" y="847295"/>
              <a:ext cx="8385836" cy="8385836"/>
            </a:xfrm>
            <a:prstGeom prst="ellipse">
              <a:avLst/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81EBDD9F-BFA3-43B8-916D-3E61749BE2BE}"/>
                </a:ext>
              </a:extLst>
            </p:cNvPr>
            <p:cNvSpPr/>
            <p:nvPr/>
          </p:nvSpPr>
          <p:spPr>
            <a:xfrm>
              <a:off x="-1951162" y="5594684"/>
              <a:ext cx="3112168" cy="28999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32C4D98-AFAC-426E-BC82-637332D83B0F}"/>
                </a:ext>
              </a:extLst>
            </p:cNvPr>
            <p:cNvSpPr/>
            <p:nvPr/>
          </p:nvSpPr>
          <p:spPr>
            <a:xfrm>
              <a:off x="11008895" y="-345497"/>
              <a:ext cx="2366209" cy="23662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39D8003-E5E8-4FA8-8068-9C088CFCAF49}"/>
                </a:ext>
              </a:extLst>
            </p:cNvPr>
            <p:cNvSpPr/>
            <p:nvPr/>
          </p:nvSpPr>
          <p:spPr>
            <a:xfrm>
              <a:off x="11353540" y="6065201"/>
              <a:ext cx="521628" cy="5216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Google Shape;44;p14">
            <a:extLst>
              <a:ext uri="{FF2B5EF4-FFF2-40B4-BE49-F238E27FC236}">
                <a16:creationId xmlns="" xmlns:a16="http://schemas.microsoft.com/office/drawing/2014/main" id="{8CB300CB-4E12-4873-9AB5-5F94DA9CFD5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53184" y="1834874"/>
            <a:ext cx="2922446" cy="462688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42;p30">
            <a:extLst>
              <a:ext uri="{FF2B5EF4-FFF2-40B4-BE49-F238E27FC236}">
                <a16:creationId xmlns="" xmlns:a16="http://schemas.microsoft.com/office/drawing/2014/main" id="{5C6A7F4D-9D52-4339-B0D2-EC80CE9DF0E1}"/>
              </a:ext>
            </a:extLst>
          </p:cNvPr>
          <p:cNvSpPr/>
          <p:nvPr/>
        </p:nvSpPr>
        <p:spPr>
          <a:xfrm>
            <a:off x="2089111" y="2437665"/>
            <a:ext cx="2450592" cy="3413988"/>
          </a:xfrm>
          <a:custGeom>
            <a:avLst/>
            <a:gdLst/>
            <a:ahLst/>
            <a:cxnLst/>
            <a:rect l="l" t="t" r="r" b="b"/>
            <a:pathLst>
              <a:path w="3357351" h="5349146" extrusionOk="0">
                <a:moveTo>
                  <a:pt x="0" y="0"/>
                </a:moveTo>
                <a:lnTo>
                  <a:pt x="3357351" y="0"/>
                </a:lnTo>
                <a:lnTo>
                  <a:pt x="3357351" y="5349146"/>
                </a:lnTo>
                <a:lnTo>
                  <a:pt x="0" y="5349146"/>
                </a:lnTo>
                <a:close/>
              </a:path>
            </a:pathLst>
          </a:cu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>
            <a:solidFill>
              <a:srgbClr val="256C8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243;p30">
            <a:extLst>
              <a:ext uri="{FF2B5EF4-FFF2-40B4-BE49-F238E27FC236}">
                <a16:creationId xmlns="" xmlns:a16="http://schemas.microsoft.com/office/drawing/2014/main" id="{B7100D2D-70F9-45BA-BDC4-E0C043D85997}"/>
              </a:ext>
            </a:extLst>
          </p:cNvPr>
          <p:cNvSpPr/>
          <p:nvPr/>
        </p:nvSpPr>
        <p:spPr>
          <a:xfrm>
            <a:off x="5912457" y="2922961"/>
            <a:ext cx="396000" cy="396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99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" name="Google Shape;244;p30">
            <a:extLst>
              <a:ext uri="{FF2B5EF4-FFF2-40B4-BE49-F238E27FC236}">
                <a16:creationId xmlns="" xmlns:a16="http://schemas.microsoft.com/office/drawing/2014/main" id="{AE2373F8-6AEF-4340-8488-C081221A9DC2}"/>
              </a:ext>
            </a:extLst>
          </p:cNvPr>
          <p:cNvSpPr/>
          <p:nvPr/>
        </p:nvSpPr>
        <p:spPr>
          <a:xfrm>
            <a:off x="5912457" y="4091277"/>
            <a:ext cx="396000" cy="396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99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" name="Google Shape;247;p30">
            <a:extLst>
              <a:ext uri="{FF2B5EF4-FFF2-40B4-BE49-F238E27FC236}">
                <a16:creationId xmlns="" xmlns:a16="http://schemas.microsoft.com/office/drawing/2014/main" id="{C3BF4401-FD27-4AC1-A7C6-9B155EE884BA}"/>
              </a:ext>
            </a:extLst>
          </p:cNvPr>
          <p:cNvSpPr/>
          <p:nvPr/>
        </p:nvSpPr>
        <p:spPr>
          <a:xfrm>
            <a:off x="5912457" y="5259593"/>
            <a:ext cx="396000" cy="3960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99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Rectangle 29">
            <a:extLst>
              <a:ext uri="{FF2B5EF4-FFF2-40B4-BE49-F238E27FC236}">
                <a16:creationId xmlns="" xmlns:a16="http://schemas.microsoft.com/office/drawing/2014/main" id="{F3133CF7-3CE4-4B4E-91E9-D6F73950D06A}"/>
              </a:ext>
            </a:extLst>
          </p:cNvPr>
          <p:cNvSpPr/>
          <p:nvPr/>
        </p:nvSpPr>
        <p:spPr>
          <a:xfrm>
            <a:off x="6654833" y="2521059"/>
            <a:ext cx="447934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1993</a:t>
            </a: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endParaRPr lang="en-US" altLang="zh-CN" sz="2400" spc="3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微课雏形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="" xmlns:a16="http://schemas.microsoft.com/office/drawing/2014/main" id="{F18E53F9-4FAF-479C-837C-9F4D0EEE63DF}"/>
              </a:ext>
            </a:extLst>
          </p:cNvPr>
          <p:cNvSpPr/>
          <p:nvPr/>
        </p:nvSpPr>
        <p:spPr>
          <a:xfrm>
            <a:off x="6578278" y="3747994"/>
            <a:ext cx="447934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2008</a:t>
            </a: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endParaRPr lang="en-US" altLang="zh-CN" sz="2400" spc="3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微课正式进入人们的学习之中</a:t>
            </a:r>
          </a:p>
        </p:txBody>
      </p:sp>
      <p:sp>
        <p:nvSpPr>
          <p:cNvPr id="12" name="Rectangle 29">
            <a:extLst>
              <a:ext uri="{FF2B5EF4-FFF2-40B4-BE49-F238E27FC236}">
                <a16:creationId xmlns="" xmlns:a16="http://schemas.microsoft.com/office/drawing/2014/main" id="{F90F1864-5279-4168-8B0B-524AAA43BC3A}"/>
              </a:ext>
            </a:extLst>
          </p:cNvPr>
          <p:cNvSpPr/>
          <p:nvPr/>
        </p:nvSpPr>
        <p:spPr>
          <a:xfrm>
            <a:off x="6578278" y="4909443"/>
            <a:ext cx="447934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2012</a:t>
            </a: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endParaRPr lang="en-US" altLang="zh-CN" sz="2400" spc="3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中国微课建设和发展最重的一年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085EE30-65FF-714D-BA03-CB76885C37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4.1.1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微课的定义与特点</a:t>
            </a:r>
          </a:p>
        </p:txBody>
      </p:sp>
      <p:grpSp>
        <p:nvGrpSpPr>
          <p:cNvPr id="19" name="组合 7">
            <a:extLst>
              <a:ext uri="{FF2B5EF4-FFF2-40B4-BE49-F238E27FC236}">
                <a16:creationId xmlns="" xmlns:a16="http://schemas.microsoft.com/office/drawing/2014/main" id="{50BE2FAB-6766-8846-BFF5-6AD28F1B9FC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20" name="矩形 1">
              <a:extLst>
                <a:ext uri="{FF2B5EF4-FFF2-40B4-BE49-F238E27FC236}">
                  <a16:creationId xmlns="" xmlns:a16="http://schemas.microsoft.com/office/drawing/2014/main" id="{BF8843EB-AFF2-6F46-AD73-938475466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1" name="矩形 9">
              <a:extLst>
                <a:ext uri="{FF2B5EF4-FFF2-40B4-BE49-F238E27FC236}">
                  <a16:creationId xmlns="" xmlns:a16="http://schemas.microsoft.com/office/drawing/2014/main" id="{AC79CF38-0610-4348-A16E-A0B848621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029CBDF-6A43-AB4B-87AA-160BAE2B4CA2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26060F28-79EC-DA48-8A06-482D5C79014E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25" name="平行四边形 24">
                <a:extLst>
                  <a:ext uri="{FF2B5EF4-FFF2-40B4-BE49-F238E27FC236}">
                    <a16:creationId xmlns="" xmlns:a16="http://schemas.microsoft.com/office/drawing/2014/main" id="{33E74035-651C-E344-A6A1-A51ECDACB491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="" xmlns:a16="http://schemas.microsoft.com/office/drawing/2014/main" id="{B7DD3FC4-C500-1C4C-81B1-D31E1958B782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="" xmlns:a16="http://schemas.microsoft.com/office/drawing/2014/main" id="{9A8FA62A-F34A-674C-B2C0-30463BC0C5E2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="" xmlns:a16="http://schemas.microsoft.com/office/drawing/2014/main" id="{3B6B2251-2A2F-0E49-BAE1-EAEB24D3433E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6F1EDAB-F5B2-4945-B6ED-C407B24A88F0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2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微课的定义</a:t>
              </a:r>
            </a:p>
          </p:txBody>
        </p:sp>
      </p:grpSp>
      <p:cxnSp>
        <p:nvCxnSpPr>
          <p:cNvPr id="29" name="直线连接符 28">
            <a:extLst>
              <a:ext uri="{FF2B5EF4-FFF2-40B4-BE49-F238E27FC236}">
                <a16:creationId xmlns="" xmlns:a16="http://schemas.microsoft.com/office/drawing/2014/main" id="{5B856F33-E807-A04E-82B6-90A53D55BA9F}"/>
              </a:ext>
            </a:extLst>
          </p:cNvPr>
          <p:cNvCxnSpPr>
            <a:cxnSpLocks/>
          </p:cNvCxnSpPr>
          <p:nvPr/>
        </p:nvCxnSpPr>
        <p:spPr>
          <a:xfrm>
            <a:off x="6637008" y="3429000"/>
            <a:ext cx="4357341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="" xmlns:a16="http://schemas.microsoft.com/office/drawing/2014/main" id="{678EC84D-5D4C-C94D-B022-E143DDA5C51F}"/>
              </a:ext>
            </a:extLst>
          </p:cNvPr>
          <p:cNvCxnSpPr>
            <a:cxnSpLocks/>
          </p:cNvCxnSpPr>
          <p:nvPr/>
        </p:nvCxnSpPr>
        <p:spPr>
          <a:xfrm>
            <a:off x="6677141" y="4655935"/>
            <a:ext cx="4357341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>
            <a:extLst>
              <a:ext uri="{FF2B5EF4-FFF2-40B4-BE49-F238E27FC236}">
                <a16:creationId xmlns="" xmlns:a16="http://schemas.microsoft.com/office/drawing/2014/main" id="{393E0B30-3BE0-3A4C-B648-E7FD75C7BD23}"/>
              </a:ext>
            </a:extLst>
          </p:cNvPr>
          <p:cNvCxnSpPr>
            <a:cxnSpLocks/>
          </p:cNvCxnSpPr>
          <p:nvPr/>
        </p:nvCxnSpPr>
        <p:spPr>
          <a:xfrm>
            <a:off x="6677141" y="5828867"/>
            <a:ext cx="4357341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84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7">
            <a:extLst>
              <a:ext uri="{FF2B5EF4-FFF2-40B4-BE49-F238E27FC236}">
                <a16:creationId xmlns="" xmlns:a16="http://schemas.microsoft.com/office/drawing/2014/main" id="{278D0F8C-4E2B-6B44-A1A6-F198F91925CC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>
              <a:extLst>
                <a:ext uri="{FF2B5EF4-FFF2-40B4-BE49-F238E27FC236}">
                  <a16:creationId xmlns="" xmlns:a16="http://schemas.microsoft.com/office/drawing/2014/main" id="{B9679CB8-0323-AA4E-BF1B-9404FEA57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9" name="矩形 9">
              <a:extLst>
                <a:ext uri="{FF2B5EF4-FFF2-40B4-BE49-F238E27FC236}">
                  <a16:creationId xmlns="" xmlns:a16="http://schemas.microsoft.com/office/drawing/2014/main" id="{D96CCA3C-696F-0140-B25B-EB635649A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191131A-A4D6-DC4C-A247-A16530E9A8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7620" y="1376275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4.2.1  Camtasia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Studio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制作录屏式微课</a:t>
            </a:r>
          </a:p>
        </p:txBody>
      </p:sp>
      <p:cxnSp>
        <p:nvCxnSpPr>
          <p:cNvPr id="41" name="直线连接符 40">
            <a:extLst>
              <a:ext uri="{FF2B5EF4-FFF2-40B4-BE49-F238E27FC236}">
                <a16:creationId xmlns="" xmlns:a16="http://schemas.microsoft.com/office/drawing/2014/main" id="{09942BAD-3573-CA4D-B7AE-54EE86204A18}"/>
              </a:ext>
            </a:extLst>
          </p:cNvPr>
          <p:cNvCxnSpPr>
            <a:cxnSpLocks/>
          </p:cNvCxnSpPr>
          <p:nvPr/>
        </p:nvCxnSpPr>
        <p:spPr>
          <a:xfrm>
            <a:off x="607620" y="2360950"/>
            <a:ext cx="5488380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2000381" y="3193629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5781926" y="2628922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2168;p41">
            <a:extLst>
              <a:ext uri="{FF2B5EF4-FFF2-40B4-BE49-F238E27FC236}">
                <a16:creationId xmlns="" xmlns:a16="http://schemas.microsoft.com/office/drawing/2014/main" id="{11ADAA13-3F91-0949-96F6-EBA9FD40EA59}"/>
              </a:ext>
            </a:extLst>
          </p:cNvPr>
          <p:cNvSpPr/>
          <p:nvPr/>
        </p:nvSpPr>
        <p:spPr>
          <a:xfrm rot="5400000">
            <a:off x="8204493" y="2129837"/>
            <a:ext cx="998170" cy="1006079"/>
          </a:xfrm>
          <a:prstGeom prst="hexagon">
            <a:avLst>
              <a:gd name="adj" fmla="val 26925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MH_Other_1">
            <a:extLst>
              <a:ext uri="{FF2B5EF4-FFF2-40B4-BE49-F238E27FC236}">
                <a16:creationId xmlns:a16="http://schemas.microsoft.com/office/drawing/2014/main" xmlns="" id="{7DD837A2-5905-473C-8868-4B42F0CDD96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21468" y="4608429"/>
            <a:ext cx="717550" cy="1098550"/>
          </a:xfrm>
          <a:custGeom>
            <a:avLst/>
            <a:gdLst>
              <a:gd name="connsiteX0" fmla="*/ 0 w 863600"/>
              <a:gd name="connsiteY0" fmla="*/ 0 h 1552551"/>
              <a:gd name="connsiteX1" fmla="*/ 863600 w 863600"/>
              <a:gd name="connsiteY1" fmla="*/ 0 h 1552551"/>
              <a:gd name="connsiteX2" fmla="*/ 863600 w 863600"/>
              <a:gd name="connsiteY2" fmla="*/ 1552551 h 1552551"/>
              <a:gd name="connsiteX3" fmla="*/ 863599 w 863600"/>
              <a:gd name="connsiteY3" fmla="*/ 1552551 h 1552551"/>
              <a:gd name="connsiteX4" fmla="*/ 431800 w 863600"/>
              <a:gd name="connsiteY4" fmla="*/ 1100666 h 1552551"/>
              <a:gd name="connsiteX5" fmla="*/ 1 w 863600"/>
              <a:gd name="connsiteY5" fmla="*/ 1552551 h 1552551"/>
              <a:gd name="connsiteX6" fmla="*/ 0 w 863600"/>
              <a:gd name="connsiteY6" fmla="*/ 1552551 h 155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3600" h="1552551">
                <a:moveTo>
                  <a:pt x="0" y="0"/>
                </a:moveTo>
                <a:lnTo>
                  <a:pt x="863600" y="0"/>
                </a:lnTo>
                <a:lnTo>
                  <a:pt x="863600" y="1552551"/>
                </a:lnTo>
                <a:lnTo>
                  <a:pt x="863599" y="1552551"/>
                </a:lnTo>
                <a:lnTo>
                  <a:pt x="431800" y="1100666"/>
                </a:lnTo>
                <a:lnTo>
                  <a:pt x="1" y="1552551"/>
                </a:lnTo>
                <a:lnTo>
                  <a:pt x="0" y="1552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</a:rPr>
              <a:t>A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26" name="MH_Other_2">
            <a:extLst>
              <a:ext uri="{FF2B5EF4-FFF2-40B4-BE49-F238E27FC236}">
                <a16:creationId xmlns:a16="http://schemas.microsoft.com/office/drawing/2014/main" xmlns="" id="{93BF5479-4873-4483-939C-9C74A95B41A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24543" y="2606592"/>
            <a:ext cx="2311400" cy="2316162"/>
          </a:xfrm>
          <a:custGeom>
            <a:avLst/>
            <a:gdLst>
              <a:gd name="connsiteX0" fmla="*/ 353476 w 732149"/>
              <a:gd name="connsiteY0" fmla="*/ 459 h 734175"/>
              <a:gd name="connsiteX1" fmla="*/ 382655 w 732149"/>
              <a:gd name="connsiteY1" fmla="*/ 14109 h 734175"/>
              <a:gd name="connsiteX2" fmla="*/ 399265 w 732149"/>
              <a:gd name="connsiteY2" fmla="*/ 33356 h 734175"/>
              <a:gd name="connsiteX3" fmla="*/ 411078 w 732149"/>
              <a:gd name="connsiteY3" fmla="*/ 23107 h 734175"/>
              <a:gd name="connsiteX4" fmla="*/ 417145 w 732149"/>
              <a:gd name="connsiteY4" fmla="*/ 18261 h 734175"/>
              <a:gd name="connsiteX5" fmla="*/ 448955 w 732149"/>
              <a:gd name="connsiteY5" fmla="*/ 10607 h 734175"/>
              <a:gd name="connsiteX6" fmla="*/ 449676 w 732149"/>
              <a:gd name="connsiteY6" fmla="*/ 10771 h 734175"/>
              <a:gd name="connsiteX7" fmla="*/ 460305 w 732149"/>
              <a:gd name="connsiteY7" fmla="*/ 20578 h 734175"/>
              <a:gd name="connsiteX8" fmla="*/ 463153 w 732149"/>
              <a:gd name="connsiteY8" fmla="*/ 30359 h 734175"/>
              <a:gd name="connsiteX9" fmla="*/ 471733 w 732149"/>
              <a:gd name="connsiteY9" fmla="*/ 22728 h 734175"/>
              <a:gd name="connsiteX10" fmla="*/ 486255 w 732149"/>
              <a:gd name="connsiteY10" fmla="*/ 20407 h 734175"/>
              <a:gd name="connsiteX11" fmla="*/ 486994 w 732149"/>
              <a:gd name="connsiteY11" fmla="*/ 20391 h 734175"/>
              <a:gd name="connsiteX12" fmla="*/ 509272 w 732149"/>
              <a:gd name="connsiteY12" fmla="*/ 43661 h 734175"/>
              <a:gd name="connsiteX13" fmla="*/ 517807 w 732149"/>
              <a:gd name="connsiteY13" fmla="*/ 67609 h 734175"/>
              <a:gd name="connsiteX14" fmla="*/ 532525 w 732149"/>
              <a:gd name="connsiteY14" fmla="*/ 62319 h 734175"/>
              <a:gd name="connsiteX15" fmla="*/ 539934 w 732149"/>
              <a:gd name="connsiteY15" fmla="*/ 59992 h 734175"/>
              <a:gd name="connsiteX16" fmla="*/ 572360 w 732149"/>
              <a:gd name="connsiteY16" fmla="*/ 64345 h 734175"/>
              <a:gd name="connsiteX17" fmla="*/ 572972 w 732149"/>
              <a:gd name="connsiteY17" fmla="*/ 64760 h 734175"/>
              <a:gd name="connsiteX18" fmla="*/ 579339 w 732149"/>
              <a:gd name="connsiteY18" fmla="*/ 77743 h 734175"/>
              <a:gd name="connsiteX19" fmla="*/ 578465 w 732149"/>
              <a:gd name="connsiteY19" fmla="*/ 87893 h 734175"/>
              <a:gd name="connsiteX20" fmla="*/ 589220 w 732149"/>
              <a:gd name="connsiteY20" fmla="*/ 83876 h 734175"/>
              <a:gd name="connsiteX21" fmla="*/ 603602 w 732149"/>
              <a:gd name="connsiteY21" fmla="*/ 86959 h 734175"/>
              <a:gd name="connsiteX22" fmla="*/ 604296 w 732149"/>
              <a:gd name="connsiteY22" fmla="*/ 87211 h 734175"/>
              <a:gd name="connsiteX23" fmla="*/ 616662 w 732149"/>
              <a:gd name="connsiteY23" fmla="*/ 116957 h 734175"/>
              <a:gd name="connsiteX24" fmla="*/ 615970 w 732149"/>
              <a:gd name="connsiteY24" fmla="*/ 142371 h 734175"/>
              <a:gd name="connsiteX25" fmla="*/ 631605 w 732149"/>
              <a:gd name="connsiteY25" fmla="*/ 142755 h 734175"/>
              <a:gd name="connsiteX26" fmla="*/ 639354 w 732149"/>
              <a:gd name="connsiteY26" fmla="*/ 143260 h 734175"/>
              <a:gd name="connsiteX27" fmla="*/ 668018 w 732149"/>
              <a:gd name="connsiteY27" fmla="*/ 159034 h 734175"/>
              <a:gd name="connsiteX28" fmla="*/ 668440 w 732149"/>
              <a:gd name="connsiteY28" fmla="*/ 159641 h 734175"/>
              <a:gd name="connsiteX29" fmla="*/ 669687 w 732149"/>
              <a:gd name="connsiteY29" fmla="*/ 174049 h 734175"/>
              <a:gd name="connsiteX30" fmla="*/ 665205 w 732149"/>
              <a:gd name="connsiteY30" fmla="*/ 183196 h 734175"/>
              <a:gd name="connsiteX31" fmla="*/ 676686 w 732149"/>
              <a:gd name="connsiteY31" fmla="*/ 183337 h 734175"/>
              <a:gd name="connsiteX32" fmla="*/ 688981 w 732149"/>
              <a:gd name="connsiteY32" fmla="*/ 191406 h 734175"/>
              <a:gd name="connsiteX33" fmla="*/ 689537 w 732149"/>
              <a:gd name="connsiteY33" fmla="*/ 191892 h 734175"/>
              <a:gd name="connsiteX34" fmla="*/ 690325 w 732149"/>
              <a:gd name="connsiteY34" fmla="*/ 224097 h 734175"/>
              <a:gd name="connsiteX35" fmla="*/ 680499 w 732149"/>
              <a:gd name="connsiteY35" fmla="*/ 247545 h 734175"/>
              <a:gd name="connsiteX36" fmla="*/ 694938 w 732149"/>
              <a:gd name="connsiteY36" fmla="*/ 253551 h 734175"/>
              <a:gd name="connsiteX37" fmla="*/ 701982 w 732149"/>
              <a:gd name="connsiteY37" fmla="*/ 256821 h 734175"/>
              <a:gd name="connsiteX38" fmla="*/ 723012 w 732149"/>
              <a:gd name="connsiteY38" fmla="*/ 281884 h 734175"/>
              <a:gd name="connsiteX39" fmla="*/ 723186 w 732149"/>
              <a:gd name="connsiteY39" fmla="*/ 282603 h 734175"/>
              <a:gd name="connsiteX40" fmla="*/ 719144 w 732149"/>
              <a:gd name="connsiteY40" fmla="*/ 296488 h 734175"/>
              <a:gd name="connsiteX41" fmla="*/ 711660 w 732149"/>
              <a:gd name="connsiteY41" fmla="*/ 303399 h 734175"/>
              <a:gd name="connsiteX42" fmla="*/ 722315 w 732149"/>
              <a:gd name="connsiteY42" fmla="*/ 307676 h 734175"/>
              <a:gd name="connsiteX43" fmla="*/ 730865 w 732149"/>
              <a:gd name="connsiteY43" fmla="*/ 319643 h 734175"/>
              <a:gd name="connsiteX44" fmla="*/ 731208 w 732149"/>
              <a:gd name="connsiteY44" fmla="*/ 320297 h 734175"/>
              <a:gd name="connsiteX45" fmla="*/ 720309 w 732149"/>
              <a:gd name="connsiteY45" fmla="*/ 350610 h 734175"/>
              <a:gd name="connsiteX46" fmla="*/ 702675 w 732149"/>
              <a:gd name="connsiteY46" fmla="*/ 368926 h 734175"/>
              <a:gd name="connsiteX47" fmla="*/ 713972 w 732149"/>
              <a:gd name="connsiteY47" fmla="*/ 379743 h 734175"/>
              <a:gd name="connsiteX48" fmla="*/ 719357 w 732149"/>
              <a:gd name="connsiteY48" fmla="*/ 385337 h 734175"/>
              <a:gd name="connsiteX49" fmla="*/ 729914 w 732149"/>
              <a:gd name="connsiteY49" fmla="*/ 416305 h 734175"/>
              <a:gd name="connsiteX50" fmla="*/ 729816 w 732149"/>
              <a:gd name="connsiteY50" fmla="*/ 417038 h 734175"/>
              <a:gd name="connsiteX51" fmla="*/ 721032 w 732149"/>
              <a:gd name="connsiteY51" fmla="*/ 428526 h 734175"/>
              <a:gd name="connsiteX52" fmla="*/ 711556 w 732149"/>
              <a:gd name="connsiteY52" fmla="*/ 432265 h 734175"/>
              <a:gd name="connsiteX53" fmla="*/ 719945 w 732149"/>
              <a:gd name="connsiteY53" fmla="*/ 440104 h 734175"/>
              <a:gd name="connsiteX54" fmla="*/ 723596 w 732149"/>
              <a:gd name="connsiteY54" fmla="*/ 454351 h 734175"/>
              <a:gd name="connsiteX55" fmla="*/ 723680 w 732149"/>
              <a:gd name="connsiteY55" fmla="*/ 455086 h 734175"/>
              <a:gd name="connsiteX56" fmla="*/ 702566 w 732149"/>
              <a:gd name="connsiteY56" fmla="*/ 479414 h 734175"/>
              <a:gd name="connsiteX57" fmla="*/ 679535 w 732149"/>
              <a:gd name="connsiteY57" fmla="*/ 490110 h 734175"/>
              <a:gd name="connsiteX58" fmla="*/ 686132 w 732149"/>
              <a:gd name="connsiteY58" fmla="*/ 504290 h 734175"/>
              <a:gd name="connsiteX59" fmla="*/ 689134 w 732149"/>
              <a:gd name="connsiteY59" fmla="*/ 511451 h 734175"/>
              <a:gd name="connsiteX60" fmla="*/ 687790 w 732149"/>
              <a:gd name="connsiteY60" fmla="*/ 544141 h 734175"/>
              <a:gd name="connsiteX61" fmla="*/ 687434 w 732149"/>
              <a:gd name="connsiteY61" fmla="*/ 544790 h 734175"/>
              <a:gd name="connsiteX62" fmla="*/ 675093 w 732149"/>
              <a:gd name="connsiteY62" fmla="*/ 552328 h 734175"/>
              <a:gd name="connsiteX63" fmla="*/ 664907 w 732149"/>
              <a:gd name="connsiteY63" fmla="*/ 552393 h 734175"/>
              <a:gd name="connsiteX64" fmla="*/ 669898 w 732149"/>
              <a:gd name="connsiteY64" fmla="*/ 562733 h 734175"/>
              <a:gd name="connsiteX65" fmla="*/ 668156 w 732149"/>
              <a:gd name="connsiteY65" fmla="*/ 577337 h 734175"/>
              <a:gd name="connsiteX66" fmla="*/ 667969 w 732149"/>
              <a:gd name="connsiteY66" fmla="*/ 578050 h 734175"/>
              <a:gd name="connsiteX67" fmla="*/ 639491 w 732149"/>
              <a:gd name="connsiteY67" fmla="*/ 593110 h 734175"/>
              <a:gd name="connsiteX68" fmla="*/ 614121 w 732149"/>
              <a:gd name="connsiteY68" fmla="*/ 594766 h 734175"/>
              <a:gd name="connsiteX69" fmla="*/ 615182 w 732149"/>
              <a:gd name="connsiteY69" fmla="*/ 610370 h 734175"/>
              <a:gd name="connsiteX70" fmla="*/ 615394 w 732149"/>
              <a:gd name="connsiteY70" fmla="*/ 618131 h 734175"/>
              <a:gd name="connsiteX71" fmla="*/ 602332 w 732149"/>
              <a:gd name="connsiteY71" fmla="*/ 648129 h 734175"/>
              <a:gd name="connsiteX72" fmla="*/ 601766 w 732149"/>
              <a:gd name="connsiteY72" fmla="*/ 648605 h 734175"/>
              <a:gd name="connsiteX73" fmla="*/ 587535 w 732149"/>
              <a:gd name="connsiteY73" fmla="*/ 651177 h 734175"/>
              <a:gd name="connsiteX74" fmla="*/ 578013 w 732149"/>
              <a:gd name="connsiteY74" fmla="*/ 647557 h 734175"/>
              <a:gd name="connsiteX75" fmla="*/ 578932 w 732149"/>
              <a:gd name="connsiteY75" fmla="*/ 659001 h 734175"/>
              <a:gd name="connsiteX76" fmla="*/ 572032 w 732149"/>
              <a:gd name="connsiteY76" fmla="*/ 671989 h 734175"/>
              <a:gd name="connsiteX77" fmla="*/ 571599 w 732149"/>
              <a:gd name="connsiteY77" fmla="*/ 672588 h 734175"/>
              <a:gd name="connsiteX78" fmla="*/ 539605 w 732149"/>
              <a:gd name="connsiteY78" fmla="*/ 676343 h 734175"/>
              <a:gd name="connsiteX79" fmla="*/ 515351 w 732149"/>
              <a:gd name="connsiteY79" fmla="*/ 668722 h 734175"/>
              <a:gd name="connsiteX80" fmla="*/ 510702 w 732149"/>
              <a:gd name="connsiteY80" fmla="*/ 683656 h 734175"/>
              <a:gd name="connsiteX81" fmla="*/ 508096 w 732149"/>
              <a:gd name="connsiteY81" fmla="*/ 690970 h 734175"/>
              <a:gd name="connsiteX82" fmla="*/ 485080 w 732149"/>
              <a:gd name="connsiteY82" fmla="*/ 714223 h 734175"/>
              <a:gd name="connsiteX83" fmla="*/ 484381 w 732149"/>
              <a:gd name="connsiteY83" fmla="*/ 714463 h 734175"/>
              <a:gd name="connsiteX84" fmla="*/ 470181 w 732149"/>
              <a:gd name="connsiteY84" fmla="*/ 711720 h 734175"/>
              <a:gd name="connsiteX85" fmla="*/ 462610 w 732149"/>
              <a:gd name="connsiteY85" fmla="*/ 704905 h 734175"/>
              <a:gd name="connsiteX86" fmla="*/ 459332 w 732149"/>
              <a:gd name="connsiteY86" fmla="*/ 715909 h 734175"/>
              <a:gd name="connsiteX87" fmla="*/ 448206 w 732149"/>
              <a:gd name="connsiteY87" fmla="*/ 725526 h 734175"/>
              <a:gd name="connsiteX88" fmla="*/ 447587 w 732149"/>
              <a:gd name="connsiteY88" fmla="*/ 725928 h 734175"/>
              <a:gd name="connsiteX89" fmla="*/ 416397 w 732149"/>
              <a:gd name="connsiteY89" fmla="*/ 717873 h 734175"/>
              <a:gd name="connsiteX90" fmla="*/ 396533 w 732149"/>
              <a:gd name="connsiteY90" fmla="*/ 702005 h 734175"/>
              <a:gd name="connsiteX91" fmla="*/ 386804 w 732149"/>
              <a:gd name="connsiteY91" fmla="*/ 714250 h 734175"/>
              <a:gd name="connsiteX92" fmla="*/ 381731 w 732149"/>
              <a:gd name="connsiteY92" fmla="*/ 720129 h 734175"/>
              <a:gd name="connsiteX93" fmla="*/ 351870 w 732149"/>
              <a:gd name="connsiteY93" fmla="*/ 733498 h 734175"/>
              <a:gd name="connsiteX94" fmla="*/ 351131 w 732149"/>
              <a:gd name="connsiteY94" fmla="*/ 733468 h 734175"/>
              <a:gd name="connsiteX95" fmla="*/ 338881 w 732149"/>
              <a:gd name="connsiteY95" fmla="*/ 725782 h 734175"/>
              <a:gd name="connsiteX96" fmla="*/ 334283 w 732149"/>
              <a:gd name="connsiteY96" fmla="*/ 716692 h 734175"/>
              <a:gd name="connsiteX97" fmla="*/ 327252 w 732149"/>
              <a:gd name="connsiteY97" fmla="*/ 725769 h 734175"/>
              <a:gd name="connsiteX98" fmla="*/ 313403 w 732149"/>
              <a:gd name="connsiteY98" fmla="*/ 730718 h 734175"/>
              <a:gd name="connsiteX99" fmla="*/ 312680 w 732149"/>
              <a:gd name="connsiteY99" fmla="*/ 730869 h 734175"/>
              <a:gd name="connsiteX100" fmla="*/ 286506 w 732149"/>
              <a:gd name="connsiteY100" fmla="*/ 712090 h 734175"/>
              <a:gd name="connsiteX101" fmla="*/ 273715 w 732149"/>
              <a:gd name="connsiteY101" fmla="*/ 690118 h 734175"/>
              <a:gd name="connsiteX102" fmla="*/ 260219 w 732149"/>
              <a:gd name="connsiteY102" fmla="*/ 698022 h 734175"/>
              <a:gd name="connsiteX103" fmla="*/ 253366 w 732149"/>
              <a:gd name="connsiteY103" fmla="*/ 701671 h 734175"/>
              <a:gd name="connsiteX104" fmla="*/ 220691 w 732149"/>
              <a:gd name="connsiteY104" fmla="*/ 703350 h 734175"/>
              <a:gd name="connsiteX105" fmla="*/ 220014 w 732149"/>
              <a:gd name="connsiteY105" fmla="*/ 703056 h 734175"/>
              <a:gd name="connsiteX106" fmla="*/ 211368 w 732149"/>
              <a:gd name="connsiteY106" fmla="*/ 691462 h 734175"/>
              <a:gd name="connsiteX107" fmla="*/ 210364 w 732149"/>
              <a:gd name="connsiteY107" fmla="*/ 681325 h 734175"/>
              <a:gd name="connsiteX108" fmla="*/ 200529 w 732149"/>
              <a:gd name="connsiteY108" fmla="*/ 687249 h 734175"/>
              <a:gd name="connsiteX109" fmla="*/ 185827 w 732149"/>
              <a:gd name="connsiteY109" fmla="*/ 686862 h 734175"/>
              <a:gd name="connsiteX110" fmla="*/ 185097 w 732149"/>
              <a:gd name="connsiteY110" fmla="*/ 686741 h 734175"/>
              <a:gd name="connsiteX111" fmla="*/ 167476 w 732149"/>
              <a:gd name="connsiteY111" fmla="*/ 659775 h 734175"/>
              <a:gd name="connsiteX112" fmla="*/ 163487 w 732149"/>
              <a:gd name="connsiteY112" fmla="*/ 634667 h 734175"/>
              <a:gd name="connsiteX113" fmla="*/ 148046 w 732149"/>
              <a:gd name="connsiteY113" fmla="*/ 637162 h 734175"/>
              <a:gd name="connsiteX114" fmla="*/ 140336 w 732149"/>
              <a:gd name="connsiteY114" fmla="*/ 638088 h 734175"/>
              <a:gd name="connsiteX115" fmla="*/ 109263 w 732149"/>
              <a:gd name="connsiteY115" fmla="*/ 627850 h 734175"/>
              <a:gd name="connsiteX116" fmla="*/ 108737 w 732149"/>
              <a:gd name="connsiteY116" fmla="*/ 627331 h 734175"/>
              <a:gd name="connsiteX117" fmla="*/ 104863 w 732149"/>
              <a:gd name="connsiteY117" fmla="*/ 613398 h 734175"/>
              <a:gd name="connsiteX118" fmla="*/ 107589 w 732149"/>
              <a:gd name="connsiteY118" fmla="*/ 603582 h 734175"/>
              <a:gd name="connsiteX119" fmla="*/ 96278 w 732149"/>
              <a:gd name="connsiteY119" fmla="*/ 605554 h 734175"/>
              <a:gd name="connsiteX120" fmla="*/ 82708 w 732149"/>
              <a:gd name="connsiteY120" fmla="*/ 599881 h 734175"/>
              <a:gd name="connsiteX121" fmla="*/ 82073 w 732149"/>
              <a:gd name="connsiteY121" fmla="*/ 599506 h 734175"/>
              <a:gd name="connsiteX122" fmla="*/ 75381 w 732149"/>
              <a:gd name="connsiteY122" fmla="*/ 567995 h 734175"/>
              <a:gd name="connsiteX123" fmla="*/ 80731 w 732149"/>
              <a:gd name="connsiteY123" fmla="*/ 543140 h 734175"/>
              <a:gd name="connsiteX124" fmla="*/ 65433 w 732149"/>
              <a:gd name="connsiteY124" fmla="*/ 539890 h 734175"/>
              <a:gd name="connsiteX125" fmla="*/ 57909 w 732149"/>
              <a:gd name="connsiteY125" fmla="*/ 537969 h 734175"/>
              <a:gd name="connsiteX126" fmla="*/ 32631 w 732149"/>
              <a:gd name="connsiteY126" fmla="*/ 517198 h 734175"/>
              <a:gd name="connsiteX127" fmla="*/ 32328 w 732149"/>
              <a:gd name="connsiteY127" fmla="*/ 516523 h 734175"/>
              <a:gd name="connsiteX128" fmla="*/ 33750 w 732149"/>
              <a:gd name="connsiteY128" fmla="*/ 502131 h 734175"/>
              <a:gd name="connsiteX129" fmla="*/ 39837 w 732149"/>
              <a:gd name="connsiteY129" fmla="*/ 493964 h 734175"/>
              <a:gd name="connsiteX130" fmla="*/ 28578 w 732149"/>
              <a:gd name="connsiteY130" fmla="*/ 491716 h 734175"/>
              <a:gd name="connsiteX131" fmla="*/ 17974 w 732149"/>
              <a:gd name="connsiteY131" fmla="*/ 481524 h 734175"/>
              <a:gd name="connsiteX132" fmla="*/ 17517 w 732149"/>
              <a:gd name="connsiteY132" fmla="*/ 480945 h 734175"/>
              <a:gd name="connsiteX133" fmla="*/ 22660 w 732149"/>
              <a:gd name="connsiteY133" fmla="*/ 449144 h 734175"/>
              <a:gd name="connsiteX134" fmla="*/ 36629 w 732149"/>
              <a:gd name="connsiteY134" fmla="*/ 427901 h 734175"/>
              <a:gd name="connsiteX135" fmla="*/ 23537 w 732149"/>
              <a:gd name="connsiteY135" fmla="*/ 419343 h 734175"/>
              <a:gd name="connsiteX136" fmla="*/ 17215 w 732149"/>
              <a:gd name="connsiteY136" fmla="*/ 414834 h 734175"/>
              <a:gd name="connsiteX137" fmla="*/ 1148 w 732149"/>
              <a:gd name="connsiteY137" fmla="*/ 386334 h 734175"/>
              <a:gd name="connsiteX138" fmla="*/ 1108 w 732149"/>
              <a:gd name="connsiteY138" fmla="*/ 385595 h 734175"/>
              <a:gd name="connsiteX139" fmla="*/ 7633 w 732149"/>
              <a:gd name="connsiteY139" fmla="*/ 372689 h 734175"/>
              <a:gd name="connsiteX140" fmla="*/ 16260 w 732149"/>
              <a:gd name="connsiteY140" fmla="*/ 367271 h 734175"/>
              <a:gd name="connsiteX141" fmla="*/ 6573 w 732149"/>
              <a:gd name="connsiteY141" fmla="*/ 361108 h 734175"/>
              <a:gd name="connsiteX142" fmla="*/ 367 w 732149"/>
              <a:gd name="connsiteY142" fmla="*/ 347774 h 734175"/>
              <a:gd name="connsiteX143" fmla="*/ 149 w 732149"/>
              <a:gd name="connsiteY143" fmla="*/ 347069 h 734175"/>
              <a:gd name="connsiteX144" fmla="*/ 16433 w 732149"/>
              <a:gd name="connsiteY144" fmla="*/ 319274 h 734175"/>
              <a:gd name="connsiteX145" fmla="*/ 37132 w 732149"/>
              <a:gd name="connsiteY145" fmla="*/ 304510 h 734175"/>
              <a:gd name="connsiteX146" fmla="*/ 28016 w 732149"/>
              <a:gd name="connsiteY146" fmla="*/ 291801 h 734175"/>
              <a:gd name="connsiteX147" fmla="*/ 23750 w 732149"/>
              <a:gd name="connsiteY147" fmla="*/ 285313 h 734175"/>
              <a:gd name="connsiteX148" fmla="*/ 19064 w 732149"/>
              <a:gd name="connsiteY148" fmla="*/ 252933 h 734175"/>
              <a:gd name="connsiteX149" fmla="*/ 19294 w 732149"/>
              <a:gd name="connsiteY149" fmla="*/ 252231 h 734175"/>
              <a:gd name="connsiteX150" fmla="*/ 30041 w 732149"/>
              <a:gd name="connsiteY150" fmla="*/ 242553 h 734175"/>
              <a:gd name="connsiteX151" fmla="*/ 40042 w 732149"/>
              <a:gd name="connsiteY151" fmla="*/ 240618 h 734175"/>
              <a:gd name="connsiteX152" fmla="*/ 33235 w 732149"/>
              <a:gd name="connsiteY152" fmla="*/ 231371 h 734175"/>
              <a:gd name="connsiteX153" fmla="*/ 32265 w 732149"/>
              <a:gd name="connsiteY153" fmla="*/ 216696 h 734175"/>
              <a:gd name="connsiteX154" fmla="*/ 32317 w 732149"/>
              <a:gd name="connsiteY154" fmla="*/ 215959 h 734175"/>
              <a:gd name="connsiteX155" fmla="*/ 57542 w 732149"/>
              <a:gd name="connsiteY155" fmla="*/ 195924 h 734175"/>
              <a:gd name="connsiteX156" fmla="*/ 82177 w 732149"/>
              <a:gd name="connsiteY156" fmla="*/ 189634 h 734175"/>
              <a:gd name="connsiteX157" fmla="*/ 78267 w 732149"/>
              <a:gd name="connsiteY157" fmla="*/ 174491 h 734175"/>
              <a:gd name="connsiteX158" fmla="*/ 76632 w 732149"/>
              <a:gd name="connsiteY158" fmla="*/ 166900 h 734175"/>
              <a:gd name="connsiteX159" fmla="*/ 83960 w 732149"/>
              <a:gd name="connsiteY159" fmla="*/ 135013 h 734175"/>
              <a:gd name="connsiteX160" fmla="*/ 84428 w 732149"/>
              <a:gd name="connsiteY160" fmla="*/ 134442 h 734175"/>
              <a:gd name="connsiteX161" fmla="*/ 97944 w 732149"/>
              <a:gd name="connsiteY161" fmla="*/ 129300 h 734175"/>
              <a:gd name="connsiteX162" fmla="*/ 107970 w 732149"/>
              <a:gd name="connsiteY162" fmla="*/ 131108 h 734175"/>
              <a:gd name="connsiteX163" fmla="*/ 104963 w 732149"/>
              <a:gd name="connsiteY163" fmla="*/ 120027 h 734175"/>
              <a:gd name="connsiteX164" fmla="*/ 109359 w 732149"/>
              <a:gd name="connsiteY164" fmla="*/ 105991 h 734175"/>
              <a:gd name="connsiteX165" fmla="*/ 109675 w 732149"/>
              <a:gd name="connsiteY165" fmla="*/ 105324 h 734175"/>
              <a:gd name="connsiteX166" fmla="*/ 140434 w 732149"/>
              <a:gd name="connsiteY166" fmla="*/ 95753 h 734175"/>
              <a:gd name="connsiteX167" fmla="*/ 165676 w 732149"/>
              <a:gd name="connsiteY167" fmla="*/ 98788 h 734175"/>
              <a:gd name="connsiteX168" fmla="*/ 167501 w 732149"/>
              <a:gd name="connsiteY168" fmla="*/ 83255 h 734175"/>
              <a:gd name="connsiteX169" fmla="*/ 168720 w 732149"/>
              <a:gd name="connsiteY169" fmla="*/ 75586 h 734175"/>
              <a:gd name="connsiteX170" fmla="*/ 187070 w 732149"/>
              <a:gd name="connsiteY170" fmla="*/ 48500 h 734175"/>
              <a:gd name="connsiteX171" fmla="*/ 187714 w 732149"/>
              <a:gd name="connsiteY171" fmla="*/ 48135 h 734175"/>
              <a:gd name="connsiteX172" fmla="*/ 202175 w 732149"/>
              <a:gd name="connsiteY172" fmla="*/ 48223 h 734175"/>
              <a:gd name="connsiteX173" fmla="*/ 210870 w 732149"/>
              <a:gd name="connsiteY173" fmla="*/ 53531 h 734175"/>
              <a:gd name="connsiteX174" fmla="*/ 212070 w 732149"/>
              <a:gd name="connsiteY174" fmla="*/ 42112 h 734175"/>
              <a:gd name="connsiteX175" fmla="*/ 221239 w 732149"/>
              <a:gd name="connsiteY175" fmla="*/ 30613 h 734175"/>
              <a:gd name="connsiteX176" fmla="*/ 221774 w 732149"/>
              <a:gd name="connsiteY176" fmla="*/ 30104 h 734175"/>
              <a:gd name="connsiteX177" fmla="*/ 253913 w 732149"/>
              <a:gd name="connsiteY177" fmla="*/ 32292 h 734175"/>
              <a:gd name="connsiteX178" fmla="*/ 276354 w 732149"/>
              <a:gd name="connsiteY178" fmla="*/ 44240 h 734175"/>
              <a:gd name="connsiteX179" fmla="*/ 283668 w 732149"/>
              <a:gd name="connsiteY179" fmla="*/ 30415 h 734175"/>
              <a:gd name="connsiteX180" fmla="*/ 287575 w 732149"/>
              <a:gd name="connsiteY180" fmla="*/ 23704 h 734175"/>
              <a:gd name="connsiteX181" fmla="*/ 314471 w 732149"/>
              <a:gd name="connsiteY181" fmla="*/ 5076 h 734175"/>
              <a:gd name="connsiteX182" fmla="*/ 315202 w 732149"/>
              <a:gd name="connsiteY182" fmla="*/ 4968 h 734175"/>
              <a:gd name="connsiteX183" fmla="*/ 328656 w 732149"/>
              <a:gd name="connsiteY183" fmla="*/ 10275 h 734175"/>
              <a:gd name="connsiteX184" fmla="*/ 334846 w 732149"/>
              <a:gd name="connsiteY184" fmla="*/ 18365 h 734175"/>
              <a:gd name="connsiteX185" fmla="*/ 340089 w 732149"/>
              <a:gd name="connsiteY185" fmla="*/ 8150 h 734175"/>
              <a:gd name="connsiteX186" fmla="*/ 352793 w 732149"/>
              <a:gd name="connsiteY186" fmla="*/ 740 h 734175"/>
              <a:gd name="connsiteX187" fmla="*/ 353476 w 732149"/>
              <a:gd name="connsiteY187" fmla="*/ 459 h 73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732149" h="734175">
                <a:moveTo>
                  <a:pt x="353476" y="459"/>
                </a:moveTo>
                <a:cubicBezTo>
                  <a:pt x="362520" y="-1519"/>
                  <a:pt x="372961" y="2874"/>
                  <a:pt x="382655" y="14109"/>
                </a:cubicBezTo>
                <a:lnTo>
                  <a:pt x="399265" y="33356"/>
                </a:lnTo>
                <a:lnTo>
                  <a:pt x="411078" y="23107"/>
                </a:lnTo>
                <a:lnTo>
                  <a:pt x="417145" y="18261"/>
                </a:lnTo>
                <a:cubicBezTo>
                  <a:pt x="429043" y="8756"/>
                  <a:pt x="440390" y="6477"/>
                  <a:pt x="448955" y="10607"/>
                </a:cubicBezTo>
                <a:cubicBezTo>
                  <a:pt x="449225" y="10587"/>
                  <a:pt x="449452" y="10677"/>
                  <a:pt x="449676" y="10771"/>
                </a:cubicBezTo>
                <a:cubicBezTo>
                  <a:pt x="453939" y="12574"/>
                  <a:pt x="457566" y="15879"/>
                  <a:pt x="460305" y="20578"/>
                </a:cubicBezTo>
                <a:lnTo>
                  <a:pt x="463153" y="30359"/>
                </a:lnTo>
                <a:lnTo>
                  <a:pt x="471733" y="22728"/>
                </a:lnTo>
                <a:cubicBezTo>
                  <a:pt x="476659" y="20211"/>
                  <a:pt x="481599" y="19447"/>
                  <a:pt x="486255" y="20407"/>
                </a:cubicBezTo>
                <a:cubicBezTo>
                  <a:pt x="486513" y="20322"/>
                  <a:pt x="486754" y="20355"/>
                  <a:pt x="486994" y="20391"/>
                </a:cubicBezTo>
                <a:cubicBezTo>
                  <a:pt x="496141" y="21814"/>
                  <a:pt x="504290" y="29683"/>
                  <a:pt x="509272" y="43661"/>
                </a:cubicBezTo>
                <a:lnTo>
                  <a:pt x="517807" y="67609"/>
                </a:lnTo>
                <a:lnTo>
                  <a:pt x="532525" y="62319"/>
                </a:lnTo>
                <a:lnTo>
                  <a:pt x="539934" y="59992"/>
                </a:lnTo>
                <a:cubicBezTo>
                  <a:pt x="554460" y="55427"/>
                  <a:pt x="565865" y="57401"/>
                  <a:pt x="572360" y="64345"/>
                </a:cubicBezTo>
                <a:cubicBezTo>
                  <a:pt x="572619" y="64424"/>
                  <a:pt x="572798" y="64591"/>
                  <a:pt x="572972" y="64760"/>
                </a:cubicBezTo>
                <a:cubicBezTo>
                  <a:pt x="576296" y="67980"/>
                  <a:pt x="578484" y="72372"/>
                  <a:pt x="579339" y="77743"/>
                </a:cubicBezTo>
                <a:lnTo>
                  <a:pt x="578465" y="87893"/>
                </a:lnTo>
                <a:lnTo>
                  <a:pt x="589220" y="83876"/>
                </a:lnTo>
                <a:cubicBezTo>
                  <a:pt x="594724" y="83308"/>
                  <a:pt x="599606" y="84381"/>
                  <a:pt x="603602" y="86959"/>
                </a:cubicBezTo>
                <a:cubicBezTo>
                  <a:pt x="603872" y="86972"/>
                  <a:pt x="604084" y="87089"/>
                  <a:pt x="604296" y="87211"/>
                </a:cubicBezTo>
                <a:cubicBezTo>
                  <a:pt x="612311" y="91842"/>
                  <a:pt x="617068" y="102122"/>
                  <a:pt x="616662" y="116957"/>
                </a:cubicBezTo>
                <a:lnTo>
                  <a:pt x="615970" y="142371"/>
                </a:lnTo>
                <a:lnTo>
                  <a:pt x="631605" y="142755"/>
                </a:lnTo>
                <a:lnTo>
                  <a:pt x="639354" y="143260"/>
                </a:lnTo>
                <a:cubicBezTo>
                  <a:pt x="654549" y="144251"/>
                  <a:pt x="664471" y="150212"/>
                  <a:pt x="668018" y="159034"/>
                </a:cubicBezTo>
                <a:cubicBezTo>
                  <a:pt x="668232" y="159202"/>
                  <a:pt x="668338" y="159421"/>
                  <a:pt x="668440" y="159641"/>
                </a:cubicBezTo>
                <a:cubicBezTo>
                  <a:pt x="670375" y="163845"/>
                  <a:pt x="670830" y="168731"/>
                  <a:pt x="669687" y="174049"/>
                </a:cubicBezTo>
                <a:lnTo>
                  <a:pt x="665205" y="183196"/>
                </a:lnTo>
                <a:lnTo>
                  <a:pt x="676686" y="183337"/>
                </a:lnTo>
                <a:cubicBezTo>
                  <a:pt x="682022" y="184796"/>
                  <a:pt x="686186" y="187559"/>
                  <a:pt x="688981" y="191406"/>
                </a:cubicBezTo>
                <a:cubicBezTo>
                  <a:pt x="689228" y="191516"/>
                  <a:pt x="689385" y="191702"/>
                  <a:pt x="689537" y="191892"/>
                </a:cubicBezTo>
                <a:cubicBezTo>
                  <a:pt x="695339" y="199106"/>
                  <a:pt x="696060" y="210411"/>
                  <a:pt x="690325" y="224097"/>
                </a:cubicBezTo>
                <a:lnTo>
                  <a:pt x="680499" y="247545"/>
                </a:lnTo>
                <a:lnTo>
                  <a:pt x="694938" y="253551"/>
                </a:lnTo>
                <a:lnTo>
                  <a:pt x="701982" y="256821"/>
                </a:lnTo>
                <a:cubicBezTo>
                  <a:pt x="715793" y="263235"/>
                  <a:pt x="722891" y="272377"/>
                  <a:pt x="723012" y="281884"/>
                </a:cubicBezTo>
                <a:cubicBezTo>
                  <a:pt x="723150" y="282118"/>
                  <a:pt x="723170" y="282361"/>
                  <a:pt x="723186" y="282603"/>
                </a:cubicBezTo>
                <a:cubicBezTo>
                  <a:pt x="723472" y="287223"/>
                  <a:pt x="722130" y="291943"/>
                  <a:pt x="719144" y="296488"/>
                </a:cubicBezTo>
                <a:lnTo>
                  <a:pt x="711660" y="303399"/>
                </a:lnTo>
                <a:lnTo>
                  <a:pt x="722315" y="307676"/>
                </a:lnTo>
                <a:cubicBezTo>
                  <a:pt x="726764" y="310965"/>
                  <a:pt x="729649" y="315047"/>
                  <a:pt x="730865" y="319643"/>
                </a:cubicBezTo>
                <a:cubicBezTo>
                  <a:pt x="731056" y="319835"/>
                  <a:pt x="731135" y="320066"/>
                  <a:pt x="731208" y="320297"/>
                </a:cubicBezTo>
                <a:cubicBezTo>
                  <a:pt x="734012" y="329120"/>
                  <a:pt x="730600" y="339922"/>
                  <a:pt x="720309" y="350610"/>
                </a:cubicBezTo>
                <a:lnTo>
                  <a:pt x="702675" y="368926"/>
                </a:lnTo>
                <a:lnTo>
                  <a:pt x="713972" y="379743"/>
                </a:lnTo>
                <a:lnTo>
                  <a:pt x="719357" y="385337"/>
                </a:lnTo>
                <a:cubicBezTo>
                  <a:pt x="729919" y="396306"/>
                  <a:pt x="733235" y="407396"/>
                  <a:pt x="729914" y="416305"/>
                </a:cubicBezTo>
                <a:cubicBezTo>
                  <a:pt x="729958" y="416573"/>
                  <a:pt x="729888" y="416807"/>
                  <a:pt x="729816" y="417038"/>
                </a:cubicBezTo>
                <a:cubicBezTo>
                  <a:pt x="728414" y="421449"/>
                  <a:pt x="725458" y="425365"/>
                  <a:pt x="721032" y="428526"/>
                </a:cubicBezTo>
                <a:lnTo>
                  <a:pt x="711556" y="432265"/>
                </a:lnTo>
                <a:lnTo>
                  <a:pt x="719945" y="440104"/>
                </a:lnTo>
                <a:cubicBezTo>
                  <a:pt x="722907" y="444777"/>
                  <a:pt x="724123" y="449626"/>
                  <a:pt x="723596" y="454351"/>
                </a:cubicBezTo>
                <a:cubicBezTo>
                  <a:pt x="723705" y="454599"/>
                  <a:pt x="723695" y="454842"/>
                  <a:pt x="723680" y="455086"/>
                </a:cubicBezTo>
                <a:cubicBezTo>
                  <a:pt x="723107" y="464325"/>
                  <a:pt x="716024" y="473165"/>
                  <a:pt x="702566" y="479414"/>
                </a:cubicBezTo>
                <a:lnTo>
                  <a:pt x="679535" y="490110"/>
                </a:lnTo>
                <a:lnTo>
                  <a:pt x="686132" y="504290"/>
                </a:lnTo>
                <a:lnTo>
                  <a:pt x="689134" y="511451"/>
                </a:lnTo>
                <a:cubicBezTo>
                  <a:pt x="695019" y="525496"/>
                  <a:pt x="694106" y="537034"/>
                  <a:pt x="687790" y="544141"/>
                </a:cubicBezTo>
                <a:cubicBezTo>
                  <a:pt x="687734" y="544407"/>
                  <a:pt x="687586" y="544601"/>
                  <a:pt x="687434" y="544790"/>
                </a:cubicBezTo>
                <a:cubicBezTo>
                  <a:pt x="684534" y="548397"/>
                  <a:pt x="680363" y="550981"/>
                  <a:pt x="675093" y="552328"/>
                </a:cubicBezTo>
                <a:lnTo>
                  <a:pt x="664907" y="552393"/>
                </a:lnTo>
                <a:lnTo>
                  <a:pt x="669898" y="562733"/>
                </a:lnTo>
                <a:cubicBezTo>
                  <a:pt x="670972" y="568161"/>
                  <a:pt x="670354" y="573120"/>
                  <a:pt x="668156" y="577337"/>
                </a:cubicBezTo>
                <a:cubicBezTo>
                  <a:pt x="668167" y="577607"/>
                  <a:pt x="668070" y="577830"/>
                  <a:pt x="667969" y="578050"/>
                </a:cubicBezTo>
                <a:cubicBezTo>
                  <a:pt x="664097" y="586459"/>
                  <a:pt x="654299" y="592144"/>
                  <a:pt x="639491" y="593110"/>
                </a:cubicBezTo>
                <a:lnTo>
                  <a:pt x="614121" y="594766"/>
                </a:lnTo>
                <a:lnTo>
                  <a:pt x="615182" y="610370"/>
                </a:lnTo>
                <a:lnTo>
                  <a:pt x="615394" y="618131"/>
                </a:lnTo>
                <a:cubicBezTo>
                  <a:pt x="615808" y="633355"/>
                  <a:pt x="610789" y="643783"/>
                  <a:pt x="602332" y="648129"/>
                </a:cubicBezTo>
                <a:cubicBezTo>
                  <a:pt x="602184" y="648357"/>
                  <a:pt x="601976" y="648484"/>
                  <a:pt x="601766" y="648605"/>
                </a:cubicBezTo>
                <a:cubicBezTo>
                  <a:pt x="597757" y="650920"/>
                  <a:pt x="592935" y="651823"/>
                  <a:pt x="587535" y="651177"/>
                </a:cubicBezTo>
                <a:lnTo>
                  <a:pt x="578013" y="647557"/>
                </a:lnTo>
                <a:lnTo>
                  <a:pt x="578932" y="659001"/>
                </a:lnTo>
                <a:cubicBezTo>
                  <a:pt x="577972" y="664450"/>
                  <a:pt x="575605" y="668852"/>
                  <a:pt x="572032" y="671989"/>
                </a:cubicBezTo>
                <a:cubicBezTo>
                  <a:pt x="571945" y="672246"/>
                  <a:pt x="571774" y="672418"/>
                  <a:pt x="571599" y="672588"/>
                </a:cubicBezTo>
                <a:cubicBezTo>
                  <a:pt x="564952" y="679030"/>
                  <a:pt x="553761" y="680792"/>
                  <a:pt x="539605" y="676343"/>
                </a:cubicBezTo>
                <a:lnTo>
                  <a:pt x="515351" y="668722"/>
                </a:lnTo>
                <a:lnTo>
                  <a:pt x="510702" y="683656"/>
                </a:lnTo>
                <a:lnTo>
                  <a:pt x="508096" y="690970"/>
                </a:lnTo>
                <a:cubicBezTo>
                  <a:pt x="502983" y="705314"/>
                  <a:pt x="494535" y="713225"/>
                  <a:pt x="485080" y="714223"/>
                </a:cubicBezTo>
                <a:cubicBezTo>
                  <a:pt x="484860" y="714382"/>
                  <a:pt x="484620" y="714425"/>
                  <a:pt x="484381" y="714463"/>
                </a:cubicBezTo>
                <a:cubicBezTo>
                  <a:pt x="479807" y="715174"/>
                  <a:pt x="474983" y="714274"/>
                  <a:pt x="470181" y="711720"/>
                </a:cubicBezTo>
                <a:lnTo>
                  <a:pt x="462610" y="704905"/>
                </a:lnTo>
                <a:lnTo>
                  <a:pt x="459332" y="715909"/>
                </a:lnTo>
                <a:cubicBezTo>
                  <a:pt x="456469" y="720643"/>
                  <a:pt x="452672" y="723892"/>
                  <a:pt x="448206" y="725526"/>
                </a:cubicBezTo>
                <a:cubicBezTo>
                  <a:pt x="448033" y="725734"/>
                  <a:pt x="447811" y="725834"/>
                  <a:pt x="447587" y="725928"/>
                </a:cubicBezTo>
                <a:cubicBezTo>
                  <a:pt x="439061" y="729534"/>
                  <a:pt x="427990" y="727135"/>
                  <a:pt x="416397" y="717873"/>
                </a:cubicBezTo>
                <a:lnTo>
                  <a:pt x="396533" y="702005"/>
                </a:lnTo>
                <a:lnTo>
                  <a:pt x="386804" y="714250"/>
                </a:lnTo>
                <a:lnTo>
                  <a:pt x="381731" y="720129"/>
                </a:lnTo>
                <a:cubicBezTo>
                  <a:pt x="371783" y="731658"/>
                  <a:pt x="361047" y="735983"/>
                  <a:pt x="351870" y="733498"/>
                </a:cubicBezTo>
                <a:cubicBezTo>
                  <a:pt x="351607" y="733566"/>
                  <a:pt x="351367" y="733521"/>
                  <a:pt x="351131" y="733468"/>
                </a:cubicBezTo>
                <a:cubicBezTo>
                  <a:pt x="346608" y="732479"/>
                  <a:pt x="342436" y="729897"/>
                  <a:pt x="338881" y="725782"/>
                </a:cubicBezTo>
                <a:lnTo>
                  <a:pt x="334283" y="716692"/>
                </a:lnTo>
                <a:lnTo>
                  <a:pt x="327252" y="725769"/>
                </a:lnTo>
                <a:cubicBezTo>
                  <a:pt x="322872" y="729149"/>
                  <a:pt x="318157" y="730806"/>
                  <a:pt x="313403" y="730718"/>
                </a:cubicBezTo>
                <a:cubicBezTo>
                  <a:pt x="313165" y="730849"/>
                  <a:pt x="312922" y="730862"/>
                  <a:pt x="312680" y="730869"/>
                </a:cubicBezTo>
                <a:cubicBezTo>
                  <a:pt x="303427" y="731151"/>
                  <a:pt x="293970" y="724915"/>
                  <a:pt x="286506" y="712090"/>
                </a:cubicBezTo>
                <a:lnTo>
                  <a:pt x="273715" y="690118"/>
                </a:lnTo>
                <a:lnTo>
                  <a:pt x="260219" y="698022"/>
                </a:lnTo>
                <a:lnTo>
                  <a:pt x="253366" y="701671"/>
                </a:lnTo>
                <a:cubicBezTo>
                  <a:pt x="239924" y="708828"/>
                  <a:pt x="228352" y="708983"/>
                  <a:pt x="220691" y="703350"/>
                </a:cubicBezTo>
                <a:cubicBezTo>
                  <a:pt x="220421" y="703319"/>
                  <a:pt x="220215" y="703189"/>
                  <a:pt x="220014" y="703056"/>
                </a:cubicBezTo>
                <a:cubicBezTo>
                  <a:pt x="216154" y="700500"/>
                  <a:pt x="213196" y="696586"/>
                  <a:pt x="211368" y="691462"/>
                </a:cubicBezTo>
                <a:lnTo>
                  <a:pt x="210364" y="681325"/>
                </a:lnTo>
                <a:lnTo>
                  <a:pt x="200529" y="687249"/>
                </a:lnTo>
                <a:cubicBezTo>
                  <a:pt x="195223" y="688819"/>
                  <a:pt x="190228" y="688662"/>
                  <a:pt x="185827" y="686862"/>
                </a:cubicBezTo>
                <a:cubicBezTo>
                  <a:pt x="185558" y="686898"/>
                  <a:pt x="185327" y="686822"/>
                  <a:pt x="185097" y="686741"/>
                </a:cubicBezTo>
                <a:cubicBezTo>
                  <a:pt x="176368" y="683662"/>
                  <a:pt x="169804" y="674431"/>
                  <a:pt x="167476" y="659775"/>
                </a:cubicBezTo>
                <a:lnTo>
                  <a:pt x="163487" y="634667"/>
                </a:lnTo>
                <a:lnTo>
                  <a:pt x="148046" y="637162"/>
                </a:lnTo>
                <a:lnTo>
                  <a:pt x="140336" y="638088"/>
                </a:lnTo>
                <a:cubicBezTo>
                  <a:pt x="125217" y="639907"/>
                  <a:pt x="114371" y="635871"/>
                  <a:pt x="109263" y="627850"/>
                </a:cubicBezTo>
                <a:cubicBezTo>
                  <a:pt x="109022" y="627725"/>
                  <a:pt x="108876" y="627529"/>
                  <a:pt x="108737" y="627331"/>
                </a:cubicBezTo>
                <a:cubicBezTo>
                  <a:pt x="106060" y="623554"/>
                  <a:pt x="104717" y="618836"/>
                  <a:pt x="104863" y="613398"/>
                </a:cubicBezTo>
                <a:lnTo>
                  <a:pt x="107589" y="603582"/>
                </a:lnTo>
                <a:lnTo>
                  <a:pt x="96278" y="605554"/>
                </a:lnTo>
                <a:cubicBezTo>
                  <a:pt x="90763" y="605101"/>
                  <a:pt x="86162" y="603150"/>
                  <a:pt x="82708" y="599881"/>
                </a:cubicBezTo>
                <a:cubicBezTo>
                  <a:pt x="82445" y="599819"/>
                  <a:pt x="82257" y="599664"/>
                  <a:pt x="82073" y="599506"/>
                </a:cubicBezTo>
                <a:cubicBezTo>
                  <a:pt x="75044" y="593481"/>
                  <a:pt x="72258" y="582502"/>
                  <a:pt x="75381" y="567995"/>
                </a:cubicBezTo>
                <a:lnTo>
                  <a:pt x="80731" y="543140"/>
                </a:lnTo>
                <a:lnTo>
                  <a:pt x="65433" y="539890"/>
                </a:lnTo>
                <a:lnTo>
                  <a:pt x="57909" y="537969"/>
                </a:lnTo>
                <a:cubicBezTo>
                  <a:pt x="43154" y="534203"/>
                  <a:pt x="34497" y="526521"/>
                  <a:pt x="32631" y="517198"/>
                </a:cubicBezTo>
                <a:cubicBezTo>
                  <a:pt x="32452" y="516992"/>
                  <a:pt x="32388" y="516758"/>
                  <a:pt x="32328" y="516523"/>
                </a:cubicBezTo>
                <a:cubicBezTo>
                  <a:pt x="31198" y="512034"/>
                  <a:pt x="31650" y="507148"/>
                  <a:pt x="33750" y="502131"/>
                </a:cubicBezTo>
                <a:lnTo>
                  <a:pt x="39837" y="493964"/>
                </a:lnTo>
                <a:lnTo>
                  <a:pt x="28578" y="491716"/>
                </a:lnTo>
                <a:cubicBezTo>
                  <a:pt x="23600" y="489301"/>
                  <a:pt x="20014" y="485819"/>
                  <a:pt x="17974" y="481524"/>
                </a:cubicBezTo>
                <a:cubicBezTo>
                  <a:pt x="17751" y="481370"/>
                  <a:pt x="17632" y="481158"/>
                  <a:pt x="17517" y="480945"/>
                </a:cubicBezTo>
                <a:cubicBezTo>
                  <a:pt x="13139" y="472787"/>
                  <a:pt x="14508" y="461542"/>
                  <a:pt x="22660" y="449144"/>
                </a:cubicBezTo>
                <a:lnTo>
                  <a:pt x="36629" y="427901"/>
                </a:lnTo>
                <a:lnTo>
                  <a:pt x="23537" y="419343"/>
                </a:lnTo>
                <a:lnTo>
                  <a:pt x="17215" y="414834"/>
                </a:lnTo>
                <a:cubicBezTo>
                  <a:pt x="4817" y="405992"/>
                  <a:pt x="-480" y="395701"/>
                  <a:pt x="1148" y="386334"/>
                </a:cubicBezTo>
                <a:cubicBezTo>
                  <a:pt x="1055" y="386078"/>
                  <a:pt x="1079" y="385836"/>
                  <a:pt x="1108" y="385595"/>
                </a:cubicBezTo>
                <a:cubicBezTo>
                  <a:pt x="1677" y="381002"/>
                  <a:pt x="3863" y="376608"/>
                  <a:pt x="7633" y="372689"/>
                </a:cubicBezTo>
                <a:lnTo>
                  <a:pt x="16260" y="367271"/>
                </a:lnTo>
                <a:lnTo>
                  <a:pt x="6573" y="361108"/>
                </a:lnTo>
                <a:cubicBezTo>
                  <a:pt x="2803" y="357059"/>
                  <a:pt x="718" y="352516"/>
                  <a:pt x="367" y="347774"/>
                </a:cubicBezTo>
                <a:cubicBezTo>
                  <a:pt x="215" y="347551"/>
                  <a:pt x="179" y="347309"/>
                  <a:pt x="149" y="347069"/>
                </a:cubicBezTo>
                <a:cubicBezTo>
                  <a:pt x="-985" y="337881"/>
                  <a:pt x="4353" y="327889"/>
                  <a:pt x="16433" y="319274"/>
                </a:cubicBezTo>
                <a:lnTo>
                  <a:pt x="37132" y="304510"/>
                </a:lnTo>
                <a:lnTo>
                  <a:pt x="28016" y="291801"/>
                </a:lnTo>
                <a:lnTo>
                  <a:pt x="23750" y="285313"/>
                </a:lnTo>
                <a:cubicBezTo>
                  <a:pt x="15384" y="272589"/>
                  <a:pt x="14162" y="261080"/>
                  <a:pt x="19064" y="252933"/>
                </a:cubicBezTo>
                <a:cubicBezTo>
                  <a:pt x="19069" y="252662"/>
                  <a:pt x="19179" y="252445"/>
                  <a:pt x="19294" y="252231"/>
                </a:cubicBezTo>
                <a:cubicBezTo>
                  <a:pt x="21483" y="248153"/>
                  <a:pt x="25109" y="244846"/>
                  <a:pt x="30041" y="242553"/>
                </a:cubicBezTo>
                <a:lnTo>
                  <a:pt x="40042" y="240618"/>
                </a:lnTo>
                <a:lnTo>
                  <a:pt x="33235" y="231371"/>
                </a:lnTo>
                <a:cubicBezTo>
                  <a:pt x="31183" y="226232"/>
                  <a:pt x="30879" y="221245"/>
                  <a:pt x="32265" y="216696"/>
                </a:cubicBezTo>
                <a:cubicBezTo>
                  <a:pt x="32203" y="216432"/>
                  <a:pt x="32257" y="216194"/>
                  <a:pt x="32317" y="215959"/>
                </a:cubicBezTo>
                <a:cubicBezTo>
                  <a:pt x="34578" y="206982"/>
                  <a:pt x="43164" y="199594"/>
                  <a:pt x="57542" y="195924"/>
                </a:cubicBezTo>
                <a:lnTo>
                  <a:pt x="82177" y="189634"/>
                </a:lnTo>
                <a:lnTo>
                  <a:pt x="78267" y="174491"/>
                </a:lnTo>
                <a:lnTo>
                  <a:pt x="76632" y="166900"/>
                </a:lnTo>
                <a:cubicBezTo>
                  <a:pt x="73427" y="152013"/>
                  <a:pt x="76445" y="140840"/>
                  <a:pt x="83960" y="135013"/>
                </a:cubicBezTo>
                <a:cubicBezTo>
                  <a:pt x="84063" y="134762"/>
                  <a:pt x="84244" y="134600"/>
                  <a:pt x="84428" y="134442"/>
                </a:cubicBezTo>
                <a:cubicBezTo>
                  <a:pt x="87942" y="131430"/>
                  <a:pt x="92517" y="129655"/>
                  <a:pt x="97944" y="129300"/>
                </a:cubicBezTo>
                <a:lnTo>
                  <a:pt x="107970" y="131108"/>
                </a:lnTo>
                <a:lnTo>
                  <a:pt x="104963" y="120027"/>
                </a:lnTo>
                <a:cubicBezTo>
                  <a:pt x="104906" y="114494"/>
                  <a:pt x="106424" y="109732"/>
                  <a:pt x="109359" y="105991"/>
                </a:cubicBezTo>
                <a:cubicBezTo>
                  <a:pt x="109397" y="105725"/>
                  <a:pt x="109534" y="105522"/>
                  <a:pt x="109675" y="105324"/>
                </a:cubicBezTo>
                <a:cubicBezTo>
                  <a:pt x="115026" y="97770"/>
                  <a:pt x="125701" y="93982"/>
                  <a:pt x="140434" y="95753"/>
                </a:cubicBezTo>
                <a:lnTo>
                  <a:pt x="165676" y="98788"/>
                </a:lnTo>
                <a:lnTo>
                  <a:pt x="167501" y="83255"/>
                </a:lnTo>
                <a:lnTo>
                  <a:pt x="168720" y="75586"/>
                </a:lnTo>
                <a:cubicBezTo>
                  <a:pt x="171109" y="60547"/>
                  <a:pt x="177959" y="51218"/>
                  <a:pt x="187070" y="48500"/>
                </a:cubicBezTo>
                <a:cubicBezTo>
                  <a:pt x="187258" y="48303"/>
                  <a:pt x="187486" y="48216"/>
                  <a:pt x="187714" y="48135"/>
                </a:cubicBezTo>
                <a:cubicBezTo>
                  <a:pt x="192080" y="46596"/>
                  <a:pt x="196986" y="46595"/>
                  <a:pt x="202175" y="48223"/>
                </a:cubicBezTo>
                <a:lnTo>
                  <a:pt x="210870" y="53531"/>
                </a:lnTo>
                <a:lnTo>
                  <a:pt x="212070" y="42112"/>
                </a:lnTo>
                <a:cubicBezTo>
                  <a:pt x="214014" y="36932"/>
                  <a:pt x="217151" y="33041"/>
                  <a:pt x="221239" y="30613"/>
                </a:cubicBezTo>
                <a:cubicBezTo>
                  <a:pt x="221372" y="30377"/>
                  <a:pt x="221572" y="30238"/>
                  <a:pt x="221774" y="30104"/>
                </a:cubicBezTo>
                <a:cubicBezTo>
                  <a:pt x="229492" y="24994"/>
                  <a:pt x="240815" y="25318"/>
                  <a:pt x="253913" y="32292"/>
                </a:cubicBezTo>
                <a:lnTo>
                  <a:pt x="276354" y="44240"/>
                </a:lnTo>
                <a:lnTo>
                  <a:pt x="283668" y="30415"/>
                </a:lnTo>
                <a:lnTo>
                  <a:pt x="287575" y="23704"/>
                </a:lnTo>
                <a:cubicBezTo>
                  <a:pt x="295236" y="10542"/>
                  <a:pt x="304992" y="4320"/>
                  <a:pt x="314471" y="5076"/>
                </a:cubicBezTo>
                <a:cubicBezTo>
                  <a:pt x="314717" y="4960"/>
                  <a:pt x="314961" y="4962"/>
                  <a:pt x="315202" y="4968"/>
                </a:cubicBezTo>
                <a:cubicBezTo>
                  <a:pt x="319829" y="5110"/>
                  <a:pt x="324405" y="6881"/>
                  <a:pt x="328656" y="10275"/>
                </a:cubicBezTo>
                <a:lnTo>
                  <a:pt x="334846" y="18365"/>
                </a:lnTo>
                <a:lnTo>
                  <a:pt x="340089" y="8150"/>
                </a:lnTo>
                <a:cubicBezTo>
                  <a:pt x="343774" y="4023"/>
                  <a:pt x="348104" y="1527"/>
                  <a:pt x="352793" y="740"/>
                </a:cubicBezTo>
                <a:cubicBezTo>
                  <a:pt x="353002" y="568"/>
                  <a:pt x="353240" y="511"/>
                  <a:pt x="353476" y="459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8" name="MH_SubTitle_2">
            <a:extLst>
              <a:ext uri="{FF2B5EF4-FFF2-40B4-BE49-F238E27FC236}">
                <a16:creationId xmlns:a16="http://schemas.microsoft.com/office/drawing/2014/main" xmlns="" id="{FCAFD44A-3FA6-4C93-B257-D329AF3F7CA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64255" y="2847892"/>
            <a:ext cx="1831975" cy="1833562"/>
          </a:xfrm>
          <a:prstGeom prst="ellipse">
            <a:avLst/>
          </a:prstGeom>
          <a:noFill/>
          <a:ln>
            <a:solidFill>
              <a:srgbClr val="FE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1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FFFF"/>
                </a:solidFill>
              </a:rPr>
              <a:t>完成一</a:t>
            </a:r>
            <a:r>
              <a:rPr lang="zh-CN" altLang="en-US" sz="2400" b="1" dirty="0">
                <a:solidFill>
                  <a:srgbClr val="FFFFFF"/>
                </a:solidFill>
              </a:rPr>
              <a:t>个</a:t>
            </a:r>
            <a:r>
              <a:rPr lang="zh-CN" altLang="en-US" sz="2400" b="1" dirty="0" smtClean="0">
                <a:solidFill>
                  <a:srgbClr val="FFFFFF"/>
                </a:solidFill>
              </a:rPr>
              <a:t>微课制作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29" name="文本框 1">
            <a:extLst>
              <a:ext uri="{FF2B5EF4-FFF2-40B4-BE49-F238E27FC236}">
                <a16:creationId xmlns:a16="http://schemas.microsoft.com/office/drawing/2014/main" xmlns="" id="{EFF29087-E064-4FD5-B80D-C71AE4EE663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87411" y="3221527"/>
            <a:ext cx="2030189" cy="11162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2800" b="1" dirty="0" smtClean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微软雅黑" pitchFamily="34" charset="-122"/>
                <a:ea typeface="微软雅黑" pitchFamily="34" charset="-122"/>
              </a:rPr>
              <a:t>驱动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3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2AEC1D1-94D7-9A4B-A728-20D233B06FC1}"/>
              </a:ext>
            </a:extLst>
          </p:cNvPr>
          <p:cNvSpPr/>
          <p:nvPr/>
        </p:nvSpPr>
        <p:spPr>
          <a:xfrm>
            <a:off x="7844948" y="2000250"/>
            <a:ext cx="2750504" cy="37528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3D3C0BF-6D19-E846-AFE1-8D1843480761}"/>
              </a:ext>
            </a:extLst>
          </p:cNvPr>
          <p:cNvSpPr/>
          <p:nvPr/>
        </p:nvSpPr>
        <p:spPr>
          <a:xfrm>
            <a:off x="4720748" y="2000250"/>
            <a:ext cx="2750504" cy="375285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406400" dist="2413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3" name="TextBox 11">
            <a:extLst>
              <a:ext uri="{FF2B5EF4-FFF2-40B4-BE49-F238E27FC236}">
                <a16:creationId xmlns="" xmlns:a16="http://schemas.microsoft.com/office/drawing/2014/main" id="{8527D8DC-E49A-0F4D-850E-A5D07BC3075B}"/>
              </a:ext>
            </a:extLst>
          </p:cNvPr>
          <p:cNvSpPr txBox="1"/>
          <p:nvPr/>
        </p:nvSpPr>
        <p:spPr>
          <a:xfrm>
            <a:off x="5004633" y="2247318"/>
            <a:ext cx="2182734" cy="3258713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14288" algn="just">
              <a:lnSpc>
                <a:spcPct val="150000"/>
              </a:lnSpc>
            </a:pPr>
            <a:r>
              <a:rPr lang="zh-CN" altLang="zh-CN" sz="2400" kern="100" dirty="0">
                <a:solidFill>
                  <a:sysClr val="windowText" lastClr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剪映是一款手机视频剪辑</a:t>
            </a:r>
            <a:r>
              <a:rPr lang="en-US" altLang="zh-CN" sz="2400" kern="100" dirty="0">
                <a:solidFill>
                  <a:sysClr val="windowText" lastClr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APP</a:t>
            </a:r>
            <a:r>
              <a:rPr lang="zh-CN" altLang="zh-CN" sz="2400" kern="100" dirty="0">
                <a:solidFill>
                  <a:sysClr val="windowText" lastClr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软件，一般在手机的应用商店中就能找到，可以用于制作简易微课。</a:t>
            </a:r>
            <a:endParaRPr lang="zh-CN" altLang="zh-CN" sz="2400" kern="100" dirty="0">
              <a:solidFill>
                <a:sysClr val="windowText" lastClr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4" name="组合 7">
            <a:extLst>
              <a:ext uri="{FF2B5EF4-FFF2-40B4-BE49-F238E27FC236}">
                <a16:creationId xmlns="" xmlns:a16="http://schemas.microsoft.com/office/drawing/2014/main" id="{5B91D6AA-75EA-734D-BEFB-F9299D493B7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25" name="矩形 1">
              <a:extLst>
                <a:ext uri="{FF2B5EF4-FFF2-40B4-BE49-F238E27FC236}">
                  <a16:creationId xmlns="" xmlns:a16="http://schemas.microsoft.com/office/drawing/2014/main" id="{3E012993-4B92-4748-8B15-8A868A02E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26" name="矩形 9">
              <a:extLst>
                <a:ext uri="{FF2B5EF4-FFF2-40B4-BE49-F238E27FC236}">
                  <a16:creationId xmlns="" xmlns:a16="http://schemas.microsoft.com/office/drawing/2014/main" id="{66D96611-3194-DA43-AD12-5591F4DF6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035643D-A740-EE47-BFFA-A5F5ACE0F44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4.2.2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手机“剪映”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APP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制作简易微课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5FAAD6C-B783-854B-9E75-8C4CD7E7995E}"/>
              </a:ext>
            </a:extLst>
          </p:cNvPr>
          <p:cNvGrpSpPr/>
          <p:nvPr/>
        </p:nvGrpSpPr>
        <p:grpSpPr>
          <a:xfrm>
            <a:off x="1596548" y="1834874"/>
            <a:ext cx="2646329" cy="4344930"/>
            <a:chOff x="3330153" y="2168225"/>
            <a:chExt cx="2737885" cy="5573629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4B27202D-7499-DB41-882B-258F01541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39" t="31979" r="36353" b="13175"/>
            <a:stretch/>
          </p:blipFill>
          <p:spPr>
            <a:xfrm>
              <a:off x="3330153" y="2168225"/>
              <a:ext cx="2737885" cy="557362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5F0952EC-56F3-424C-8F9F-25EA0F447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32981" y="2861757"/>
              <a:ext cx="2382865" cy="4230428"/>
            </a:xfrm>
            <a:custGeom>
              <a:avLst/>
              <a:gdLst>
                <a:gd name="connsiteX0" fmla="*/ 0 w 2382865"/>
                <a:gd name="connsiteY0" fmla="*/ 0 h 4188961"/>
                <a:gd name="connsiteX1" fmla="*/ 2382865 w 2382865"/>
                <a:gd name="connsiteY1" fmla="*/ 0 h 4188961"/>
                <a:gd name="connsiteX2" fmla="*/ 2382865 w 2382865"/>
                <a:gd name="connsiteY2" fmla="*/ 4188961 h 4188961"/>
                <a:gd name="connsiteX3" fmla="*/ 0 w 2382865"/>
                <a:gd name="connsiteY3" fmla="*/ 4188961 h 41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2865" h="4188961">
                  <a:moveTo>
                    <a:pt x="0" y="0"/>
                  </a:moveTo>
                  <a:lnTo>
                    <a:pt x="2382865" y="0"/>
                  </a:lnTo>
                  <a:lnTo>
                    <a:pt x="2382865" y="4188961"/>
                  </a:lnTo>
                  <a:lnTo>
                    <a:pt x="0" y="418896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5850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4.2.2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手机“剪映”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APP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制作简易微课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5387836" y="2133902"/>
            <a:ext cx="5524004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进入“剪映”主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界面，添加视频进入剪辑操作界面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4762794" y="206819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CC765B87-D0D5-F242-9130-973CEB7A1427}"/>
              </a:ext>
            </a:extLst>
          </p:cNvPr>
          <p:cNvSpPr>
            <a:spLocks noEditPoints="1"/>
          </p:cNvSpPr>
          <p:nvPr/>
        </p:nvSpPr>
        <p:spPr bwMode="auto">
          <a:xfrm>
            <a:off x="4762795" y="2904874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4827568" y="3639678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3">
            <a:extLst>
              <a:ext uri="{FF2B5EF4-FFF2-40B4-BE49-F238E27FC236}">
                <a16:creationId xmlns="" xmlns:a16="http://schemas.microsoft.com/office/drawing/2014/main" id="{4EB7856A-A296-064E-B71D-E739B80D7C67}"/>
              </a:ext>
            </a:extLst>
          </p:cNvPr>
          <p:cNvSpPr txBox="1">
            <a:spLocks/>
          </p:cNvSpPr>
          <p:nvPr/>
        </p:nvSpPr>
        <p:spPr>
          <a:xfrm>
            <a:off x="5484904" y="2917232"/>
            <a:ext cx="506117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在时间轴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区域中调整好视频素材片段的先后顺序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5484904" y="3698875"/>
            <a:ext cx="241551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视频段的分割和裁剪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65FAAD6C-B783-854B-9E75-8C4CD7E7995E}"/>
              </a:ext>
            </a:extLst>
          </p:cNvPr>
          <p:cNvGrpSpPr/>
          <p:nvPr/>
        </p:nvGrpSpPr>
        <p:grpSpPr>
          <a:xfrm>
            <a:off x="867461" y="1776079"/>
            <a:ext cx="2450284" cy="4344930"/>
            <a:chOff x="3330153" y="2168225"/>
            <a:chExt cx="2737885" cy="5573629"/>
          </a:xfrm>
        </p:grpSpPr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4B27202D-7499-DB41-882B-258F01541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39" t="31979" r="36353" b="13175"/>
            <a:stretch/>
          </p:blipFill>
          <p:spPr>
            <a:xfrm>
              <a:off x="3330153" y="2168225"/>
              <a:ext cx="2737885" cy="557362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5F0952EC-56F3-424C-8F9F-25EA0F447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32981" y="2861757"/>
              <a:ext cx="2382865" cy="4230428"/>
            </a:xfrm>
            <a:custGeom>
              <a:avLst/>
              <a:gdLst>
                <a:gd name="connsiteX0" fmla="*/ 0 w 2382865"/>
                <a:gd name="connsiteY0" fmla="*/ 0 h 4188961"/>
                <a:gd name="connsiteX1" fmla="*/ 2382865 w 2382865"/>
                <a:gd name="connsiteY1" fmla="*/ 0 h 4188961"/>
                <a:gd name="connsiteX2" fmla="*/ 2382865 w 2382865"/>
                <a:gd name="connsiteY2" fmla="*/ 4188961 h 4188961"/>
                <a:gd name="connsiteX3" fmla="*/ 0 w 2382865"/>
                <a:gd name="connsiteY3" fmla="*/ 4188961 h 41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2865" h="4188961">
                  <a:moveTo>
                    <a:pt x="0" y="0"/>
                  </a:moveTo>
                  <a:lnTo>
                    <a:pt x="2382865" y="0"/>
                  </a:lnTo>
                  <a:lnTo>
                    <a:pt x="2382865" y="4188961"/>
                  </a:lnTo>
                  <a:lnTo>
                    <a:pt x="0" y="4188961"/>
                  </a:lnTo>
                  <a:close/>
                </a:path>
              </a:pathLst>
            </a:custGeom>
          </p:spPr>
        </p:pic>
      </p:grpSp>
      <p:sp>
        <p:nvSpPr>
          <p:cNvPr id="30" name="右箭头 29"/>
          <p:cNvSpPr/>
          <p:nvPr/>
        </p:nvSpPr>
        <p:spPr>
          <a:xfrm>
            <a:off x="3250947" y="3401939"/>
            <a:ext cx="1447730" cy="938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实操步骤</a:t>
            </a:r>
            <a:endParaRPr lang="zh-CN" altLang="en-US" b="1" dirty="0"/>
          </a:p>
        </p:txBody>
      </p:sp>
      <p:sp>
        <p:nvSpPr>
          <p:cNvPr id="31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4798993" y="443513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5484904" y="4473012"/>
            <a:ext cx="226920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给视频添加背景音乐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4871403" y="520442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5484904" y="5286757"/>
            <a:ext cx="2530588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给视频添加文本对象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07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7" grpId="0"/>
      <p:bldP spid="74" grpId="0"/>
      <p:bldP spid="32" grpId="0"/>
      <p:bldP spid="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4.2.2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手机“剪映”</a:t>
            </a:r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APP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制作简易微课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5387836" y="2133902"/>
            <a:ext cx="236627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给视频添加贴纸效果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4762794" y="206819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CC765B87-D0D5-F242-9130-973CEB7A1427}"/>
              </a:ext>
            </a:extLst>
          </p:cNvPr>
          <p:cNvSpPr>
            <a:spLocks noEditPoints="1"/>
          </p:cNvSpPr>
          <p:nvPr/>
        </p:nvSpPr>
        <p:spPr bwMode="auto">
          <a:xfrm>
            <a:off x="4762795" y="2904874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4827568" y="3639678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3">
            <a:extLst>
              <a:ext uri="{FF2B5EF4-FFF2-40B4-BE49-F238E27FC236}">
                <a16:creationId xmlns="" xmlns:a16="http://schemas.microsoft.com/office/drawing/2014/main" id="{4EB7856A-A296-064E-B71D-E739B80D7C67}"/>
              </a:ext>
            </a:extLst>
          </p:cNvPr>
          <p:cNvSpPr txBox="1">
            <a:spLocks/>
          </p:cNvSpPr>
          <p:nvPr/>
        </p:nvSpPr>
        <p:spPr>
          <a:xfrm>
            <a:off x="5484904" y="2917232"/>
            <a:ext cx="217167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变速效果设置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5484904" y="3736085"/>
            <a:ext cx="2415512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设置画中画效果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65FAAD6C-B783-854B-9E75-8C4CD7E7995E}"/>
              </a:ext>
            </a:extLst>
          </p:cNvPr>
          <p:cNvGrpSpPr/>
          <p:nvPr/>
        </p:nvGrpSpPr>
        <p:grpSpPr>
          <a:xfrm>
            <a:off x="867461" y="1776079"/>
            <a:ext cx="2450284" cy="4344930"/>
            <a:chOff x="3330153" y="2168225"/>
            <a:chExt cx="2737885" cy="5573629"/>
          </a:xfrm>
        </p:grpSpPr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4B27202D-7499-DB41-882B-258F01541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39" t="31979" r="36353" b="13175"/>
            <a:stretch/>
          </p:blipFill>
          <p:spPr>
            <a:xfrm>
              <a:off x="3330153" y="2168225"/>
              <a:ext cx="2737885" cy="557362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5F0952EC-56F3-424C-8F9F-25EA0F447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32981" y="2861757"/>
              <a:ext cx="2382865" cy="4230428"/>
            </a:xfrm>
            <a:custGeom>
              <a:avLst/>
              <a:gdLst>
                <a:gd name="connsiteX0" fmla="*/ 0 w 2382865"/>
                <a:gd name="connsiteY0" fmla="*/ 0 h 4188961"/>
                <a:gd name="connsiteX1" fmla="*/ 2382865 w 2382865"/>
                <a:gd name="connsiteY1" fmla="*/ 0 h 4188961"/>
                <a:gd name="connsiteX2" fmla="*/ 2382865 w 2382865"/>
                <a:gd name="connsiteY2" fmla="*/ 4188961 h 4188961"/>
                <a:gd name="connsiteX3" fmla="*/ 0 w 2382865"/>
                <a:gd name="connsiteY3" fmla="*/ 4188961 h 41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2865" h="4188961">
                  <a:moveTo>
                    <a:pt x="0" y="0"/>
                  </a:moveTo>
                  <a:lnTo>
                    <a:pt x="2382865" y="0"/>
                  </a:lnTo>
                  <a:lnTo>
                    <a:pt x="2382865" y="4188961"/>
                  </a:lnTo>
                  <a:lnTo>
                    <a:pt x="0" y="4188961"/>
                  </a:lnTo>
                  <a:close/>
                </a:path>
              </a:pathLst>
            </a:custGeom>
          </p:spPr>
        </p:pic>
      </p:grpSp>
      <p:sp>
        <p:nvSpPr>
          <p:cNvPr id="30" name="右箭头 29"/>
          <p:cNvSpPr/>
          <p:nvPr/>
        </p:nvSpPr>
        <p:spPr>
          <a:xfrm>
            <a:off x="3250947" y="3401939"/>
            <a:ext cx="1447730" cy="938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实操步骤</a:t>
            </a:r>
            <a:endParaRPr lang="zh-CN" altLang="en-US" b="1" dirty="0"/>
          </a:p>
        </p:txBody>
      </p:sp>
      <p:sp>
        <p:nvSpPr>
          <p:cNvPr id="31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4798993" y="443513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5484904" y="4584846"/>
            <a:ext cx="457349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视频</a:t>
            </a: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编辑完成后，点击右上角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“导出”视频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6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7" grpId="0"/>
      <p:bldP spid="74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>
            <a:extLst>
              <a:ext uri="{FF2B5EF4-FFF2-40B4-BE49-F238E27FC236}">
                <a16:creationId xmlns="" xmlns:a16="http://schemas.microsoft.com/office/drawing/2014/main" id="{6AB8979B-AA35-DB4C-A728-D6EFE8CEA1BA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>
              <a:extLst>
                <a:ext uri="{FF2B5EF4-FFF2-40B4-BE49-F238E27FC236}">
                  <a16:creationId xmlns="" xmlns:a16="http://schemas.microsoft.com/office/drawing/2014/main" id="{BF1388E4-D16E-4C4C-9159-B385CBC68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4" name="矩形 9">
              <a:extLst>
                <a:ext uri="{FF2B5EF4-FFF2-40B4-BE49-F238E27FC236}">
                  <a16:creationId xmlns="" xmlns:a16="http://schemas.microsoft.com/office/drawing/2014/main" id="{DE0848ED-C800-E143-8882-D90F82AFD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7A3EBC-8D69-AE4F-9463-9A60D743BD4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  <p:sp>
        <p:nvSpPr>
          <p:cNvPr id="6" name="íṩľíďê">
            <a:extLst>
              <a:ext uri="{FF2B5EF4-FFF2-40B4-BE49-F238E27FC236}">
                <a16:creationId xmlns="" xmlns:a16="http://schemas.microsoft.com/office/drawing/2014/main" id="{A468045B-D411-EC42-9C83-81C787A30D5A}"/>
              </a:ext>
            </a:extLst>
          </p:cNvPr>
          <p:cNvSpPr/>
          <p:nvPr/>
        </p:nvSpPr>
        <p:spPr>
          <a:xfrm>
            <a:off x="4888451" y="3662098"/>
            <a:ext cx="6264654" cy="23487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7" name="işļïḋê">
            <a:extLst>
              <a:ext uri="{FF2B5EF4-FFF2-40B4-BE49-F238E27FC236}">
                <a16:creationId xmlns="" xmlns:a16="http://schemas.microsoft.com/office/drawing/2014/main" id="{8EA52A9F-5E90-6743-A9B4-79AA41CD0366}"/>
              </a:ext>
            </a:extLst>
          </p:cNvPr>
          <p:cNvSpPr/>
          <p:nvPr/>
        </p:nvSpPr>
        <p:spPr>
          <a:xfrm>
            <a:off x="4888451" y="3660484"/>
            <a:ext cx="6264654" cy="205698"/>
          </a:xfrm>
          <a:prstGeom prst="rect">
            <a:avLst/>
          </a:prstGeom>
          <a:solidFill>
            <a:srgbClr val="3494D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7500" lnSpcReduction="20000"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1" name="îṧḻíḍè">
            <a:extLst>
              <a:ext uri="{FF2B5EF4-FFF2-40B4-BE49-F238E27FC236}">
                <a16:creationId xmlns="" xmlns:a16="http://schemas.microsoft.com/office/drawing/2014/main" id="{AA38C41D-8A22-BC47-9400-FC55E38001F3}"/>
              </a:ext>
            </a:extLst>
          </p:cNvPr>
          <p:cNvSpPr/>
          <p:nvPr/>
        </p:nvSpPr>
        <p:spPr>
          <a:xfrm>
            <a:off x="4878613" y="1872772"/>
            <a:ext cx="2821374" cy="1545581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2" name="íśľide">
            <a:extLst>
              <a:ext uri="{FF2B5EF4-FFF2-40B4-BE49-F238E27FC236}">
                <a16:creationId xmlns="" xmlns:a16="http://schemas.microsoft.com/office/drawing/2014/main" id="{B06F2261-F058-0744-A2D5-247B93A25B5C}"/>
              </a:ext>
            </a:extLst>
          </p:cNvPr>
          <p:cNvSpPr/>
          <p:nvPr/>
        </p:nvSpPr>
        <p:spPr>
          <a:xfrm>
            <a:off x="7892097" y="1884380"/>
            <a:ext cx="3261007" cy="1618488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597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3" name="isľïḋê">
            <a:extLst>
              <a:ext uri="{FF2B5EF4-FFF2-40B4-BE49-F238E27FC236}">
                <a16:creationId xmlns="" xmlns:a16="http://schemas.microsoft.com/office/drawing/2014/main" id="{468CE08D-6B53-3049-AE25-6DA3592BE6B7}"/>
              </a:ext>
            </a:extLst>
          </p:cNvPr>
          <p:cNvSpPr/>
          <p:nvPr/>
        </p:nvSpPr>
        <p:spPr>
          <a:xfrm>
            <a:off x="867461" y="1884912"/>
            <a:ext cx="3671312" cy="4017795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6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1EEFC131-1A36-8F4B-A612-C9D6CDF58A3E}"/>
              </a:ext>
            </a:extLst>
          </p:cNvPr>
          <p:cNvSpPr txBox="1"/>
          <p:nvPr/>
        </p:nvSpPr>
        <p:spPr>
          <a:xfrm>
            <a:off x="5034674" y="4013287"/>
            <a:ext cx="5926302" cy="1792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" sz="2000" kern="0" dirty="0" err="1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EasySketchPro</a:t>
            </a:r>
            <a:r>
              <a:rPr lang="zh-CN" altLang="en-US" sz="20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是来自国外的一款功能强大的手绘动画视频制作软件。它能够帮助用户轻松高效的制作出精美的手绘素描动画、卡通动画或者微课，输出的视频容量小且支持</a:t>
            </a:r>
            <a:r>
              <a:rPr lang="en" sz="20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mp4</a:t>
            </a:r>
            <a:r>
              <a:rPr lang="zh-CN" altLang="en-US" sz="20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格式输出。</a:t>
            </a:r>
          </a:p>
        </p:txBody>
      </p:sp>
    </p:spTree>
    <p:extLst>
      <p:ext uri="{BB962C8B-B14F-4D97-AF65-F5344CB8AC3E}">
        <p14:creationId xmlns:p14="http://schemas.microsoft.com/office/powerpoint/2010/main" val="10581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>
            <a:extLst>
              <a:ext uri="{FF2B5EF4-FFF2-40B4-BE49-F238E27FC236}">
                <a16:creationId xmlns="" xmlns:a16="http://schemas.microsoft.com/office/drawing/2014/main" id="{C43C1E66-2F7C-E343-8869-C5E744FEB09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>
              <a:extLst>
                <a:ext uri="{FF2B5EF4-FFF2-40B4-BE49-F238E27FC236}">
                  <a16:creationId xmlns="" xmlns:a16="http://schemas.microsoft.com/office/drawing/2014/main" id="{DA13A59C-C562-984D-8983-A900E7EC0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4" name="矩形 9">
              <a:extLst>
                <a:ext uri="{FF2B5EF4-FFF2-40B4-BE49-F238E27FC236}">
                  <a16:creationId xmlns="" xmlns:a16="http://schemas.microsoft.com/office/drawing/2014/main" id="{D02794A6-C77F-8244-B926-9BA7EBAE9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3F64888-3E95-8241-BDD2-258259451F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  <p:cxnSp>
        <p:nvCxnSpPr>
          <p:cNvPr id="6" name="Google Shape;1432;p36">
            <a:extLst>
              <a:ext uri="{FF2B5EF4-FFF2-40B4-BE49-F238E27FC236}">
                <a16:creationId xmlns="" xmlns:a16="http://schemas.microsoft.com/office/drawing/2014/main" id="{BF931AAC-9F55-9542-A791-63CBD96176CF}"/>
              </a:ext>
            </a:extLst>
          </p:cNvPr>
          <p:cNvCxnSpPr/>
          <p:nvPr/>
        </p:nvCxnSpPr>
        <p:spPr>
          <a:xfrm>
            <a:off x="1014830" y="2090408"/>
            <a:ext cx="0" cy="392028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Google Shape;1434;p36">
            <a:extLst>
              <a:ext uri="{FF2B5EF4-FFF2-40B4-BE49-F238E27FC236}">
                <a16:creationId xmlns="" xmlns:a16="http://schemas.microsoft.com/office/drawing/2014/main" id="{36770234-6D8D-A541-AB81-CA49E78E05CF}"/>
              </a:ext>
            </a:extLst>
          </p:cNvPr>
          <p:cNvSpPr/>
          <p:nvPr/>
        </p:nvSpPr>
        <p:spPr>
          <a:xfrm>
            <a:off x="1046078" y="2030681"/>
            <a:ext cx="940887" cy="666986"/>
          </a:xfrm>
          <a:custGeom>
            <a:avLst/>
            <a:gdLst/>
            <a:ahLst/>
            <a:cxnLst/>
            <a:rect l="l" t="t" r="r" b="b"/>
            <a:pathLst>
              <a:path w="33868" h="24965" extrusionOk="0">
                <a:moveTo>
                  <a:pt x="20556" y="0"/>
                </a:moveTo>
                <a:cubicBezTo>
                  <a:pt x="19792" y="0"/>
                  <a:pt x="19022" y="70"/>
                  <a:pt x="18254" y="212"/>
                </a:cubicBezTo>
                <a:cubicBezTo>
                  <a:pt x="13618" y="1099"/>
                  <a:pt x="9848" y="4537"/>
                  <a:pt x="8584" y="9106"/>
                </a:cubicBezTo>
                <a:lnTo>
                  <a:pt x="0" y="12477"/>
                </a:lnTo>
                <a:lnTo>
                  <a:pt x="8584" y="15849"/>
                </a:lnTo>
                <a:cubicBezTo>
                  <a:pt x="10114" y="21238"/>
                  <a:pt x="15016" y="24942"/>
                  <a:pt x="20605" y="24964"/>
                </a:cubicBezTo>
                <a:cubicBezTo>
                  <a:pt x="25329" y="24942"/>
                  <a:pt x="29654" y="22259"/>
                  <a:pt x="31761" y="18022"/>
                </a:cubicBezTo>
                <a:cubicBezTo>
                  <a:pt x="33868" y="13786"/>
                  <a:pt x="33380" y="8707"/>
                  <a:pt x="30519" y="4936"/>
                </a:cubicBezTo>
                <a:cubicBezTo>
                  <a:pt x="28129" y="1788"/>
                  <a:pt x="24425" y="0"/>
                  <a:pt x="20556" y="0"/>
                </a:cubicBezTo>
                <a:close/>
              </a:path>
            </a:pathLst>
          </a:custGeom>
          <a:solidFill>
            <a:srgbClr val="3494D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1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8" name="Google Shape;1435;p36">
            <a:extLst>
              <a:ext uri="{FF2B5EF4-FFF2-40B4-BE49-F238E27FC236}">
                <a16:creationId xmlns="" xmlns:a16="http://schemas.microsoft.com/office/drawing/2014/main" id="{18A6A621-9FFB-E146-A742-09A7D003B334}"/>
              </a:ext>
            </a:extLst>
          </p:cNvPr>
          <p:cNvSpPr/>
          <p:nvPr/>
        </p:nvSpPr>
        <p:spPr>
          <a:xfrm>
            <a:off x="1495241" y="2397798"/>
            <a:ext cx="52423" cy="109646"/>
          </a:xfrm>
          <a:custGeom>
            <a:avLst/>
            <a:gdLst/>
            <a:ahLst/>
            <a:cxnLst/>
            <a:rect l="l" t="t" r="r" b="b"/>
            <a:pathLst>
              <a:path w="1887" h="4104" extrusionOk="0">
                <a:moveTo>
                  <a:pt x="1" y="1"/>
                </a:moveTo>
                <a:lnTo>
                  <a:pt x="1" y="4104"/>
                </a:lnTo>
                <a:lnTo>
                  <a:pt x="1886" y="4104"/>
                </a:lnTo>
                <a:lnTo>
                  <a:pt x="188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9" name="Google Shape;1436;p36">
            <a:extLst>
              <a:ext uri="{FF2B5EF4-FFF2-40B4-BE49-F238E27FC236}">
                <a16:creationId xmlns="" xmlns:a16="http://schemas.microsoft.com/office/drawing/2014/main" id="{1D3C1603-B463-4F42-981C-CB479B1D9703}"/>
              </a:ext>
            </a:extLst>
          </p:cNvPr>
          <p:cNvSpPr/>
          <p:nvPr/>
        </p:nvSpPr>
        <p:spPr>
          <a:xfrm>
            <a:off x="1596308" y="2339743"/>
            <a:ext cx="52395" cy="167702"/>
          </a:xfrm>
          <a:custGeom>
            <a:avLst/>
            <a:gdLst/>
            <a:ahLst/>
            <a:cxnLst/>
            <a:rect l="l" t="t" r="r" b="b"/>
            <a:pathLst>
              <a:path w="1886" h="6277" extrusionOk="0">
                <a:moveTo>
                  <a:pt x="0" y="0"/>
                </a:moveTo>
                <a:lnTo>
                  <a:pt x="0" y="6277"/>
                </a:lnTo>
                <a:lnTo>
                  <a:pt x="1886" y="6277"/>
                </a:lnTo>
                <a:lnTo>
                  <a:pt x="18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0" name="Google Shape;1437;p36">
            <a:extLst>
              <a:ext uri="{FF2B5EF4-FFF2-40B4-BE49-F238E27FC236}">
                <a16:creationId xmlns="" xmlns:a16="http://schemas.microsoft.com/office/drawing/2014/main" id="{EB4474A9-C06B-F046-8395-AF4CF5E33633}"/>
              </a:ext>
            </a:extLst>
          </p:cNvPr>
          <p:cNvSpPr/>
          <p:nvPr/>
        </p:nvSpPr>
        <p:spPr>
          <a:xfrm>
            <a:off x="1696737" y="2290556"/>
            <a:ext cx="52395" cy="216888"/>
          </a:xfrm>
          <a:custGeom>
            <a:avLst/>
            <a:gdLst/>
            <a:ahLst/>
            <a:cxnLst/>
            <a:rect l="l" t="t" r="r" b="b"/>
            <a:pathLst>
              <a:path w="1886" h="8118" extrusionOk="0">
                <a:moveTo>
                  <a:pt x="1" y="0"/>
                </a:moveTo>
                <a:lnTo>
                  <a:pt x="1" y="8118"/>
                </a:lnTo>
                <a:lnTo>
                  <a:pt x="1886" y="8118"/>
                </a:lnTo>
                <a:lnTo>
                  <a:pt x="18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1" name="Google Shape;1438;p36">
            <a:extLst>
              <a:ext uri="{FF2B5EF4-FFF2-40B4-BE49-F238E27FC236}">
                <a16:creationId xmlns="" xmlns:a16="http://schemas.microsoft.com/office/drawing/2014/main" id="{4A96AA06-BC11-C244-AE01-22FAD58485DD}"/>
              </a:ext>
            </a:extLst>
          </p:cNvPr>
          <p:cNvSpPr/>
          <p:nvPr/>
        </p:nvSpPr>
        <p:spPr>
          <a:xfrm>
            <a:off x="1468904" y="2192773"/>
            <a:ext cx="272225" cy="142081"/>
          </a:xfrm>
          <a:custGeom>
            <a:avLst/>
            <a:gdLst/>
            <a:ahLst/>
            <a:cxnLst/>
            <a:rect l="l" t="t" r="r" b="b"/>
            <a:pathLst>
              <a:path w="9799" h="5318" extrusionOk="0">
                <a:moveTo>
                  <a:pt x="6161" y="1"/>
                </a:moveTo>
                <a:cubicBezTo>
                  <a:pt x="5784" y="1"/>
                  <a:pt x="5784" y="577"/>
                  <a:pt x="6161" y="577"/>
                </a:cubicBezTo>
                <a:lnTo>
                  <a:pt x="8423" y="577"/>
                </a:lnTo>
                <a:lnTo>
                  <a:pt x="284" y="4791"/>
                </a:lnTo>
                <a:cubicBezTo>
                  <a:pt x="1" y="4942"/>
                  <a:pt x="167" y="5318"/>
                  <a:pt x="414" y="5318"/>
                </a:cubicBezTo>
                <a:cubicBezTo>
                  <a:pt x="457" y="5318"/>
                  <a:pt x="503" y="5306"/>
                  <a:pt x="550" y="5279"/>
                </a:cubicBezTo>
                <a:lnTo>
                  <a:pt x="8490" y="1176"/>
                </a:lnTo>
                <a:lnTo>
                  <a:pt x="8490" y="1176"/>
                </a:lnTo>
                <a:cubicBezTo>
                  <a:pt x="8091" y="1753"/>
                  <a:pt x="7669" y="2352"/>
                  <a:pt x="7270" y="2928"/>
                </a:cubicBezTo>
                <a:cubicBezTo>
                  <a:pt x="7113" y="3132"/>
                  <a:pt x="7311" y="3336"/>
                  <a:pt x="7511" y="3336"/>
                </a:cubicBezTo>
                <a:cubicBezTo>
                  <a:pt x="7594" y="3336"/>
                  <a:pt x="7677" y="3301"/>
                  <a:pt x="7736" y="3217"/>
                </a:cubicBezTo>
                <a:lnTo>
                  <a:pt x="9688" y="444"/>
                </a:lnTo>
                <a:cubicBezTo>
                  <a:pt x="9798" y="267"/>
                  <a:pt x="9688" y="23"/>
                  <a:pt x="946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2" name="Google Shape;1439;p36">
            <a:extLst>
              <a:ext uri="{FF2B5EF4-FFF2-40B4-BE49-F238E27FC236}">
                <a16:creationId xmlns="" xmlns:a16="http://schemas.microsoft.com/office/drawing/2014/main" id="{973AE481-68A4-144A-A362-9DFA5E7E3533}"/>
              </a:ext>
            </a:extLst>
          </p:cNvPr>
          <p:cNvSpPr/>
          <p:nvPr/>
        </p:nvSpPr>
        <p:spPr>
          <a:xfrm>
            <a:off x="938870" y="2297663"/>
            <a:ext cx="162074" cy="133131"/>
          </a:xfrm>
          <a:custGeom>
            <a:avLst/>
            <a:gdLst/>
            <a:ahLst/>
            <a:cxnLst/>
            <a:rect l="l" t="t" r="r" b="b"/>
            <a:pathLst>
              <a:path w="5834" h="4983" extrusionOk="0">
                <a:moveTo>
                  <a:pt x="3327" y="0"/>
                </a:moveTo>
                <a:cubicBezTo>
                  <a:pt x="1109" y="0"/>
                  <a:pt x="0" y="2684"/>
                  <a:pt x="1575" y="4259"/>
                </a:cubicBezTo>
                <a:cubicBezTo>
                  <a:pt x="2082" y="4759"/>
                  <a:pt x="2704" y="4983"/>
                  <a:pt x="3314" y="4983"/>
                </a:cubicBezTo>
                <a:cubicBezTo>
                  <a:pt x="4599" y="4983"/>
                  <a:pt x="5833" y="3988"/>
                  <a:pt x="5833" y="2484"/>
                </a:cubicBezTo>
                <a:cubicBezTo>
                  <a:pt x="5833" y="1109"/>
                  <a:pt x="4702" y="0"/>
                  <a:pt x="332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13" name="Google Shape;1441;p36">
            <a:extLst>
              <a:ext uri="{FF2B5EF4-FFF2-40B4-BE49-F238E27FC236}">
                <a16:creationId xmlns="" xmlns:a16="http://schemas.microsoft.com/office/drawing/2014/main" id="{3AEE5B9D-0F18-0442-BD3B-2FEF7DDD8909}"/>
              </a:ext>
            </a:extLst>
          </p:cNvPr>
          <p:cNvSpPr/>
          <p:nvPr/>
        </p:nvSpPr>
        <p:spPr>
          <a:xfrm>
            <a:off x="983467" y="3133744"/>
            <a:ext cx="932970" cy="663594"/>
          </a:xfrm>
          <a:custGeom>
            <a:avLst/>
            <a:gdLst/>
            <a:ahLst/>
            <a:cxnLst/>
            <a:rect l="l" t="t" r="r" b="b"/>
            <a:pathLst>
              <a:path w="33891" h="24951" extrusionOk="0">
                <a:moveTo>
                  <a:pt x="20616" y="1"/>
                </a:moveTo>
                <a:cubicBezTo>
                  <a:pt x="19847" y="1"/>
                  <a:pt x="19071" y="73"/>
                  <a:pt x="18299" y="221"/>
                </a:cubicBezTo>
                <a:cubicBezTo>
                  <a:pt x="13641" y="1108"/>
                  <a:pt x="9871" y="4546"/>
                  <a:pt x="8606" y="9092"/>
                </a:cubicBezTo>
                <a:lnTo>
                  <a:pt x="1" y="12464"/>
                </a:lnTo>
                <a:lnTo>
                  <a:pt x="8606" y="15857"/>
                </a:lnTo>
                <a:cubicBezTo>
                  <a:pt x="10115" y="21225"/>
                  <a:pt x="15016" y="24951"/>
                  <a:pt x="20605" y="24951"/>
                </a:cubicBezTo>
                <a:cubicBezTo>
                  <a:pt x="25329" y="24951"/>
                  <a:pt x="29677" y="22267"/>
                  <a:pt x="31784" y="18031"/>
                </a:cubicBezTo>
                <a:cubicBezTo>
                  <a:pt x="33891" y="13794"/>
                  <a:pt x="33403" y="8715"/>
                  <a:pt x="30542" y="4945"/>
                </a:cubicBezTo>
                <a:cubicBezTo>
                  <a:pt x="28157" y="1803"/>
                  <a:pt x="24464" y="1"/>
                  <a:pt x="20616" y="1"/>
                </a:cubicBezTo>
                <a:close/>
              </a:path>
            </a:pathLst>
          </a:custGeom>
          <a:solidFill>
            <a:srgbClr val="3494D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1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14" name="Google Shape;1442;p36">
            <a:extLst>
              <a:ext uri="{FF2B5EF4-FFF2-40B4-BE49-F238E27FC236}">
                <a16:creationId xmlns="" xmlns:a16="http://schemas.microsoft.com/office/drawing/2014/main" id="{5A9A87D4-B3EE-5C4F-9532-D04C78C7C95C}"/>
              </a:ext>
            </a:extLst>
          </p:cNvPr>
          <p:cNvSpPr/>
          <p:nvPr/>
        </p:nvSpPr>
        <p:spPr>
          <a:xfrm>
            <a:off x="1371179" y="3284038"/>
            <a:ext cx="377940" cy="334415"/>
          </a:xfrm>
          <a:custGeom>
            <a:avLst/>
            <a:gdLst/>
            <a:ahLst/>
            <a:cxnLst/>
            <a:rect l="l" t="t" r="r" b="b"/>
            <a:pathLst>
              <a:path w="13729" h="12574" extrusionOk="0">
                <a:moveTo>
                  <a:pt x="5338" y="1764"/>
                </a:moveTo>
                <a:cubicBezTo>
                  <a:pt x="6962" y="1764"/>
                  <a:pt x="8517" y="3020"/>
                  <a:pt x="8517" y="4927"/>
                </a:cubicBezTo>
                <a:cubicBezTo>
                  <a:pt x="8540" y="6680"/>
                  <a:pt x="7120" y="8099"/>
                  <a:pt x="5368" y="8099"/>
                </a:cubicBezTo>
                <a:lnTo>
                  <a:pt x="5368" y="8077"/>
                </a:lnTo>
                <a:cubicBezTo>
                  <a:pt x="2551" y="8077"/>
                  <a:pt x="1154" y="4683"/>
                  <a:pt x="3128" y="2687"/>
                </a:cubicBezTo>
                <a:cubicBezTo>
                  <a:pt x="3773" y="2050"/>
                  <a:pt x="4563" y="1764"/>
                  <a:pt x="5338" y="1764"/>
                </a:cubicBezTo>
                <a:close/>
                <a:moveTo>
                  <a:pt x="5374" y="0"/>
                </a:moveTo>
                <a:cubicBezTo>
                  <a:pt x="4050" y="0"/>
                  <a:pt x="2737" y="532"/>
                  <a:pt x="1775" y="1556"/>
                </a:cubicBezTo>
                <a:cubicBezTo>
                  <a:pt x="67" y="3397"/>
                  <a:pt x="1" y="6214"/>
                  <a:pt x="1642" y="8121"/>
                </a:cubicBezTo>
                <a:cubicBezTo>
                  <a:pt x="2601" y="9252"/>
                  <a:pt x="3982" y="9845"/>
                  <a:pt x="5376" y="9845"/>
                </a:cubicBezTo>
                <a:cubicBezTo>
                  <a:pt x="6335" y="9845"/>
                  <a:pt x="7300" y="9565"/>
                  <a:pt x="8140" y="8986"/>
                </a:cubicBezTo>
                <a:cubicBezTo>
                  <a:pt x="8163" y="8986"/>
                  <a:pt x="8163" y="9008"/>
                  <a:pt x="8163" y="9008"/>
                </a:cubicBezTo>
                <a:lnTo>
                  <a:pt x="11423" y="12202"/>
                </a:lnTo>
                <a:cubicBezTo>
                  <a:pt x="11657" y="12464"/>
                  <a:pt x="11933" y="12573"/>
                  <a:pt x="12201" y="12573"/>
                </a:cubicBezTo>
                <a:cubicBezTo>
                  <a:pt x="13000" y="12573"/>
                  <a:pt x="13728" y="11602"/>
                  <a:pt x="13064" y="10805"/>
                </a:cubicBezTo>
                <a:lnTo>
                  <a:pt x="13042" y="10783"/>
                </a:lnTo>
                <a:lnTo>
                  <a:pt x="9804" y="7611"/>
                </a:lnTo>
                <a:cubicBezTo>
                  <a:pt x="9737" y="7545"/>
                  <a:pt x="9671" y="7478"/>
                  <a:pt x="9604" y="7434"/>
                </a:cubicBezTo>
                <a:cubicBezTo>
                  <a:pt x="10868" y="5260"/>
                  <a:pt x="10314" y="2488"/>
                  <a:pt x="8318" y="980"/>
                </a:cubicBezTo>
                <a:cubicBezTo>
                  <a:pt x="7436" y="321"/>
                  <a:pt x="6402" y="0"/>
                  <a:pt x="53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5" name="Google Shape;1443;p36">
            <a:extLst>
              <a:ext uri="{FF2B5EF4-FFF2-40B4-BE49-F238E27FC236}">
                <a16:creationId xmlns="" xmlns:a16="http://schemas.microsoft.com/office/drawing/2014/main" id="{32A68E49-3C08-0149-8DDF-035980112CB2}"/>
              </a:ext>
            </a:extLst>
          </p:cNvPr>
          <p:cNvSpPr/>
          <p:nvPr/>
        </p:nvSpPr>
        <p:spPr>
          <a:xfrm>
            <a:off x="867461" y="3399144"/>
            <a:ext cx="160602" cy="132793"/>
          </a:xfrm>
          <a:custGeom>
            <a:avLst/>
            <a:gdLst/>
            <a:ahLst/>
            <a:cxnLst/>
            <a:rect l="l" t="t" r="r" b="b"/>
            <a:pathLst>
              <a:path w="5834" h="4993" extrusionOk="0">
                <a:moveTo>
                  <a:pt x="3328" y="1"/>
                </a:moveTo>
                <a:cubicBezTo>
                  <a:pt x="1110" y="1"/>
                  <a:pt x="1" y="2684"/>
                  <a:pt x="1553" y="4259"/>
                </a:cubicBezTo>
                <a:cubicBezTo>
                  <a:pt x="2060" y="4766"/>
                  <a:pt x="2685" y="4993"/>
                  <a:pt x="3298" y="4993"/>
                </a:cubicBezTo>
                <a:cubicBezTo>
                  <a:pt x="4590" y="4993"/>
                  <a:pt x="5834" y="3988"/>
                  <a:pt x="5834" y="2485"/>
                </a:cubicBezTo>
                <a:cubicBezTo>
                  <a:pt x="5834" y="1110"/>
                  <a:pt x="4703" y="1"/>
                  <a:pt x="3328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16" name="Google Shape;1445;p36">
            <a:extLst>
              <a:ext uri="{FF2B5EF4-FFF2-40B4-BE49-F238E27FC236}">
                <a16:creationId xmlns="" xmlns:a16="http://schemas.microsoft.com/office/drawing/2014/main" id="{313D0BAB-E66C-7547-9049-8B9DB04A5C22}"/>
              </a:ext>
            </a:extLst>
          </p:cNvPr>
          <p:cNvSpPr/>
          <p:nvPr/>
        </p:nvSpPr>
        <p:spPr>
          <a:xfrm>
            <a:off x="1055380" y="4233412"/>
            <a:ext cx="931557" cy="662971"/>
          </a:xfrm>
          <a:custGeom>
            <a:avLst/>
            <a:gdLst/>
            <a:ahLst/>
            <a:cxnLst/>
            <a:rect l="l" t="t" r="r" b="b"/>
            <a:pathLst>
              <a:path w="33869" h="24951" extrusionOk="0">
                <a:moveTo>
                  <a:pt x="20594" y="1"/>
                </a:moveTo>
                <a:cubicBezTo>
                  <a:pt x="19825" y="1"/>
                  <a:pt x="19049" y="73"/>
                  <a:pt x="18277" y="221"/>
                </a:cubicBezTo>
                <a:cubicBezTo>
                  <a:pt x="13619" y="1086"/>
                  <a:pt x="9871" y="4523"/>
                  <a:pt x="8584" y="9092"/>
                </a:cubicBezTo>
                <a:lnTo>
                  <a:pt x="1" y="12464"/>
                </a:lnTo>
                <a:lnTo>
                  <a:pt x="8584" y="15835"/>
                </a:lnTo>
                <a:cubicBezTo>
                  <a:pt x="10092" y="21224"/>
                  <a:pt x="14994" y="24950"/>
                  <a:pt x="20605" y="24950"/>
                </a:cubicBezTo>
                <a:cubicBezTo>
                  <a:pt x="25330" y="24950"/>
                  <a:pt x="29654" y="22267"/>
                  <a:pt x="31761" y="18008"/>
                </a:cubicBezTo>
                <a:cubicBezTo>
                  <a:pt x="33869" y="13772"/>
                  <a:pt x="33381" y="8715"/>
                  <a:pt x="30519" y="4945"/>
                </a:cubicBezTo>
                <a:cubicBezTo>
                  <a:pt x="28135" y="1803"/>
                  <a:pt x="24442" y="1"/>
                  <a:pt x="20594" y="1"/>
                </a:cubicBezTo>
                <a:close/>
              </a:path>
            </a:pathLst>
          </a:custGeom>
          <a:solidFill>
            <a:srgbClr val="3494D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1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17" name="Google Shape;1446;p36">
            <a:extLst>
              <a:ext uri="{FF2B5EF4-FFF2-40B4-BE49-F238E27FC236}">
                <a16:creationId xmlns="" xmlns:a16="http://schemas.microsoft.com/office/drawing/2014/main" id="{0E7B3FD3-D343-C747-B389-43DAE6B7A1B4}"/>
              </a:ext>
            </a:extLst>
          </p:cNvPr>
          <p:cNvSpPr/>
          <p:nvPr/>
        </p:nvSpPr>
        <p:spPr>
          <a:xfrm>
            <a:off x="1473259" y="4454961"/>
            <a:ext cx="294686" cy="252849"/>
          </a:xfrm>
          <a:custGeom>
            <a:avLst/>
            <a:gdLst/>
            <a:ahLst/>
            <a:cxnLst/>
            <a:rect l="l" t="t" r="r" b="b"/>
            <a:pathLst>
              <a:path w="10714" h="9516" extrusionOk="0">
                <a:moveTo>
                  <a:pt x="5346" y="0"/>
                </a:moveTo>
                <a:lnTo>
                  <a:pt x="1" y="4769"/>
                </a:lnTo>
                <a:lnTo>
                  <a:pt x="1" y="9515"/>
                </a:lnTo>
                <a:lnTo>
                  <a:pt x="3971" y="9515"/>
                </a:lnTo>
                <a:lnTo>
                  <a:pt x="3971" y="7120"/>
                </a:lnTo>
                <a:lnTo>
                  <a:pt x="6743" y="7120"/>
                </a:lnTo>
                <a:lnTo>
                  <a:pt x="6743" y="9515"/>
                </a:lnTo>
                <a:lnTo>
                  <a:pt x="10713" y="9515"/>
                </a:lnTo>
                <a:lnTo>
                  <a:pt x="10713" y="4769"/>
                </a:lnTo>
                <a:lnTo>
                  <a:pt x="53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8" name="Google Shape;1447;p36">
            <a:extLst>
              <a:ext uri="{FF2B5EF4-FFF2-40B4-BE49-F238E27FC236}">
                <a16:creationId xmlns="" xmlns:a16="http://schemas.microsoft.com/office/drawing/2014/main" id="{CE0C44A2-97AA-5B4C-A3A9-1721ECE7038B}"/>
              </a:ext>
            </a:extLst>
          </p:cNvPr>
          <p:cNvSpPr/>
          <p:nvPr/>
        </p:nvSpPr>
        <p:spPr>
          <a:xfrm>
            <a:off x="1372537" y="4381439"/>
            <a:ext cx="496130" cy="225932"/>
          </a:xfrm>
          <a:custGeom>
            <a:avLst/>
            <a:gdLst/>
            <a:ahLst/>
            <a:cxnLst/>
            <a:rect l="l" t="t" r="r" b="b"/>
            <a:pathLst>
              <a:path w="18038" h="8503" extrusionOk="0">
                <a:moveTo>
                  <a:pt x="9019" y="0"/>
                </a:moveTo>
                <a:cubicBezTo>
                  <a:pt x="8830" y="0"/>
                  <a:pt x="8642" y="72"/>
                  <a:pt x="8498" y="217"/>
                </a:cubicBezTo>
                <a:lnTo>
                  <a:pt x="558" y="7247"/>
                </a:lnTo>
                <a:cubicBezTo>
                  <a:pt x="1" y="7752"/>
                  <a:pt x="522" y="8502"/>
                  <a:pt x="1126" y="8502"/>
                </a:cubicBezTo>
                <a:cubicBezTo>
                  <a:pt x="1292" y="8502"/>
                  <a:pt x="1464" y="8446"/>
                  <a:pt x="1622" y="8312"/>
                </a:cubicBezTo>
                <a:lnTo>
                  <a:pt x="9008" y="1725"/>
                </a:lnTo>
                <a:lnTo>
                  <a:pt x="16416" y="8312"/>
                </a:lnTo>
                <a:cubicBezTo>
                  <a:pt x="16573" y="8446"/>
                  <a:pt x="16745" y="8502"/>
                  <a:pt x="16911" y="8502"/>
                </a:cubicBezTo>
                <a:cubicBezTo>
                  <a:pt x="17515" y="8502"/>
                  <a:pt x="18037" y="7752"/>
                  <a:pt x="17480" y="7247"/>
                </a:cubicBezTo>
                <a:lnTo>
                  <a:pt x="9540" y="217"/>
                </a:lnTo>
                <a:cubicBezTo>
                  <a:pt x="9396" y="72"/>
                  <a:pt x="9207" y="0"/>
                  <a:pt x="90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9" name="Google Shape;1448;p36">
            <a:extLst>
              <a:ext uri="{FF2B5EF4-FFF2-40B4-BE49-F238E27FC236}">
                <a16:creationId xmlns="" xmlns:a16="http://schemas.microsoft.com/office/drawing/2014/main" id="{7BAF13B2-247E-F348-8BAA-4C304D60493D}"/>
              </a:ext>
            </a:extLst>
          </p:cNvPr>
          <p:cNvSpPr/>
          <p:nvPr/>
        </p:nvSpPr>
        <p:spPr>
          <a:xfrm>
            <a:off x="938870" y="4498563"/>
            <a:ext cx="160463" cy="132403"/>
          </a:xfrm>
          <a:custGeom>
            <a:avLst/>
            <a:gdLst/>
            <a:ahLst/>
            <a:cxnLst/>
            <a:rect l="l" t="t" r="r" b="b"/>
            <a:pathLst>
              <a:path w="5834" h="4983" extrusionOk="0">
                <a:moveTo>
                  <a:pt x="3350" y="0"/>
                </a:moveTo>
                <a:cubicBezTo>
                  <a:pt x="1110" y="0"/>
                  <a:pt x="1" y="2684"/>
                  <a:pt x="1575" y="4259"/>
                </a:cubicBezTo>
                <a:cubicBezTo>
                  <a:pt x="2082" y="4759"/>
                  <a:pt x="2704" y="4983"/>
                  <a:pt x="3314" y="4983"/>
                </a:cubicBezTo>
                <a:cubicBezTo>
                  <a:pt x="4600" y="4983"/>
                  <a:pt x="5834" y="3989"/>
                  <a:pt x="5834" y="2485"/>
                </a:cubicBezTo>
                <a:cubicBezTo>
                  <a:pt x="5834" y="1109"/>
                  <a:pt x="4725" y="0"/>
                  <a:pt x="335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20" name="Google Shape;1450;p36">
            <a:extLst>
              <a:ext uri="{FF2B5EF4-FFF2-40B4-BE49-F238E27FC236}">
                <a16:creationId xmlns="" xmlns:a16="http://schemas.microsoft.com/office/drawing/2014/main" id="{4AE0EC3F-22B6-E14B-B21D-3DCA9C4A06DD}"/>
              </a:ext>
            </a:extLst>
          </p:cNvPr>
          <p:cNvSpPr/>
          <p:nvPr/>
        </p:nvSpPr>
        <p:spPr>
          <a:xfrm>
            <a:off x="1054783" y="5332460"/>
            <a:ext cx="932202" cy="663007"/>
          </a:xfrm>
          <a:custGeom>
            <a:avLst/>
            <a:gdLst/>
            <a:ahLst/>
            <a:cxnLst/>
            <a:rect l="l" t="t" r="r" b="b"/>
            <a:pathLst>
              <a:path w="33890" h="24965" extrusionOk="0">
                <a:moveTo>
                  <a:pt x="20578" y="0"/>
                </a:moveTo>
                <a:cubicBezTo>
                  <a:pt x="19814" y="0"/>
                  <a:pt x="19044" y="70"/>
                  <a:pt x="18276" y="212"/>
                </a:cubicBezTo>
                <a:cubicBezTo>
                  <a:pt x="13618" y="1099"/>
                  <a:pt x="9870" y="4537"/>
                  <a:pt x="8606" y="9106"/>
                </a:cubicBezTo>
                <a:lnTo>
                  <a:pt x="0" y="12477"/>
                </a:lnTo>
                <a:lnTo>
                  <a:pt x="8606" y="15849"/>
                </a:lnTo>
                <a:cubicBezTo>
                  <a:pt x="10114" y="21238"/>
                  <a:pt x="15015" y="24942"/>
                  <a:pt x="20605" y="24964"/>
                </a:cubicBezTo>
                <a:cubicBezTo>
                  <a:pt x="25351" y="24964"/>
                  <a:pt x="29676" y="22281"/>
                  <a:pt x="31783" y="18022"/>
                </a:cubicBezTo>
                <a:cubicBezTo>
                  <a:pt x="33890" y="13786"/>
                  <a:pt x="33402" y="8729"/>
                  <a:pt x="30541" y="4936"/>
                </a:cubicBezTo>
                <a:cubicBezTo>
                  <a:pt x="28151" y="1788"/>
                  <a:pt x="24447" y="0"/>
                  <a:pt x="20578" y="0"/>
                </a:cubicBezTo>
                <a:close/>
              </a:path>
            </a:pathLst>
          </a:custGeom>
          <a:solidFill>
            <a:srgbClr val="3494DB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16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21" name="Google Shape;1451;p36">
            <a:extLst>
              <a:ext uri="{FF2B5EF4-FFF2-40B4-BE49-F238E27FC236}">
                <a16:creationId xmlns="" xmlns:a16="http://schemas.microsoft.com/office/drawing/2014/main" id="{1A7ECCCC-699E-CD44-8C65-7052706910CC}"/>
              </a:ext>
            </a:extLst>
          </p:cNvPr>
          <p:cNvSpPr/>
          <p:nvPr/>
        </p:nvSpPr>
        <p:spPr>
          <a:xfrm>
            <a:off x="1480615" y="5504792"/>
            <a:ext cx="266622" cy="202049"/>
          </a:xfrm>
          <a:custGeom>
            <a:avLst/>
            <a:gdLst/>
            <a:ahLst/>
            <a:cxnLst/>
            <a:rect l="l" t="t" r="r" b="b"/>
            <a:pathLst>
              <a:path w="9693" h="7608" extrusionOk="0">
                <a:moveTo>
                  <a:pt x="2773" y="0"/>
                </a:moveTo>
                <a:lnTo>
                  <a:pt x="2773" y="3305"/>
                </a:lnTo>
                <a:lnTo>
                  <a:pt x="0" y="3305"/>
                </a:lnTo>
                <a:lnTo>
                  <a:pt x="4857" y="7608"/>
                </a:lnTo>
                <a:lnTo>
                  <a:pt x="9692" y="3305"/>
                </a:lnTo>
                <a:lnTo>
                  <a:pt x="6920" y="3305"/>
                </a:lnTo>
                <a:lnTo>
                  <a:pt x="69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22" name="Google Shape;1452;p36">
            <a:extLst>
              <a:ext uri="{FF2B5EF4-FFF2-40B4-BE49-F238E27FC236}">
                <a16:creationId xmlns="" xmlns:a16="http://schemas.microsoft.com/office/drawing/2014/main" id="{CE0133F0-E494-3841-961D-12B523CE4661}"/>
              </a:ext>
            </a:extLst>
          </p:cNvPr>
          <p:cNvSpPr/>
          <p:nvPr/>
        </p:nvSpPr>
        <p:spPr>
          <a:xfrm>
            <a:off x="1410445" y="5676486"/>
            <a:ext cx="407566" cy="118711"/>
          </a:xfrm>
          <a:custGeom>
            <a:avLst/>
            <a:gdLst/>
            <a:ahLst/>
            <a:cxnLst/>
            <a:rect l="l" t="t" r="r" b="b"/>
            <a:pathLst>
              <a:path w="14817" h="4470" extrusionOk="0">
                <a:moveTo>
                  <a:pt x="655" y="0"/>
                </a:moveTo>
                <a:cubicBezTo>
                  <a:pt x="328" y="0"/>
                  <a:pt x="1" y="211"/>
                  <a:pt x="1" y="632"/>
                </a:cubicBezTo>
                <a:lnTo>
                  <a:pt x="1" y="3826"/>
                </a:lnTo>
                <a:cubicBezTo>
                  <a:pt x="1" y="4181"/>
                  <a:pt x="289" y="4469"/>
                  <a:pt x="666" y="4469"/>
                </a:cubicBezTo>
                <a:lnTo>
                  <a:pt x="14151" y="4469"/>
                </a:lnTo>
                <a:cubicBezTo>
                  <a:pt x="14506" y="4469"/>
                  <a:pt x="14794" y="4181"/>
                  <a:pt x="14816" y="3826"/>
                </a:cubicBezTo>
                <a:lnTo>
                  <a:pt x="14816" y="632"/>
                </a:lnTo>
                <a:cubicBezTo>
                  <a:pt x="14805" y="211"/>
                  <a:pt x="14478" y="0"/>
                  <a:pt x="14154" y="0"/>
                </a:cubicBezTo>
                <a:cubicBezTo>
                  <a:pt x="13829" y="0"/>
                  <a:pt x="13508" y="211"/>
                  <a:pt x="13508" y="632"/>
                </a:cubicBezTo>
                <a:lnTo>
                  <a:pt x="13508" y="3183"/>
                </a:lnTo>
                <a:lnTo>
                  <a:pt x="1309" y="3183"/>
                </a:lnTo>
                <a:lnTo>
                  <a:pt x="1309" y="632"/>
                </a:lnTo>
                <a:cubicBezTo>
                  <a:pt x="1309" y="211"/>
                  <a:pt x="982" y="0"/>
                  <a:pt x="6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/>
              <a:sym typeface="Arial"/>
            </a:endParaRPr>
          </a:p>
        </p:txBody>
      </p:sp>
      <p:sp>
        <p:nvSpPr>
          <p:cNvPr id="23" name="Google Shape;1453;p36">
            <a:extLst>
              <a:ext uri="{FF2B5EF4-FFF2-40B4-BE49-F238E27FC236}">
                <a16:creationId xmlns="" xmlns:a16="http://schemas.microsoft.com/office/drawing/2014/main" id="{214BB714-1CA9-F44F-A959-C41E90B92860}"/>
              </a:ext>
            </a:extLst>
          </p:cNvPr>
          <p:cNvSpPr/>
          <p:nvPr/>
        </p:nvSpPr>
        <p:spPr>
          <a:xfrm>
            <a:off x="938870" y="5597265"/>
            <a:ext cx="160475" cy="132734"/>
          </a:xfrm>
          <a:custGeom>
            <a:avLst/>
            <a:gdLst/>
            <a:ahLst/>
            <a:cxnLst/>
            <a:rect l="l" t="t" r="r" b="b"/>
            <a:pathLst>
              <a:path w="5834" h="4998" extrusionOk="0">
                <a:moveTo>
                  <a:pt x="3327" y="0"/>
                </a:moveTo>
                <a:cubicBezTo>
                  <a:pt x="1109" y="0"/>
                  <a:pt x="0" y="2684"/>
                  <a:pt x="1575" y="4259"/>
                </a:cubicBezTo>
                <a:cubicBezTo>
                  <a:pt x="2078" y="4769"/>
                  <a:pt x="2703" y="4998"/>
                  <a:pt x="3317" y="4998"/>
                </a:cubicBezTo>
                <a:cubicBezTo>
                  <a:pt x="4598" y="4998"/>
                  <a:pt x="5833" y="4005"/>
                  <a:pt x="5833" y="2506"/>
                </a:cubicBezTo>
                <a:cubicBezTo>
                  <a:pt x="5833" y="1109"/>
                  <a:pt x="4702" y="0"/>
                  <a:pt x="332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just"/>
            <a:endParaRPr sz="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Arial"/>
            </a:endParaRPr>
          </a:p>
        </p:txBody>
      </p:sp>
      <p:sp>
        <p:nvSpPr>
          <p:cNvPr id="24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F29EFA9B-2A60-8147-BB6E-5A758851605D}"/>
              </a:ext>
            </a:extLst>
          </p:cNvPr>
          <p:cNvSpPr txBox="1"/>
          <p:nvPr/>
        </p:nvSpPr>
        <p:spPr>
          <a:xfrm>
            <a:off x="2198932" y="2030681"/>
            <a:ext cx="4084800" cy="649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软件内置了超过</a:t>
            </a:r>
            <a:r>
              <a:rPr lang="en-US" altLang="zh-CN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50</a:t>
            </a: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多种画笔，包括钢笔、水彩笔、粉笔、蜡笔等，以及丰富多彩的特效</a:t>
            </a:r>
            <a:endParaRPr lang="en-US" altLang="zh-CN" sz="1600" kern="0" dirty="0"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sp>
        <p:nvSpPr>
          <p:cNvPr id="25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01DBD5A5-F78A-2D41-B786-9E2AC6252647}"/>
              </a:ext>
            </a:extLst>
          </p:cNvPr>
          <p:cNvSpPr txBox="1"/>
          <p:nvPr/>
        </p:nvSpPr>
        <p:spPr>
          <a:xfrm>
            <a:off x="2198933" y="3110263"/>
            <a:ext cx="4084798" cy="995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1600" kern="0" dirty="0">
                <a:latin typeface="Microsoft YaHei" panose="020B0503020204020204" pitchFamily="34" charset="-122"/>
                <a:ea typeface="Microsoft YaHei" panose="020B0503020204020204" pitchFamily="34" charset="-122"/>
                <a:sym typeface="Roboto Light"/>
              </a:rPr>
              <a:t>可直接输入中文字体不需要任何辅助工具，支持直接导入图片、视频素材，背景自定义等</a:t>
            </a:r>
          </a:p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zh-CN" altLang="en-US" sz="1600" kern="0" dirty="0"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sp>
        <p:nvSpPr>
          <p:cNvPr id="26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9005E8E7-D15F-9E44-B71F-A74B62BFD49D}"/>
              </a:ext>
            </a:extLst>
          </p:cNvPr>
          <p:cNvSpPr txBox="1"/>
          <p:nvPr/>
        </p:nvSpPr>
        <p:spPr>
          <a:xfrm>
            <a:off x="2226802" y="4267244"/>
            <a:ext cx="4084798" cy="6499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包含了一个庞大的现成音乐库，免去了你寻找音效的时间，帮助你极大提高创作效率</a:t>
            </a:r>
            <a:endParaRPr lang="en-US" altLang="zh-CN" sz="1600" kern="0" dirty="0"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sp>
        <p:nvSpPr>
          <p:cNvPr id="27" name="Synergistically utilize technically sound portals with frictionless chains. Dramatically customize…">
            <a:extLst>
              <a:ext uri="{FF2B5EF4-FFF2-40B4-BE49-F238E27FC236}">
                <a16:creationId xmlns="" xmlns:a16="http://schemas.microsoft.com/office/drawing/2014/main" id="{881B7315-0420-B54D-B91A-A8BA2123E476}"/>
              </a:ext>
            </a:extLst>
          </p:cNvPr>
          <p:cNvSpPr txBox="1"/>
          <p:nvPr/>
        </p:nvSpPr>
        <p:spPr>
          <a:xfrm>
            <a:off x="2198932" y="5490577"/>
            <a:ext cx="4084798" cy="304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zh-CN" sz="16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一站式解决了用户媒体创作的很大部分需求</a:t>
            </a:r>
            <a:endParaRPr lang="en-US" altLang="zh-CN" sz="1600" kern="0" dirty="0">
              <a:latin typeface="Microsoft YaHei" panose="020B0503020204020204" pitchFamily="34" charset="-122"/>
              <a:ea typeface="Microsoft YaHei" panose="020B0503020204020204" pitchFamily="34" charset="-122"/>
              <a:sym typeface="Roboto Light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C08F2FE-77C8-394E-9092-A1DCD4D81A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91" y="2058362"/>
            <a:ext cx="4833752" cy="344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6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  <p:bldP spid="25" grpId="0" animBg="1"/>
      <p:bldP spid="26" grpId="0" animBg="1"/>
      <p:bldP spid="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576CD78-5F74-8440-84D1-9ABCF88B9805}"/>
              </a:ext>
            </a:extLst>
          </p:cNvPr>
          <p:cNvSpPr/>
          <p:nvPr/>
        </p:nvSpPr>
        <p:spPr>
          <a:xfrm>
            <a:off x="1083561" y="1964571"/>
            <a:ext cx="10167753" cy="400792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="" xmlns:a16="http://schemas.microsoft.com/office/drawing/2014/main" id="{95B28215-5811-CA4F-A0DE-879EB932D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089" y="3541247"/>
            <a:ext cx="631321" cy="638318"/>
          </a:xfrm>
          <a:prstGeom prst="ellipse">
            <a:avLst/>
          </a:prstGeom>
          <a:solidFill>
            <a:srgbClr val="C67884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="" xmlns:a16="http://schemas.microsoft.com/office/drawing/2014/main" id="{15CB1F09-A641-184C-8304-6BACA44B5495}"/>
              </a:ext>
            </a:extLst>
          </p:cNvPr>
          <p:cNvGrpSpPr/>
          <p:nvPr/>
        </p:nvGrpSpPr>
        <p:grpSpPr bwMode="auto">
          <a:xfrm>
            <a:off x="6552062" y="3711338"/>
            <a:ext cx="322309" cy="315337"/>
            <a:chOff x="0" y="0"/>
            <a:chExt cx="150" cy="146"/>
          </a:xfrm>
          <a:solidFill>
            <a:srgbClr val="F8F8F8"/>
          </a:solidFill>
        </p:grpSpPr>
        <p:sp>
          <p:nvSpPr>
            <p:cNvPr id="11" name="Freeform 16">
              <a:extLst>
                <a:ext uri="{FF2B5EF4-FFF2-40B4-BE49-F238E27FC236}">
                  <a16:creationId xmlns="" xmlns:a16="http://schemas.microsoft.com/office/drawing/2014/main" id="{0ED9104E-F941-D749-B41D-E7F7328BA8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  <p:sp>
          <p:nvSpPr>
            <p:cNvPr id="12" name="Freeform 17">
              <a:extLst>
                <a:ext uri="{FF2B5EF4-FFF2-40B4-BE49-F238E27FC236}">
                  <a16:creationId xmlns="" xmlns:a16="http://schemas.microsoft.com/office/drawing/2014/main" id="{5D3DC128-DA16-6347-87B9-970653896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endParaRPr>
            </a:p>
          </p:txBody>
        </p:sp>
      </p:grpSp>
      <p:sp>
        <p:nvSpPr>
          <p:cNvPr id="17" name="Oval 5">
            <a:extLst>
              <a:ext uri="{FF2B5EF4-FFF2-40B4-BE49-F238E27FC236}">
                <a16:creationId xmlns="" xmlns:a16="http://schemas.microsoft.com/office/drawing/2014/main" id="{16D6DF3B-31EB-094C-8B88-9BBA25C8E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8323" y="3571188"/>
            <a:ext cx="631321" cy="637044"/>
          </a:xfrm>
          <a:prstGeom prst="ellipse">
            <a:avLst/>
          </a:prstGeom>
          <a:solidFill>
            <a:srgbClr val="973E4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="" xmlns:a16="http://schemas.microsoft.com/office/drawing/2014/main" id="{DA254362-C911-EC45-B848-C3D5B5C343CF}"/>
              </a:ext>
            </a:extLst>
          </p:cNvPr>
          <p:cNvSpPr>
            <a:spLocks noEditPoints="1"/>
          </p:cNvSpPr>
          <p:nvPr/>
        </p:nvSpPr>
        <p:spPr bwMode="auto">
          <a:xfrm>
            <a:off x="1629161" y="3727264"/>
            <a:ext cx="270385" cy="319796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0" name="Oval 6">
            <a:extLst>
              <a:ext uri="{FF2B5EF4-FFF2-40B4-BE49-F238E27FC236}">
                <a16:creationId xmlns="" xmlns:a16="http://schemas.microsoft.com/office/drawing/2014/main" id="{92C91806-BAB5-734E-BBC0-C2288BB0D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131" y="4771379"/>
            <a:ext cx="631321" cy="637044"/>
          </a:xfrm>
          <a:prstGeom prst="ellipse">
            <a:avLst/>
          </a:prstGeom>
          <a:solidFill>
            <a:srgbClr val="C67884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="" xmlns:a16="http://schemas.microsoft.com/office/drawing/2014/main" id="{A2514844-877D-0B48-A2FF-A6B393E22C43}"/>
              </a:ext>
            </a:extLst>
          </p:cNvPr>
          <p:cNvSpPr>
            <a:spLocks noEditPoints="1"/>
          </p:cNvSpPr>
          <p:nvPr/>
        </p:nvSpPr>
        <p:spPr bwMode="auto">
          <a:xfrm>
            <a:off x="1683125" y="4982878"/>
            <a:ext cx="227326" cy="254818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3" name="Oval 10">
            <a:extLst>
              <a:ext uri="{FF2B5EF4-FFF2-40B4-BE49-F238E27FC236}">
                <a16:creationId xmlns="" xmlns:a16="http://schemas.microsoft.com/office/drawing/2014/main" id="{42029999-6B77-884D-B397-F3D2FDFE3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898" y="4742712"/>
            <a:ext cx="631321" cy="637044"/>
          </a:xfrm>
          <a:prstGeom prst="ellipse">
            <a:avLst/>
          </a:prstGeom>
          <a:solidFill>
            <a:srgbClr val="973E4F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4" name="Freeform 22">
            <a:extLst>
              <a:ext uri="{FF2B5EF4-FFF2-40B4-BE49-F238E27FC236}">
                <a16:creationId xmlns="" xmlns:a16="http://schemas.microsoft.com/office/drawing/2014/main" id="{29E5A85E-D0C8-B949-80CF-F46425A3D91B}"/>
              </a:ext>
            </a:extLst>
          </p:cNvPr>
          <p:cNvSpPr>
            <a:spLocks noEditPoints="1"/>
          </p:cNvSpPr>
          <p:nvPr/>
        </p:nvSpPr>
        <p:spPr bwMode="auto">
          <a:xfrm>
            <a:off x="6552203" y="4924270"/>
            <a:ext cx="311545" cy="321707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74C309F-E0A8-9841-A7BA-55B66907F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8188" y="3600630"/>
            <a:ext cx="3928831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Easy Sketch Pro</a:t>
            </a:r>
            <a:r>
              <a:rPr lang="zh-CN" altLang="en-US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可以帮助用户们十分轻松的绘制出想要的视频效果。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EA683B-51D9-7D4F-9975-E9EF73004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8188" y="4954166"/>
            <a:ext cx="3796064" cy="291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）支持图片自动完成手绘效果。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069EF78-F5CF-9244-9FCE-F08A456E0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9386" y="3540913"/>
            <a:ext cx="3796064" cy="92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）支持中文的输入，不需要靠辅助软件，直接在文字录入框里输入中文字即可。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Rectangle 28">
            <a:extLst>
              <a:ext uri="{FF2B5EF4-FFF2-40B4-BE49-F238E27FC236}">
                <a16:creationId xmlns="" xmlns:a16="http://schemas.microsoft.com/office/drawing/2014/main" id="{9859F415-250C-0D4B-83AB-511326EE0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9386" y="4814370"/>
            <a:ext cx="3794798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）支持导入视频素材，可以将原始视频导入到你的编辑场景当中</a:t>
            </a:r>
            <a:endParaRPr lang="zh-CN" altLang="en-US" sz="900" dirty="0">
              <a:latin typeface="Microsoft YaHei" panose="020B0503020204020204" pitchFamily="34" charset="-122"/>
              <a:ea typeface="Microsoft YaHei" panose="020B0503020204020204" pitchFamily="34" charset="-122"/>
              <a:cs typeface="字魂59号-创粗黑" panose="00000500000000000000" charset="-122"/>
            </a:endParaRPr>
          </a:p>
        </p:txBody>
      </p:sp>
      <p:grpSp>
        <p:nvGrpSpPr>
          <p:cNvPr id="32" name="组合 7">
            <a:extLst>
              <a:ext uri="{FF2B5EF4-FFF2-40B4-BE49-F238E27FC236}">
                <a16:creationId xmlns="" xmlns:a16="http://schemas.microsoft.com/office/drawing/2014/main" id="{12A6D347-3832-F342-B8C8-60535637F99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3" name="矩形 1">
              <a:extLst>
                <a:ext uri="{FF2B5EF4-FFF2-40B4-BE49-F238E27FC236}">
                  <a16:creationId xmlns="" xmlns:a16="http://schemas.microsoft.com/office/drawing/2014/main" id="{1CB5FEB2-9EE4-5D4C-8FB9-0380EBB49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4" name="矩形 9">
              <a:extLst>
                <a:ext uri="{FF2B5EF4-FFF2-40B4-BE49-F238E27FC236}">
                  <a16:creationId xmlns="" xmlns:a16="http://schemas.microsoft.com/office/drawing/2014/main" id="{F845D056-6955-104F-9B7E-899B0A103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7E82B38-7D0A-254D-A843-D9E1FD773D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7EFBCEF-DE82-C347-9D6F-C270906BBAA3}"/>
              </a:ext>
            </a:extLst>
          </p:cNvPr>
          <p:cNvSpPr/>
          <p:nvPr/>
        </p:nvSpPr>
        <p:spPr>
          <a:xfrm>
            <a:off x="4238751" y="2486865"/>
            <a:ext cx="3928832" cy="338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5563" algn="ctr">
              <a:lnSpc>
                <a:spcPts val="1810"/>
              </a:lnSpc>
            </a:pPr>
            <a:r>
              <a:rPr lang="en-US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汉仪书宋一简"/>
              </a:rPr>
              <a:t>EasySketchPro3</a:t>
            </a: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的主要功能</a:t>
            </a:r>
            <a:endParaRPr lang="zh-CN" altLang="zh-CN" sz="2400" kern="100" dirty="0">
              <a:latin typeface="Times New Roman" panose="02020603050405020304" pitchFamily="18" charset="0"/>
              <a:ea typeface="汉仪书宋一简"/>
            </a:endParaRPr>
          </a:p>
        </p:txBody>
      </p:sp>
    </p:spTree>
    <p:extLst>
      <p:ext uri="{BB962C8B-B14F-4D97-AF65-F5344CB8AC3E}">
        <p14:creationId xmlns:p14="http://schemas.microsoft.com/office/powerpoint/2010/main" val="38272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576CD78-5F74-8440-84D1-9ABCF88B9805}"/>
              </a:ext>
            </a:extLst>
          </p:cNvPr>
          <p:cNvSpPr/>
          <p:nvPr/>
        </p:nvSpPr>
        <p:spPr>
          <a:xfrm>
            <a:off x="1119291" y="2087082"/>
            <a:ext cx="10096293" cy="400792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endParaRPr lang="zh-CN" altLang="en-US" sz="18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4EB43C7-D4F8-E44F-BFB6-6FA9D963FB43}"/>
              </a:ext>
            </a:extLst>
          </p:cNvPr>
          <p:cNvGrpSpPr/>
          <p:nvPr/>
        </p:nvGrpSpPr>
        <p:grpSpPr>
          <a:xfrm>
            <a:off x="1656177" y="2464204"/>
            <a:ext cx="630688" cy="639592"/>
            <a:chOff x="1834" y="2698"/>
            <a:chExt cx="996" cy="1004"/>
          </a:xfrm>
        </p:grpSpPr>
        <p:sp>
          <p:nvSpPr>
            <p:cNvPr id="4" name="Oval 4">
              <a:extLst>
                <a:ext uri="{FF2B5EF4-FFF2-40B4-BE49-F238E27FC236}">
                  <a16:creationId xmlns="" xmlns:a16="http://schemas.microsoft.com/office/drawing/2014/main" id="{552D6C77-909B-5244-B471-4FDFFD73E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4" y="2698"/>
              <a:ext cx="997" cy="1004"/>
            </a:xfrm>
            <a:prstGeom prst="ellipse">
              <a:avLst/>
            </a:prstGeom>
            <a:solidFill>
              <a:srgbClr val="C6788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5" name="Group 12">
              <a:extLst>
                <a:ext uri="{FF2B5EF4-FFF2-40B4-BE49-F238E27FC236}">
                  <a16:creationId xmlns="" xmlns:a16="http://schemas.microsoft.com/office/drawing/2014/main" id="{339285EA-E73C-6C47-89EE-C0B7BEA79756}"/>
                </a:ext>
              </a:extLst>
            </p:cNvPr>
            <p:cNvGrpSpPr/>
            <p:nvPr/>
          </p:nvGrpSpPr>
          <p:grpSpPr bwMode="auto">
            <a:xfrm>
              <a:off x="2136" y="2939"/>
              <a:ext cx="407" cy="519"/>
              <a:chOff x="0" y="0"/>
              <a:chExt cx="120" cy="153"/>
            </a:xfrm>
            <a:solidFill>
              <a:srgbClr val="F8F8F8"/>
            </a:solidFill>
          </p:grpSpPr>
          <p:sp>
            <p:nvSpPr>
              <p:cNvPr id="6" name="Freeform 13">
                <a:extLst>
                  <a:ext uri="{FF2B5EF4-FFF2-40B4-BE49-F238E27FC236}">
                    <a16:creationId xmlns="" xmlns:a16="http://schemas.microsoft.com/office/drawing/2014/main" id="{5B9BCC36-9451-7A48-B352-1E69C1CB63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116" cy="116"/>
              </a:xfrm>
              <a:custGeom>
                <a:avLst/>
                <a:gdLst>
                  <a:gd name="T0" fmla="*/ 10 w 66"/>
                  <a:gd name="T1" fmla="*/ 57 h 66"/>
                  <a:gd name="T2" fmla="*/ 9 w 66"/>
                  <a:gd name="T3" fmla="*/ 64 h 66"/>
                  <a:gd name="T4" fmla="*/ 7 w 66"/>
                  <a:gd name="T5" fmla="*/ 57 h 66"/>
                  <a:gd name="T6" fmla="*/ 12 w 66"/>
                  <a:gd name="T7" fmla="*/ 52 h 66"/>
                  <a:gd name="T8" fmla="*/ 53 w 66"/>
                  <a:gd name="T9" fmla="*/ 12 h 66"/>
                  <a:gd name="T10" fmla="*/ 57 w 66"/>
                  <a:gd name="T11" fmla="*/ 2 h 66"/>
                  <a:gd name="T12" fmla="*/ 59 w 66"/>
                  <a:gd name="T13" fmla="*/ 10 h 66"/>
                  <a:gd name="T14" fmla="*/ 57 w 66"/>
                  <a:gd name="T15" fmla="*/ 12 h 66"/>
                  <a:gd name="T16" fmla="*/ 56 w 66"/>
                  <a:gd name="T17" fmla="*/ 13 h 66"/>
                  <a:gd name="T18" fmla="*/ 54 w 66"/>
                  <a:gd name="T19" fmla="*/ 14 h 66"/>
                  <a:gd name="T20" fmla="*/ 56 w 66"/>
                  <a:gd name="T21" fmla="*/ 21 h 66"/>
                  <a:gd name="T22" fmla="*/ 53 w 66"/>
                  <a:gd name="T23" fmla="*/ 16 h 66"/>
                  <a:gd name="T24" fmla="*/ 43 w 66"/>
                  <a:gd name="T25" fmla="*/ 25 h 66"/>
                  <a:gd name="T26" fmla="*/ 46 w 66"/>
                  <a:gd name="T27" fmla="*/ 31 h 66"/>
                  <a:gd name="T28" fmla="*/ 35 w 66"/>
                  <a:gd name="T29" fmla="*/ 33 h 66"/>
                  <a:gd name="T30" fmla="*/ 38 w 66"/>
                  <a:gd name="T31" fmla="*/ 39 h 66"/>
                  <a:gd name="T32" fmla="*/ 27 w 66"/>
                  <a:gd name="T33" fmla="*/ 41 h 66"/>
                  <a:gd name="T34" fmla="*/ 29 w 66"/>
                  <a:gd name="T35" fmla="*/ 48 h 66"/>
                  <a:gd name="T36" fmla="*/ 16 w 66"/>
                  <a:gd name="T37" fmla="*/ 52 h 66"/>
                  <a:gd name="T38" fmla="*/ 21 w 66"/>
                  <a:gd name="T39" fmla="*/ 56 h 66"/>
                  <a:gd name="T40" fmla="*/ 14 w 66"/>
                  <a:gd name="T41" fmla="*/ 54 h 66"/>
                  <a:gd name="T42" fmla="*/ 13 w 66"/>
                  <a:gd name="T43" fmla="*/ 55 h 66"/>
                  <a:gd name="T44" fmla="*/ 16 w 66"/>
                  <a:gd name="T45" fmla="*/ 61 h 66"/>
                  <a:gd name="T46" fmla="*/ 32 w 66"/>
                  <a:gd name="T47" fmla="*/ 17 h 66"/>
                  <a:gd name="T48" fmla="*/ 25 w 66"/>
                  <a:gd name="T49" fmla="*/ 24 h 66"/>
                  <a:gd name="T50" fmla="*/ 39 w 66"/>
                  <a:gd name="T51" fmla="*/ 26 h 66"/>
                  <a:gd name="T52" fmla="*/ 29 w 66"/>
                  <a:gd name="T53" fmla="*/ 8 h 66"/>
                  <a:gd name="T54" fmla="*/ 16 w 66"/>
                  <a:gd name="T55" fmla="*/ 15 h 66"/>
                  <a:gd name="T56" fmla="*/ 31 w 66"/>
                  <a:gd name="T57" fmla="*/ 16 h 66"/>
                  <a:gd name="T58" fmla="*/ 33 w 66"/>
                  <a:gd name="T59" fmla="*/ 13 h 66"/>
                  <a:gd name="T60" fmla="*/ 45 w 66"/>
                  <a:gd name="T61" fmla="*/ 10 h 66"/>
                  <a:gd name="T62" fmla="*/ 35 w 66"/>
                  <a:gd name="T63" fmla="*/ 17 h 66"/>
                  <a:gd name="T64" fmla="*/ 50 w 66"/>
                  <a:gd name="T65" fmla="*/ 15 h 66"/>
                  <a:gd name="T66" fmla="*/ 36 w 66"/>
                  <a:gd name="T67" fmla="*/ 15 h 66"/>
                  <a:gd name="T68" fmla="*/ 14 w 66"/>
                  <a:gd name="T69" fmla="*/ 32 h 66"/>
                  <a:gd name="T70" fmla="*/ 21 w 66"/>
                  <a:gd name="T71" fmla="*/ 23 h 66"/>
                  <a:gd name="T72" fmla="*/ 7 w 66"/>
                  <a:gd name="T73" fmla="*/ 28 h 66"/>
                  <a:gd name="T74" fmla="*/ 10 w 66"/>
                  <a:gd name="T75" fmla="*/ 46 h 66"/>
                  <a:gd name="T76" fmla="*/ 13 w 66"/>
                  <a:gd name="T77" fmla="*/ 34 h 66"/>
                  <a:gd name="T78" fmla="*/ 17 w 66"/>
                  <a:gd name="T79" fmla="*/ 34 h 66"/>
                  <a:gd name="T80" fmla="*/ 31 w 66"/>
                  <a:gd name="T81" fmla="*/ 34 h 66"/>
                  <a:gd name="T82" fmla="*/ 22 w 66"/>
                  <a:gd name="T83" fmla="*/ 25 h 66"/>
                  <a:gd name="T84" fmla="*/ 23 w 66"/>
                  <a:gd name="T85" fmla="*/ 41 h 66"/>
                  <a:gd name="T86" fmla="*/ 13 w 66"/>
                  <a:gd name="T87" fmla="*/ 50 h 66"/>
                  <a:gd name="T88" fmla="*/ 23 w 66"/>
                  <a:gd name="T89" fmla="*/ 4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6">
                    <a:moveTo>
                      <a:pt x="16" y="61"/>
                    </a:moveTo>
                    <a:cubicBezTo>
                      <a:pt x="14" y="60"/>
                      <a:pt x="13" y="59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8"/>
                      <a:pt x="9" y="59"/>
                      <a:pt x="9" y="59"/>
                    </a:cubicBezTo>
                    <a:cubicBezTo>
                      <a:pt x="10" y="61"/>
                      <a:pt x="10" y="63"/>
                      <a:pt x="9" y="64"/>
                    </a:cubicBezTo>
                    <a:cubicBezTo>
                      <a:pt x="7" y="66"/>
                      <a:pt x="4" y="66"/>
                      <a:pt x="2" y="64"/>
                    </a:cubicBezTo>
                    <a:cubicBezTo>
                      <a:pt x="0" y="63"/>
                      <a:pt x="0" y="60"/>
                      <a:pt x="2" y="58"/>
                    </a:cubicBezTo>
                    <a:cubicBezTo>
                      <a:pt x="3" y="56"/>
                      <a:pt x="6" y="56"/>
                      <a:pt x="7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5"/>
                      <a:pt x="11" y="54"/>
                      <a:pt x="12" y="53"/>
                    </a:cubicBezTo>
                    <a:cubicBezTo>
                      <a:pt x="12" y="53"/>
                      <a:pt x="12" y="52"/>
                      <a:pt x="12" y="52"/>
                    </a:cubicBezTo>
                    <a:cubicBezTo>
                      <a:pt x="2" y="41"/>
                      <a:pt x="2" y="24"/>
                      <a:pt x="13" y="13"/>
                    </a:cubicBezTo>
                    <a:cubicBezTo>
                      <a:pt x="24" y="2"/>
                      <a:pt x="41" y="3"/>
                      <a:pt x="52" y="12"/>
                    </a:cubicBezTo>
                    <a:cubicBezTo>
                      <a:pt x="52" y="12"/>
                      <a:pt x="53" y="12"/>
                      <a:pt x="53" y="12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6" y="4"/>
                      <a:pt x="57" y="2"/>
                    </a:cubicBezTo>
                    <a:cubicBezTo>
                      <a:pt x="59" y="0"/>
                      <a:pt x="62" y="0"/>
                      <a:pt x="64" y="2"/>
                    </a:cubicBezTo>
                    <a:cubicBezTo>
                      <a:pt x="66" y="4"/>
                      <a:pt x="66" y="7"/>
                      <a:pt x="64" y="9"/>
                    </a:cubicBezTo>
                    <a:cubicBezTo>
                      <a:pt x="63" y="10"/>
                      <a:pt x="60" y="11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2"/>
                    </a:cubicBezTo>
                    <a:cubicBezTo>
                      <a:pt x="58" y="13"/>
                      <a:pt x="60" y="15"/>
                      <a:pt x="61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6"/>
                      <a:pt x="57" y="15"/>
                      <a:pt x="56" y="13"/>
                    </a:cubicBezTo>
                    <a:cubicBezTo>
                      <a:pt x="56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4"/>
                      <a:pt x="54" y="14"/>
                      <a:pt x="54" y="15"/>
                    </a:cubicBezTo>
                    <a:cubicBezTo>
                      <a:pt x="55" y="16"/>
                      <a:pt x="57" y="18"/>
                      <a:pt x="57" y="19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21"/>
                      <a:pt x="54" y="18"/>
                      <a:pt x="53" y="16"/>
                    </a:cubicBezTo>
                    <a:cubicBezTo>
                      <a:pt x="53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1" y="16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5" y="28"/>
                      <a:pt x="47" y="29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4" y="30"/>
                      <a:pt x="43" y="29"/>
                      <a:pt x="42" y="27"/>
                    </a:cubicBezTo>
                    <a:cubicBezTo>
                      <a:pt x="41" y="27"/>
                      <a:pt x="41" y="27"/>
                      <a:pt x="40" y="27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7" y="42"/>
                    </a:cubicBezTo>
                    <a:cubicBezTo>
                      <a:pt x="28" y="43"/>
                      <a:pt x="30" y="45"/>
                      <a:pt x="31" y="46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6"/>
                      <a:pt x="27" y="45"/>
                      <a:pt x="26" y="43"/>
                    </a:cubicBezTo>
                    <a:cubicBezTo>
                      <a:pt x="25" y="43"/>
                      <a:pt x="25" y="43"/>
                      <a:pt x="24" y="43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3"/>
                      <a:pt x="16" y="53"/>
                    </a:cubicBezTo>
                    <a:cubicBezTo>
                      <a:pt x="18" y="54"/>
                      <a:pt x="21" y="54"/>
                      <a:pt x="23" y="54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7" y="57"/>
                      <a:pt x="16" y="56"/>
                      <a:pt x="14" y="54"/>
                    </a:cubicBezTo>
                    <a:cubicBezTo>
                      <a:pt x="14" y="54"/>
                      <a:pt x="14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7"/>
                      <a:pt x="16" y="58"/>
                      <a:pt x="17" y="59"/>
                    </a:cubicBezTo>
                    <a:lnTo>
                      <a:pt x="16" y="61"/>
                    </a:lnTo>
                    <a:close/>
                    <a:moveTo>
                      <a:pt x="39" y="25"/>
                    </a:moveTo>
                    <a:cubicBezTo>
                      <a:pt x="37" y="22"/>
                      <a:pt x="35" y="20"/>
                      <a:pt x="33" y="18"/>
                    </a:cubicBezTo>
                    <a:cubicBezTo>
                      <a:pt x="33" y="17"/>
                      <a:pt x="33" y="17"/>
                      <a:pt x="32" y="17"/>
                    </a:cubicBezTo>
                    <a:cubicBezTo>
                      <a:pt x="30" y="19"/>
                      <a:pt x="27" y="21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2"/>
                      <a:pt x="33" y="32"/>
                      <a:pt x="34" y="31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5"/>
                      <a:pt x="39" y="25"/>
                    </a:cubicBezTo>
                    <a:close/>
                    <a:moveTo>
                      <a:pt x="32" y="14"/>
                    </a:moveTo>
                    <a:cubicBezTo>
                      <a:pt x="31" y="12"/>
                      <a:pt x="30" y="10"/>
                      <a:pt x="29" y="8"/>
                    </a:cubicBezTo>
                    <a:cubicBezTo>
                      <a:pt x="29" y="8"/>
                      <a:pt x="29" y="7"/>
                      <a:pt x="28" y="8"/>
                    </a:cubicBezTo>
                    <a:cubicBezTo>
                      <a:pt x="24" y="8"/>
                      <a:pt x="19" y="10"/>
                      <a:pt x="16" y="13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23" y="22"/>
                      <a:pt x="24" y="21"/>
                    </a:cubicBezTo>
                    <a:cubicBezTo>
                      <a:pt x="26" y="19"/>
                      <a:pt x="29" y="17"/>
                      <a:pt x="31" y="16"/>
                    </a:cubicBezTo>
                    <a:cubicBezTo>
                      <a:pt x="32" y="15"/>
                      <a:pt x="32" y="15"/>
                      <a:pt x="32" y="14"/>
                    </a:cubicBezTo>
                    <a:close/>
                    <a:moveTo>
                      <a:pt x="31" y="8"/>
                    </a:moveTo>
                    <a:cubicBezTo>
                      <a:pt x="32" y="10"/>
                      <a:pt x="32" y="12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2"/>
                      <a:pt x="42" y="11"/>
                      <a:pt x="45" y="11"/>
                    </a:cubicBezTo>
                    <a:cubicBezTo>
                      <a:pt x="45" y="11"/>
                      <a:pt x="46" y="10"/>
                      <a:pt x="45" y="10"/>
                    </a:cubicBezTo>
                    <a:cubicBezTo>
                      <a:pt x="41" y="8"/>
                      <a:pt x="37" y="7"/>
                      <a:pt x="32" y="7"/>
                    </a:cubicBezTo>
                    <a:cubicBezTo>
                      <a:pt x="31" y="7"/>
                      <a:pt x="31" y="8"/>
                      <a:pt x="31" y="8"/>
                    </a:cubicBezTo>
                    <a:close/>
                    <a:moveTo>
                      <a:pt x="35" y="17"/>
                    </a:moveTo>
                    <a:cubicBezTo>
                      <a:pt x="37" y="19"/>
                      <a:pt x="38" y="21"/>
                      <a:pt x="40" y="23"/>
                    </a:cubicBezTo>
                    <a:cubicBezTo>
                      <a:pt x="41" y="24"/>
                      <a:pt x="41" y="24"/>
                      <a:pt x="42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6" y="11"/>
                      <a:pt x="40" y="13"/>
                      <a:pt x="36" y="15"/>
                    </a:cubicBezTo>
                    <a:cubicBezTo>
                      <a:pt x="35" y="16"/>
                      <a:pt x="35" y="16"/>
                      <a:pt x="35" y="17"/>
                    </a:cubicBezTo>
                    <a:close/>
                    <a:moveTo>
                      <a:pt x="8" y="29"/>
                    </a:moveTo>
                    <a:cubicBezTo>
                      <a:pt x="10" y="30"/>
                      <a:pt x="12" y="31"/>
                      <a:pt x="14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29"/>
                      <a:pt x="19" y="26"/>
                      <a:pt x="21" y="24"/>
                    </a:cubicBezTo>
                    <a:cubicBezTo>
                      <a:pt x="21" y="24"/>
                      <a:pt x="21" y="23"/>
                      <a:pt x="21" y="2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0" y="20"/>
                      <a:pt x="8" y="24"/>
                      <a:pt x="7" y="28"/>
                    </a:cubicBezTo>
                    <a:cubicBezTo>
                      <a:pt x="7" y="29"/>
                      <a:pt x="7" y="29"/>
                      <a:pt x="8" y="29"/>
                    </a:cubicBezTo>
                    <a:close/>
                    <a:moveTo>
                      <a:pt x="7" y="32"/>
                    </a:moveTo>
                    <a:cubicBezTo>
                      <a:pt x="7" y="37"/>
                      <a:pt x="8" y="41"/>
                      <a:pt x="10" y="46"/>
                    </a:cubicBezTo>
                    <a:cubicBezTo>
                      <a:pt x="10" y="46"/>
                      <a:pt x="10" y="46"/>
                      <a:pt x="10" y="45"/>
                    </a:cubicBezTo>
                    <a:cubicBezTo>
                      <a:pt x="10" y="42"/>
                      <a:pt x="12" y="38"/>
                      <a:pt x="13" y="35"/>
                    </a:cubicBezTo>
                    <a:cubicBezTo>
                      <a:pt x="14" y="34"/>
                      <a:pt x="14" y="34"/>
                      <a:pt x="13" y="34"/>
                    </a:cubicBezTo>
                    <a:cubicBezTo>
                      <a:pt x="11" y="33"/>
                      <a:pt x="10" y="32"/>
                      <a:pt x="8" y="31"/>
                    </a:cubicBezTo>
                    <a:cubicBezTo>
                      <a:pt x="7" y="31"/>
                      <a:pt x="7" y="32"/>
                      <a:pt x="7" y="32"/>
                    </a:cubicBezTo>
                    <a:close/>
                    <a:moveTo>
                      <a:pt x="17" y="34"/>
                    </a:moveTo>
                    <a:cubicBezTo>
                      <a:pt x="20" y="35"/>
                      <a:pt x="22" y="37"/>
                      <a:pt x="24" y="39"/>
                    </a:cubicBezTo>
                    <a:cubicBezTo>
                      <a:pt x="25" y="40"/>
                      <a:pt x="25" y="40"/>
                      <a:pt x="26" y="3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1" y="33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5"/>
                      <a:pt x="23" y="25"/>
                      <a:pt x="22" y="25"/>
                    </a:cubicBezTo>
                    <a:cubicBezTo>
                      <a:pt x="20" y="28"/>
                      <a:pt x="18" y="30"/>
                      <a:pt x="17" y="33"/>
                    </a:cubicBezTo>
                    <a:cubicBezTo>
                      <a:pt x="17" y="33"/>
                      <a:pt x="17" y="33"/>
                      <a:pt x="17" y="34"/>
                    </a:cubicBezTo>
                    <a:close/>
                    <a:moveTo>
                      <a:pt x="23" y="41"/>
                    </a:moveTo>
                    <a:cubicBezTo>
                      <a:pt x="21" y="39"/>
                      <a:pt x="19" y="37"/>
                      <a:pt x="16" y="36"/>
                    </a:cubicBezTo>
                    <a:cubicBezTo>
                      <a:pt x="16" y="35"/>
                      <a:pt x="15" y="35"/>
                      <a:pt x="15" y="36"/>
                    </a:cubicBezTo>
                    <a:cubicBezTo>
                      <a:pt x="13" y="40"/>
                      <a:pt x="11" y="46"/>
                      <a:pt x="13" y="50"/>
                    </a:cubicBezTo>
                    <a:cubicBezTo>
                      <a:pt x="13" y="51"/>
                      <a:pt x="14" y="51"/>
                      <a:pt x="15" y="5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23" y="41"/>
                      <a:pt x="2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14000"/>
                  </a:lnSpc>
                </a:pPr>
                <a:endParaRPr lang="zh-CN" altLang="en-US" sz="18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7" name="Freeform 14">
                <a:extLst>
                  <a:ext uri="{FF2B5EF4-FFF2-40B4-BE49-F238E27FC236}">
                    <a16:creationId xmlns="" xmlns:a16="http://schemas.microsoft.com/office/drawing/2014/main" id="{98F49BF8-722E-D843-81FE-A4BC11BD24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" y="28"/>
                <a:ext cx="102" cy="125"/>
              </a:xfrm>
              <a:custGeom>
                <a:avLst/>
                <a:gdLst>
                  <a:gd name="T0" fmla="*/ 34 w 58"/>
                  <a:gd name="T1" fmla="*/ 29 h 71"/>
                  <a:gd name="T2" fmla="*/ 25 w 58"/>
                  <a:gd name="T3" fmla="*/ 35 h 71"/>
                  <a:gd name="T4" fmla="*/ 27 w 58"/>
                  <a:gd name="T5" fmla="*/ 42 h 71"/>
                  <a:gd name="T6" fmla="*/ 40 w 58"/>
                  <a:gd name="T7" fmla="*/ 37 h 71"/>
                  <a:gd name="T8" fmla="*/ 6 w 58"/>
                  <a:gd name="T9" fmla="*/ 45 h 71"/>
                  <a:gd name="T10" fmla="*/ 44 w 58"/>
                  <a:gd name="T11" fmla="*/ 39 h 71"/>
                  <a:gd name="T12" fmla="*/ 51 w 58"/>
                  <a:gd name="T13" fmla="*/ 0 h 71"/>
                  <a:gd name="T14" fmla="*/ 26 w 58"/>
                  <a:gd name="T15" fmla="*/ 50 h 71"/>
                  <a:gd name="T16" fmla="*/ 25 w 58"/>
                  <a:gd name="T17" fmla="*/ 52 h 71"/>
                  <a:gd name="T18" fmla="*/ 25 w 58"/>
                  <a:gd name="T19" fmla="*/ 61 h 71"/>
                  <a:gd name="T20" fmla="*/ 25 w 58"/>
                  <a:gd name="T21" fmla="*/ 63 h 71"/>
                  <a:gd name="T22" fmla="*/ 45 w 58"/>
                  <a:gd name="T23" fmla="*/ 69 h 71"/>
                  <a:gd name="T24" fmla="*/ 1 w 58"/>
                  <a:gd name="T25" fmla="*/ 71 h 71"/>
                  <a:gd name="T26" fmla="*/ 20 w 58"/>
                  <a:gd name="T27" fmla="*/ 63 h 71"/>
                  <a:gd name="T28" fmla="*/ 21 w 58"/>
                  <a:gd name="T29" fmla="*/ 61 h 71"/>
                  <a:gd name="T30" fmla="*/ 21 w 58"/>
                  <a:gd name="T31" fmla="*/ 52 h 71"/>
                  <a:gd name="T32" fmla="*/ 21 w 58"/>
                  <a:gd name="T33" fmla="*/ 50 h 71"/>
                  <a:gd name="T34" fmla="*/ 6 w 58"/>
                  <a:gd name="T35" fmla="*/ 45 h 71"/>
                  <a:gd name="T36" fmla="*/ 11 w 58"/>
                  <a:gd name="T37" fmla="*/ 40 h 71"/>
                  <a:gd name="T38" fmla="*/ 24 w 58"/>
                  <a:gd name="T39" fmla="*/ 43 h 71"/>
                  <a:gd name="T40" fmla="*/ 23 w 58"/>
                  <a:gd name="T41" fmla="*/ 37 h 71"/>
                  <a:gd name="T42" fmla="*/ 11 w 58"/>
                  <a:gd name="T43" fmla="*/ 40 h 71"/>
                  <a:gd name="T44" fmla="*/ 13 w 58"/>
                  <a:gd name="T45" fmla="*/ 38 h 71"/>
                  <a:gd name="T46" fmla="*/ 21 w 58"/>
                  <a:gd name="T47" fmla="*/ 34 h 71"/>
                  <a:gd name="T48" fmla="*/ 21 w 58"/>
                  <a:gd name="T49" fmla="*/ 30 h 71"/>
                  <a:gd name="T50" fmla="*/ 24 w 58"/>
                  <a:gd name="T51" fmla="*/ 33 h 71"/>
                  <a:gd name="T52" fmla="*/ 31 w 58"/>
                  <a:gd name="T53" fmla="*/ 27 h 71"/>
                  <a:gd name="T54" fmla="*/ 29 w 58"/>
                  <a:gd name="T55" fmla="*/ 22 h 71"/>
                  <a:gd name="T56" fmla="*/ 33 w 58"/>
                  <a:gd name="T57" fmla="*/ 25 h 71"/>
                  <a:gd name="T58" fmla="*/ 39 w 58"/>
                  <a:gd name="T59" fmla="*/ 18 h 71"/>
                  <a:gd name="T60" fmla="*/ 36 w 58"/>
                  <a:gd name="T61" fmla="*/ 15 h 71"/>
                  <a:gd name="T62" fmla="*/ 40 w 58"/>
                  <a:gd name="T63" fmla="*/ 15 h 71"/>
                  <a:gd name="T64" fmla="*/ 43 w 58"/>
                  <a:gd name="T65" fmla="*/ 7 h 71"/>
                  <a:gd name="T66" fmla="*/ 46 w 58"/>
                  <a:gd name="T67" fmla="*/ 5 h 71"/>
                  <a:gd name="T68" fmla="*/ 43 w 58"/>
                  <a:gd name="T69" fmla="*/ 17 h 71"/>
                  <a:gd name="T70" fmla="*/ 49 w 58"/>
                  <a:gd name="T71" fmla="*/ 18 h 71"/>
                  <a:gd name="T72" fmla="*/ 46 w 58"/>
                  <a:gd name="T73" fmla="*/ 5 h 71"/>
                  <a:gd name="T74" fmla="*/ 43 w 58"/>
                  <a:gd name="T75" fmla="*/ 37 h 71"/>
                  <a:gd name="T76" fmla="*/ 48 w 58"/>
                  <a:gd name="T77" fmla="*/ 21 h 71"/>
                  <a:gd name="T78" fmla="*/ 41 w 58"/>
                  <a:gd name="T79" fmla="*/ 19 h 71"/>
                  <a:gd name="T80" fmla="*/ 35 w 58"/>
                  <a:gd name="T81" fmla="*/ 28 h 71"/>
                  <a:gd name="T82" fmla="*/ 42 w 58"/>
                  <a:gd name="T83" fmla="*/ 35 h 71"/>
                  <a:gd name="T84" fmla="*/ 49 w 58"/>
                  <a:gd name="T85" fmla="*/ 2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71">
                    <a:moveTo>
                      <a:pt x="40" y="36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2" y="29"/>
                    </a:cubicBezTo>
                    <a:cubicBezTo>
                      <a:pt x="30" y="32"/>
                      <a:pt x="27" y="33"/>
                      <a:pt x="25" y="35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8"/>
                      <a:pt x="26" y="40"/>
                      <a:pt x="27" y="42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32" y="42"/>
                      <a:pt x="37" y="40"/>
                      <a:pt x="40" y="37"/>
                    </a:cubicBezTo>
                    <a:cubicBezTo>
                      <a:pt x="41" y="37"/>
                      <a:pt x="41" y="36"/>
                      <a:pt x="40" y="36"/>
                    </a:cubicBezTo>
                    <a:close/>
                    <a:moveTo>
                      <a:pt x="6" y="45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19" y="50"/>
                      <a:pt x="34" y="49"/>
                      <a:pt x="44" y="39"/>
                    </a:cubicBezTo>
                    <a:cubicBezTo>
                      <a:pt x="54" y="29"/>
                      <a:pt x="56" y="13"/>
                      <a:pt x="49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8" y="13"/>
                      <a:pt x="57" y="29"/>
                      <a:pt x="46" y="40"/>
                    </a:cubicBezTo>
                    <a:cubicBezTo>
                      <a:pt x="40" y="46"/>
                      <a:pt x="33" y="49"/>
                      <a:pt x="2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9" y="54"/>
                      <a:pt x="29" y="59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6" y="63"/>
                    </a:cubicBezTo>
                    <a:cubicBezTo>
                      <a:pt x="32" y="64"/>
                      <a:pt x="40" y="66"/>
                      <a:pt x="45" y="69"/>
                    </a:cubicBezTo>
                    <a:cubicBezTo>
                      <a:pt x="46" y="70"/>
                      <a:pt x="46" y="71"/>
                      <a:pt x="45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0"/>
                      <a:pt x="1" y="69"/>
                    </a:cubicBezTo>
                    <a:cubicBezTo>
                      <a:pt x="6" y="66"/>
                      <a:pt x="14" y="64"/>
                      <a:pt x="20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7" y="59"/>
                      <a:pt x="17" y="54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15" y="49"/>
                      <a:pt x="10" y="48"/>
                      <a:pt x="6" y="45"/>
                    </a:cubicBezTo>
                    <a:close/>
                    <a:moveTo>
                      <a:pt x="9" y="42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3"/>
                      <a:pt x="19" y="44"/>
                      <a:pt x="24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4" y="41"/>
                      <a:pt x="24" y="39"/>
                      <a:pt x="23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8" y="39"/>
                      <a:pt x="15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6" y="37"/>
                      <a:pt x="18" y="36"/>
                      <a:pt x="20" y="35"/>
                    </a:cubicBezTo>
                    <a:cubicBezTo>
                      <a:pt x="21" y="35"/>
                      <a:pt x="21" y="34"/>
                      <a:pt x="21" y="34"/>
                    </a:cubicBezTo>
                    <a:cubicBezTo>
                      <a:pt x="20" y="33"/>
                      <a:pt x="20" y="32"/>
                      <a:pt x="19" y="32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1"/>
                      <a:pt x="22" y="32"/>
                      <a:pt x="23" y="33"/>
                    </a:cubicBezTo>
                    <a:cubicBezTo>
                      <a:pt x="23" y="33"/>
                      <a:pt x="23" y="34"/>
                      <a:pt x="24" y="33"/>
                    </a:cubicBezTo>
                    <a:cubicBezTo>
                      <a:pt x="26" y="32"/>
                      <a:pt x="29" y="30"/>
                      <a:pt x="31" y="28"/>
                    </a:cubicBezTo>
                    <a:cubicBezTo>
                      <a:pt x="31" y="28"/>
                      <a:pt x="31" y="27"/>
                      <a:pt x="31" y="27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4" y="25"/>
                    </a:cubicBezTo>
                    <a:cubicBezTo>
                      <a:pt x="36" y="23"/>
                      <a:pt x="38" y="20"/>
                      <a:pt x="39" y="18"/>
                    </a:cubicBezTo>
                    <a:cubicBezTo>
                      <a:pt x="39" y="18"/>
                      <a:pt x="39" y="17"/>
                      <a:pt x="39" y="17"/>
                    </a:cubicBezTo>
                    <a:cubicBezTo>
                      <a:pt x="38" y="16"/>
                      <a:pt x="37" y="16"/>
                      <a:pt x="36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4"/>
                      <a:pt x="39" y="15"/>
                      <a:pt x="40" y="15"/>
                    </a:cubicBezTo>
                    <a:cubicBezTo>
                      <a:pt x="40" y="15"/>
                      <a:pt x="41" y="15"/>
                      <a:pt x="41" y="15"/>
                    </a:cubicBezTo>
                    <a:cubicBezTo>
                      <a:pt x="42" y="13"/>
                      <a:pt x="43" y="10"/>
                      <a:pt x="43" y="7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9"/>
                      <a:pt x="44" y="13"/>
                      <a:pt x="43" y="16"/>
                    </a:cubicBezTo>
                    <a:cubicBezTo>
                      <a:pt x="42" y="16"/>
                      <a:pt x="43" y="17"/>
                      <a:pt x="43" y="17"/>
                    </a:cubicBezTo>
                    <a:cubicBezTo>
                      <a:pt x="45" y="18"/>
                      <a:pt x="46" y="19"/>
                      <a:pt x="48" y="19"/>
                    </a:cubicBezTo>
                    <a:cubicBezTo>
                      <a:pt x="49" y="19"/>
                      <a:pt x="49" y="19"/>
                      <a:pt x="49" y="18"/>
                    </a:cubicBezTo>
                    <a:cubicBezTo>
                      <a:pt x="49" y="14"/>
                      <a:pt x="48" y="9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3" y="14"/>
                      <a:pt x="52" y="28"/>
                      <a:pt x="43" y="37"/>
                    </a:cubicBezTo>
                    <a:cubicBezTo>
                      <a:pt x="34" y="46"/>
                      <a:pt x="20" y="48"/>
                      <a:pt x="9" y="42"/>
                    </a:cubicBezTo>
                    <a:close/>
                    <a:moveTo>
                      <a:pt x="48" y="21"/>
                    </a:moveTo>
                    <a:cubicBezTo>
                      <a:pt x="46" y="21"/>
                      <a:pt x="44" y="20"/>
                      <a:pt x="42" y="19"/>
                    </a:cubicBezTo>
                    <a:cubicBezTo>
                      <a:pt x="42" y="18"/>
                      <a:pt x="41" y="19"/>
                      <a:pt x="41" y="19"/>
                    </a:cubicBezTo>
                    <a:cubicBezTo>
                      <a:pt x="39" y="22"/>
                      <a:pt x="37" y="24"/>
                      <a:pt x="35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5"/>
                      <a:pt x="43" y="35"/>
                      <a:pt x="43" y="34"/>
                    </a:cubicBezTo>
                    <a:cubicBezTo>
                      <a:pt x="46" y="31"/>
                      <a:pt x="48" y="27"/>
                      <a:pt x="49" y="22"/>
                    </a:cubicBezTo>
                    <a:cubicBezTo>
                      <a:pt x="49" y="22"/>
                      <a:pt x="49" y="21"/>
                      <a:pt x="4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14000"/>
                  </a:lnSpc>
                </a:pPr>
                <a:endParaRPr lang="zh-CN" altLang="en-US" sz="18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97C683E-D02F-6B41-83A3-455731AC85AA}"/>
              </a:ext>
            </a:extLst>
          </p:cNvPr>
          <p:cNvGrpSpPr/>
          <p:nvPr/>
        </p:nvGrpSpPr>
        <p:grpSpPr>
          <a:xfrm>
            <a:off x="6607350" y="3663758"/>
            <a:ext cx="631321" cy="638318"/>
            <a:chOff x="10140" y="4500"/>
            <a:chExt cx="997" cy="1002"/>
          </a:xfrm>
        </p:grpSpPr>
        <p:sp>
          <p:nvSpPr>
            <p:cNvPr id="9" name="Oval 9">
              <a:extLst>
                <a:ext uri="{FF2B5EF4-FFF2-40B4-BE49-F238E27FC236}">
                  <a16:creationId xmlns="" xmlns:a16="http://schemas.microsoft.com/office/drawing/2014/main" id="{95B28215-5811-CA4F-A0DE-879EB932D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40" y="4500"/>
              <a:ext cx="997" cy="1002"/>
            </a:xfrm>
            <a:prstGeom prst="ellipse">
              <a:avLst/>
            </a:prstGeom>
            <a:solidFill>
              <a:srgbClr val="C6788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10" name="Group 15">
              <a:extLst>
                <a:ext uri="{FF2B5EF4-FFF2-40B4-BE49-F238E27FC236}">
                  <a16:creationId xmlns="" xmlns:a16="http://schemas.microsoft.com/office/drawing/2014/main" id="{15CB1F09-A641-184C-8304-6BACA44B5495}"/>
                </a:ext>
              </a:extLst>
            </p:cNvPr>
            <p:cNvGrpSpPr/>
            <p:nvPr/>
          </p:nvGrpSpPr>
          <p:grpSpPr bwMode="auto">
            <a:xfrm>
              <a:off x="10380" y="4767"/>
              <a:ext cx="509" cy="495"/>
              <a:chOff x="0" y="0"/>
              <a:chExt cx="150" cy="146"/>
            </a:xfrm>
            <a:solidFill>
              <a:srgbClr val="F8F8F8"/>
            </a:solidFill>
          </p:grpSpPr>
          <p:sp>
            <p:nvSpPr>
              <p:cNvPr id="11" name="Freeform 16">
                <a:extLst>
                  <a:ext uri="{FF2B5EF4-FFF2-40B4-BE49-F238E27FC236}">
                    <a16:creationId xmlns="" xmlns:a16="http://schemas.microsoft.com/office/drawing/2014/main" id="{0ED9104E-F941-D749-B41D-E7F7328BA8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96" cy="88"/>
              </a:xfrm>
              <a:custGeom>
                <a:avLst/>
                <a:gdLst>
                  <a:gd name="T0" fmla="*/ 54 w 54"/>
                  <a:gd name="T1" fmla="*/ 34 h 50"/>
                  <a:gd name="T2" fmla="*/ 2 w 54"/>
                  <a:gd name="T3" fmla="*/ 34 h 50"/>
                  <a:gd name="T4" fmla="*/ 1 w 54"/>
                  <a:gd name="T5" fmla="*/ 36 h 50"/>
                  <a:gd name="T6" fmla="*/ 19 w 54"/>
                  <a:gd name="T7" fmla="*/ 50 h 50"/>
                  <a:gd name="T8" fmla="*/ 38 w 54"/>
                  <a:gd name="T9" fmla="*/ 50 h 50"/>
                  <a:gd name="T10" fmla="*/ 42 w 54"/>
                  <a:gd name="T11" fmla="*/ 47 h 50"/>
                  <a:gd name="T12" fmla="*/ 40 w 54"/>
                  <a:gd name="T13" fmla="*/ 42 h 50"/>
                  <a:gd name="T14" fmla="*/ 40 w 54"/>
                  <a:gd name="T15" fmla="*/ 40 h 50"/>
                  <a:gd name="T16" fmla="*/ 41 w 54"/>
                  <a:gd name="T17" fmla="*/ 40 h 50"/>
                  <a:gd name="T18" fmla="*/ 45 w 54"/>
                  <a:gd name="T19" fmla="*/ 43 h 50"/>
                  <a:gd name="T20" fmla="*/ 47 w 54"/>
                  <a:gd name="T21" fmla="*/ 42 h 50"/>
                  <a:gd name="T22" fmla="*/ 42 w 54"/>
                  <a:gd name="T23" fmla="*/ 38 h 50"/>
                  <a:gd name="T24" fmla="*/ 43 w 54"/>
                  <a:gd name="T25" fmla="*/ 37 h 50"/>
                  <a:gd name="T26" fmla="*/ 45 w 54"/>
                  <a:gd name="T27" fmla="*/ 36 h 50"/>
                  <a:gd name="T28" fmla="*/ 50 w 54"/>
                  <a:gd name="T29" fmla="*/ 39 h 50"/>
                  <a:gd name="T30" fmla="*/ 54 w 54"/>
                  <a:gd name="T31" fmla="*/ 34 h 50"/>
                  <a:gd name="T32" fmla="*/ 35 w 54"/>
                  <a:gd name="T33" fmla="*/ 31 h 50"/>
                  <a:gd name="T34" fmla="*/ 27 w 54"/>
                  <a:gd name="T35" fmla="*/ 3 h 50"/>
                  <a:gd name="T36" fmla="*/ 29 w 54"/>
                  <a:gd name="T37" fmla="*/ 1 h 50"/>
                  <a:gd name="T38" fmla="*/ 47 w 54"/>
                  <a:gd name="T39" fmla="*/ 15 h 50"/>
                  <a:gd name="T40" fmla="*/ 51 w 54"/>
                  <a:gd name="T41" fmla="*/ 30 h 50"/>
                  <a:gd name="T42" fmla="*/ 49 w 54"/>
                  <a:gd name="T43" fmla="*/ 32 h 50"/>
                  <a:gd name="T44" fmla="*/ 36 w 54"/>
                  <a:gd name="T45" fmla="*/ 32 h 50"/>
                  <a:gd name="T46" fmla="*/ 35 w 54"/>
                  <a:gd name="T4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50">
                    <a:moveTo>
                      <a:pt x="54" y="34"/>
                    </a:move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0" y="35"/>
                      <a:pt x="1" y="36"/>
                    </a:cubicBezTo>
                    <a:cubicBezTo>
                      <a:pt x="2" y="45"/>
                      <a:pt x="11" y="50"/>
                      <a:pt x="19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1" y="45"/>
                      <a:pt x="40" y="44"/>
                      <a:pt x="40" y="42"/>
                    </a:cubicBezTo>
                    <a:cubicBezTo>
                      <a:pt x="40" y="41"/>
                      <a:pt x="40" y="41"/>
                      <a:pt x="40" y="40"/>
                    </a:cubicBezTo>
                    <a:cubicBezTo>
                      <a:pt x="40" y="40"/>
                      <a:pt x="41" y="39"/>
                      <a:pt x="41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7"/>
                      <a:pt x="43" y="37"/>
                    </a:cubicBezTo>
                    <a:cubicBezTo>
                      <a:pt x="43" y="36"/>
                      <a:pt x="44" y="36"/>
                      <a:pt x="45" y="36"/>
                    </a:cubicBezTo>
                    <a:cubicBezTo>
                      <a:pt x="47" y="36"/>
                      <a:pt x="49" y="37"/>
                      <a:pt x="50" y="39"/>
                    </a:cubicBezTo>
                    <a:lnTo>
                      <a:pt x="54" y="34"/>
                    </a:lnTo>
                    <a:close/>
                    <a:moveTo>
                      <a:pt x="35" y="31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8" y="1"/>
                      <a:pt x="29" y="1"/>
                    </a:cubicBezTo>
                    <a:cubicBezTo>
                      <a:pt x="37" y="0"/>
                      <a:pt x="45" y="7"/>
                      <a:pt x="47" y="15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1"/>
                      <a:pt x="51" y="32"/>
                      <a:pt x="49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5" y="32"/>
                      <a:pt x="3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14000"/>
                  </a:lnSpc>
                </a:pPr>
                <a:endParaRPr lang="zh-CN" altLang="en-US" sz="18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2" name="Freeform 17">
                <a:extLst>
                  <a:ext uri="{FF2B5EF4-FFF2-40B4-BE49-F238E27FC236}">
                    <a16:creationId xmlns="" xmlns:a16="http://schemas.microsoft.com/office/drawing/2014/main" id="{5D3DC128-DA16-6347-87B9-9706538964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" y="60"/>
                <a:ext cx="83" cy="86"/>
              </a:xfrm>
              <a:custGeom>
                <a:avLst/>
                <a:gdLst>
                  <a:gd name="T0" fmla="*/ 46 w 47"/>
                  <a:gd name="T1" fmla="*/ 0 h 49"/>
                  <a:gd name="T2" fmla="*/ 16 w 47"/>
                  <a:gd name="T3" fmla="*/ 0 h 49"/>
                  <a:gd name="T4" fmla="*/ 12 w 47"/>
                  <a:gd name="T5" fmla="*/ 5 h 49"/>
                  <a:gd name="T6" fmla="*/ 13 w 47"/>
                  <a:gd name="T7" fmla="*/ 8 h 49"/>
                  <a:gd name="T8" fmla="*/ 13 w 47"/>
                  <a:gd name="T9" fmla="*/ 9 h 49"/>
                  <a:gd name="T10" fmla="*/ 12 w 47"/>
                  <a:gd name="T11" fmla="*/ 10 h 49"/>
                  <a:gd name="T12" fmla="*/ 9 w 47"/>
                  <a:gd name="T13" fmla="*/ 8 h 49"/>
                  <a:gd name="T14" fmla="*/ 7 w 47"/>
                  <a:gd name="T15" fmla="*/ 9 h 49"/>
                  <a:gd name="T16" fmla="*/ 11 w 47"/>
                  <a:gd name="T17" fmla="*/ 11 h 49"/>
                  <a:gd name="T18" fmla="*/ 10 w 47"/>
                  <a:gd name="T19" fmla="*/ 13 h 49"/>
                  <a:gd name="T20" fmla="*/ 7 w 47"/>
                  <a:gd name="T21" fmla="*/ 14 h 49"/>
                  <a:gd name="T22" fmla="*/ 4 w 47"/>
                  <a:gd name="T23" fmla="*/ 13 h 49"/>
                  <a:gd name="T24" fmla="*/ 0 w 47"/>
                  <a:gd name="T25" fmla="*/ 16 h 49"/>
                  <a:gd name="T26" fmla="*/ 46 w 47"/>
                  <a:gd name="T27" fmla="*/ 16 h 49"/>
                  <a:gd name="T28" fmla="*/ 47 w 47"/>
                  <a:gd name="T29" fmla="*/ 14 h 49"/>
                  <a:gd name="T30" fmla="*/ 47 w 47"/>
                  <a:gd name="T31" fmla="*/ 2 h 49"/>
                  <a:gd name="T32" fmla="*/ 46 w 47"/>
                  <a:gd name="T33" fmla="*/ 0 h 49"/>
                  <a:gd name="T34" fmla="*/ 10 w 47"/>
                  <a:gd name="T35" fmla="*/ 48 h 49"/>
                  <a:gd name="T36" fmla="*/ 3 w 47"/>
                  <a:gd name="T37" fmla="*/ 20 h 49"/>
                  <a:gd name="T38" fmla="*/ 4 w 47"/>
                  <a:gd name="T39" fmla="*/ 18 h 49"/>
                  <a:gd name="T40" fmla="*/ 17 w 47"/>
                  <a:gd name="T41" fmla="*/ 18 h 49"/>
                  <a:gd name="T42" fmla="*/ 19 w 47"/>
                  <a:gd name="T43" fmla="*/ 19 h 49"/>
                  <a:gd name="T44" fmla="*/ 26 w 47"/>
                  <a:gd name="T45" fmla="*/ 43 h 49"/>
                  <a:gd name="T46" fmla="*/ 24 w 47"/>
                  <a:gd name="T47" fmla="*/ 46 h 49"/>
                  <a:gd name="T48" fmla="*/ 12 w 47"/>
                  <a:gd name="T49" fmla="*/ 49 h 49"/>
                  <a:gd name="T50" fmla="*/ 10 w 47"/>
                  <a:gd name="T51" fmla="*/ 48 h 49"/>
                  <a:gd name="T52" fmla="*/ 15 w 47"/>
                  <a:gd name="T53" fmla="*/ 45 h 49"/>
                  <a:gd name="T54" fmla="*/ 20 w 47"/>
                  <a:gd name="T55" fmla="*/ 43 h 49"/>
                  <a:gd name="T56" fmla="*/ 21 w 47"/>
                  <a:gd name="T57" fmla="*/ 41 h 49"/>
                  <a:gd name="T58" fmla="*/ 17 w 47"/>
                  <a:gd name="T59" fmla="*/ 25 h 49"/>
                  <a:gd name="T60" fmla="*/ 15 w 47"/>
                  <a:gd name="T61" fmla="*/ 24 h 49"/>
                  <a:gd name="T62" fmla="*/ 10 w 47"/>
                  <a:gd name="T63" fmla="*/ 25 h 49"/>
                  <a:gd name="T64" fmla="*/ 8 w 47"/>
                  <a:gd name="T65" fmla="*/ 27 h 49"/>
                  <a:gd name="T66" fmla="*/ 13 w 47"/>
                  <a:gd name="T67" fmla="*/ 43 h 49"/>
                  <a:gd name="T68" fmla="*/ 15 w 47"/>
                  <a:gd name="T69" fmla="*/ 45 h 49"/>
                  <a:gd name="T70" fmla="*/ 44 w 47"/>
                  <a:gd name="T71" fmla="*/ 5 h 49"/>
                  <a:gd name="T72" fmla="*/ 44 w 47"/>
                  <a:gd name="T73" fmla="*/ 11 h 49"/>
                  <a:gd name="T74" fmla="*/ 42 w 47"/>
                  <a:gd name="T75" fmla="*/ 13 h 49"/>
                  <a:gd name="T76" fmla="*/ 26 w 47"/>
                  <a:gd name="T77" fmla="*/ 13 h 49"/>
                  <a:gd name="T78" fmla="*/ 24 w 47"/>
                  <a:gd name="T79" fmla="*/ 11 h 49"/>
                  <a:gd name="T80" fmla="*/ 24 w 47"/>
                  <a:gd name="T81" fmla="*/ 5 h 49"/>
                  <a:gd name="T82" fmla="*/ 26 w 47"/>
                  <a:gd name="T83" fmla="*/ 4 h 49"/>
                  <a:gd name="T84" fmla="*/ 42 w 47"/>
                  <a:gd name="T85" fmla="*/ 4 h 49"/>
                  <a:gd name="T86" fmla="*/ 44 w 47"/>
                  <a:gd name="T87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" h="49">
                    <a:moveTo>
                      <a:pt x="4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7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3"/>
                    </a:cubicBezTo>
                    <a:cubicBezTo>
                      <a:pt x="10" y="13"/>
                      <a:pt x="9" y="14"/>
                      <a:pt x="7" y="14"/>
                    </a:cubicBezTo>
                    <a:cubicBezTo>
                      <a:pt x="6" y="14"/>
                      <a:pt x="5" y="13"/>
                      <a:pt x="4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7" y="16"/>
                      <a:pt x="47" y="15"/>
                      <a:pt x="47" y="14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7" y="0"/>
                      <a:pt x="46" y="0"/>
                    </a:cubicBezTo>
                    <a:close/>
                    <a:moveTo>
                      <a:pt x="10" y="48"/>
                    </a:move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3" y="18"/>
                      <a:pt x="4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9" y="18"/>
                      <a:pt x="19" y="19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4"/>
                      <a:pt x="25" y="45"/>
                      <a:pt x="24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9"/>
                      <a:pt x="10" y="48"/>
                      <a:pt x="10" y="48"/>
                    </a:cubicBezTo>
                    <a:close/>
                    <a:moveTo>
                      <a:pt x="15" y="45"/>
                    </a:moveTo>
                    <a:cubicBezTo>
                      <a:pt x="20" y="43"/>
                      <a:pt x="20" y="43"/>
                      <a:pt x="20" y="43"/>
                    </a:cubicBezTo>
                    <a:cubicBezTo>
                      <a:pt x="21" y="43"/>
                      <a:pt x="22" y="42"/>
                      <a:pt x="21" y="4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6" y="23"/>
                      <a:pt x="15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8" y="26"/>
                      <a:pt x="8" y="27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4" y="45"/>
                      <a:pt x="15" y="45"/>
                    </a:cubicBezTo>
                    <a:close/>
                    <a:moveTo>
                      <a:pt x="44" y="5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3" y="13"/>
                      <a:pt x="42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4" y="12"/>
                      <a:pt x="24" y="11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4" y="4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14000"/>
                  </a:lnSpc>
                </a:pPr>
                <a:endParaRPr lang="zh-CN" altLang="en-US" sz="18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2ACCAF9-AEDB-7145-99F2-B6C18F3394F0}"/>
              </a:ext>
            </a:extLst>
          </p:cNvPr>
          <p:cNvGrpSpPr/>
          <p:nvPr/>
        </p:nvGrpSpPr>
        <p:grpSpPr>
          <a:xfrm>
            <a:off x="6587943" y="2435537"/>
            <a:ext cx="630688" cy="639592"/>
            <a:chOff x="10140" y="2698"/>
            <a:chExt cx="996" cy="1004"/>
          </a:xfrm>
        </p:grpSpPr>
        <p:sp>
          <p:nvSpPr>
            <p:cNvPr id="14" name="Oval 8">
              <a:extLst>
                <a:ext uri="{FF2B5EF4-FFF2-40B4-BE49-F238E27FC236}">
                  <a16:creationId xmlns="" xmlns:a16="http://schemas.microsoft.com/office/drawing/2014/main" id="{7CC03873-F356-AD41-9496-7A7A0B099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40" y="2698"/>
              <a:ext cx="997" cy="1004"/>
            </a:xfrm>
            <a:prstGeom prst="ellipse">
              <a:avLst/>
            </a:prstGeom>
            <a:solidFill>
              <a:srgbClr val="973E4F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3EA8F7AE-6527-4D4B-AAE5-17E9A5F0C1D7}"/>
                </a:ext>
              </a:extLst>
            </p:cNvPr>
            <p:cNvSpPr/>
            <p:nvPr/>
          </p:nvSpPr>
          <p:spPr bwMode="auto">
            <a:xfrm>
              <a:off x="10472" y="2997"/>
              <a:ext cx="332" cy="404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60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6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60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1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6"/>
                  </a:cubicBezTo>
                  <a:cubicBezTo>
                    <a:pt x="56" y="67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5B5F9E1-564B-D44E-AA03-D92F061C9289}"/>
              </a:ext>
            </a:extLst>
          </p:cNvPr>
          <p:cNvGrpSpPr/>
          <p:nvPr/>
        </p:nvGrpSpPr>
        <p:grpSpPr>
          <a:xfrm>
            <a:off x="1675583" y="3693699"/>
            <a:ext cx="630688" cy="637044"/>
            <a:chOff x="1834" y="4502"/>
            <a:chExt cx="996" cy="1000"/>
          </a:xfrm>
        </p:grpSpPr>
        <p:sp>
          <p:nvSpPr>
            <p:cNvPr id="17" name="Oval 5">
              <a:extLst>
                <a:ext uri="{FF2B5EF4-FFF2-40B4-BE49-F238E27FC236}">
                  <a16:creationId xmlns="" xmlns:a16="http://schemas.microsoft.com/office/drawing/2014/main" id="{16D6DF3B-31EB-094C-8B88-9BBA25C8E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4" y="4502"/>
              <a:ext cx="997" cy="1000"/>
            </a:xfrm>
            <a:prstGeom prst="ellipse">
              <a:avLst/>
            </a:prstGeom>
            <a:solidFill>
              <a:srgbClr val="973E4F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="" xmlns:a16="http://schemas.microsoft.com/office/drawing/2014/main" id="{DA254362-C911-EC45-B848-C3D5B5C34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8" y="4747"/>
              <a:ext cx="427" cy="502"/>
            </a:xfrm>
            <a:custGeom>
              <a:avLst/>
              <a:gdLst>
                <a:gd name="T0" fmla="*/ 24 w 72"/>
                <a:gd name="T1" fmla="*/ 71 h 85"/>
                <a:gd name="T2" fmla="*/ 30 w 72"/>
                <a:gd name="T3" fmla="*/ 73 h 85"/>
                <a:gd name="T4" fmla="*/ 18 w 72"/>
                <a:gd name="T5" fmla="*/ 30 h 85"/>
                <a:gd name="T6" fmla="*/ 18 w 72"/>
                <a:gd name="T7" fmla="*/ 32 h 85"/>
                <a:gd name="T8" fmla="*/ 4 w 72"/>
                <a:gd name="T9" fmla="*/ 55 h 85"/>
                <a:gd name="T10" fmla="*/ 3 w 72"/>
                <a:gd name="T11" fmla="*/ 55 h 85"/>
                <a:gd name="T12" fmla="*/ 17 w 72"/>
                <a:gd name="T13" fmla="*/ 29 h 85"/>
                <a:gd name="T14" fmla="*/ 18 w 72"/>
                <a:gd name="T15" fmla="*/ 30 h 85"/>
                <a:gd name="T16" fmla="*/ 68 w 72"/>
                <a:gd name="T17" fmla="*/ 59 h 85"/>
                <a:gd name="T18" fmla="*/ 54 w 72"/>
                <a:gd name="T19" fmla="*/ 82 h 85"/>
                <a:gd name="T20" fmla="*/ 54 w 72"/>
                <a:gd name="T21" fmla="*/ 84 h 85"/>
                <a:gd name="T22" fmla="*/ 55 w 72"/>
                <a:gd name="T23" fmla="*/ 84 h 85"/>
                <a:gd name="T24" fmla="*/ 69 w 72"/>
                <a:gd name="T25" fmla="*/ 59 h 85"/>
                <a:gd name="T26" fmla="*/ 60 w 72"/>
                <a:gd name="T27" fmla="*/ 59 h 85"/>
                <a:gd name="T28" fmla="*/ 59 w 72"/>
                <a:gd name="T29" fmla="*/ 59 h 85"/>
                <a:gd name="T30" fmla="*/ 50 w 72"/>
                <a:gd name="T31" fmla="*/ 75 h 85"/>
                <a:gd name="T32" fmla="*/ 50 w 72"/>
                <a:gd name="T33" fmla="*/ 76 h 85"/>
                <a:gd name="T34" fmla="*/ 51 w 72"/>
                <a:gd name="T35" fmla="*/ 78 h 85"/>
                <a:gd name="T36" fmla="*/ 60 w 72"/>
                <a:gd name="T37" fmla="*/ 59 h 85"/>
                <a:gd name="T38" fmla="*/ 22 w 72"/>
                <a:gd name="T39" fmla="*/ 37 h 85"/>
                <a:gd name="T40" fmla="*/ 22 w 72"/>
                <a:gd name="T41" fmla="*/ 39 h 85"/>
                <a:gd name="T42" fmla="*/ 13 w 72"/>
                <a:gd name="T43" fmla="*/ 54 h 85"/>
                <a:gd name="T44" fmla="*/ 12 w 72"/>
                <a:gd name="T45" fmla="*/ 55 h 85"/>
                <a:gd name="T46" fmla="*/ 21 w 72"/>
                <a:gd name="T47" fmla="*/ 36 h 85"/>
                <a:gd name="T48" fmla="*/ 51 w 72"/>
                <a:gd name="T49" fmla="*/ 57 h 85"/>
                <a:gd name="T50" fmla="*/ 46 w 72"/>
                <a:gd name="T51" fmla="*/ 76 h 85"/>
                <a:gd name="T52" fmla="*/ 14 w 72"/>
                <a:gd name="T53" fmla="*/ 62 h 85"/>
                <a:gd name="T54" fmla="*/ 22 w 72"/>
                <a:gd name="T55" fmla="*/ 53 h 85"/>
                <a:gd name="T56" fmla="*/ 41 w 72"/>
                <a:gd name="T57" fmla="*/ 38 h 85"/>
                <a:gd name="T58" fmla="*/ 45 w 72"/>
                <a:gd name="T59" fmla="*/ 33 h 85"/>
                <a:gd name="T60" fmla="*/ 52 w 72"/>
                <a:gd name="T61" fmla="*/ 35 h 85"/>
                <a:gd name="T62" fmla="*/ 51 w 72"/>
                <a:gd name="T63" fmla="*/ 37 h 85"/>
                <a:gd name="T64" fmla="*/ 51 w 72"/>
                <a:gd name="T65" fmla="*/ 57 h 85"/>
                <a:gd name="T66" fmla="*/ 59 w 72"/>
                <a:gd name="T67" fmla="*/ 7 h 85"/>
                <a:gd name="T68" fmla="*/ 67 w 72"/>
                <a:gd name="T69" fmla="*/ 11 h 85"/>
                <a:gd name="T70" fmla="*/ 54 w 72"/>
                <a:gd name="T71" fmla="*/ 34 h 85"/>
                <a:gd name="T72" fmla="*/ 47 w 72"/>
                <a:gd name="T73" fmla="*/ 31 h 85"/>
                <a:gd name="T74" fmla="*/ 61 w 72"/>
                <a:gd name="T75" fmla="*/ 5 h 85"/>
                <a:gd name="T76" fmla="*/ 68 w 72"/>
                <a:gd name="T77" fmla="*/ 9 h 85"/>
                <a:gd name="T78" fmla="*/ 61 w 72"/>
                <a:gd name="T7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85">
                  <a:moveTo>
                    <a:pt x="30" y="74"/>
                  </a:moveTo>
                  <a:cubicBezTo>
                    <a:pt x="27" y="78"/>
                    <a:pt x="22" y="74"/>
                    <a:pt x="24" y="71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1" y="74"/>
                    <a:pt x="30" y="74"/>
                  </a:cubicBezTo>
                  <a:close/>
                  <a:moveTo>
                    <a:pt x="18" y="3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9" y="35"/>
                    <a:pt x="3" y="44"/>
                    <a:pt x="5" y="54"/>
                  </a:cubicBezTo>
                  <a:cubicBezTo>
                    <a:pt x="5" y="54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3" y="55"/>
                    <a:pt x="3" y="55"/>
                  </a:cubicBezTo>
                  <a:cubicBezTo>
                    <a:pt x="3" y="55"/>
                    <a:pt x="3" y="55"/>
                    <a:pt x="3" y="54"/>
                  </a:cubicBezTo>
                  <a:cubicBezTo>
                    <a:pt x="0" y="43"/>
                    <a:pt x="7" y="33"/>
                    <a:pt x="17" y="29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7" y="59"/>
                    <a:pt x="67" y="59"/>
                    <a:pt x="67" y="60"/>
                  </a:cubicBezTo>
                  <a:cubicBezTo>
                    <a:pt x="69" y="69"/>
                    <a:pt x="63" y="79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5"/>
                    <a:pt x="55" y="85"/>
                    <a:pt x="55" y="84"/>
                  </a:cubicBezTo>
                  <a:cubicBezTo>
                    <a:pt x="65" y="81"/>
                    <a:pt x="72" y="7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8" y="59"/>
                    <a:pt x="68" y="59"/>
                  </a:cubicBezTo>
                  <a:close/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67"/>
                    <a:pt x="57" y="74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9" y="76"/>
                    <a:pt x="64" y="67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15" y="40"/>
                    <a:pt x="11" y="47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3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1" y="55"/>
                    <a:pt x="11" y="54"/>
                  </a:cubicBezTo>
                  <a:cubicBezTo>
                    <a:pt x="8" y="46"/>
                    <a:pt x="13" y="38"/>
                    <a:pt x="21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51" y="57"/>
                  </a:moveTo>
                  <a:cubicBezTo>
                    <a:pt x="48" y="62"/>
                    <a:pt x="47" y="65"/>
                    <a:pt x="46" y="68"/>
                  </a:cubicBezTo>
                  <a:cubicBezTo>
                    <a:pt x="46" y="70"/>
                    <a:pt x="46" y="72"/>
                    <a:pt x="46" y="76"/>
                  </a:cubicBezTo>
                  <a:cubicBezTo>
                    <a:pt x="46" y="79"/>
                    <a:pt x="45" y="80"/>
                    <a:pt x="42" y="79"/>
                  </a:cubicBezTo>
                  <a:cubicBezTo>
                    <a:pt x="33" y="73"/>
                    <a:pt x="23" y="68"/>
                    <a:pt x="14" y="62"/>
                  </a:cubicBezTo>
                  <a:cubicBezTo>
                    <a:pt x="12" y="61"/>
                    <a:pt x="12" y="59"/>
                    <a:pt x="14" y="58"/>
                  </a:cubicBezTo>
                  <a:cubicBezTo>
                    <a:pt x="18" y="56"/>
                    <a:pt x="20" y="55"/>
                    <a:pt x="22" y="53"/>
                  </a:cubicBezTo>
                  <a:cubicBezTo>
                    <a:pt x="24" y="51"/>
                    <a:pt x="25" y="49"/>
                    <a:pt x="28" y="44"/>
                  </a:cubicBezTo>
                  <a:cubicBezTo>
                    <a:pt x="31" y="38"/>
                    <a:pt x="37" y="37"/>
                    <a:pt x="41" y="38"/>
                  </a:cubicBezTo>
                  <a:cubicBezTo>
                    <a:pt x="44" y="38"/>
                    <a:pt x="44" y="37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6"/>
                    <a:pt x="53" y="36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49" y="40"/>
                    <a:pt x="49" y="41"/>
                    <a:pt x="50" y="43"/>
                  </a:cubicBezTo>
                  <a:cubicBezTo>
                    <a:pt x="53" y="46"/>
                    <a:pt x="54" y="52"/>
                    <a:pt x="51" y="57"/>
                  </a:cubicBezTo>
                  <a:close/>
                  <a:moveTo>
                    <a:pt x="46" y="30"/>
                  </a:moveTo>
                  <a:cubicBezTo>
                    <a:pt x="49" y="23"/>
                    <a:pt x="54" y="13"/>
                    <a:pt x="59" y="7"/>
                  </a:cubicBezTo>
                  <a:cubicBezTo>
                    <a:pt x="59" y="7"/>
                    <a:pt x="60" y="7"/>
                    <a:pt x="60" y="7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11"/>
                    <a:pt x="68" y="11"/>
                    <a:pt x="68" y="12"/>
                  </a:cubicBezTo>
                  <a:cubicBezTo>
                    <a:pt x="65" y="19"/>
                    <a:pt x="59" y="29"/>
                    <a:pt x="54" y="34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1"/>
                    <a:pt x="46" y="30"/>
                    <a:pt x="46" y="30"/>
                  </a:cubicBezTo>
                  <a:close/>
                  <a:moveTo>
                    <a:pt x="61" y="5"/>
                  </a:moveTo>
                  <a:cubicBezTo>
                    <a:pt x="64" y="2"/>
                    <a:pt x="66" y="0"/>
                    <a:pt x="68" y="1"/>
                  </a:cubicBezTo>
                  <a:cubicBezTo>
                    <a:pt x="70" y="2"/>
                    <a:pt x="70" y="5"/>
                    <a:pt x="68" y="9"/>
                  </a:cubicBezTo>
                  <a:cubicBezTo>
                    <a:pt x="68" y="10"/>
                    <a:pt x="68" y="10"/>
                    <a:pt x="67" y="1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5"/>
                    <a:pt x="61" y="5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0C27CA3-6EA0-3D48-BC6A-D11DEA73B5E8}"/>
              </a:ext>
            </a:extLst>
          </p:cNvPr>
          <p:cNvGrpSpPr/>
          <p:nvPr/>
        </p:nvGrpSpPr>
        <p:grpSpPr>
          <a:xfrm>
            <a:off x="1669391" y="4893889"/>
            <a:ext cx="630688" cy="637044"/>
            <a:chOff x="1834" y="6300"/>
            <a:chExt cx="996" cy="1000"/>
          </a:xfrm>
        </p:grpSpPr>
        <p:sp>
          <p:nvSpPr>
            <p:cNvPr id="20" name="Oval 6">
              <a:extLst>
                <a:ext uri="{FF2B5EF4-FFF2-40B4-BE49-F238E27FC236}">
                  <a16:creationId xmlns="" xmlns:a16="http://schemas.microsoft.com/office/drawing/2014/main" id="{92C91806-BAB5-734E-BBC0-C2288BB0D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4" y="6300"/>
              <a:ext cx="997" cy="1000"/>
            </a:xfrm>
            <a:prstGeom prst="ellipse">
              <a:avLst/>
            </a:prstGeom>
            <a:solidFill>
              <a:srgbClr val="C67884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A2514844-877D-0B48-A2FF-A6B393E22C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3" y="6632"/>
              <a:ext cx="359" cy="400"/>
            </a:xfrm>
            <a:custGeom>
              <a:avLst/>
              <a:gdLst>
                <a:gd name="T0" fmla="*/ 6 w 60"/>
                <a:gd name="T1" fmla="*/ 52 h 67"/>
                <a:gd name="T2" fmla="*/ 0 w 60"/>
                <a:gd name="T3" fmla="*/ 6 h 67"/>
                <a:gd name="T4" fmla="*/ 42 w 60"/>
                <a:gd name="T5" fmla="*/ 0 h 67"/>
                <a:gd name="T6" fmla="*/ 43 w 60"/>
                <a:gd name="T7" fmla="*/ 8 h 67"/>
                <a:gd name="T8" fmla="*/ 42 w 60"/>
                <a:gd name="T9" fmla="*/ 9 h 67"/>
                <a:gd name="T10" fmla="*/ 41 w 60"/>
                <a:gd name="T11" fmla="*/ 3 h 67"/>
                <a:gd name="T12" fmla="*/ 6 w 60"/>
                <a:gd name="T13" fmla="*/ 1 h 67"/>
                <a:gd name="T14" fmla="*/ 42 w 60"/>
                <a:gd name="T15" fmla="*/ 10 h 67"/>
                <a:gd name="T16" fmla="*/ 43 w 60"/>
                <a:gd name="T17" fmla="*/ 12 h 67"/>
                <a:gd name="T18" fmla="*/ 22 w 60"/>
                <a:gd name="T19" fmla="*/ 13 h 67"/>
                <a:gd name="T20" fmla="*/ 15 w 60"/>
                <a:gd name="T21" fmla="*/ 51 h 67"/>
                <a:gd name="T22" fmla="*/ 58 w 60"/>
                <a:gd name="T23" fmla="*/ 67 h 67"/>
                <a:gd name="T24" fmla="*/ 16 w 60"/>
                <a:gd name="T25" fmla="*/ 61 h 67"/>
                <a:gd name="T26" fmla="*/ 22 w 60"/>
                <a:gd name="T27" fmla="*/ 14 h 67"/>
                <a:gd name="T28" fmla="*/ 60 w 60"/>
                <a:gd name="T29" fmla="*/ 16 h 67"/>
                <a:gd name="T30" fmla="*/ 59 w 60"/>
                <a:gd name="T31" fmla="*/ 24 h 67"/>
                <a:gd name="T32" fmla="*/ 57 w 60"/>
                <a:gd name="T33" fmla="*/ 23 h 67"/>
                <a:gd name="T34" fmla="*/ 56 w 60"/>
                <a:gd name="T35" fmla="*/ 16 h 67"/>
                <a:gd name="T36" fmla="*/ 22 w 60"/>
                <a:gd name="T37" fmla="*/ 25 h 67"/>
                <a:gd name="T38" fmla="*/ 60 w 60"/>
                <a:gd name="T39" fmla="*/ 27 h 67"/>
                <a:gd name="T40" fmla="*/ 58 w 60"/>
                <a:gd name="T41" fmla="*/ 67 h 67"/>
                <a:gd name="T42" fmla="*/ 23 w 60"/>
                <a:gd name="T43" fmla="*/ 18 h 67"/>
                <a:gd name="T44" fmla="*/ 22 w 60"/>
                <a:gd name="T45" fmla="*/ 17 h 67"/>
                <a:gd name="T46" fmla="*/ 55 w 60"/>
                <a:gd name="T47" fmla="*/ 16 h 67"/>
                <a:gd name="T48" fmla="*/ 56 w 60"/>
                <a:gd name="T49" fmla="*/ 17 h 67"/>
                <a:gd name="T50" fmla="*/ 55 w 60"/>
                <a:gd name="T51" fmla="*/ 20 h 67"/>
                <a:gd name="T52" fmla="*/ 22 w 60"/>
                <a:gd name="T53" fmla="*/ 19 h 67"/>
                <a:gd name="T54" fmla="*/ 23 w 60"/>
                <a:gd name="T55" fmla="*/ 18 h 67"/>
                <a:gd name="T56" fmla="*/ 56 w 60"/>
                <a:gd name="T57" fmla="*/ 19 h 67"/>
                <a:gd name="T58" fmla="*/ 55 w 60"/>
                <a:gd name="T59" fmla="*/ 20 h 67"/>
                <a:gd name="T60" fmla="*/ 23 w 60"/>
                <a:gd name="T61" fmla="*/ 22 h 67"/>
                <a:gd name="T62" fmla="*/ 22 w 60"/>
                <a:gd name="T63" fmla="*/ 21 h 67"/>
                <a:gd name="T64" fmla="*/ 55 w 60"/>
                <a:gd name="T65" fmla="*/ 21 h 67"/>
                <a:gd name="T66" fmla="*/ 56 w 60"/>
                <a:gd name="T67" fmla="*/ 22 h 67"/>
                <a:gd name="T68" fmla="*/ 55 w 60"/>
                <a:gd name="T69" fmla="*/ 25 h 67"/>
                <a:gd name="T70" fmla="*/ 22 w 60"/>
                <a:gd name="T71" fmla="*/ 24 h 67"/>
                <a:gd name="T72" fmla="*/ 23 w 60"/>
                <a:gd name="T73" fmla="*/ 23 h 67"/>
                <a:gd name="T74" fmla="*/ 56 w 60"/>
                <a:gd name="T75" fmla="*/ 24 h 67"/>
                <a:gd name="T76" fmla="*/ 55 w 60"/>
                <a:gd name="T77" fmla="*/ 25 h 67"/>
                <a:gd name="T78" fmla="*/ 7 w 60"/>
                <a:gd name="T79" fmla="*/ 3 h 67"/>
                <a:gd name="T80" fmla="*/ 6 w 60"/>
                <a:gd name="T81" fmla="*/ 2 h 67"/>
                <a:gd name="T82" fmla="*/ 39 w 60"/>
                <a:gd name="T83" fmla="*/ 2 h 67"/>
                <a:gd name="T84" fmla="*/ 40 w 60"/>
                <a:gd name="T85" fmla="*/ 2 h 67"/>
                <a:gd name="T86" fmla="*/ 39 w 60"/>
                <a:gd name="T87" fmla="*/ 5 h 67"/>
                <a:gd name="T88" fmla="*/ 6 w 60"/>
                <a:gd name="T89" fmla="*/ 5 h 67"/>
                <a:gd name="T90" fmla="*/ 7 w 60"/>
                <a:gd name="T91" fmla="*/ 4 h 67"/>
                <a:gd name="T92" fmla="*/ 40 w 60"/>
                <a:gd name="T93" fmla="*/ 5 h 67"/>
                <a:gd name="T94" fmla="*/ 39 w 60"/>
                <a:gd name="T95" fmla="*/ 5 h 67"/>
                <a:gd name="T96" fmla="*/ 7 w 60"/>
                <a:gd name="T97" fmla="*/ 8 h 67"/>
                <a:gd name="T98" fmla="*/ 6 w 60"/>
                <a:gd name="T99" fmla="*/ 7 h 67"/>
                <a:gd name="T100" fmla="*/ 39 w 60"/>
                <a:gd name="T101" fmla="*/ 6 h 67"/>
                <a:gd name="T102" fmla="*/ 40 w 60"/>
                <a:gd name="T103" fmla="*/ 7 h 67"/>
                <a:gd name="T104" fmla="*/ 39 w 60"/>
                <a:gd name="T105" fmla="*/ 10 h 67"/>
                <a:gd name="T106" fmla="*/ 6 w 60"/>
                <a:gd name="T107" fmla="*/ 9 h 67"/>
                <a:gd name="T108" fmla="*/ 7 w 60"/>
                <a:gd name="T109" fmla="*/ 8 h 67"/>
                <a:gd name="T110" fmla="*/ 40 w 60"/>
                <a:gd name="T111" fmla="*/ 9 h 67"/>
                <a:gd name="T112" fmla="*/ 39 w 60"/>
                <a:gd name="T1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67">
                  <a:moveTo>
                    <a:pt x="14" y="52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3" y="52"/>
                    <a:pt x="0" y="49"/>
                    <a:pt x="0" y="46"/>
                  </a:cubicBezTo>
                  <a:cubicBezTo>
                    <a:pt x="0" y="32"/>
                    <a:pt x="0" y="1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8" y="0"/>
                    <a:pt x="30" y="0"/>
                    <a:pt x="42" y="0"/>
                  </a:cubicBezTo>
                  <a:cubicBezTo>
                    <a:pt x="43" y="0"/>
                    <a:pt x="43" y="0"/>
                    <a:pt x="43" y="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1" y="8"/>
                    <a:pt x="41" y="8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0"/>
                    <a:pt x="6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3" y="13"/>
                    <a:pt x="4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5" y="16"/>
                    <a:pt x="15" y="2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4" y="52"/>
                  </a:cubicBezTo>
                  <a:close/>
                  <a:moveTo>
                    <a:pt x="58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19" y="67"/>
                    <a:pt x="16" y="64"/>
                    <a:pt x="16" y="61"/>
                  </a:cubicBezTo>
                  <a:cubicBezTo>
                    <a:pt x="16" y="47"/>
                    <a:pt x="16" y="34"/>
                    <a:pt x="16" y="20"/>
                  </a:cubicBezTo>
                  <a:cubicBezTo>
                    <a:pt x="16" y="17"/>
                    <a:pt x="19" y="14"/>
                    <a:pt x="22" y="14"/>
                  </a:cubicBezTo>
                  <a:cubicBezTo>
                    <a:pt x="35" y="14"/>
                    <a:pt x="46" y="14"/>
                    <a:pt x="58" y="14"/>
                  </a:cubicBezTo>
                  <a:cubicBezTo>
                    <a:pt x="59" y="14"/>
                    <a:pt x="60" y="15"/>
                    <a:pt x="60" y="1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7" y="23"/>
                    <a:pt x="57" y="23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6" y="16"/>
                    <a:pt x="16" y="25"/>
                    <a:pt x="22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39"/>
                    <a:pt x="60" y="52"/>
                    <a:pt x="60" y="65"/>
                  </a:cubicBezTo>
                  <a:cubicBezTo>
                    <a:pt x="60" y="66"/>
                    <a:pt x="59" y="67"/>
                    <a:pt x="58" y="67"/>
                  </a:cubicBezTo>
                  <a:close/>
                  <a:moveTo>
                    <a:pt x="55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3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6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5" y="18"/>
                  </a:cubicBezTo>
                  <a:close/>
                  <a:moveTo>
                    <a:pt x="55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3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lose/>
                  <a:moveTo>
                    <a:pt x="55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5" y="22"/>
                  </a:cubicBezTo>
                  <a:close/>
                  <a:moveTo>
                    <a:pt x="55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5" y="25"/>
                  </a:cubicBezTo>
                  <a:close/>
                  <a:moveTo>
                    <a:pt x="39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40" y="3"/>
                    <a:pt x="39" y="3"/>
                  </a:cubicBezTo>
                  <a:close/>
                  <a:moveTo>
                    <a:pt x="3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lose/>
                  <a:moveTo>
                    <a:pt x="39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8"/>
                    <a:pt x="39" y="8"/>
                  </a:cubicBezTo>
                  <a:close/>
                  <a:moveTo>
                    <a:pt x="39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0"/>
                    <a:pt x="39" y="1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099031C9-FCE5-0A40-AAA3-2F310F437B9C}"/>
              </a:ext>
            </a:extLst>
          </p:cNvPr>
          <p:cNvGrpSpPr/>
          <p:nvPr/>
        </p:nvGrpSpPr>
        <p:grpSpPr>
          <a:xfrm>
            <a:off x="6601158" y="4865222"/>
            <a:ext cx="630688" cy="637044"/>
            <a:chOff x="10140" y="6300"/>
            <a:chExt cx="996" cy="1000"/>
          </a:xfrm>
        </p:grpSpPr>
        <p:sp>
          <p:nvSpPr>
            <p:cNvPr id="23" name="Oval 10">
              <a:extLst>
                <a:ext uri="{FF2B5EF4-FFF2-40B4-BE49-F238E27FC236}">
                  <a16:creationId xmlns="" xmlns:a16="http://schemas.microsoft.com/office/drawing/2014/main" id="{42029999-6B77-884D-B397-F3D2FDFE3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40" y="6300"/>
              <a:ext cx="997" cy="1000"/>
            </a:xfrm>
            <a:prstGeom prst="ellipse">
              <a:avLst/>
            </a:prstGeom>
            <a:solidFill>
              <a:srgbClr val="973E4F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="" xmlns:a16="http://schemas.microsoft.com/office/drawing/2014/main" id="{29E5A85E-D0C8-B949-80CF-F46425A3D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90" y="6585"/>
              <a:ext cx="492" cy="505"/>
            </a:xfrm>
            <a:custGeom>
              <a:avLst/>
              <a:gdLst>
                <a:gd name="T0" fmla="*/ 58 w 83"/>
                <a:gd name="T1" fmla="*/ 28 h 85"/>
                <a:gd name="T2" fmla="*/ 35 w 83"/>
                <a:gd name="T3" fmla="*/ 14 h 85"/>
                <a:gd name="T4" fmla="*/ 20 w 83"/>
                <a:gd name="T5" fmla="*/ 34 h 85"/>
                <a:gd name="T6" fmla="*/ 33 w 83"/>
                <a:gd name="T7" fmla="*/ 15 h 85"/>
                <a:gd name="T8" fmla="*/ 34 w 83"/>
                <a:gd name="T9" fmla="*/ 16 h 85"/>
                <a:gd name="T10" fmla="*/ 23 w 83"/>
                <a:gd name="T11" fmla="*/ 41 h 85"/>
                <a:gd name="T12" fmla="*/ 35 w 83"/>
                <a:gd name="T13" fmla="*/ 56 h 85"/>
                <a:gd name="T14" fmla="*/ 23 w 83"/>
                <a:gd name="T15" fmla="*/ 55 h 85"/>
                <a:gd name="T16" fmla="*/ 20 w 83"/>
                <a:gd name="T17" fmla="*/ 52 h 85"/>
                <a:gd name="T18" fmla="*/ 44 w 83"/>
                <a:gd name="T19" fmla="*/ 64 h 85"/>
                <a:gd name="T20" fmla="*/ 22 w 83"/>
                <a:gd name="T21" fmla="*/ 63 h 85"/>
                <a:gd name="T22" fmla="*/ 22 w 83"/>
                <a:gd name="T23" fmla="*/ 57 h 85"/>
                <a:gd name="T24" fmla="*/ 67 w 83"/>
                <a:gd name="T25" fmla="*/ 41 h 85"/>
                <a:gd name="T26" fmla="*/ 65 w 83"/>
                <a:gd name="T27" fmla="*/ 46 h 85"/>
                <a:gd name="T28" fmla="*/ 54 w 83"/>
                <a:gd name="T29" fmla="*/ 50 h 85"/>
                <a:gd name="T30" fmla="*/ 40 w 83"/>
                <a:gd name="T31" fmla="*/ 11 h 85"/>
                <a:gd name="T32" fmla="*/ 57 w 83"/>
                <a:gd name="T33" fmla="*/ 24 h 85"/>
                <a:gd name="T34" fmla="*/ 52 w 83"/>
                <a:gd name="T35" fmla="*/ 40 h 85"/>
                <a:gd name="T36" fmla="*/ 52 w 83"/>
                <a:gd name="T37" fmla="*/ 40 h 85"/>
                <a:gd name="T38" fmla="*/ 34 w 83"/>
                <a:gd name="T39" fmla="*/ 43 h 85"/>
                <a:gd name="T40" fmla="*/ 58 w 83"/>
                <a:gd name="T41" fmla="*/ 61 h 85"/>
                <a:gd name="T42" fmla="*/ 9 w 83"/>
                <a:gd name="T43" fmla="*/ 34 h 85"/>
                <a:gd name="T44" fmla="*/ 33 w 83"/>
                <a:gd name="T45" fmla="*/ 10 h 85"/>
                <a:gd name="T46" fmla="*/ 66 w 83"/>
                <a:gd name="T47" fmla="*/ 18 h 85"/>
                <a:gd name="T48" fmla="*/ 76 w 83"/>
                <a:gd name="T49" fmla="*/ 47 h 85"/>
                <a:gd name="T50" fmla="*/ 75 w 83"/>
                <a:gd name="T51" fmla="*/ 47 h 85"/>
                <a:gd name="T52" fmla="*/ 73 w 83"/>
                <a:gd name="T53" fmla="*/ 39 h 85"/>
                <a:gd name="T54" fmla="*/ 68 w 83"/>
                <a:gd name="T55" fmla="*/ 25 h 85"/>
                <a:gd name="T56" fmla="*/ 68 w 83"/>
                <a:gd name="T57" fmla="*/ 37 h 85"/>
                <a:gd name="T58" fmla="*/ 52 w 83"/>
                <a:gd name="T59" fmla="*/ 71 h 85"/>
                <a:gd name="T60" fmla="*/ 58 w 83"/>
                <a:gd name="T61" fmla="*/ 66 h 85"/>
                <a:gd name="T62" fmla="*/ 70 w 83"/>
                <a:gd name="T63" fmla="*/ 53 h 85"/>
                <a:gd name="T64" fmla="*/ 58 w 83"/>
                <a:gd name="T65" fmla="*/ 61 h 85"/>
                <a:gd name="T66" fmla="*/ 17 w 83"/>
                <a:gd name="T67" fmla="*/ 49 h 85"/>
                <a:gd name="T68" fmla="*/ 12 w 83"/>
                <a:gd name="T69" fmla="*/ 38 h 85"/>
                <a:gd name="T70" fmla="*/ 15 w 83"/>
                <a:gd name="T71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85"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9"/>
                    <a:pt x="58" y="29"/>
                    <a:pt x="57" y="29"/>
                  </a:cubicBezTo>
                  <a:cubicBezTo>
                    <a:pt x="51" y="22"/>
                    <a:pt x="44" y="17"/>
                    <a:pt x="35" y="14"/>
                  </a:cubicBezTo>
                  <a:cubicBezTo>
                    <a:pt x="21" y="10"/>
                    <a:pt x="12" y="19"/>
                    <a:pt x="19" y="34"/>
                  </a:cubicBezTo>
                  <a:cubicBezTo>
                    <a:pt x="19" y="35"/>
                    <a:pt x="20" y="35"/>
                    <a:pt x="20" y="34"/>
                  </a:cubicBezTo>
                  <a:cubicBezTo>
                    <a:pt x="22" y="28"/>
                    <a:pt x="25" y="22"/>
                    <a:pt x="30" y="16"/>
                  </a:cubicBezTo>
                  <a:cubicBezTo>
                    <a:pt x="30" y="15"/>
                    <a:pt x="32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5"/>
                    <a:pt x="34" y="16"/>
                    <a:pt x="34" y="16"/>
                  </a:cubicBezTo>
                  <a:cubicBezTo>
                    <a:pt x="28" y="22"/>
                    <a:pt x="25" y="31"/>
                    <a:pt x="22" y="38"/>
                  </a:cubicBezTo>
                  <a:cubicBezTo>
                    <a:pt x="22" y="39"/>
                    <a:pt x="22" y="40"/>
                    <a:pt x="23" y="41"/>
                  </a:cubicBezTo>
                  <a:cubicBezTo>
                    <a:pt x="26" y="46"/>
                    <a:pt x="30" y="51"/>
                    <a:pt x="35" y="55"/>
                  </a:cubicBezTo>
                  <a:cubicBezTo>
                    <a:pt x="35" y="55"/>
                    <a:pt x="35" y="56"/>
                    <a:pt x="35" y="56"/>
                  </a:cubicBezTo>
                  <a:cubicBezTo>
                    <a:pt x="31" y="56"/>
                    <a:pt x="28" y="56"/>
                    <a:pt x="25" y="56"/>
                  </a:cubicBezTo>
                  <a:cubicBezTo>
                    <a:pt x="24" y="56"/>
                    <a:pt x="24" y="55"/>
                    <a:pt x="23" y="55"/>
                  </a:cubicBezTo>
                  <a:cubicBezTo>
                    <a:pt x="22" y="54"/>
                    <a:pt x="22" y="53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72"/>
                    <a:pt x="32" y="78"/>
                    <a:pt x="45" y="65"/>
                  </a:cubicBezTo>
                  <a:cubicBezTo>
                    <a:pt x="45" y="65"/>
                    <a:pt x="45" y="64"/>
                    <a:pt x="44" y="64"/>
                  </a:cubicBezTo>
                  <a:cubicBezTo>
                    <a:pt x="37" y="66"/>
                    <a:pt x="30" y="66"/>
                    <a:pt x="25" y="65"/>
                  </a:cubicBezTo>
                  <a:cubicBezTo>
                    <a:pt x="24" y="65"/>
                    <a:pt x="23" y="64"/>
                    <a:pt x="22" y="63"/>
                  </a:cubicBezTo>
                  <a:cubicBezTo>
                    <a:pt x="22" y="61"/>
                    <a:pt x="21" y="59"/>
                    <a:pt x="21" y="57"/>
                  </a:cubicBezTo>
                  <a:cubicBezTo>
                    <a:pt x="21" y="57"/>
                    <a:pt x="21" y="56"/>
                    <a:pt x="22" y="57"/>
                  </a:cubicBezTo>
                  <a:cubicBezTo>
                    <a:pt x="36" y="60"/>
                    <a:pt x="59" y="54"/>
                    <a:pt x="69" y="44"/>
                  </a:cubicBezTo>
                  <a:cubicBezTo>
                    <a:pt x="68" y="43"/>
                    <a:pt x="68" y="42"/>
                    <a:pt x="67" y="41"/>
                  </a:cubicBezTo>
                  <a:cubicBezTo>
                    <a:pt x="67" y="41"/>
                    <a:pt x="66" y="41"/>
                    <a:pt x="66" y="41"/>
                  </a:cubicBezTo>
                  <a:cubicBezTo>
                    <a:pt x="66" y="43"/>
                    <a:pt x="65" y="44"/>
                    <a:pt x="65" y="46"/>
                  </a:cubicBezTo>
                  <a:cubicBezTo>
                    <a:pt x="62" y="48"/>
                    <a:pt x="59" y="49"/>
                    <a:pt x="55" y="51"/>
                  </a:cubicBezTo>
                  <a:cubicBezTo>
                    <a:pt x="55" y="51"/>
                    <a:pt x="54" y="50"/>
                    <a:pt x="54" y="50"/>
                  </a:cubicBezTo>
                  <a:cubicBezTo>
                    <a:pt x="55" y="49"/>
                    <a:pt x="55" y="48"/>
                    <a:pt x="56" y="46"/>
                  </a:cubicBezTo>
                  <a:cubicBezTo>
                    <a:pt x="67" y="17"/>
                    <a:pt x="54" y="2"/>
                    <a:pt x="40" y="11"/>
                  </a:cubicBezTo>
                  <a:cubicBezTo>
                    <a:pt x="39" y="11"/>
                    <a:pt x="39" y="12"/>
                    <a:pt x="40" y="12"/>
                  </a:cubicBezTo>
                  <a:cubicBezTo>
                    <a:pt x="46" y="15"/>
                    <a:pt x="52" y="19"/>
                    <a:pt x="57" y="24"/>
                  </a:cubicBezTo>
                  <a:cubicBezTo>
                    <a:pt x="58" y="25"/>
                    <a:pt x="58" y="26"/>
                    <a:pt x="58" y="27"/>
                  </a:cubicBezTo>
                  <a:close/>
                  <a:moveTo>
                    <a:pt x="52" y="40"/>
                  </a:moveTo>
                  <a:cubicBezTo>
                    <a:pt x="53" y="55"/>
                    <a:pt x="31" y="55"/>
                    <a:pt x="31" y="41"/>
                  </a:cubicBezTo>
                  <a:cubicBezTo>
                    <a:pt x="31" y="28"/>
                    <a:pt x="51" y="27"/>
                    <a:pt x="52" y="40"/>
                  </a:cubicBezTo>
                  <a:close/>
                  <a:moveTo>
                    <a:pt x="44" y="43"/>
                  </a:moveTo>
                  <a:cubicBezTo>
                    <a:pt x="44" y="49"/>
                    <a:pt x="34" y="50"/>
                    <a:pt x="34" y="43"/>
                  </a:cubicBezTo>
                  <a:cubicBezTo>
                    <a:pt x="34" y="37"/>
                    <a:pt x="43" y="37"/>
                    <a:pt x="44" y="43"/>
                  </a:cubicBezTo>
                  <a:close/>
                  <a:moveTo>
                    <a:pt x="58" y="61"/>
                  </a:moveTo>
                  <a:cubicBezTo>
                    <a:pt x="44" y="85"/>
                    <a:pt x="22" y="83"/>
                    <a:pt x="17" y="63"/>
                  </a:cubicBezTo>
                  <a:cubicBezTo>
                    <a:pt x="4" y="58"/>
                    <a:pt x="0" y="45"/>
                    <a:pt x="9" y="34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7" y="16"/>
                    <a:pt x="18" y="7"/>
                    <a:pt x="33" y="10"/>
                  </a:cubicBezTo>
                  <a:cubicBezTo>
                    <a:pt x="34" y="10"/>
                    <a:pt x="35" y="10"/>
                    <a:pt x="36" y="9"/>
                  </a:cubicBezTo>
                  <a:cubicBezTo>
                    <a:pt x="48" y="0"/>
                    <a:pt x="62" y="4"/>
                    <a:pt x="66" y="18"/>
                  </a:cubicBezTo>
                  <a:cubicBezTo>
                    <a:pt x="67" y="19"/>
                    <a:pt x="67" y="19"/>
                    <a:pt x="68" y="20"/>
                  </a:cubicBezTo>
                  <a:cubicBezTo>
                    <a:pt x="80" y="25"/>
                    <a:pt x="83" y="3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5"/>
                    <a:pt x="73" y="43"/>
                    <a:pt x="73" y="42"/>
                  </a:cubicBezTo>
                  <a:cubicBezTo>
                    <a:pt x="72" y="41"/>
                    <a:pt x="72" y="40"/>
                    <a:pt x="73" y="39"/>
                  </a:cubicBezTo>
                  <a:cubicBezTo>
                    <a:pt x="75" y="33"/>
                    <a:pt x="74" y="28"/>
                    <a:pt x="69" y="24"/>
                  </a:cubicBezTo>
                  <a:cubicBezTo>
                    <a:pt x="68" y="24"/>
                    <a:pt x="68" y="24"/>
                    <a:pt x="68" y="25"/>
                  </a:cubicBezTo>
                  <a:cubicBezTo>
                    <a:pt x="68" y="27"/>
                    <a:pt x="68" y="30"/>
                    <a:pt x="67" y="34"/>
                  </a:cubicBezTo>
                  <a:cubicBezTo>
                    <a:pt x="67" y="35"/>
                    <a:pt x="67" y="36"/>
                    <a:pt x="68" y="37"/>
                  </a:cubicBezTo>
                  <a:cubicBezTo>
                    <a:pt x="82" y="58"/>
                    <a:pt x="71" y="76"/>
                    <a:pt x="52" y="72"/>
                  </a:cubicBezTo>
                  <a:cubicBezTo>
                    <a:pt x="52" y="72"/>
                    <a:pt x="51" y="72"/>
                    <a:pt x="52" y="71"/>
                  </a:cubicBezTo>
                  <a:cubicBezTo>
                    <a:pt x="53" y="70"/>
                    <a:pt x="54" y="68"/>
                    <a:pt x="55" y="67"/>
                  </a:cubicBezTo>
                  <a:cubicBezTo>
                    <a:pt x="56" y="66"/>
                    <a:pt x="57" y="66"/>
                    <a:pt x="58" y="66"/>
                  </a:cubicBezTo>
                  <a:cubicBezTo>
                    <a:pt x="66" y="66"/>
                    <a:pt x="71" y="61"/>
                    <a:pt x="71" y="54"/>
                  </a:cubicBezTo>
                  <a:cubicBezTo>
                    <a:pt x="71" y="53"/>
                    <a:pt x="70" y="53"/>
                    <a:pt x="70" y="53"/>
                  </a:cubicBezTo>
                  <a:cubicBezTo>
                    <a:pt x="67" y="55"/>
                    <a:pt x="64" y="57"/>
                    <a:pt x="60" y="59"/>
                  </a:cubicBezTo>
                  <a:cubicBezTo>
                    <a:pt x="59" y="60"/>
                    <a:pt x="58" y="60"/>
                    <a:pt x="58" y="61"/>
                  </a:cubicBezTo>
                  <a:close/>
                  <a:moveTo>
                    <a:pt x="16" y="53"/>
                  </a:moveTo>
                  <a:cubicBezTo>
                    <a:pt x="16" y="52"/>
                    <a:pt x="16" y="50"/>
                    <a:pt x="17" y="49"/>
                  </a:cubicBezTo>
                  <a:cubicBezTo>
                    <a:pt x="17" y="48"/>
                    <a:pt x="17" y="47"/>
                    <a:pt x="16" y="46"/>
                  </a:cubicBezTo>
                  <a:cubicBezTo>
                    <a:pt x="14" y="43"/>
                    <a:pt x="13" y="40"/>
                    <a:pt x="12" y="38"/>
                  </a:cubicBezTo>
                  <a:cubicBezTo>
                    <a:pt x="12" y="37"/>
                    <a:pt x="11" y="37"/>
                    <a:pt x="11" y="38"/>
                  </a:cubicBezTo>
                  <a:cubicBezTo>
                    <a:pt x="7" y="44"/>
                    <a:pt x="9" y="50"/>
                    <a:pt x="15" y="54"/>
                  </a:cubicBezTo>
                  <a:cubicBezTo>
                    <a:pt x="16" y="54"/>
                    <a:pt x="16" y="54"/>
                    <a:pt x="16" y="53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14000"/>
                </a:lnSpc>
              </a:pPr>
              <a:endPara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74C309F-E0A8-9841-A7BA-55B66907F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7571" y="2383299"/>
            <a:ext cx="3729867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）屏幕模式有多种：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640*480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1280*720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1920*1080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等。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EA683B-51D9-7D4F-9975-E9EF73004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6978" y="3611520"/>
            <a:ext cx="3729867" cy="92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55563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Easy Sketch Pro 3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带有笔，画笔，粉笔，蜡笔，款式和超过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50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个的新效果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069EF78-F5CF-9244-9FCE-F08A456E0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0786" y="4811074"/>
            <a:ext cx="3729867" cy="92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）可以选择添加自己的语音，或从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Easy Sketch Pro 3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附带的大量音乐中进行选择。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8" name="Rectangle 28">
            <a:extLst>
              <a:ext uri="{FF2B5EF4-FFF2-40B4-BE49-F238E27FC236}">
                <a16:creationId xmlns="" xmlns:a16="http://schemas.microsoft.com/office/drawing/2014/main" id="{9859F415-250C-0D4B-83AB-511326EE0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438" y="2383299"/>
            <a:ext cx="3549285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）输出视频速度快，容量小，支持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mp4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格式输出。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="" xmlns:a16="http://schemas.microsoft.com/office/drawing/2014/main" id="{96634CE2-B8F8-4947-8693-50A072E73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844" y="3582853"/>
            <a:ext cx="3549285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9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）可以将创建的视频上传到视频共享网站。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Rectangle 30">
            <a:extLst>
              <a:ext uri="{FF2B5EF4-FFF2-40B4-BE49-F238E27FC236}">
                <a16:creationId xmlns="" xmlns:a16="http://schemas.microsoft.com/office/drawing/2014/main" id="{E483B3E6-9BD7-6449-829E-EFE0BF79C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653" y="4806614"/>
            <a:ext cx="3549285" cy="92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indent="12700" algn="just">
              <a:lnSpc>
                <a:spcPct val="114000"/>
              </a:lnSpc>
            </a:pP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10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）可以在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Mac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Windows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系统上使用该软件，分别有支持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32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位和</a:t>
            </a:r>
            <a:r>
              <a:rPr lang="en-US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64</a:t>
            </a:r>
            <a:r>
              <a:rPr lang="zh-CN" altLang="zh-CN" sz="18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位电脑系统的版本。</a:t>
            </a:r>
            <a:endParaRPr lang="zh-CN" altLang="zh-CN" sz="18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2" name="组合 7">
            <a:extLst>
              <a:ext uri="{FF2B5EF4-FFF2-40B4-BE49-F238E27FC236}">
                <a16:creationId xmlns="" xmlns:a16="http://schemas.microsoft.com/office/drawing/2014/main" id="{12A6D347-3832-F342-B8C8-60535637F99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3" name="矩形 1">
              <a:extLst>
                <a:ext uri="{FF2B5EF4-FFF2-40B4-BE49-F238E27FC236}">
                  <a16:creationId xmlns="" xmlns:a16="http://schemas.microsoft.com/office/drawing/2014/main" id="{1CB5FEB2-9EE4-5D4C-8FB9-0380EBB49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34" name="矩形 9">
              <a:extLst>
                <a:ext uri="{FF2B5EF4-FFF2-40B4-BE49-F238E27FC236}">
                  <a16:creationId xmlns="" xmlns:a16="http://schemas.microsoft.com/office/drawing/2014/main" id="{F845D056-6955-104F-9B7E-899B0A103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7E82B38-7D0A-254D-A843-D9E1FD773D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</p:spTree>
    <p:extLst>
      <p:ext uri="{BB962C8B-B14F-4D97-AF65-F5344CB8AC3E}">
        <p14:creationId xmlns:p14="http://schemas.microsoft.com/office/powerpoint/2010/main" val="126543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223502" y="2232854"/>
            <a:ext cx="276200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设置画面大小及背景色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5543347" y="2150522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CC765B87-D0D5-F242-9130-973CEB7A1427}"/>
              </a:ext>
            </a:extLst>
          </p:cNvPr>
          <p:cNvSpPr>
            <a:spLocks noEditPoints="1"/>
          </p:cNvSpPr>
          <p:nvPr/>
        </p:nvSpPr>
        <p:spPr bwMode="auto">
          <a:xfrm>
            <a:off x="5565954" y="2910658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5629507" y="361943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3">
            <a:extLst>
              <a:ext uri="{FF2B5EF4-FFF2-40B4-BE49-F238E27FC236}">
                <a16:creationId xmlns="" xmlns:a16="http://schemas.microsoft.com/office/drawing/2014/main" id="{4EB7856A-A296-064E-B71D-E739B80D7C67}"/>
              </a:ext>
            </a:extLst>
          </p:cNvPr>
          <p:cNvSpPr txBox="1">
            <a:spLocks/>
          </p:cNvSpPr>
          <p:nvPr/>
        </p:nvSpPr>
        <p:spPr>
          <a:xfrm>
            <a:off x="6267304" y="2969380"/>
            <a:ext cx="2122904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选择手绘手势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6367863" y="3701765"/>
            <a:ext cx="390293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图片并对其大小及位置进行设置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4118224" y="3398891"/>
            <a:ext cx="1447730" cy="938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基本操作</a:t>
            </a:r>
            <a:endParaRPr lang="zh-CN" altLang="en-US" b="1" dirty="0"/>
          </a:p>
        </p:txBody>
      </p:sp>
      <p:sp>
        <p:nvSpPr>
          <p:cNvPr id="31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5629506" y="4336416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6324959" y="4357490"/>
            <a:ext cx="3902936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输入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文本并对其格式及位置进行设置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5674001" y="4898103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6367863" y="4994510"/>
            <a:ext cx="2530588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添加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视频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C08F2FE-77C8-394E-9092-A1DCD4D81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97" y="2101219"/>
            <a:ext cx="3370927" cy="344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7" grpId="0"/>
      <p:bldP spid="74" grpId="0"/>
      <p:bldP spid="32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4.2.3  </a:t>
            </a:r>
            <a:r>
              <a:rPr lang="en-US" altLang="zh-CN" sz="2400" b="1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EasySketchesPro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制作手绘式微课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0" name="Text Placeholder 3">
            <a:extLst>
              <a:ext uri="{FF2B5EF4-FFF2-40B4-BE49-F238E27FC236}">
                <a16:creationId xmlns="" xmlns:a16="http://schemas.microsoft.com/office/drawing/2014/main" id="{9392F945-9F07-9545-BB8C-FDEF7C5D8B29}"/>
              </a:ext>
            </a:extLst>
          </p:cNvPr>
          <p:cNvSpPr txBox="1">
            <a:spLocks/>
          </p:cNvSpPr>
          <p:nvPr/>
        </p:nvSpPr>
        <p:spPr>
          <a:xfrm>
            <a:off x="6893500" y="2150522"/>
            <a:ext cx="2762002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设置背景音乐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Freeform 45">
            <a:extLst>
              <a:ext uri="{FF2B5EF4-FFF2-40B4-BE49-F238E27FC236}">
                <a16:creationId xmlns="" xmlns:a16="http://schemas.microsoft.com/office/drawing/2014/main" id="{1479AAA2-B6C1-A848-AE6D-28F0B628762B}"/>
              </a:ext>
            </a:extLst>
          </p:cNvPr>
          <p:cNvSpPr>
            <a:spLocks noEditPoints="1"/>
          </p:cNvSpPr>
          <p:nvPr/>
        </p:nvSpPr>
        <p:spPr bwMode="auto">
          <a:xfrm>
            <a:off x="6243921" y="2068190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CC765B87-D0D5-F242-9130-973CEB7A1427}"/>
              </a:ext>
            </a:extLst>
          </p:cNvPr>
          <p:cNvSpPr>
            <a:spLocks noEditPoints="1"/>
          </p:cNvSpPr>
          <p:nvPr/>
        </p:nvSpPr>
        <p:spPr bwMode="auto">
          <a:xfrm>
            <a:off x="6266133" y="2887049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3" name="Freeform 45">
            <a:extLst>
              <a:ext uri="{FF2B5EF4-FFF2-40B4-BE49-F238E27FC236}">
                <a16:creationId xmlns="" xmlns:a16="http://schemas.microsoft.com/office/drawing/2014/main" id="{4FCDE9CC-6037-9642-B337-8189CCCEBDA2}"/>
              </a:ext>
            </a:extLst>
          </p:cNvPr>
          <p:cNvSpPr>
            <a:spLocks noEditPoints="1"/>
          </p:cNvSpPr>
          <p:nvPr/>
        </p:nvSpPr>
        <p:spPr bwMode="auto">
          <a:xfrm>
            <a:off x="6322164" y="3682686"/>
            <a:ext cx="435189" cy="49706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54D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47" name="Text Placeholder 3">
            <a:extLst>
              <a:ext uri="{FF2B5EF4-FFF2-40B4-BE49-F238E27FC236}">
                <a16:creationId xmlns="" xmlns:a16="http://schemas.microsoft.com/office/drawing/2014/main" id="{4EB7856A-A296-064E-B71D-E739B80D7C67}"/>
              </a:ext>
            </a:extLst>
          </p:cNvPr>
          <p:cNvSpPr txBox="1">
            <a:spLocks/>
          </p:cNvSpPr>
          <p:nvPr/>
        </p:nvSpPr>
        <p:spPr>
          <a:xfrm>
            <a:off x="6953712" y="2983456"/>
            <a:ext cx="2860848" cy="3042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播放导出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视频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7034036" y="3786593"/>
            <a:ext cx="3377932" cy="3323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保存</a:t>
            </a:r>
            <a:r>
              <a:rPr lang="zh-CN" alt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项目（便于以后重新修改）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4818403" y="2818630"/>
            <a:ext cx="1447730" cy="9381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基本操作</a:t>
            </a:r>
            <a:endParaRPr lang="zh-CN" altLang="en-US" b="1" dirty="0"/>
          </a:p>
        </p:txBody>
      </p:sp>
      <p:sp>
        <p:nvSpPr>
          <p:cNvPr id="34" name="Text Placeholder 3">
            <a:extLst>
              <a:ext uri="{FF2B5EF4-FFF2-40B4-BE49-F238E27FC236}">
                <a16:creationId xmlns="" xmlns:a16="http://schemas.microsoft.com/office/drawing/2014/main" id="{5591146A-566A-5F4C-BA1B-3EE496C85E85}"/>
              </a:ext>
            </a:extLst>
          </p:cNvPr>
          <p:cNvSpPr txBox="1">
            <a:spLocks/>
          </p:cNvSpPr>
          <p:nvPr/>
        </p:nvSpPr>
        <p:spPr>
          <a:xfrm>
            <a:off x="3623357" y="5555285"/>
            <a:ext cx="7102224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实操案例</a:t>
            </a:r>
            <a:r>
              <a:rPr lang="en-US" altLang="zh-CN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使用</a:t>
            </a:r>
            <a:r>
              <a:rPr lang="en-US" altLang="zh-CN" sz="2400" b="1" dirty="0" err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EasySketch</a:t>
            </a:r>
            <a:r>
              <a:rPr lang="en-US" altLang="zh-CN" sz="24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Pro3</a:t>
            </a:r>
            <a:r>
              <a:rPr lang="zh-CN" altLang="en-US" sz="24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制作微课</a:t>
            </a:r>
            <a:r>
              <a:rPr lang="en-US" altLang="zh-CN" sz="24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</a:t>
            </a:r>
            <a:r>
              <a:rPr lang="en-US" altLang="zh-CN" sz="18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AC08F2FE-77C8-394E-9092-A1DCD4D81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728" y="1794037"/>
            <a:ext cx="3240706" cy="3313292"/>
          </a:xfrm>
          <a:prstGeom prst="rect">
            <a:avLst/>
          </a:prstGeom>
        </p:spPr>
      </p:pic>
      <p:pic>
        <p:nvPicPr>
          <p:cNvPr id="1026" name="Picture 2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431" y="5321060"/>
            <a:ext cx="928925" cy="88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1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7" grpId="0"/>
      <p:bldP spid="74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7894C8F-9ACF-894F-B698-06D6B0B13F76}"/>
              </a:ext>
            </a:extLst>
          </p:cNvPr>
          <p:cNvGrpSpPr>
            <a:grpSpLocks noChangeAspect="1"/>
          </p:cNvGrpSpPr>
          <p:nvPr/>
        </p:nvGrpSpPr>
        <p:grpSpPr>
          <a:xfrm>
            <a:off x="470661" y="2361366"/>
            <a:ext cx="6985417" cy="3060000"/>
            <a:chOff x="475864" y="2241074"/>
            <a:chExt cx="5615056" cy="3056527"/>
          </a:xfrm>
        </p:grpSpPr>
        <p:sp>
          <p:nvSpPr>
            <p:cNvPr id="3" name="文本框 47">
              <a:extLst>
                <a:ext uri="{FF2B5EF4-FFF2-40B4-BE49-F238E27FC236}">
                  <a16:creationId xmlns="" xmlns:a16="http://schemas.microsoft.com/office/drawing/2014/main" id="{57647474-13CB-6847-8F83-0387F3371FCD}"/>
                </a:ext>
              </a:extLst>
            </p:cNvPr>
            <p:cNvSpPr txBox="1"/>
            <p:nvPr/>
          </p:nvSpPr>
          <p:spPr>
            <a:xfrm>
              <a:off x="475864" y="2583768"/>
              <a:ext cx="5615056" cy="23057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2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</a:t>
              </a:r>
              <a:r>
                <a:rPr lang="zh-CN" altLang="zh-CN" sz="2400" dirty="0" smtClean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对于</a:t>
              </a:r>
              <a:r>
                <a:rPr lang="zh-CN" altLang="zh-CN" sz="2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微课的定义不同的学者有不同的看法，学术界的一些专家学者也都给出了自己理解的定义。其中最代表性的是</a:t>
              </a:r>
              <a:r>
                <a:rPr lang="zh-CN" altLang="zh-CN" sz="2400" b="1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胡铁生、黎加厚、焦建生、张一春</a:t>
              </a:r>
              <a:r>
                <a:rPr lang="zh-CN" altLang="zh-CN" sz="2400" dirty="0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等关于微课的定义。</a:t>
              </a:r>
            </a:p>
          </p:txBody>
        </p:sp>
        <p:cxnSp>
          <p:nvCxnSpPr>
            <p:cNvPr id="4" name="直接连接符 53">
              <a:extLst>
                <a:ext uri="{FF2B5EF4-FFF2-40B4-BE49-F238E27FC236}">
                  <a16:creationId xmlns="" xmlns:a16="http://schemas.microsoft.com/office/drawing/2014/main" id="{747C9EB3-01F2-244C-900F-2BBBA52A40BE}"/>
                </a:ext>
              </a:extLst>
            </p:cNvPr>
            <p:cNvCxnSpPr/>
            <p:nvPr/>
          </p:nvCxnSpPr>
          <p:spPr>
            <a:xfrm>
              <a:off x="6090920" y="2241074"/>
              <a:ext cx="0" cy="30565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4804DF4-9F5A-8A41-987D-39579475B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773" y="2053651"/>
            <a:ext cx="3243302" cy="36940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33306B3-EB06-454E-B69F-C86D42955BA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4.1.1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微课的定义与特点</a:t>
            </a:r>
          </a:p>
        </p:txBody>
      </p:sp>
      <p:grpSp>
        <p:nvGrpSpPr>
          <p:cNvPr id="7" name="组合 7">
            <a:extLst>
              <a:ext uri="{FF2B5EF4-FFF2-40B4-BE49-F238E27FC236}">
                <a16:creationId xmlns="" xmlns:a16="http://schemas.microsoft.com/office/drawing/2014/main" id="{9489BB52-AA8A-F04D-B635-4C7C595A54D8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8" name="矩形 1">
              <a:extLst>
                <a:ext uri="{FF2B5EF4-FFF2-40B4-BE49-F238E27FC236}">
                  <a16:creationId xmlns="" xmlns:a16="http://schemas.microsoft.com/office/drawing/2014/main" id="{5DA21022-FF92-2E43-9C77-67920F76B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9" name="矩形 9">
              <a:extLst>
                <a:ext uri="{FF2B5EF4-FFF2-40B4-BE49-F238E27FC236}">
                  <a16:creationId xmlns="" xmlns:a16="http://schemas.microsoft.com/office/drawing/2014/main" id="{9E0F7EA2-FDFD-6E4C-8366-665F19B4D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1C8020-9103-6145-BA15-B4255BE8B739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062E04E-BE52-9047-BABA-DA32E9A1A611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="" xmlns:a16="http://schemas.microsoft.com/office/drawing/2014/main" id="{0B70B221-5122-0B4C-A10D-CD613B30235C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="" xmlns:a16="http://schemas.microsoft.com/office/drawing/2014/main" id="{BC1F797B-4C4C-B74B-A881-2A470DFCEAFA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700CCAC8-9581-6F48-948F-C73B0E239A84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652F3E50-BDBF-DC49-81B3-96B82F727D9D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4362475-BE6A-4447-8986-31B39F19DF77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2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微课的定义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48DFA2E-AB91-314F-94B4-7B15F6378527}"/>
              </a:ext>
            </a:extLst>
          </p:cNvPr>
          <p:cNvSpPr/>
          <p:nvPr/>
        </p:nvSpPr>
        <p:spPr>
          <a:xfrm>
            <a:off x="359764" y="2053652"/>
            <a:ext cx="11362544" cy="381394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087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F695B15-BC16-F642-AF52-878C1EEFF6A6}"/>
              </a:ext>
            </a:extLst>
          </p:cNvPr>
          <p:cNvGrpSpPr/>
          <p:nvPr/>
        </p:nvGrpSpPr>
        <p:grpSpPr>
          <a:xfrm>
            <a:off x="964738" y="1968733"/>
            <a:ext cx="5131262" cy="3818750"/>
            <a:chOff x="1196008" y="1486679"/>
            <a:chExt cx="9799983" cy="3884641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19D1BB8-E9AD-FD4C-BD6B-1ADCA341F1FF}"/>
                </a:ext>
              </a:extLst>
            </p:cNvPr>
            <p:cNvSpPr/>
            <p:nvPr/>
          </p:nvSpPr>
          <p:spPr>
            <a:xfrm>
              <a:off x="1196008" y="1486679"/>
              <a:ext cx="9799983" cy="388464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5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7D7B750-B66F-0C45-96CB-BE2B250E6A2E}"/>
                </a:ext>
              </a:extLst>
            </p:cNvPr>
            <p:cNvSpPr/>
            <p:nvPr/>
          </p:nvSpPr>
          <p:spPr>
            <a:xfrm>
              <a:off x="1489607" y="1588162"/>
              <a:ext cx="9236621" cy="368166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5AD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B236C94D-5862-8249-8416-7CED9D1A887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BB4BB495-09CD-3348-9FC2-08C37FF5B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6EE6C814-A144-EA48-8C85-E620EC2BF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7FCA775-F2A7-7A48-B5CB-1BB5F0347F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万彩动画大师制作动画式微课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A6AA3C7-082F-464B-8804-0F314D47154D}"/>
              </a:ext>
            </a:extLst>
          </p:cNvPr>
          <p:cNvSpPr/>
          <p:nvPr/>
        </p:nvSpPr>
        <p:spPr>
          <a:xfrm>
            <a:off x="1203074" y="2210924"/>
            <a:ext cx="465458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563" algn="just">
              <a:lnSpc>
                <a:spcPct val="200000"/>
              </a:lnSpc>
            </a:pP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万彩动画大师是一款电脑端的动画制作软件，界面简洁，操作简单易上手，它内置有大量素材和大量简洁大方的动画模板，适用于制作企业宣传动画、动画广告、营销动画、多媒体课件、微课等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000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E78AE4C-487E-5F46-85D8-B55251BB0F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155" r="982"/>
          <a:stretch/>
        </p:blipFill>
        <p:spPr>
          <a:xfrm>
            <a:off x="6353423" y="1968733"/>
            <a:ext cx="5340843" cy="3818750"/>
          </a:xfrm>
          <a:prstGeom prst="rect">
            <a:avLst/>
          </a:prstGeom>
          <a:ln>
            <a:solidFill>
              <a:srgbClr val="375ADC"/>
            </a:solidFill>
          </a:ln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7122489" y="736271"/>
            <a:ext cx="3695931" cy="1131970"/>
            <a:chOff x="7270772" y="682536"/>
            <a:chExt cx="1875613" cy="768500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3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657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认识万彩动画大师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59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F695B15-BC16-F642-AF52-878C1EEFF6A6}"/>
              </a:ext>
            </a:extLst>
          </p:cNvPr>
          <p:cNvGrpSpPr/>
          <p:nvPr/>
        </p:nvGrpSpPr>
        <p:grpSpPr>
          <a:xfrm>
            <a:off x="867461" y="2803308"/>
            <a:ext cx="2752239" cy="1463236"/>
            <a:chOff x="1196008" y="1486679"/>
            <a:chExt cx="9799983" cy="3884641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19D1BB8-E9AD-FD4C-BD6B-1ADCA341F1FF}"/>
                </a:ext>
              </a:extLst>
            </p:cNvPr>
            <p:cNvSpPr/>
            <p:nvPr/>
          </p:nvSpPr>
          <p:spPr>
            <a:xfrm>
              <a:off x="1196008" y="1486679"/>
              <a:ext cx="9799983" cy="388464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5A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7D7B750-B66F-0C45-96CB-BE2B250E6A2E}"/>
                </a:ext>
              </a:extLst>
            </p:cNvPr>
            <p:cNvSpPr/>
            <p:nvPr/>
          </p:nvSpPr>
          <p:spPr>
            <a:xfrm>
              <a:off x="1489607" y="1588162"/>
              <a:ext cx="9236621" cy="368166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75AD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B236C94D-5862-8249-8416-7CED9D1A8875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BB4BB495-09CD-3348-9FC2-08C37FF5B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6EE6C814-A144-EA48-8C85-E620EC2BF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7FCA775-F2A7-7A48-B5CB-1BB5F0347F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万彩动画大师制作动画式微课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A6AA3C7-082F-464B-8804-0F314D47154D}"/>
              </a:ext>
            </a:extLst>
          </p:cNvPr>
          <p:cNvSpPr/>
          <p:nvPr/>
        </p:nvSpPr>
        <p:spPr>
          <a:xfrm>
            <a:off x="1303727" y="3054281"/>
            <a:ext cx="184978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5563" algn="ctr">
              <a:lnSpc>
                <a:spcPct val="150000"/>
              </a:lnSpc>
            </a:pP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万彩动画</a:t>
            </a:r>
            <a:r>
              <a:rPr lang="zh-CN" altLang="zh-CN" sz="2000" b="1" kern="1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大师</a:t>
            </a:r>
            <a:r>
              <a:rPr lang="en-US" altLang="zh-CN" sz="2000" b="1" kern="1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000" b="1" kern="1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软件界面</a:t>
            </a:r>
            <a:endParaRPr lang="zh-CN" altLang="zh-CN" sz="2000" b="1" kern="100" dirty="0"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05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013" y="1834874"/>
            <a:ext cx="6532525" cy="40790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7122489" y="894152"/>
            <a:ext cx="3695931" cy="1036967"/>
            <a:chOff x="7270772" y="682536"/>
            <a:chExt cx="1875613" cy="768500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3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657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认识万彩动画大师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86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3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AB8A435-41B6-FF49-8259-1A21A2DB91FA}"/>
              </a:ext>
            </a:extLst>
          </p:cNvPr>
          <p:cNvSpPr txBox="1"/>
          <p:nvPr/>
        </p:nvSpPr>
        <p:spPr>
          <a:xfrm>
            <a:off x="-766481" y="5395168"/>
            <a:ext cx="180394" cy="3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49" y="952501"/>
            <a:ext cx="3695931" cy="915739"/>
            <a:chOff x="7270772" y="682536"/>
            <a:chExt cx="1875613" cy="768500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21" name="平行四边形 20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0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657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认识万彩动画大师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AAE20D67-34C3-4625-A5BD-3ECE4B76276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002" y="1755113"/>
            <a:ext cx="3508500" cy="400621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64C1EA98-07EB-454D-ABB1-5D70321D66E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057" y="2023873"/>
            <a:ext cx="3327344" cy="371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1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09456" y="2030680"/>
            <a:ext cx="8411491" cy="3920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 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MH_Other_1">
            <a:extLst>
              <a:ext uri="{FF2B5EF4-FFF2-40B4-BE49-F238E27FC236}">
                <a16:creationId xmlns="" xmlns:a16="http://schemas.microsoft.com/office/drawing/2014/main" id="{1064AB6E-8370-4FC3-BDEC-3F6FEE4530C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394702" y="2608263"/>
            <a:ext cx="836613" cy="876300"/>
          </a:xfrm>
          <a:custGeom>
            <a:avLst/>
            <a:gdLst>
              <a:gd name="connsiteX0" fmla="*/ 0 w 812006"/>
              <a:gd name="connsiteY0" fmla="*/ 454819 h 876300"/>
              <a:gd name="connsiteX1" fmla="*/ 166687 w 812006"/>
              <a:gd name="connsiteY1" fmla="*/ 876300 h 876300"/>
              <a:gd name="connsiteX2" fmla="*/ 812006 w 812006"/>
              <a:gd name="connsiteY2" fmla="*/ 862012 h 876300"/>
              <a:gd name="connsiteX3" fmla="*/ 309562 w 812006"/>
              <a:gd name="connsiteY3" fmla="*/ 0 h 876300"/>
              <a:gd name="connsiteX4" fmla="*/ 0 w 812006"/>
              <a:gd name="connsiteY4" fmla="*/ 454819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006" h="876300">
                <a:moveTo>
                  <a:pt x="0" y="454819"/>
                </a:moveTo>
                <a:lnTo>
                  <a:pt x="166687" y="876300"/>
                </a:lnTo>
                <a:lnTo>
                  <a:pt x="812006" y="862012"/>
                </a:lnTo>
                <a:lnTo>
                  <a:pt x="309562" y="0"/>
                </a:lnTo>
                <a:lnTo>
                  <a:pt x="0" y="45481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2">
            <a:extLst>
              <a:ext uri="{FF2B5EF4-FFF2-40B4-BE49-F238E27FC236}">
                <a16:creationId xmlns="" xmlns:a16="http://schemas.microsoft.com/office/drawing/2014/main" id="{07ECEF31-4DB0-474A-827F-DE4EF64C8B5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94489" y="2640014"/>
            <a:ext cx="735012" cy="844551"/>
          </a:xfrm>
          <a:custGeom>
            <a:avLst/>
            <a:gdLst>
              <a:gd name="connsiteX0" fmla="*/ 0 w 735806"/>
              <a:gd name="connsiteY0" fmla="*/ 495300 h 842963"/>
              <a:gd name="connsiteX1" fmla="*/ 138112 w 735806"/>
              <a:gd name="connsiteY1" fmla="*/ 842963 h 842963"/>
              <a:gd name="connsiteX2" fmla="*/ 735806 w 735806"/>
              <a:gd name="connsiteY2" fmla="*/ 828675 h 842963"/>
              <a:gd name="connsiteX3" fmla="*/ 721519 w 735806"/>
              <a:gd name="connsiteY3" fmla="*/ 790575 h 842963"/>
              <a:gd name="connsiteX4" fmla="*/ 230981 w 735806"/>
              <a:gd name="connsiteY4" fmla="*/ 0 h 842963"/>
              <a:gd name="connsiteX5" fmla="*/ 0 w 735806"/>
              <a:gd name="connsiteY5" fmla="*/ 495300 h 842963"/>
              <a:gd name="connsiteX0" fmla="*/ 0 w 735806"/>
              <a:gd name="connsiteY0" fmla="*/ 495300 h 842963"/>
              <a:gd name="connsiteX1" fmla="*/ 138112 w 735806"/>
              <a:gd name="connsiteY1" fmla="*/ 842963 h 842963"/>
              <a:gd name="connsiteX2" fmla="*/ 735806 w 735806"/>
              <a:gd name="connsiteY2" fmla="*/ 828675 h 842963"/>
              <a:gd name="connsiteX3" fmla="*/ 721519 w 735806"/>
              <a:gd name="connsiteY3" fmla="*/ 790575 h 842963"/>
              <a:gd name="connsiteX4" fmla="*/ 235743 w 735806"/>
              <a:gd name="connsiteY4" fmla="*/ 0 h 842963"/>
              <a:gd name="connsiteX5" fmla="*/ 0 w 735806"/>
              <a:gd name="connsiteY5" fmla="*/ 495300 h 84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806" h="842963">
                <a:moveTo>
                  <a:pt x="0" y="495300"/>
                </a:moveTo>
                <a:lnTo>
                  <a:pt x="138112" y="842963"/>
                </a:lnTo>
                <a:lnTo>
                  <a:pt x="735806" y="828675"/>
                </a:lnTo>
                <a:lnTo>
                  <a:pt x="721519" y="790575"/>
                </a:lnTo>
                <a:lnTo>
                  <a:pt x="235743" y="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3">
            <a:extLst>
              <a:ext uri="{FF2B5EF4-FFF2-40B4-BE49-F238E27FC236}">
                <a16:creationId xmlns="" xmlns:a16="http://schemas.microsoft.com/office/drawing/2014/main" id="{984270F4-1443-44ED-81F9-668EB13477D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832351" y="2646365"/>
            <a:ext cx="825500" cy="828675"/>
          </a:xfrm>
          <a:custGeom>
            <a:avLst/>
            <a:gdLst>
              <a:gd name="connsiteX0" fmla="*/ 0 w 821531"/>
              <a:gd name="connsiteY0" fmla="*/ 511969 h 828675"/>
              <a:gd name="connsiteX1" fmla="*/ 128587 w 821531"/>
              <a:gd name="connsiteY1" fmla="*/ 828675 h 828675"/>
              <a:gd name="connsiteX2" fmla="*/ 821531 w 821531"/>
              <a:gd name="connsiteY2" fmla="*/ 821531 h 828675"/>
              <a:gd name="connsiteX3" fmla="*/ 309562 w 821531"/>
              <a:gd name="connsiteY3" fmla="*/ 0 h 828675"/>
              <a:gd name="connsiteX4" fmla="*/ 0 w 821531"/>
              <a:gd name="connsiteY4" fmla="*/ 511969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531" h="828675">
                <a:moveTo>
                  <a:pt x="0" y="511969"/>
                </a:moveTo>
                <a:lnTo>
                  <a:pt x="128587" y="828675"/>
                </a:lnTo>
                <a:lnTo>
                  <a:pt x="821531" y="821531"/>
                </a:lnTo>
                <a:lnTo>
                  <a:pt x="309562" y="0"/>
                </a:lnTo>
                <a:lnTo>
                  <a:pt x="0" y="5119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4">
            <a:extLst>
              <a:ext uri="{FF2B5EF4-FFF2-40B4-BE49-F238E27FC236}">
                <a16:creationId xmlns="" xmlns:a16="http://schemas.microsoft.com/office/drawing/2014/main" id="{C891384F-F73B-4067-A11D-9DF94E8985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65488" y="2608263"/>
            <a:ext cx="685800" cy="869951"/>
          </a:xfrm>
          <a:custGeom>
            <a:avLst/>
            <a:gdLst>
              <a:gd name="connsiteX0" fmla="*/ 0 w 685800"/>
              <a:gd name="connsiteY0" fmla="*/ 550069 h 871537"/>
              <a:gd name="connsiteX1" fmla="*/ 128587 w 685800"/>
              <a:gd name="connsiteY1" fmla="*/ 871537 h 871537"/>
              <a:gd name="connsiteX2" fmla="*/ 685800 w 685800"/>
              <a:gd name="connsiteY2" fmla="*/ 864394 h 871537"/>
              <a:gd name="connsiteX3" fmla="*/ 145256 w 685800"/>
              <a:gd name="connsiteY3" fmla="*/ 0 h 871537"/>
              <a:gd name="connsiteX4" fmla="*/ 0 w 685800"/>
              <a:gd name="connsiteY4" fmla="*/ 550069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871537">
                <a:moveTo>
                  <a:pt x="0" y="550069"/>
                </a:moveTo>
                <a:lnTo>
                  <a:pt x="128587" y="871537"/>
                </a:lnTo>
                <a:lnTo>
                  <a:pt x="685800" y="864394"/>
                </a:lnTo>
                <a:lnTo>
                  <a:pt x="145256" y="0"/>
                </a:lnTo>
                <a:lnTo>
                  <a:pt x="0" y="5500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5">
            <a:extLst>
              <a:ext uri="{FF2B5EF4-FFF2-40B4-BE49-F238E27FC236}">
                <a16:creationId xmlns="" xmlns:a16="http://schemas.microsoft.com/office/drawing/2014/main" id="{755DD66A-D760-4DA1-B4DA-5D254BE6AA46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160716" y="2608263"/>
            <a:ext cx="250825" cy="550863"/>
          </a:xfrm>
          <a:custGeom>
            <a:avLst/>
            <a:gdLst>
              <a:gd name="T0" fmla="*/ 2147483646 w 3352"/>
              <a:gd name="T1" fmla="*/ 0 h 7372"/>
              <a:gd name="T2" fmla="*/ 2147483646 w 3352"/>
              <a:gd name="T3" fmla="*/ 0 h 7372"/>
              <a:gd name="T4" fmla="*/ 2147483646 w 3352"/>
              <a:gd name="T5" fmla="*/ 2147483646 h 7372"/>
              <a:gd name="T6" fmla="*/ 2147483646 w 3352"/>
              <a:gd name="T7" fmla="*/ 2147483646 h 7372"/>
              <a:gd name="T8" fmla="*/ 2147483646 w 3352"/>
              <a:gd name="T9" fmla="*/ 2147483646 h 7372"/>
              <a:gd name="T10" fmla="*/ 2147483646 w 3352"/>
              <a:gd name="T11" fmla="*/ 2147483646 h 7372"/>
              <a:gd name="T12" fmla="*/ 2147483646 w 3352"/>
              <a:gd name="T13" fmla="*/ 2147483646 h 7372"/>
              <a:gd name="T14" fmla="*/ 2147483646 w 3352"/>
              <a:gd name="T15" fmla="*/ 2147483646 h 7372"/>
              <a:gd name="T16" fmla="*/ 0 w 3352"/>
              <a:gd name="T17" fmla="*/ 2147483646 h 7372"/>
              <a:gd name="T18" fmla="*/ 0 w 3352"/>
              <a:gd name="T19" fmla="*/ 2147483646 h 7372"/>
              <a:gd name="T20" fmla="*/ 2147483646 w 3352"/>
              <a:gd name="T21" fmla="*/ 0 h 73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352" h="7372">
                <a:moveTo>
                  <a:pt x="2184" y="0"/>
                </a:moveTo>
                <a:cubicBezTo>
                  <a:pt x="2573" y="0"/>
                  <a:pt x="2963" y="0"/>
                  <a:pt x="3352" y="0"/>
                </a:cubicBezTo>
                <a:cubicBezTo>
                  <a:pt x="3352" y="2457"/>
                  <a:pt x="3352" y="4915"/>
                  <a:pt x="3352" y="7372"/>
                </a:cubicBezTo>
                <a:cubicBezTo>
                  <a:pt x="2691" y="7372"/>
                  <a:pt x="2030" y="7372"/>
                  <a:pt x="1369" y="7372"/>
                </a:cubicBezTo>
                <a:cubicBezTo>
                  <a:pt x="1369" y="6055"/>
                  <a:pt x="1369" y="4737"/>
                  <a:pt x="1369" y="3419"/>
                </a:cubicBezTo>
                <a:cubicBezTo>
                  <a:pt x="1369" y="2849"/>
                  <a:pt x="1354" y="2506"/>
                  <a:pt x="1325" y="2390"/>
                </a:cubicBezTo>
                <a:cubicBezTo>
                  <a:pt x="1296" y="2275"/>
                  <a:pt x="1215" y="2188"/>
                  <a:pt x="1082" y="2128"/>
                </a:cubicBezTo>
                <a:cubicBezTo>
                  <a:pt x="950" y="2069"/>
                  <a:pt x="654" y="2040"/>
                  <a:pt x="196" y="2040"/>
                </a:cubicBezTo>
                <a:cubicBezTo>
                  <a:pt x="131" y="2040"/>
                  <a:pt x="65" y="2040"/>
                  <a:pt x="0" y="2040"/>
                </a:cubicBezTo>
                <a:cubicBezTo>
                  <a:pt x="0" y="1753"/>
                  <a:pt x="0" y="1467"/>
                  <a:pt x="0" y="1180"/>
                </a:cubicBezTo>
                <a:cubicBezTo>
                  <a:pt x="959" y="989"/>
                  <a:pt x="1687" y="595"/>
                  <a:pt x="218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1" name="MH_Other_6">
            <a:extLst>
              <a:ext uri="{FF2B5EF4-FFF2-40B4-BE49-F238E27FC236}">
                <a16:creationId xmlns="" xmlns:a16="http://schemas.microsoft.com/office/drawing/2014/main" id="{A730364F-0529-4EDE-B374-CB7CCA0E4DB7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832352" y="2608263"/>
            <a:ext cx="360363" cy="552451"/>
          </a:xfrm>
          <a:custGeom>
            <a:avLst/>
            <a:gdLst>
              <a:gd name="T0" fmla="*/ 2147483646 w 4819"/>
              <a:gd name="T1" fmla="*/ 0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2147483646 h 7373"/>
              <a:gd name="T10" fmla="*/ 2147483646 w 4819"/>
              <a:gd name="T11" fmla="*/ 2147483646 h 7373"/>
              <a:gd name="T12" fmla="*/ 2147483646 w 4819"/>
              <a:gd name="T13" fmla="*/ 2147483646 h 7373"/>
              <a:gd name="T14" fmla="*/ 0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2147483646 w 4819"/>
              <a:gd name="T25" fmla="*/ 2147483646 h 7373"/>
              <a:gd name="T26" fmla="*/ 2147483646 w 4819"/>
              <a:gd name="T27" fmla="*/ 2147483646 h 7373"/>
              <a:gd name="T28" fmla="*/ 2147483646 w 4819"/>
              <a:gd name="T29" fmla="*/ 2147483646 h 7373"/>
              <a:gd name="T30" fmla="*/ 2147483646 w 4819"/>
              <a:gd name="T31" fmla="*/ 2147483646 h 7373"/>
              <a:gd name="T32" fmla="*/ 0 w 4819"/>
              <a:gd name="T33" fmla="*/ 2147483646 h 7373"/>
              <a:gd name="T34" fmla="*/ 0 w 4819"/>
              <a:gd name="T35" fmla="*/ 2147483646 h 7373"/>
              <a:gd name="T36" fmla="*/ 2147483646 w 4819"/>
              <a:gd name="T37" fmla="*/ 2147483646 h 7373"/>
              <a:gd name="T38" fmla="*/ 2147483646 w 4819"/>
              <a:gd name="T39" fmla="*/ 2147483646 h 7373"/>
              <a:gd name="T40" fmla="*/ 2147483646 w 4819"/>
              <a:gd name="T41" fmla="*/ 2147483646 h 7373"/>
              <a:gd name="T42" fmla="*/ 2147483646 w 4819"/>
              <a:gd name="T43" fmla="*/ 0 h 737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19" h="7373">
                <a:moveTo>
                  <a:pt x="2276" y="0"/>
                </a:moveTo>
                <a:cubicBezTo>
                  <a:pt x="3113" y="0"/>
                  <a:pt x="3746" y="178"/>
                  <a:pt x="4175" y="534"/>
                </a:cubicBezTo>
                <a:cubicBezTo>
                  <a:pt x="4604" y="890"/>
                  <a:pt x="4819" y="1341"/>
                  <a:pt x="4819" y="1886"/>
                </a:cubicBezTo>
                <a:cubicBezTo>
                  <a:pt x="4819" y="2300"/>
                  <a:pt x="4698" y="2738"/>
                  <a:pt x="4457" y="3199"/>
                </a:cubicBezTo>
                <a:cubicBezTo>
                  <a:pt x="4215" y="3661"/>
                  <a:pt x="3504" y="4641"/>
                  <a:pt x="2323" y="6140"/>
                </a:cubicBezTo>
                <a:cubicBezTo>
                  <a:pt x="3093" y="6140"/>
                  <a:pt x="3862" y="6140"/>
                  <a:pt x="4631" y="6140"/>
                </a:cubicBezTo>
                <a:cubicBezTo>
                  <a:pt x="4631" y="6551"/>
                  <a:pt x="4631" y="6962"/>
                  <a:pt x="4631" y="7373"/>
                </a:cubicBezTo>
                <a:cubicBezTo>
                  <a:pt x="3087" y="7373"/>
                  <a:pt x="1544" y="7373"/>
                  <a:pt x="0" y="7373"/>
                </a:cubicBezTo>
                <a:cubicBezTo>
                  <a:pt x="0" y="7029"/>
                  <a:pt x="1" y="6685"/>
                  <a:pt x="1" y="6341"/>
                </a:cubicBezTo>
                <a:cubicBezTo>
                  <a:pt x="1373" y="4416"/>
                  <a:pt x="2188" y="3225"/>
                  <a:pt x="2447" y="2768"/>
                </a:cubicBezTo>
                <a:cubicBezTo>
                  <a:pt x="2706" y="2311"/>
                  <a:pt x="2835" y="1954"/>
                  <a:pt x="2835" y="1698"/>
                </a:cubicBezTo>
                <a:cubicBezTo>
                  <a:pt x="2835" y="1501"/>
                  <a:pt x="2796" y="1355"/>
                  <a:pt x="2718" y="1258"/>
                </a:cubicBezTo>
                <a:cubicBezTo>
                  <a:pt x="2640" y="1161"/>
                  <a:pt x="2520" y="1113"/>
                  <a:pt x="2360" y="1113"/>
                </a:cubicBezTo>
                <a:cubicBezTo>
                  <a:pt x="2200" y="1113"/>
                  <a:pt x="2081" y="1166"/>
                  <a:pt x="2003" y="1274"/>
                </a:cubicBezTo>
                <a:cubicBezTo>
                  <a:pt x="1925" y="1381"/>
                  <a:pt x="1886" y="1594"/>
                  <a:pt x="1886" y="1913"/>
                </a:cubicBezTo>
                <a:cubicBezTo>
                  <a:pt x="1886" y="2142"/>
                  <a:pt x="1886" y="2371"/>
                  <a:pt x="1886" y="2601"/>
                </a:cubicBezTo>
                <a:cubicBezTo>
                  <a:pt x="1257" y="2601"/>
                  <a:pt x="628" y="2601"/>
                  <a:pt x="0" y="2601"/>
                </a:cubicBezTo>
                <a:cubicBezTo>
                  <a:pt x="0" y="2513"/>
                  <a:pt x="0" y="2425"/>
                  <a:pt x="0" y="2337"/>
                </a:cubicBezTo>
                <a:cubicBezTo>
                  <a:pt x="0" y="1932"/>
                  <a:pt x="24" y="1612"/>
                  <a:pt x="73" y="1379"/>
                </a:cubicBezTo>
                <a:cubicBezTo>
                  <a:pt x="121" y="1145"/>
                  <a:pt x="241" y="915"/>
                  <a:pt x="432" y="688"/>
                </a:cubicBezTo>
                <a:cubicBezTo>
                  <a:pt x="623" y="462"/>
                  <a:pt x="872" y="291"/>
                  <a:pt x="1177" y="174"/>
                </a:cubicBezTo>
                <a:cubicBezTo>
                  <a:pt x="1483" y="58"/>
                  <a:pt x="1849" y="0"/>
                  <a:pt x="2276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2" name="MH_Other_7">
            <a:extLst>
              <a:ext uri="{FF2B5EF4-FFF2-40B4-BE49-F238E27FC236}">
                <a16:creationId xmlns="" xmlns:a16="http://schemas.microsoft.com/office/drawing/2014/main" id="{46F10793-D38D-44BD-9CB1-1605BF2F974E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613527" y="2608263"/>
            <a:ext cx="360363" cy="552451"/>
          </a:xfrm>
          <a:custGeom>
            <a:avLst/>
            <a:gdLst>
              <a:gd name="T0" fmla="*/ 2147483646 w 4819"/>
              <a:gd name="T1" fmla="*/ 0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2147483646 h 7373"/>
              <a:gd name="T10" fmla="*/ 2147483646 w 4819"/>
              <a:gd name="T11" fmla="*/ 2147483646 h 7373"/>
              <a:gd name="T12" fmla="*/ 2147483646 w 4819"/>
              <a:gd name="T13" fmla="*/ 2147483646 h 7373"/>
              <a:gd name="T14" fmla="*/ 2147483646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0 w 4819"/>
              <a:gd name="T25" fmla="*/ 2147483646 h 7373"/>
              <a:gd name="T26" fmla="*/ 0 w 4819"/>
              <a:gd name="T27" fmla="*/ 2147483646 h 7373"/>
              <a:gd name="T28" fmla="*/ 2147483646 w 4819"/>
              <a:gd name="T29" fmla="*/ 2147483646 h 7373"/>
              <a:gd name="T30" fmla="*/ 2147483646 w 4819"/>
              <a:gd name="T31" fmla="*/ 2147483646 h 7373"/>
              <a:gd name="T32" fmla="*/ 2147483646 w 4819"/>
              <a:gd name="T33" fmla="*/ 2147483646 h 7373"/>
              <a:gd name="T34" fmla="*/ 2147483646 w 4819"/>
              <a:gd name="T35" fmla="*/ 2147483646 h 7373"/>
              <a:gd name="T36" fmla="*/ 2147483646 w 4819"/>
              <a:gd name="T37" fmla="*/ 2147483646 h 7373"/>
              <a:gd name="T38" fmla="*/ 2147483646 w 4819"/>
              <a:gd name="T39" fmla="*/ 2147483646 h 7373"/>
              <a:gd name="T40" fmla="*/ 2147483646 w 4819"/>
              <a:gd name="T41" fmla="*/ 2147483646 h 7373"/>
              <a:gd name="T42" fmla="*/ 2147483646 w 4819"/>
              <a:gd name="T43" fmla="*/ 2147483646 h 7373"/>
              <a:gd name="T44" fmla="*/ 2147483646 w 4819"/>
              <a:gd name="T45" fmla="*/ 2147483646 h 7373"/>
              <a:gd name="T46" fmla="*/ 2147483646 w 4819"/>
              <a:gd name="T47" fmla="*/ 2147483646 h 7373"/>
              <a:gd name="T48" fmla="*/ 2147483646 w 4819"/>
              <a:gd name="T49" fmla="*/ 2147483646 h 7373"/>
              <a:gd name="T50" fmla="*/ 2147483646 w 4819"/>
              <a:gd name="T51" fmla="*/ 2147483646 h 7373"/>
              <a:gd name="T52" fmla="*/ 2147483646 w 4819"/>
              <a:gd name="T53" fmla="*/ 2147483646 h 7373"/>
              <a:gd name="T54" fmla="*/ 2147483646 w 4819"/>
              <a:gd name="T55" fmla="*/ 2147483646 h 7373"/>
              <a:gd name="T56" fmla="*/ 2147483646 w 4819"/>
              <a:gd name="T57" fmla="*/ 2147483646 h 7373"/>
              <a:gd name="T58" fmla="*/ 2147483646 w 4819"/>
              <a:gd name="T59" fmla="*/ 2147483646 h 7373"/>
              <a:gd name="T60" fmla="*/ 2147483646 w 4819"/>
              <a:gd name="T61" fmla="*/ 2147483646 h 7373"/>
              <a:gd name="T62" fmla="*/ 2147483646 w 4819"/>
              <a:gd name="T63" fmla="*/ 2147483646 h 7373"/>
              <a:gd name="T64" fmla="*/ 2147483646 w 4819"/>
              <a:gd name="T65" fmla="*/ 2147483646 h 7373"/>
              <a:gd name="T66" fmla="*/ 2147483646 w 4819"/>
              <a:gd name="T67" fmla="*/ 2147483646 h 7373"/>
              <a:gd name="T68" fmla="*/ 0 w 4819"/>
              <a:gd name="T69" fmla="*/ 2147483646 h 7373"/>
              <a:gd name="T70" fmla="*/ 0 w 4819"/>
              <a:gd name="T71" fmla="*/ 2147483646 h 7373"/>
              <a:gd name="T72" fmla="*/ 2147483646 w 4819"/>
              <a:gd name="T73" fmla="*/ 2147483646 h 7373"/>
              <a:gd name="T74" fmla="*/ 2147483646 w 4819"/>
              <a:gd name="T75" fmla="*/ 0 h 737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819" h="7373">
                <a:moveTo>
                  <a:pt x="2240" y="0"/>
                </a:moveTo>
                <a:cubicBezTo>
                  <a:pt x="3214" y="0"/>
                  <a:pt x="3875" y="165"/>
                  <a:pt x="4222" y="495"/>
                </a:cubicBezTo>
                <a:cubicBezTo>
                  <a:pt x="4569" y="825"/>
                  <a:pt x="4743" y="1283"/>
                  <a:pt x="4743" y="1869"/>
                </a:cubicBezTo>
                <a:cubicBezTo>
                  <a:pt x="4743" y="2266"/>
                  <a:pt x="4681" y="2553"/>
                  <a:pt x="4556" y="2730"/>
                </a:cubicBezTo>
                <a:cubicBezTo>
                  <a:pt x="4431" y="2906"/>
                  <a:pt x="4212" y="3067"/>
                  <a:pt x="3898" y="3213"/>
                </a:cubicBezTo>
                <a:cubicBezTo>
                  <a:pt x="4209" y="3304"/>
                  <a:pt x="4440" y="3452"/>
                  <a:pt x="4591" y="3658"/>
                </a:cubicBezTo>
                <a:cubicBezTo>
                  <a:pt x="4743" y="3864"/>
                  <a:pt x="4819" y="4347"/>
                  <a:pt x="4819" y="5107"/>
                </a:cubicBezTo>
                <a:cubicBezTo>
                  <a:pt x="4819" y="5671"/>
                  <a:pt x="4745" y="6108"/>
                  <a:pt x="4596" y="6419"/>
                </a:cubicBezTo>
                <a:cubicBezTo>
                  <a:pt x="4448" y="6731"/>
                  <a:pt x="4192" y="6967"/>
                  <a:pt x="3828" y="7129"/>
                </a:cubicBezTo>
                <a:cubicBezTo>
                  <a:pt x="3464" y="7292"/>
                  <a:pt x="2997" y="7373"/>
                  <a:pt x="2427" y="7373"/>
                </a:cubicBezTo>
                <a:cubicBezTo>
                  <a:pt x="1780" y="7373"/>
                  <a:pt x="1272" y="7279"/>
                  <a:pt x="902" y="7090"/>
                </a:cubicBezTo>
                <a:cubicBezTo>
                  <a:pt x="533" y="6902"/>
                  <a:pt x="291" y="6671"/>
                  <a:pt x="174" y="6398"/>
                </a:cubicBezTo>
                <a:cubicBezTo>
                  <a:pt x="58" y="6125"/>
                  <a:pt x="0" y="5651"/>
                  <a:pt x="0" y="4977"/>
                </a:cubicBezTo>
                <a:cubicBezTo>
                  <a:pt x="0" y="4790"/>
                  <a:pt x="0" y="4603"/>
                  <a:pt x="0" y="4416"/>
                </a:cubicBezTo>
                <a:cubicBezTo>
                  <a:pt x="681" y="4416"/>
                  <a:pt x="1362" y="4416"/>
                  <a:pt x="2043" y="4416"/>
                </a:cubicBezTo>
                <a:cubicBezTo>
                  <a:pt x="2043" y="4800"/>
                  <a:pt x="2043" y="5184"/>
                  <a:pt x="2043" y="5568"/>
                </a:cubicBezTo>
                <a:cubicBezTo>
                  <a:pt x="2043" y="5875"/>
                  <a:pt x="2064" y="6070"/>
                  <a:pt x="2106" y="6153"/>
                </a:cubicBezTo>
                <a:cubicBezTo>
                  <a:pt x="2148" y="6236"/>
                  <a:pt x="2242" y="6278"/>
                  <a:pt x="2387" y="6278"/>
                </a:cubicBezTo>
                <a:cubicBezTo>
                  <a:pt x="2545" y="6278"/>
                  <a:pt x="2649" y="6225"/>
                  <a:pt x="2700" y="6120"/>
                </a:cubicBezTo>
                <a:cubicBezTo>
                  <a:pt x="2751" y="6015"/>
                  <a:pt x="2776" y="5740"/>
                  <a:pt x="2776" y="5296"/>
                </a:cubicBezTo>
                <a:cubicBezTo>
                  <a:pt x="2776" y="5133"/>
                  <a:pt x="2776" y="4969"/>
                  <a:pt x="2776" y="4806"/>
                </a:cubicBezTo>
                <a:cubicBezTo>
                  <a:pt x="2776" y="4534"/>
                  <a:pt x="2741" y="4336"/>
                  <a:pt x="2670" y="4210"/>
                </a:cubicBezTo>
                <a:cubicBezTo>
                  <a:pt x="2599" y="4084"/>
                  <a:pt x="2494" y="4002"/>
                  <a:pt x="2356" y="3962"/>
                </a:cubicBezTo>
                <a:cubicBezTo>
                  <a:pt x="2218" y="3923"/>
                  <a:pt x="1950" y="3900"/>
                  <a:pt x="1552" y="3895"/>
                </a:cubicBezTo>
                <a:cubicBezTo>
                  <a:pt x="1552" y="3551"/>
                  <a:pt x="1552" y="3208"/>
                  <a:pt x="1552" y="2865"/>
                </a:cubicBezTo>
                <a:cubicBezTo>
                  <a:pt x="2038" y="2865"/>
                  <a:pt x="2338" y="2849"/>
                  <a:pt x="2452" y="2817"/>
                </a:cubicBezTo>
                <a:cubicBezTo>
                  <a:pt x="2567" y="2785"/>
                  <a:pt x="2649" y="2715"/>
                  <a:pt x="2700" y="2607"/>
                </a:cubicBezTo>
                <a:cubicBezTo>
                  <a:pt x="2751" y="2499"/>
                  <a:pt x="2776" y="2329"/>
                  <a:pt x="2776" y="2098"/>
                </a:cubicBezTo>
                <a:cubicBezTo>
                  <a:pt x="2776" y="1967"/>
                  <a:pt x="2776" y="1836"/>
                  <a:pt x="2776" y="1704"/>
                </a:cubicBezTo>
                <a:cubicBezTo>
                  <a:pt x="2776" y="1456"/>
                  <a:pt x="2746" y="1292"/>
                  <a:pt x="2687" y="1214"/>
                </a:cubicBezTo>
                <a:cubicBezTo>
                  <a:pt x="2628" y="1135"/>
                  <a:pt x="2537" y="1095"/>
                  <a:pt x="2412" y="1095"/>
                </a:cubicBezTo>
                <a:cubicBezTo>
                  <a:pt x="2270" y="1095"/>
                  <a:pt x="2173" y="1137"/>
                  <a:pt x="2121" y="1220"/>
                </a:cubicBezTo>
                <a:cubicBezTo>
                  <a:pt x="2069" y="1303"/>
                  <a:pt x="2043" y="1481"/>
                  <a:pt x="2043" y="1752"/>
                </a:cubicBezTo>
                <a:cubicBezTo>
                  <a:pt x="2043" y="1947"/>
                  <a:pt x="2043" y="2141"/>
                  <a:pt x="2043" y="2335"/>
                </a:cubicBezTo>
                <a:cubicBezTo>
                  <a:pt x="1362" y="2335"/>
                  <a:pt x="681" y="2335"/>
                  <a:pt x="0" y="2335"/>
                </a:cubicBezTo>
                <a:cubicBezTo>
                  <a:pt x="0" y="2134"/>
                  <a:pt x="0" y="1932"/>
                  <a:pt x="0" y="1730"/>
                </a:cubicBezTo>
                <a:cubicBezTo>
                  <a:pt x="0" y="1053"/>
                  <a:pt x="178" y="595"/>
                  <a:pt x="536" y="357"/>
                </a:cubicBezTo>
                <a:cubicBezTo>
                  <a:pt x="893" y="119"/>
                  <a:pt x="1461" y="0"/>
                  <a:pt x="224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3" name="MH_Other_8">
            <a:extLst>
              <a:ext uri="{FF2B5EF4-FFF2-40B4-BE49-F238E27FC236}">
                <a16:creationId xmlns="" xmlns:a16="http://schemas.microsoft.com/office/drawing/2014/main" id="{815D7D20-C383-4A99-854F-D60DEC83511B}"/>
              </a:ext>
            </a:extLst>
          </p:cNvPr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8394701" y="2608263"/>
            <a:ext cx="360363" cy="552451"/>
          </a:xfrm>
          <a:custGeom>
            <a:avLst/>
            <a:gdLst>
              <a:gd name="T0" fmla="*/ 2147483646 w 4819"/>
              <a:gd name="T1" fmla="*/ 2147483646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0 h 7373"/>
              <a:gd name="T10" fmla="*/ 2147483646 w 4819"/>
              <a:gd name="T11" fmla="*/ 0 h 7373"/>
              <a:gd name="T12" fmla="*/ 2147483646 w 4819"/>
              <a:gd name="T13" fmla="*/ 2147483646 h 7373"/>
              <a:gd name="T14" fmla="*/ 2147483646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2147483646 w 4819"/>
              <a:gd name="T25" fmla="*/ 2147483646 h 7373"/>
              <a:gd name="T26" fmla="*/ 0 w 4819"/>
              <a:gd name="T27" fmla="*/ 2147483646 h 7373"/>
              <a:gd name="T28" fmla="*/ 0 w 4819"/>
              <a:gd name="T29" fmla="*/ 2147483646 h 7373"/>
              <a:gd name="T30" fmla="*/ 2147483646 w 4819"/>
              <a:gd name="T31" fmla="*/ 0 h 73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819" h="7373">
                <a:moveTo>
                  <a:pt x="2315" y="1680"/>
                </a:moveTo>
                <a:cubicBezTo>
                  <a:pt x="2028" y="2726"/>
                  <a:pt x="1741" y="3772"/>
                  <a:pt x="1454" y="4818"/>
                </a:cubicBezTo>
                <a:cubicBezTo>
                  <a:pt x="1741" y="4818"/>
                  <a:pt x="2028" y="4818"/>
                  <a:pt x="2315" y="4818"/>
                </a:cubicBezTo>
                <a:cubicBezTo>
                  <a:pt x="2315" y="3772"/>
                  <a:pt x="2315" y="2726"/>
                  <a:pt x="2315" y="1680"/>
                </a:cubicBezTo>
                <a:close/>
                <a:moveTo>
                  <a:pt x="1683" y="0"/>
                </a:moveTo>
                <a:cubicBezTo>
                  <a:pt x="2544" y="0"/>
                  <a:pt x="3404" y="0"/>
                  <a:pt x="4264" y="0"/>
                </a:cubicBezTo>
                <a:cubicBezTo>
                  <a:pt x="4264" y="1606"/>
                  <a:pt x="4264" y="3212"/>
                  <a:pt x="4264" y="4818"/>
                </a:cubicBezTo>
                <a:cubicBezTo>
                  <a:pt x="4449" y="4818"/>
                  <a:pt x="4634" y="4818"/>
                  <a:pt x="4819" y="4818"/>
                </a:cubicBezTo>
                <a:cubicBezTo>
                  <a:pt x="4819" y="5237"/>
                  <a:pt x="4819" y="5656"/>
                  <a:pt x="4819" y="6075"/>
                </a:cubicBezTo>
                <a:cubicBezTo>
                  <a:pt x="4634" y="6075"/>
                  <a:pt x="4449" y="6075"/>
                  <a:pt x="4264" y="6075"/>
                </a:cubicBezTo>
                <a:cubicBezTo>
                  <a:pt x="4264" y="6508"/>
                  <a:pt x="4264" y="6940"/>
                  <a:pt x="4264" y="7373"/>
                </a:cubicBezTo>
                <a:cubicBezTo>
                  <a:pt x="3614" y="7373"/>
                  <a:pt x="2965" y="7373"/>
                  <a:pt x="2315" y="7373"/>
                </a:cubicBezTo>
                <a:cubicBezTo>
                  <a:pt x="2315" y="6940"/>
                  <a:pt x="2315" y="6508"/>
                  <a:pt x="2315" y="6075"/>
                </a:cubicBezTo>
                <a:cubicBezTo>
                  <a:pt x="1543" y="6075"/>
                  <a:pt x="772" y="6075"/>
                  <a:pt x="0" y="6075"/>
                </a:cubicBezTo>
                <a:cubicBezTo>
                  <a:pt x="0" y="5656"/>
                  <a:pt x="0" y="5237"/>
                  <a:pt x="0" y="4818"/>
                </a:cubicBezTo>
                <a:cubicBezTo>
                  <a:pt x="561" y="3212"/>
                  <a:pt x="1122" y="1606"/>
                  <a:pt x="16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cxnSp>
        <p:nvCxnSpPr>
          <p:cNvPr id="24" name="MH_Other_9">
            <a:extLst>
              <a:ext uri="{FF2B5EF4-FFF2-40B4-BE49-F238E27FC236}">
                <a16:creationId xmlns="" xmlns:a16="http://schemas.microsoft.com/office/drawing/2014/main" id="{C0FE21E2-28FD-45AA-A545-1B821E795CC6}"/>
              </a:ext>
            </a:extLst>
          </p:cNvPr>
          <p:cNvCxnSpPr>
            <a:stCxn id="44" idx="3"/>
          </p:cNvCxnSpPr>
          <p:nvPr>
            <p:custDataLst>
              <p:tags r:id="rId11"/>
            </p:custDataLst>
          </p:nvPr>
        </p:nvCxnSpPr>
        <p:spPr>
          <a:xfrm>
            <a:off x="3160716" y="3439747"/>
            <a:ext cx="651137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SubTitle_1">
            <a:extLst>
              <a:ext uri="{FF2B5EF4-FFF2-40B4-BE49-F238E27FC236}">
                <a16:creationId xmlns="" xmlns:a16="http://schemas.microsoft.com/office/drawing/2014/main" id="{F77B5C5C-7CF0-44D3-8162-F43DC0352AFA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616202" y="3738563"/>
            <a:ext cx="1603375" cy="239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1</a:t>
            </a:r>
            <a:r>
              <a:rPr lang="zh-CN" altLang="en-US" b="1" dirty="0">
                <a:latin typeface="+mn-lt"/>
                <a:ea typeface="+mn-ea"/>
              </a:rPr>
              <a:t>：启动“万彩动画大师”软件</a:t>
            </a:r>
            <a:r>
              <a:rPr lang="zh-CN" altLang="en-US" dirty="0">
                <a:latin typeface="+mn-lt"/>
                <a:ea typeface="+mn-ea"/>
              </a:rPr>
              <a:t>。</a:t>
            </a:r>
          </a:p>
        </p:txBody>
      </p:sp>
      <p:sp>
        <p:nvSpPr>
          <p:cNvPr id="26" name="MH_SubTitle_2">
            <a:extLst>
              <a:ext uri="{FF2B5EF4-FFF2-40B4-BE49-F238E27FC236}">
                <a16:creationId xmlns="" xmlns:a16="http://schemas.microsoft.com/office/drawing/2014/main" id="{5CB708BE-891B-4C79-833D-036774288189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87841" y="3738563"/>
            <a:ext cx="1603375" cy="239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2</a:t>
            </a:r>
            <a:r>
              <a:rPr lang="zh-CN" altLang="en-US" b="1" dirty="0">
                <a:latin typeface="+mn-lt"/>
                <a:ea typeface="+mn-ea"/>
              </a:rPr>
              <a:t>：选择</a:t>
            </a:r>
            <a:r>
              <a:rPr lang="en-US" altLang="zh-CN" b="1" dirty="0">
                <a:latin typeface="+mn-lt"/>
                <a:ea typeface="+mn-ea"/>
              </a:rPr>
              <a:t>【</a:t>
            </a:r>
            <a:r>
              <a:rPr lang="zh-CN" altLang="en-US" b="1" dirty="0">
                <a:latin typeface="+mn-lt"/>
                <a:ea typeface="+mn-ea"/>
              </a:rPr>
              <a:t>新建空白项目</a:t>
            </a:r>
            <a:r>
              <a:rPr lang="en-US" altLang="zh-CN" b="1" dirty="0">
                <a:latin typeface="+mn-lt"/>
                <a:ea typeface="+mn-ea"/>
              </a:rPr>
              <a:t>】</a:t>
            </a:r>
            <a:r>
              <a:rPr lang="zh-CN" altLang="en-US" b="1" dirty="0">
                <a:latin typeface="+mn-lt"/>
                <a:ea typeface="+mn-ea"/>
              </a:rPr>
              <a:t>按钮或者一个在线模板创建项目。</a:t>
            </a:r>
          </a:p>
        </p:txBody>
      </p:sp>
      <p:sp>
        <p:nvSpPr>
          <p:cNvPr id="27" name="MH_SubTitle_3">
            <a:extLst>
              <a:ext uri="{FF2B5EF4-FFF2-40B4-BE49-F238E27FC236}">
                <a16:creationId xmlns="" xmlns:a16="http://schemas.microsoft.com/office/drawing/2014/main" id="{32ECC974-3581-4794-A98B-DDCC8DC8B2F4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069015" y="3738562"/>
            <a:ext cx="1603375" cy="207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3</a:t>
            </a:r>
            <a:r>
              <a:rPr lang="zh-CN" altLang="en-US" b="1" dirty="0">
                <a:latin typeface="+mn-lt"/>
                <a:ea typeface="+mn-ea"/>
              </a:rPr>
              <a:t>：依据自己需要进行项目制作。</a:t>
            </a:r>
          </a:p>
        </p:txBody>
      </p:sp>
      <p:sp>
        <p:nvSpPr>
          <p:cNvPr id="28" name="MH_SubTitle_4">
            <a:extLst>
              <a:ext uri="{FF2B5EF4-FFF2-40B4-BE49-F238E27FC236}">
                <a16:creationId xmlns="" xmlns:a16="http://schemas.microsoft.com/office/drawing/2014/main" id="{7C6117A0-B01C-4AF0-9484-6997C5AFBB20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50190" y="3738562"/>
            <a:ext cx="1603375" cy="207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4</a:t>
            </a:r>
            <a:r>
              <a:rPr lang="zh-CN" altLang="en-US" b="1" dirty="0">
                <a:latin typeface="+mn-lt"/>
                <a:ea typeface="+mn-ea"/>
              </a:rPr>
              <a:t>：选择</a:t>
            </a:r>
            <a:r>
              <a:rPr lang="en-US" altLang="zh-CN" b="1" dirty="0">
                <a:latin typeface="+mn-lt"/>
                <a:ea typeface="+mn-ea"/>
              </a:rPr>
              <a:t>【</a:t>
            </a:r>
            <a:r>
              <a:rPr lang="zh-CN" altLang="en-US" b="1" dirty="0">
                <a:latin typeface="+mn-lt"/>
                <a:ea typeface="+mn-ea"/>
              </a:rPr>
              <a:t>文件</a:t>
            </a:r>
            <a:r>
              <a:rPr lang="en-US" altLang="zh-CN" b="1" dirty="0">
                <a:latin typeface="+mn-lt"/>
                <a:ea typeface="+mn-ea"/>
              </a:rPr>
              <a:t>】</a:t>
            </a:r>
            <a:r>
              <a:rPr lang="zh-CN" altLang="en-US" b="1" dirty="0">
                <a:latin typeface="+mn-lt"/>
                <a:ea typeface="+mn-ea"/>
              </a:rPr>
              <a:t>菜单下的“保存工程”保存工程文件。</a:t>
            </a:r>
          </a:p>
        </p:txBody>
      </p:sp>
      <p:grpSp>
        <p:nvGrpSpPr>
          <p:cNvPr id="29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1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67461" y="990399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50" y="990399"/>
            <a:ext cx="2535402" cy="627293"/>
            <a:chOff x="7270772" y="682536"/>
            <a:chExt cx="1875613" cy="51372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基本操作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4" name="PA_矩形 20">
            <a:extLst>
              <a:ext uri="{FF2B5EF4-FFF2-40B4-BE49-F238E27FC236}">
                <a16:creationId xmlns="" xmlns:a16="http://schemas.microsoft.com/office/drawing/2014/main" id="{E4EB674A-7786-B140-8410-6F3E0AEAA837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23884" y="3212333"/>
            <a:ext cx="2336832" cy="454827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建立工程文件</a:t>
            </a:r>
            <a:endParaRPr lang="zh-CN" altLang="en-US" sz="24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326852" y="3159073"/>
            <a:ext cx="606204" cy="5613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27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1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7461" y="990399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50" y="990399"/>
            <a:ext cx="2535402" cy="627293"/>
            <a:chOff x="7270772" y="682536"/>
            <a:chExt cx="1875613" cy="51372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基本操作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4" name="PA_矩形 20">
            <a:extLst>
              <a:ext uri="{FF2B5EF4-FFF2-40B4-BE49-F238E27FC236}">
                <a16:creationId xmlns="" xmlns:a16="http://schemas.microsoft.com/office/drawing/2014/main" id="{E4EB674A-7786-B140-8410-6F3E0AEAA83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23884" y="3212333"/>
            <a:ext cx="2336832" cy="454827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建立场景</a:t>
            </a:r>
            <a:endParaRPr lang="zh-CN" altLang="en-US" sz="24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326852" y="3159073"/>
            <a:ext cx="606204" cy="5613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26" y="2405201"/>
            <a:ext cx="5998182" cy="317142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89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58699" y="2871967"/>
            <a:ext cx="4503248" cy="2007861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 smtClean="0">
                <a:solidFill>
                  <a:schemeClr val="tx2"/>
                </a:solidFill>
              </a:rPr>
              <a:t>选中</a:t>
            </a:r>
            <a:r>
              <a:rPr lang="zh-CN" altLang="en-US" sz="1800" b="1" dirty="0">
                <a:solidFill>
                  <a:schemeClr val="tx2"/>
                </a:solidFill>
              </a:rPr>
              <a:t>和编辑对象：当时间轴上的进度条停留在动画效果上时，物体会被锁定无法编辑，可以通过</a:t>
            </a:r>
            <a:r>
              <a:rPr lang="zh-CN" altLang="en-US" sz="1800" b="1" dirty="0" smtClean="0">
                <a:solidFill>
                  <a:schemeClr val="tx2"/>
                </a:solidFill>
              </a:rPr>
              <a:t>点击</a:t>
            </a:r>
            <a:r>
              <a:rPr lang="zh-CN" altLang="en-US" sz="1800" b="1" dirty="0">
                <a:solidFill>
                  <a:schemeClr val="tx2"/>
                </a:solidFill>
              </a:rPr>
              <a:t>元素侧边栏 “编辑” 按钮即可再次进行编辑，如图所示</a:t>
            </a:r>
            <a:r>
              <a:rPr lang="zh-CN" altLang="en-US" sz="1800" b="1" dirty="0" smtClean="0">
                <a:solidFill>
                  <a:schemeClr val="tx2"/>
                </a:solidFill>
              </a:rPr>
              <a:t>。</a:t>
            </a:r>
            <a:endParaRPr lang="zh-CN" altLang="en-US" sz="1800" b="1" dirty="0">
              <a:solidFill>
                <a:schemeClr val="tx2"/>
              </a:solidFill>
            </a:endParaRPr>
          </a:p>
        </p:txBody>
      </p:sp>
      <p:pic>
        <p:nvPicPr>
          <p:cNvPr id="5" name="图片 4" descr="http://www.animiz.cn/kb/wp-content/uploads/2016/06/%E5%A6%82%E4%BD%95%E9%80%89%E4%B8%AD%E3%80%81%E7%BC%96%E8%BE%91%E7%89%A9%E4%BD%93-1.png">
            <a:extLst>
              <a:ext uri="{FF2B5EF4-FFF2-40B4-BE49-F238E27FC236}">
                <a16:creationId xmlns="" xmlns:a16="http://schemas.microsoft.com/office/drawing/2014/main" id="{8E41ABFE-D962-49F8-AA40-8718AB2410D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304" y="2268187"/>
            <a:ext cx="4583936" cy="33326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7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8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9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5603" y="914603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50" y="1112505"/>
            <a:ext cx="2535402" cy="646573"/>
            <a:chOff x="7270772" y="682536"/>
            <a:chExt cx="1875613" cy="513720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基本操作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745603" y="2112818"/>
            <a:ext cx="606204" cy="5613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PA_矩形 20">
            <a:extLst>
              <a:ext uri="{FF2B5EF4-FFF2-40B4-BE49-F238E27FC236}">
                <a16:creationId xmlns="" xmlns:a16="http://schemas.microsoft.com/office/drawing/2014/main" id="{E4EB674A-7786-B140-8410-6F3E0AEAA83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51807" y="2129460"/>
            <a:ext cx="3105431" cy="454827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对象元素基本操作</a:t>
            </a:r>
            <a:endParaRPr lang="zh-CN" altLang="en-US" sz="24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5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7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8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9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45603" y="914603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50" y="1112505"/>
            <a:ext cx="2535402" cy="717899"/>
            <a:chOff x="7270772" y="682536"/>
            <a:chExt cx="1875613" cy="513720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2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基本操作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745603" y="2112818"/>
            <a:ext cx="606204" cy="5613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PA_矩形 20">
            <a:extLst>
              <a:ext uri="{FF2B5EF4-FFF2-40B4-BE49-F238E27FC236}">
                <a16:creationId xmlns="" xmlns:a16="http://schemas.microsoft.com/office/drawing/2014/main" id="{E4EB674A-7786-B140-8410-6F3E0AEAA83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51806" y="2129460"/>
            <a:ext cx="2863933" cy="454827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对象元素基本操作</a:t>
            </a:r>
            <a:endParaRPr lang="zh-CN" altLang="en-US" sz="24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MH_SubTitle_1">
            <a:extLst>
              <a:ext uri="{FF2B5EF4-FFF2-40B4-BE49-F238E27FC236}">
                <a16:creationId xmlns="" xmlns:a16="http://schemas.microsoft.com/office/drawing/2014/main" id="{18A51E8E-6934-4715-AE08-AD9D73945CC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01257" y="2129460"/>
            <a:ext cx="1353288" cy="3359888"/>
          </a:xfrm>
          <a:custGeom>
            <a:avLst/>
            <a:gdLst/>
            <a:ahLst/>
            <a:cxnLst/>
            <a:rect l="l" t="t" r="r" b="b"/>
            <a:pathLst>
              <a:path w="2088232" h="4968552">
                <a:moveTo>
                  <a:pt x="348046" y="0"/>
                </a:moveTo>
                <a:lnTo>
                  <a:pt x="1740186" y="0"/>
                </a:lnTo>
                <a:cubicBezTo>
                  <a:pt x="1932406" y="0"/>
                  <a:pt x="2088232" y="155826"/>
                  <a:pt x="2088232" y="348046"/>
                </a:cubicBezTo>
                <a:lnTo>
                  <a:pt x="2088232" y="4965280"/>
                </a:lnTo>
                <a:lnTo>
                  <a:pt x="2014428" y="4838031"/>
                </a:lnTo>
                <a:lnTo>
                  <a:pt x="1938726" y="4968552"/>
                </a:lnTo>
                <a:lnTo>
                  <a:pt x="1872033" y="4968552"/>
                </a:lnTo>
                <a:lnTo>
                  <a:pt x="1796331" y="4838031"/>
                </a:lnTo>
                <a:lnTo>
                  <a:pt x="1720629" y="4968552"/>
                </a:lnTo>
                <a:lnTo>
                  <a:pt x="1653936" y="4968552"/>
                </a:lnTo>
                <a:lnTo>
                  <a:pt x="1578234" y="4838031"/>
                </a:lnTo>
                <a:lnTo>
                  <a:pt x="1502532" y="4968552"/>
                </a:lnTo>
                <a:lnTo>
                  <a:pt x="1435839" y="4968552"/>
                </a:lnTo>
                <a:lnTo>
                  <a:pt x="1360137" y="4838031"/>
                </a:lnTo>
                <a:lnTo>
                  <a:pt x="1284435" y="4968552"/>
                </a:lnTo>
                <a:lnTo>
                  <a:pt x="1217742" y="4968552"/>
                </a:lnTo>
                <a:lnTo>
                  <a:pt x="1142040" y="4838031"/>
                </a:lnTo>
                <a:lnTo>
                  <a:pt x="1066338" y="4968552"/>
                </a:lnTo>
                <a:lnTo>
                  <a:pt x="999645" y="4968552"/>
                </a:lnTo>
                <a:lnTo>
                  <a:pt x="923943" y="4838031"/>
                </a:lnTo>
                <a:lnTo>
                  <a:pt x="848241" y="4968552"/>
                </a:lnTo>
                <a:lnTo>
                  <a:pt x="781548" y="4968552"/>
                </a:lnTo>
                <a:lnTo>
                  <a:pt x="705846" y="4838031"/>
                </a:lnTo>
                <a:lnTo>
                  <a:pt x="630144" y="4968552"/>
                </a:lnTo>
                <a:lnTo>
                  <a:pt x="563451" y="4968552"/>
                </a:lnTo>
                <a:lnTo>
                  <a:pt x="487749" y="4838031"/>
                </a:lnTo>
                <a:lnTo>
                  <a:pt x="412047" y="4968552"/>
                </a:lnTo>
                <a:lnTo>
                  <a:pt x="345354" y="4968552"/>
                </a:lnTo>
                <a:lnTo>
                  <a:pt x="269652" y="4838031"/>
                </a:lnTo>
                <a:lnTo>
                  <a:pt x="193950" y="4968552"/>
                </a:lnTo>
                <a:lnTo>
                  <a:pt x="127257" y="4968552"/>
                </a:lnTo>
                <a:lnTo>
                  <a:pt x="51555" y="4838031"/>
                </a:lnTo>
                <a:lnTo>
                  <a:pt x="0" y="4926919"/>
                </a:lnTo>
                <a:lnTo>
                  <a:pt x="0" y="348046"/>
                </a:lnTo>
                <a:cubicBezTo>
                  <a:pt x="0" y="155826"/>
                  <a:pt x="155826" y="0"/>
                  <a:pt x="348046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9998" tIns="1079973" rIns="89998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0" dirty="0">
                <a:solidFill>
                  <a:srgbClr val="FFFFFF"/>
                </a:solidFill>
              </a:rPr>
              <a:t>滚动到并选择该对象的时间轴</a:t>
            </a:r>
          </a:p>
        </p:txBody>
      </p:sp>
      <p:sp>
        <p:nvSpPr>
          <p:cNvPr id="20" name="MH_Other_1">
            <a:extLst>
              <a:ext uri="{FF2B5EF4-FFF2-40B4-BE49-F238E27FC236}">
                <a16:creationId xmlns="" xmlns:a16="http://schemas.microsoft.com/office/drawing/2014/main" id="{C70B4616-C107-44A6-B6EF-60AC6AACCE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793055" y="2239342"/>
            <a:ext cx="769697" cy="1366528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no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10400" dirty="0">
                <a:ln w="18415" cmpd="sng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solidFill>
                  <a:srgbClr val="FFFFFF"/>
                </a:solidFill>
                <a:effectLst>
                  <a:outerShdw dist="88900" dir="5400000" algn="t" rotWithShape="0">
                    <a:prstClr val="black">
                      <a:alpha val="36000"/>
                    </a:prst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A</a:t>
            </a:r>
            <a:endParaRPr lang="zh-CN" altLang="en-US" sz="10400" dirty="0">
              <a:ln w="18415" cmpd="sng">
                <a:solidFill>
                  <a:sysClr val="window" lastClr="FFFFFF">
                    <a:lumMod val="95000"/>
                  </a:sysClr>
                </a:solidFill>
                <a:prstDash val="solid"/>
              </a:ln>
              <a:solidFill>
                <a:srgbClr val="FFFFFF"/>
              </a:solidFill>
              <a:effectLst>
                <a:outerShdw dist="88900" dir="5400000" algn="t" rotWithShape="0">
                  <a:prstClr val="black">
                    <a:alpha val="36000"/>
                  </a:prst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" name="MH_SubTitle_2">
            <a:extLst>
              <a:ext uri="{FF2B5EF4-FFF2-40B4-BE49-F238E27FC236}">
                <a16:creationId xmlns="" xmlns:a16="http://schemas.microsoft.com/office/drawing/2014/main" id="{6EF27083-758E-427E-8063-B48DD5D7BE5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146363" y="2112818"/>
            <a:ext cx="1353288" cy="3359888"/>
          </a:xfrm>
          <a:custGeom>
            <a:avLst/>
            <a:gdLst/>
            <a:ahLst/>
            <a:cxnLst/>
            <a:rect l="l" t="t" r="r" b="b"/>
            <a:pathLst>
              <a:path w="2088232" h="4968552">
                <a:moveTo>
                  <a:pt x="348046" y="0"/>
                </a:moveTo>
                <a:lnTo>
                  <a:pt x="1740186" y="0"/>
                </a:lnTo>
                <a:cubicBezTo>
                  <a:pt x="1932406" y="0"/>
                  <a:pt x="2088232" y="155826"/>
                  <a:pt x="2088232" y="348046"/>
                </a:cubicBezTo>
                <a:lnTo>
                  <a:pt x="2088232" y="4965280"/>
                </a:lnTo>
                <a:lnTo>
                  <a:pt x="2014428" y="4838031"/>
                </a:lnTo>
                <a:lnTo>
                  <a:pt x="1938726" y="4968552"/>
                </a:lnTo>
                <a:lnTo>
                  <a:pt x="1872033" y="4968552"/>
                </a:lnTo>
                <a:lnTo>
                  <a:pt x="1796331" y="4838031"/>
                </a:lnTo>
                <a:lnTo>
                  <a:pt x="1720629" y="4968552"/>
                </a:lnTo>
                <a:lnTo>
                  <a:pt x="1653936" y="4968552"/>
                </a:lnTo>
                <a:lnTo>
                  <a:pt x="1578234" y="4838031"/>
                </a:lnTo>
                <a:lnTo>
                  <a:pt x="1502532" y="4968552"/>
                </a:lnTo>
                <a:lnTo>
                  <a:pt x="1435839" y="4968552"/>
                </a:lnTo>
                <a:lnTo>
                  <a:pt x="1360137" y="4838031"/>
                </a:lnTo>
                <a:lnTo>
                  <a:pt x="1284435" y="4968552"/>
                </a:lnTo>
                <a:lnTo>
                  <a:pt x="1217742" y="4968552"/>
                </a:lnTo>
                <a:lnTo>
                  <a:pt x="1142040" y="4838031"/>
                </a:lnTo>
                <a:lnTo>
                  <a:pt x="1066338" y="4968552"/>
                </a:lnTo>
                <a:lnTo>
                  <a:pt x="999645" y="4968552"/>
                </a:lnTo>
                <a:lnTo>
                  <a:pt x="923943" y="4838031"/>
                </a:lnTo>
                <a:lnTo>
                  <a:pt x="848241" y="4968552"/>
                </a:lnTo>
                <a:lnTo>
                  <a:pt x="781548" y="4968552"/>
                </a:lnTo>
                <a:lnTo>
                  <a:pt x="705846" y="4838031"/>
                </a:lnTo>
                <a:lnTo>
                  <a:pt x="630144" y="4968552"/>
                </a:lnTo>
                <a:lnTo>
                  <a:pt x="563451" y="4968552"/>
                </a:lnTo>
                <a:lnTo>
                  <a:pt x="487749" y="4838031"/>
                </a:lnTo>
                <a:lnTo>
                  <a:pt x="412047" y="4968552"/>
                </a:lnTo>
                <a:lnTo>
                  <a:pt x="345354" y="4968552"/>
                </a:lnTo>
                <a:lnTo>
                  <a:pt x="269652" y="4838031"/>
                </a:lnTo>
                <a:lnTo>
                  <a:pt x="193950" y="4968552"/>
                </a:lnTo>
                <a:lnTo>
                  <a:pt x="127257" y="4968552"/>
                </a:lnTo>
                <a:lnTo>
                  <a:pt x="51555" y="4838031"/>
                </a:lnTo>
                <a:lnTo>
                  <a:pt x="0" y="4926919"/>
                </a:lnTo>
                <a:lnTo>
                  <a:pt x="0" y="348046"/>
                </a:lnTo>
                <a:cubicBezTo>
                  <a:pt x="0" y="155826"/>
                  <a:pt x="155826" y="0"/>
                  <a:pt x="348046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9998" tIns="1079973" rIns="89998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kern="0" dirty="0">
                <a:solidFill>
                  <a:srgbClr val="FFFFFF"/>
                </a:solidFill>
              </a:rPr>
              <a:t>旋转舞台以适应对象角度</a:t>
            </a:r>
          </a:p>
        </p:txBody>
      </p:sp>
      <p:sp>
        <p:nvSpPr>
          <p:cNvPr id="22" name="MH_Other_4">
            <a:extLst>
              <a:ext uri="{FF2B5EF4-FFF2-40B4-BE49-F238E27FC236}">
                <a16:creationId xmlns="" xmlns:a16="http://schemas.microsoft.com/office/drawing/2014/main" id="{1E7A173F-9059-4B1E-A5A4-30779D4232E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438161" y="2234597"/>
            <a:ext cx="769697" cy="1366528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no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10400" dirty="0">
                <a:ln w="18415" cmpd="sng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solidFill>
                  <a:srgbClr val="FFFFFF"/>
                </a:solidFill>
                <a:effectLst>
                  <a:outerShdw dist="88900" dir="5400000" algn="t" rotWithShape="0">
                    <a:prstClr val="black">
                      <a:alpha val="36000"/>
                    </a:prst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B</a:t>
            </a:r>
            <a:endParaRPr lang="zh-CN" altLang="en-US" sz="10400" dirty="0">
              <a:ln w="18415" cmpd="sng">
                <a:solidFill>
                  <a:sysClr val="window" lastClr="FFFFFF">
                    <a:lumMod val="95000"/>
                  </a:sysClr>
                </a:solidFill>
                <a:prstDash val="solid"/>
              </a:ln>
              <a:solidFill>
                <a:srgbClr val="FFFFFF"/>
              </a:solidFill>
              <a:effectLst>
                <a:outerShdw dist="88900" dir="5400000" algn="t" rotWithShape="0">
                  <a:prstClr val="black">
                    <a:alpha val="36000"/>
                  </a:prst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3" name="MH_SubTitle_3">
            <a:extLst>
              <a:ext uri="{FF2B5EF4-FFF2-40B4-BE49-F238E27FC236}">
                <a16:creationId xmlns="" xmlns:a16="http://schemas.microsoft.com/office/drawing/2014/main" id="{538D4C65-EC74-4D9A-A483-A5E033BDF86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810872" y="2112818"/>
            <a:ext cx="1353288" cy="3359888"/>
          </a:xfrm>
          <a:custGeom>
            <a:avLst/>
            <a:gdLst/>
            <a:ahLst/>
            <a:cxnLst/>
            <a:rect l="l" t="t" r="r" b="b"/>
            <a:pathLst>
              <a:path w="2088232" h="4968552">
                <a:moveTo>
                  <a:pt x="348046" y="0"/>
                </a:moveTo>
                <a:lnTo>
                  <a:pt x="1740186" y="0"/>
                </a:lnTo>
                <a:cubicBezTo>
                  <a:pt x="1932406" y="0"/>
                  <a:pt x="2088232" y="155826"/>
                  <a:pt x="2088232" y="348046"/>
                </a:cubicBezTo>
                <a:lnTo>
                  <a:pt x="2088232" y="4965280"/>
                </a:lnTo>
                <a:lnTo>
                  <a:pt x="2014428" y="4838031"/>
                </a:lnTo>
                <a:lnTo>
                  <a:pt x="1938726" y="4968552"/>
                </a:lnTo>
                <a:lnTo>
                  <a:pt x="1872033" y="4968552"/>
                </a:lnTo>
                <a:lnTo>
                  <a:pt x="1796331" y="4838031"/>
                </a:lnTo>
                <a:lnTo>
                  <a:pt x="1720629" y="4968552"/>
                </a:lnTo>
                <a:lnTo>
                  <a:pt x="1653936" y="4968552"/>
                </a:lnTo>
                <a:lnTo>
                  <a:pt x="1578234" y="4838031"/>
                </a:lnTo>
                <a:lnTo>
                  <a:pt x="1502532" y="4968552"/>
                </a:lnTo>
                <a:lnTo>
                  <a:pt x="1435839" y="4968552"/>
                </a:lnTo>
                <a:lnTo>
                  <a:pt x="1360137" y="4838031"/>
                </a:lnTo>
                <a:lnTo>
                  <a:pt x="1284435" y="4968552"/>
                </a:lnTo>
                <a:lnTo>
                  <a:pt x="1217742" y="4968552"/>
                </a:lnTo>
                <a:lnTo>
                  <a:pt x="1142040" y="4838031"/>
                </a:lnTo>
                <a:lnTo>
                  <a:pt x="1066338" y="4968552"/>
                </a:lnTo>
                <a:lnTo>
                  <a:pt x="999645" y="4968552"/>
                </a:lnTo>
                <a:lnTo>
                  <a:pt x="923943" y="4838031"/>
                </a:lnTo>
                <a:lnTo>
                  <a:pt x="848241" y="4968552"/>
                </a:lnTo>
                <a:lnTo>
                  <a:pt x="781548" y="4968552"/>
                </a:lnTo>
                <a:lnTo>
                  <a:pt x="705846" y="4838031"/>
                </a:lnTo>
                <a:lnTo>
                  <a:pt x="630144" y="4968552"/>
                </a:lnTo>
                <a:lnTo>
                  <a:pt x="563451" y="4968552"/>
                </a:lnTo>
                <a:lnTo>
                  <a:pt x="487749" y="4838031"/>
                </a:lnTo>
                <a:lnTo>
                  <a:pt x="412047" y="4968552"/>
                </a:lnTo>
                <a:lnTo>
                  <a:pt x="345354" y="4968552"/>
                </a:lnTo>
                <a:lnTo>
                  <a:pt x="269652" y="4838031"/>
                </a:lnTo>
                <a:lnTo>
                  <a:pt x="193950" y="4968552"/>
                </a:lnTo>
                <a:lnTo>
                  <a:pt x="127257" y="4968552"/>
                </a:lnTo>
                <a:lnTo>
                  <a:pt x="51555" y="4838031"/>
                </a:lnTo>
                <a:lnTo>
                  <a:pt x="0" y="4926919"/>
                </a:lnTo>
                <a:lnTo>
                  <a:pt x="0" y="348046"/>
                </a:lnTo>
                <a:cubicBezTo>
                  <a:pt x="0" y="155826"/>
                  <a:pt x="155826" y="0"/>
                  <a:pt x="348046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9998" tIns="1079973" rIns="89998" bIns="3429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kern="0" dirty="0">
                <a:solidFill>
                  <a:schemeClr val="bg1"/>
                </a:solidFill>
              </a:rPr>
              <a:t>删除对象</a:t>
            </a:r>
          </a:p>
        </p:txBody>
      </p:sp>
      <p:sp>
        <p:nvSpPr>
          <p:cNvPr id="24" name="MH_Other_7">
            <a:extLst>
              <a:ext uri="{FF2B5EF4-FFF2-40B4-BE49-F238E27FC236}">
                <a16:creationId xmlns="" xmlns:a16="http://schemas.microsoft.com/office/drawing/2014/main" id="{D22C5E1B-4A3A-4F24-98CC-7420CBD260E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102667" y="2241802"/>
            <a:ext cx="769697" cy="1366528"/>
          </a:xfrm>
          <a:prstGeom prst="rect">
            <a:avLst/>
          </a:prstGeom>
          <a:noFill/>
        </p:spPr>
        <p:txBody>
          <a:bodyPr wrap="square" lIns="91438" tIns="45719" rIns="91438" bIns="45719" rtlCol="0" anchor="ctr" anchorCtr="0">
            <a:no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defRPr/>
            </a:pPr>
            <a:r>
              <a:rPr lang="en-US" altLang="zh-CN" sz="10400" dirty="0">
                <a:ln w="18415" cmpd="sng">
                  <a:solidFill>
                    <a:sysClr val="window" lastClr="FFFFFF">
                      <a:lumMod val="95000"/>
                    </a:sysClr>
                  </a:solidFill>
                  <a:prstDash val="solid"/>
                </a:ln>
                <a:solidFill>
                  <a:srgbClr val="FFFFFF"/>
                </a:solidFill>
                <a:effectLst>
                  <a:outerShdw dist="88900" dir="5400000" algn="t" rotWithShape="0">
                    <a:prstClr val="black">
                      <a:alpha val="36000"/>
                    </a:prst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C</a:t>
            </a:r>
            <a:endParaRPr lang="zh-CN" altLang="en-US" sz="10400" dirty="0">
              <a:ln w="18415" cmpd="sng">
                <a:solidFill>
                  <a:sysClr val="window" lastClr="FFFFFF">
                    <a:lumMod val="95000"/>
                  </a:sysClr>
                </a:solidFill>
                <a:prstDash val="solid"/>
              </a:ln>
              <a:solidFill>
                <a:srgbClr val="FFFFFF"/>
              </a:solidFill>
              <a:effectLst>
                <a:outerShdw dist="88900" dir="5400000" algn="t" rotWithShape="0">
                  <a:prstClr val="black">
                    <a:alpha val="36000"/>
                  </a:prstClr>
                </a:outerShdw>
              </a:effectLst>
              <a:latin typeface="Arial Rounded MT Bold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66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45603" y="1769389"/>
            <a:ext cx="10515600" cy="1024768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</a:rPr>
              <a:t>       通过</a:t>
            </a:r>
            <a:r>
              <a:rPr lang="zh-CN" altLang="en-US" sz="2000" b="1" dirty="0">
                <a:solidFill>
                  <a:schemeClr val="tx2"/>
                </a:solidFill>
              </a:rPr>
              <a:t>元素工具栏来添加各种多媒体内容到动画视频中， 比如说：图片、图形、视频和音乐等。选择相应的元素，然后单击便可添加到画布中，接着还可以自定义元素的的设置等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。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13" name="MH_Other_1">
            <a:extLst>
              <a:ext uri="{FF2B5EF4-FFF2-40B4-BE49-F238E27FC236}">
                <a16:creationId xmlns="" xmlns:a16="http://schemas.microsoft.com/office/drawing/2014/main" id="{AE717CCD-3A53-4D30-B34F-D747C7B71AC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497263" y="3756467"/>
            <a:ext cx="619125" cy="573088"/>
          </a:xfrm>
          <a:custGeom>
            <a:avLst/>
            <a:gdLst>
              <a:gd name="T0" fmla="*/ 2147483646 w 390"/>
              <a:gd name="T1" fmla="*/ 2147483646 h 361"/>
              <a:gd name="T2" fmla="*/ 2147483646 w 390"/>
              <a:gd name="T3" fmla="*/ 2147483646 h 361"/>
              <a:gd name="T4" fmla="*/ 2147483646 w 390"/>
              <a:gd name="T5" fmla="*/ 2147483646 h 361"/>
              <a:gd name="T6" fmla="*/ 2147483646 w 390"/>
              <a:gd name="T7" fmla="*/ 2147483646 h 361"/>
              <a:gd name="T8" fmla="*/ 2147483646 w 390"/>
              <a:gd name="T9" fmla="*/ 2147483646 h 361"/>
              <a:gd name="T10" fmla="*/ 2147483646 w 390"/>
              <a:gd name="T11" fmla="*/ 2147483646 h 361"/>
              <a:gd name="T12" fmla="*/ 2147483646 w 390"/>
              <a:gd name="T13" fmla="*/ 2147483646 h 361"/>
              <a:gd name="T14" fmla="*/ 2147483646 w 390"/>
              <a:gd name="T15" fmla="*/ 2147483646 h 361"/>
              <a:gd name="T16" fmla="*/ 2147483646 w 390"/>
              <a:gd name="T17" fmla="*/ 2147483646 h 361"/>
              <a:gd name="T18" fmla="*/ 2147483646 w 390"/>
              <a:gd name="T19" fmla="*/ 2147483646 h 361"/>
              <a:gd name="T20" fmla="*/ 2147483646 w 390"/>
              <a:gd name="T21" fmla="*/ 2147483646 h 361"/>
              <a:gd name="T22" fmla="*/ 2147483646 w 390"/>
              <a:gd name="T23" fmla="*/ 2147483646 h 361"/>
              <a:gd name="T24" fmla="*/ 2147483646 w 390"/>
              <a:gd name="T25" fmla="*/ 2147483646 h 361"/>
              <a:gd name="T26" fmla="*/ 2147483646 w 390"/>
              <a:gd name="T27" fmla="*/ 2147483646 h 361"/>
              <a:gd name="T28" fmla="*/ 2147483646 w 390"/>
              <a:gd name="T29" fmla="*/ 2147483646 h 361"/>
              <a:gd name="T30" fmla="*/ 2147483646 w 390"/>
              <a:gd name="T31" fmla="*/ 2147483646 h 361"/>
              <a:gd name="T32" fmla="*/ 2147483646 w 390"/>
              <a:gd name="T33" fmla="*/ 2147483646 h 361"/>
              <a:gd name="T34" fmla="*/ 2147483646 w 390"/>
              <a:gd name="T35" fmla="*/ 2147483646 h 361"/>
              <a:gd name="T36" fmla="*/ 2147483646 w 390"/>
              <a:gd name="T37" fmla="*/ 2147483646 h 361"/>
              <a:gd name="T38" fmla="*/ 2147483646 w 390"/>
              <a:gd name="T39" fmla="*/ 2147483646 h 361"/>
              <a:gd name="T40" fmla="*/ 2147483646 w 390"/>
              <a:gd name="T41" fmla="*/ 2147483646 h 361"/>
              <a:gd name="T42" fmla="*/ 2147483646 w 390"/>
              <a:gd name="T43" fmla="*/ 2147483646 h 361"/>
              <a:gd name="T44" fmla="*/ 2147483646 w 390"/>
              <a:gd name="T45" fmla="*/ 2147483646 h 361"/>
              <a:gd name="T46" fmla="*/ 2147483646 w 390"/>
              <a:gd name="T47" fmla="*/ 2147483646 h 361"/>
              <a:gd name="T48" fmla="*/ 2147483646 w 390"/>
              <a:gd name="T49" fmla="*/ 2147483646 h 361"/>
              <a:gd name="T50" fmla="*/ 2147483646 w 390"/>
              <a:gd name="T51" fmla="*/ 2147483646 h 361"/>
              <a:gd name="T52" fmla="*/ 2147483646 w 390"/>
              <a:gd name="T53" fmla="*/ 2147483646 h 361"/>
              <a:gd name="T54" fmla="*/ 2147483646 w 390"/>
              <a:gd name="T55" fmla="*/ 2147483646 h 361"/>
              <a:gd name="T56" fmla="*/ 2147483646 w 390"/>
              <a:gd name="T57" fmla="*/ 2147483646 h 361"/>
              <a:gd name="T58" fmla="*/ 2147483646 w 390"/>
              <a:gd name="T59" fmla="*/ 2147483646 h 361"/>
              <a:gd name="T60" fmla="*/ 2147483646 w 390"/>
              <a:gd name="T61" fmla="*/ 2147483646 h 361"/>
              <a:gd name="T62" fmla="*/ 2147483646 w 390"/>
              <a:gd name="T63" fmla="*/ 2147483646 h 361"/>
              <a:gd name="T64" fmla="*/ 2147483646 w 390"/>
              <a:gd name="T65" fmla="*/ 2147483646 h 361"/>
              <a:gd name="T66" fmla="*/ 2147483646 w 390"/>
              <a:gd name="T67" fmla="*/ 2147483646 h 361"/>
              <a:gd name="T68" fmla="*/ 2147483646 w 390"/>
              <a:gd name="T69" fmla="*/ 2147483646 h 361"/>
              <a:gd name="T70" fmla="*/ 2147483646 w 390"/>
              <a:gd name="T71" fmla="*/ 2147483646 h 361"/>
              <a:gd name="T72" fmla="*/ 2147483646 w 390"/>
              <a:gd name="T73" fmla="*/ 2147483646 h 361"/>
              <a:gd name="T74" fmla="*/ 2147483646 w 390"/>
              <a:gd name="T75" fmla="*/ 2147483646 h 361"/>
              <a:gd name="T76" fmla="*/ 0 w 390"/>
              <a:gd name="T77" fmla="*/ 2147483646 h 361"/>
              <a:gd name="T78" fmla="*/ 0 w 390"/>
              <a:gd name="T79" fmla="*/ 2147483646 h 361"/>
              <a:gd name="T80" fmla="*/ 2147483646 w 390"/>
              <a:gd name="T81" fmla="*/ 2147483646 h 361"/>
              <a:gd name="T82" fmla="*/ 2147483646 w 390"/>
              <a:gd name="T83" fmla="*/ 2147483646 h 361"/>
              <a:gd name="T84" fmla="*/ 2147483646 w 390"/>
              <a:gd name="T85" fmla="*/ 2147483646 h 361"/>
              <a:gd name="T86" fmla="*/ 2147483646 w 390"/>
              <a:gd name="T87" fmla="*/ 2147483646 h 361"/>
              <a:gd name="T88" fmla="*/ 2147483646 w 390"/>
              <a:gd name="T89" fmla="*/ 2147483646 h 361"/>
              <a:gd name="T90" fmla="*/ 2147483646 w 390"/>
              <a:gd name="T91" fmla="*/ 2147483646 h 361"/>
              <a:gd name="T92" fmla="*/ 2147483646 w 390"/>
              <a:gd name="T93" fmla="*/ 2147483646 h 361"/>
              <a:gd name="T94" fmla="*/ 2147483646 w 390"/>
              <a:gd name="T95" fmla="*/ 2147483646 h 361"/>
              <a:gd name="T96" fmla="*/ 2147483646 w 390"/>
              <a:gd name="T97" fmla="*/ 2147483646 h 361"/>
              <a:gd name="T98" fmla="*/ 2147483646 w 390"/>
              <a:gd name="T99" fmla="*/ 0 h 361"/>
              <a:gd name="T100" fmla="*/ 2147483646 w 390"/>
              <a:gd name="T101" fmla="*/ 0 h 361"/>
              <a:gd name="T102" fmla="*/ 2147483646 w 390"/>
              <a:gd name="T103" fmla="*/ 2147483646 h 361"/>
              <a:gd name="T104" fmla="*/ 2147483646 w 390"/>
              <a:gd name="T105" fmla="*/ 2147483646 h 361"/>
              <a:gd name="T106" fmla="*/ 2147483646 w 390"/>
              <a:gd name="T107" fmla="*/ 2147483646 h 36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90"/>
              <a:gd name="T163" fmla="*/ 0 h 361"/>
              <a:gd name="T164" fmla="*/ 390 w 390"/>
              <a:gd name="T165" fmla="*/ 361 h 36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90" h="361">
                <a:moveTo>
                  <a:pt x="195" y="5"/>
                </a:moveTo>
                <a:lnTo>
                  <a:pt x="209" y="29"/>
                </a:lnTo>
                <a:lnTo>
                  <a:pt x="214" y="49"/>
                </a:lnTo>
                <a:lnTo>
                  <a:pt x="229" y="73"/>
                </a:lnTo>
                <a:lnTo>
                  <a:pt x="243" y="97"/>
                </a:lnTo>
                <a:lnTo>
                  <a:pt x="287" y="102"/>
                </a:lnTo>
                <a:lnTo>
                  <a:pt x="321" y="107"/>
                </a:lnTo>
                <a:lnTo>
                  <a:pt x="385" y="127"/>
                </a:lnTo>
                <a:lnTo>
                  <a:pt x="390" y="132"/>
                </a:lnTo>
                <a:lnTo>
                  <a:pt x="390" y="146"/>
                </a:lnTo>
                <a:lnTo>
                  <a:pt x="336" y="180"/>
                </a:lnTo>
                <a:lnTo>
                  <a:pt x="316" y="195"/>
                </a:lnTo>
                <a:lnTo>
                  <a:pt x="297" y="214"/>
                </a:lnTo>
                <a:lnTo>
                  <a:pt x="307" y="283"/>
                </a:lnTo>
                <a:lnTo>
                  <a:pt x="316" y="322"/>
                </a:lnTo>
                <a:lnTo>
                  <a:pt x="316" y="356"/>
                </a:lnTo>
                <a:lnTo>
                  <a:pt x="307" y="361"/>
                </a:lnTo>
                <a:lnTo>
                  <a:pt x="302" y="361"/>
                </a:lnTo>
                <a:lnTo>
                  <a:pt x="292" y="361"/>
                </a:lnTo>
                <a:lnTo>
                  <a:pt x="277" y="351"/>
                </a:lnTo>
                <a:lnTo>
                  <a:pt x="268" y="341"/>
                </a:lnTo>
                <a:lnTo>
                  <a:pt x="238" y="326"/>
                </a:lnTo>
                <a:lnTo>
                  <a:pt x="209" y="307"/>
                </a:lnTo>
                <a:lnTo>
                  <a:pt x="200" y="302"/>
                </a:lnTo>
                <a:lnTo>
                  <a:pt x="180" y="297"/>
                </a:lnTo>
                <a:lnTo>
                  <a:pt x="170" y="297"/>
                </a:lnTo>
                <a:lnTo>
                  <a:pt x="151" y="302"/>
                </a:lnTo>
                <a:lnTo>
                  <a:pt x="117" y="326"/>
                </a:lnTo>
                <a:lnTo>
                  <a:pt x="78" y="336"/>
                </a:lnTo>
                <a:lnTo>
                  <a:pt x="68" y="331"/>
                </a:lnTo>
                <a:lnTo>
                  <a:pt x="63" y="326"/>
                </a:lnTo>
                <a:lnTo>
                  <a:pt x="87" y="273"/>
                </a:lnTo>
                <a:lnTo>
                  <a:pt x="102" y="224"/>
                </a:lnTo>
                <a:lnTo>
                  <a:pt x="92" y="214"/>
                </a:lnTo>
                <a:lnTo>
                  <a:pt x="83" y="210"/>
                </a:lnTo>
                <a:lnTo>
                  <a:pt x="53" y="200"/>
                </a:lnTo>
                <a:lnTo>
                  <a:pt x="29" y="195"/>
                </a:lnTo>
                <a:lnTo>
                  <a:pt x="19" y="190"/>
                </a:lnTo>
                <a:lnTo>
                  <a:pt x="0" y="180"/>
                </a:lnTo>
                <a:lnTo>
                  <a:pt x="0" y="175"/>
                </a:lnTo>
                <a:lnTo>
                  <a:pt x="5" y="161"/>
                </a:lnTo>
                <a:lnTo>
                  <a:pt x="19" y="156"/>
                </a:lnTo>
                <a:lnTo>
                  <a:pt x="78" y="136"/>
                </a:lnTo>
                <a:lnTo>
                  <a:pt x="126" y="117"/>
                </a:lnTo>
                <a:lnTo>
                  <a:pt x="141" y="97"/>
                </a:lnTo>
                <a:lnTo>
                  <a:pt x="146" y="88"/>
                </a:lnTo>
                <a:lnTo>
                  <a:pt x="151" y="49"/>
                </a:lnTo>
                <a:lnTo>
                  <a:pt x="165" y="24"/>
                </a:lnTo>
                <a:lnTo>
                  <a:pt x="175" y="10"/>
                </a:lnTo>
                <a:lnTo>
                  <a:pt x="185" y="0"/>
                </a:lnTo>
                <a:lnTo>
                  <a:pt x="195" y="0"/>
                </a:lnTo>
                <a:lnTo>
                  <a:pt x="195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MH_Other_2">
            <a:extLst>
              <a:ext uri="{FF2B5EF4-FFF2-40B4-BE49-F238E27FC236}">
                <a16:creationId xmlns="" xmlns:a16="http://schemas.microsoft.com/office/drawing/2014/main" id="{D10C7E89-268D-4F92-A94E-6CCE4F69A481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808289" y="3958082"/>
            <a:ext cx="627063" cy="719137"/>
          </a:xfrm>
          <a:custGeom>
            <a:avLst/>
            <a:gdLst>
              <a:gd name="T0" fmla="*/ 2147483646 w 395"/>
              <a:gd name="T1" fmla="*/ 2147483646 h 453"/>
              <a:gd name="T2" fmla="*/ 2147483646 w 395"/>
              <a:gd name="T3" fmla="*/ 2147483646 h 453"/>
              <a:gd name="T4" fmla="*/ 2147483646 w 395"/>
              <a:gd name="T5" fmla="*/ 2147483646 h 453"/>
              <a:gd name="T6" fmla="*/ 2147483646 w 395"/>
              <a:gd name="T7" fmla="*/ 2147483646 h 453"/>
              <a:gd name="T8" fmla="*/ 2147483646 w 395"/>
              <a:gd name="T9" fmla="*/ 2147483646 h 453"/>
              <a:gd name="T10" fmla="*/ 2147483646 w 395"/>
              <a:gd name="T11" fmla="*/ 2147483646 h 453"/>
              <a:gd name="T12" fmla="*/ 2147483646 w 395"/>
              <a:gd name="T13" fmla="*/ 2147483646 h 453"/>
              <a:gd name="T14" fmla="*/ 2147483646 w 395"/>
              <a:gd name="T15" fmla="*/ 2147483646 h 453"/>
              <a:gd name="T16" fmla="*/ 2147483646 w 395"/>
              <a:gd name="T17" fmla="*/ 2147483646 h 453"/>
              <a:gd name="T18" fmla="*/ 2147483646 w 395"/>
              <a:gd name="T19" fmla="*/ 2147483646 h 453"/>
              <a:gd name="T20" fmla="*/ 2147483646 w 395"/>
              <a:gd name="T21" fmla="*/ 2147483646 h 453"/>
              <a:gd name="T22" fmla="*/ 2147483646 w 395"/>
              <a:gd name="T23" fmla="*/ 2147483646 h 453"/>
              <a:gd name="T24" fmla="*/ 2147483646 w 395"/>
              <a:gd name="T25" fmla="*/ 2147483646 h 453"/>
              <a:gd name="T26" fmla="*/ 2147483646 w 395"/>
              <a:gd name="T27" fmla="*/ 2147483646 h 453"/>
              <a:gd name="T28" fmla="*/ 2147483646 w 395"/>
              <a:gd name="T29" fmla="*/ 2147483646 h 453"/>
              <a:gd name="T30" fmla="*/ 2147483646 w 395"/>
              <a:gd name="T31" fmla="*/ 2147483646 h 453"/>
              <a:gd name="T32" fmla="*/ 2147483646 w 395"/>
              <a:gd name="T33" fmla="*/ 2147483646 h 453"/>
              <a:gd name="T34" fmla="*/ 2147483646 w 395"/>
              <a:gd name="T35" fmla="*/ 2147483646 h 453"/>
              <a:gd name="T36" fmla="*/ 2147483646 w 395"/>
              <a:gd name="T37" fmla="*/ 2147483646 h 453"/>
              <a:gd name="T38" fmla="*/ 2147483646 w 395"/>
              <a:gd name="T39" fmla="*/ 2147483646 h 453"/>
              <a:gd name="T40" fmla="*/ 2147483646 w 395"/>
              <a:gd name="T41" fmla="*/ 2147483646 h 453"/>
              <a:gd name="T42" fmla="*/ 2147483646 w 395"/>
              <a:gd name="T43" fmla="*/ 2147483646 h 453"/>
              <a:gd name="T44" fmla="*/ 2147483646 w 395"/>
              <a:gd name="T45" fmla="*/ 2147483646 h 453"/>
              <a:gd name="T46" fmla="*/ 2147483646 w 395"/>
              <a:gd name="T47" fmla="*/ 2147483646 h 453"/>
              <a:gd name="T48" fmla="*/ 2147483646 w 395"/>
              <a:gd name="T49" fmla="*/ 2147483646 h 453"/>
              <a:gd name="T50" fmla="*/ 2147483646 w 395"/>
              <a:gd name="T51" fmla="*/ 2147483646 h 453"/>
              <a:gd name="T52" fmla="*/ 2147483646 w 395"/>
              <a:gd name="T53" fmla="*/ 2147483646 h 453"/>
              <a:gd name="T54" fmla="*/ 2147483646 w 395"/>
              <a:gd name="T55" fmla="*/ 2147483646 h 453"/>
              <a:gd name="T56" fmla="*/ 2147483646 w 395"/>
              <a:gd name="T57" fmla="*/ 2147483646 h 453"/>
              <a:gd name="T58" fmla="*/ 2147483646 w 395"/>
              <a:gd name="T59" fmla="*/ 2147483646 h 453"/>
              <a:gd name="T60" fmla="*/ 2147483646 w 395"/>
              <a:gd name="T61" fmla="*/ 2147483646 h 453"/>
              <a:gd name="T62" fmla="*/ 2147483646 w 395"/>
              <a:gd name="T63" fmla="*/ 2147483646 h 453"/>
              <a:gd name="T64" fmla="*/ 2147483646 w 395"/>
              <a:gd name="T65" fmla="*/ 2147483646 h 453"/>
              <a:gd name="T66" fmla="*/ 2147483646 w 395"/>
              <a:gd name="T67" fmla="*/ 2147483646 h 453"/>
              <a:gd name="T68" fmla="*/ 2147483646 w 395"/>
              <a:gd name="T69" fmla="*/ 2147483646 h 453"/>
              <a:gd name="T70" fmla="*/ 2147483646 w 395"/>
              <a:gd name="T71" fmla="*/ 2147483646 h 453"/>
              <a:gd name="T72" fmla="*/ 2147483646 w 395"/>
              <a:gd name="T73" fmla="*/ 2147483646 h 453"/>
              <a:gd name="T74" fmla="*/ 2147483646 w 395"/>
              <a:gd name="T75" fmla="*/ 2147483646 h 453"/>
              <a:gd name="T76" fmla="*/ 2147483646 w 395"/>
              <a:gd name="T77" fmla="*/ 2147483646 h 453"/>
              <a:gd name="T78" fmla="*/ 2147483646 w 395"/>
              <a:gd name="T79" fmla="*/ 2147483646 h 453"/>
              <a:gd name="T80" fmla="*/ 2147483646 w 395"/>
              <a:gd name="T81" fmla="*/ 2147483646 h 453"/>
              <a:gd name="T82" fmla="*/ 2147483646 w 395"/>
              <a:gd name="T83" fmla="*/ 2147483646 h 453"/>
              <a:gd name="T84" fmla="*/ 2147483646 w 395"/>
              <a:gd name="T85" fmla="*/ 2147483646 h 453"/>
              <a:gd name="T86" fmla="*/ 2147483646 w 395"/>
              <a:gd name="T87" fmla="*/ 2147483646 h 453"/>
              <a:gd name="T88" fmla="*/ 0 w 395"/>
              <a:gd name="T89" fmla="*/ 2147483646 h 453"/>
              <a:gd name="T90" fmla="*/ 2147483646 w 395"/>
              <a:gd name="T91" fmla="*/ 2147483646 h 453"/>
              <a:gd name="T92" fmla="*/ 2147483646 w 395"/>
              <a:gd name="T93" fmla="*/ 2147483646 h 453"/>
              <a:gd name="T94" fmla="*/ 2147483646 w 395"/>
              <a:gd name="T95" fmla="*/ 2147483646 h 453"/>
              <a:gd name="T96" fmla="*/ 2147483646 w 395"/>
              <a:gd name="T97" fmla="*/ 2147483646 h 453"/>
              <a:gd name="T98" fmla="*/ 2147483646 w 395"/>
              <a:gd name="T99" fmla="*/ 2147483646 h 453"/>
              <a:gd name="T100" fmla="*/ 2147483646 w 395"/>
              <a:gd name="T101" fmla="*/ 2147483646 h 453"/>
              <a:gd name="T102" fmla="*/ 2147483646 w 395"/>
              <a:gd name="T103" fmla="*/ 2147483646 h 453"/>
              <a:gd name="T104" fmla="*/ 2147483646 w 395"/>
              <a:gd name="T105" fmla="*/ 2147483646 h 453"/>
              <a:gd name="T106" fmla="*/ 2147483646 w 395"/>
              <a:gd name="T107" fmla="*/ 2147483646 h 453"/>
              <a:gd name="T108" fmla="*/ 2147483646 w 395"/>
              <a:gd name="T109" fmla="*/ 0 h 453"/>
              <a:gd name="T110" fmla="*/ 2147483646 w 395"/>
              <a:gd name="T111" fmla="*/ 0 h 453"/>
              <a:gd name="T112" fmla="*/ 2147483646 w 395"/>
              <a:gd name="T113" fmla="*/ 2147483646 h 453"/>
              <a:gd name="T114" fmla="*/ 2147483646 w 395"/>
              <a:gd name="T115" fmla="*/ 2147483646 h 453"/>
              <a:gd name="T116" fmla="*/ 2147483646 w 395"/>
              <a:gd name="T117" fmla="*/ 2147483646 h 45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95"/>
              <a:gd name="T178" fmla="*/ 0 h 453"/>
              <a:gd name="T179" fmla="*/ 395 w 395"/>
              <a:gd name="T180" fmla="*/ 453 h 45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95" h="453">
                <a:moveTo>
                  <a:pt x="258" y="97"/>
                </a:moveTo>
                <a:lnTo>
                  <a:pt x="263" y="97"/>
                </a:lnTo>
                <a:lnTo>
                  <a:pt x="278" y="97"/>
                </a:lnTo>
                <a:lnTo>
                  <a:pt x="287" y="97"/>
                </a:lnTo>
                <a:lnTo>
                  <a:pt x="302" y="97"/>
                </a:lnTo>
                <a:lnTo>
                  <a:pt x="322" y="97"/>
                </a:lnTo>
                <a:lnTo>
                  <a:pt x="351" y="97"/>
                </a:lnTo>
                <a:lnTo>
                  <a:pt x="375" y="97"/>
                </a:lnTo>
                <a:lnTo>
                  <a:pt x="395" y="102"/>
                </a:lnTo>
                <a:lnTo>
                  <a:pt x="385" y="126"/>
                </a:lnTo>
                <a:lnTo>
                  <a:pt x="370" y="146"/>
                </a:lnTo>
                <a:lnTo>
                  <a:pt x="341" y="185"/>
                </a:lnTo>
                <a:lnTo>
                  <a:pt x="336" y="204"/>
                </a:lnTo>
                <a:lnTo>
                  <a:pt x="331" y="229"/>
                </a:lnTo>
                <a:lnTo>
                  <a:pt x="331" y="243"/>
                </a:lnTo>
                <a:lnTo>
                  <a:pt x="341" y="263"/>
                </a:lnTo>
                <a:lnTo>
                  <a:pt x="356" y="297"/>
                </a:lnTo>
                <a:lnTo>
                  <a:pt x="365" y="321"/>
                </a:lnTo>
                <a:lnTo>
                  <a:pt x="370" y="336"/>
                </a:lnTo>
                <a:lnTo>
                  <a:pt x="375" y="346"/>
                </a:lnTo>
                <a:lnTo>
                  <a:pt x="370" y="355"/>
                </a:lnTo>
                <a:lnTo>
                  <a:pt x="370" y="360"/>
                </a:lnTo>
                <a:lnTo>
                  <a:pt x="356" y="365"/>
                </a:lnTo>
                <a:lnTo>
                  <a:pt x="331" y="360"/>
                </a:lnTo>
                <a:lnTo>
                  <a:pt x="302" y="355"/>
                </a:lnTo>
                <a:lnTo>
                  <a:pt x="244" y="336"/>
                </a:lnTo>
                <a:lnTo>
                  <a:pt x="229" y="336"/>
                </a:lnTo>
                <a:lnTo>
                  <a:pt x="219" y="346"/>
                </a:lnTo>
                <a:lnTo>
                  <a:pt x="200" y="355"/>
                </a:lnTo>
                <a:lnTo>
                  <a:pt x="185" y="380"/>
                </a:lnTo>
                <a:lnTo>
                  <a:pt x="166" y="394"/>
                </a:lnTo>
                <a:lnTo>
                  <a:pt x="156" y="414"/>
                </a:lnTo>
                <a:lnTo>
                  <a:pt x="141" y="424"/>
                </a:lnTo>
                <a:lnTo>
                  <a:pt x="112" y="453"/>
                </a:lnTo>
                <a:lnTo>
                  <a:pt x="102" y="453"/>
                </a:lnTo>
                <a:lnTo>
                  <a:pt x="97" y="453"/>
                </a:lnTo>
                <a:lnTo>
                  <a:pt x="93" y="443"/>
                </a:lnTo>
                <a:lnTo>
                  <a:pt x="102" y="360"/>
                </a:lnTo>
                <a:lnTo>
                  <a:pt x="112" y="282"/>
                </a:lnTo>
                <a:lnTo>
                  <a:pt x="112" y="277"/>
                </a:lnTo>
                <a:lnTo>
                  <a:pt x="107" y="273"/>
                </a:lnTo>
                <a:lnTo>
                  <a:pt x="97" y="268"/>
                </a:lnTo>
                <a:lnTo>
                  <a:pt x="44" y="248"/>
                </a:lnTo>
                <a:lnTo>
                  <a:pt x="15" y="238"/>
                </a:lnTo>
                <a:lnTo>
                  <a:pt x="0" y="224"/>
                </a:lnTo>
                <a:lnTo>
                  <a:pt x="10" y="204"/>
                </a:lnTo>
                <a:lnTo>
                  <a:pt x="29" y="195"/>
                </a:lnTo>
                <a:lnTo>
                  <a:pt x="73" y="170"/>
                </a:lnTo>
                <a:lnTo>
                  <a:pt x="97" y="156"/>
                </a:lnTo>
                <a:lnTo>
                  <a:pt x="107" y="151"/>
                </a:lnTo>
                <a:lnTo>
                  <a:pt x="122" y="146"/>
                </a:lnTo>
                <a:lnTo>
                  <a:pt x="132" y="83"/>
                </a:lnTo>
                <a:lnTo>
                  <a:pt x="151" y="19"/>
                </a:lnTo>
                <a:lnTo>
                  <a:pt x="166" y="5"/>
                </a:lnTo>
                <a:lnTo>
                  <a:pt x="171" y="0"/>
                </a:lnTo>
                <a:lnTo>
                  <a:pt x="180" y="0"/>
                </a:lnTo>
                <a:lnTo>
                  <a:pt x="258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MH_Other_3">
            <a:extLst>
              <a:ext uri="{FF2B5EF4-FFF2-40B4-BE49-F238E27FC236}">
                <a16:creationId xmlns="" xmlns:a16="http://schemas.microsoft.com/office/drawing/2014/main" id="{66CBC7EE-3ED9-4AD3-8C9C-BC35F071B478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254499" y="4012057"/>
            <a:ext cx="635000" cy="625475"/>
          </a:xfrm>
          <a:custGeom>
            <a:avLst/>
            <a:gdLst>
              <a:gd name="T0" fmla="*/ 2147483646 w 400"/>
              <a:gd name="T1" fmla="*/ 2147483646 h 394"/>
              <a:gd name="T2" fmla="*/ 2147483646 w 400"/>
              <a:gd name="T3" fmla="*/ 2147483646 h 394"/>
              <a:gd name="T4" fmla="*/ 2147483646 w 400"/>
              <a:gd name="T5" fmla="*/ 2147483646 h 394"/>
              <a:gd name="T6" fmla="*/ 2147483646 w 400"/>
              <a:gd name="T7" fmla="*/ 2147483646 h 394"/>
              <a:gd name="T8" fmla="*/ 2147483646 w 400"/>
              <a:gd name="T9" fmla="*/ 2147483646 h 394"/>
              <a:gd name="T10" fmla="*/ 2147483646 w 400"/>
              <a:gd name="T11" fmla="*/ 2147483646 h 394"/>
              <a:gd name="T12" fmla="*/ 2147483646 w 400"/>
              <a:gd name="T13" fmla="*/ 2147483646 h 394"/>
              <a:gd name="T14" fmla="*/ 2147483646 w 400"/>
              <a:gd name="T15" fmla="*/ 2147483646 h 394"/>
              <a:gd name="T16" fmla="*/ 2147483646 w 400"/>
              <a:gd name="T17" fmla="*/ 2147483646 h 394"/>
              <a:gd name="T18" fmla="*/ 2147483646 w 400"/>
              <a:gd name="T19" fmla="*/ 2147483646 h 394"/>
              <a:gd name="T20" fmla="*/ 2147483646 w 400"/>
              <a:gd name="T21" fmla="*/ 2147483646 h 394"/>
              <a:gd name="T22" fmla="*/ 2147483646 w 400"/>
              <a:gd name="T23" fmla="*/ 2147483646 h 394"/>
              <a:gd name="T24" fmla="*/ 2147483646 w 400"/>
              <a:gd name="T25" fmla="*/ 2147483646 h 394"/>
              <a:gd name="T26" fmla="*/ 2147483646 w 400"/>
              <a:gd name="T27" fmla="*/ 2147483646 h 394"/>
              <a:gd name="T28" fmla="*/ 2147483646 w 400"/>
              <a:gd name="T29" fmla="*/ 2147483646 h 394"/>
              <a:gd name="T30" fmla="*/ 2147483646 w 400"/>
              <a:gd name="T31" fmla="*/ 2147483646 h 394"/>
              <a:gd name="T32" fmla="*/ 2147483646 w 400"/>
              <a:gd name="T33" fmla="*/ 2147483646 h 394"/>
              <a:gd name="T34" fmla="*/ 2147483646 w 400"/>
              <a:gd name="T35" fmla="*/ 2147483646 h 394"/>
              <a:gd name="T36" fmla="*/ 2147483646 w 400"/>
              <a:gd name="T37" fmla="*/ 2147483646 h 394"/>
              <a:gd name="T38" fmla="*/ 2147483646 w 400"/>
              <a:gd name="T39" fmla="*/ 2147483646 h 394"/>
              <a:gd name="T40" fmla="*/ 2147483646 w 400"/>
              <a:gd name="T41" fmla="*/ 2147483646 h 394"/>
              <a:gd name="T42" fmla="*/ 2147483646 w 400"/>
              <a:gd name="T43" fmla="*/ 2147483646 h 394"/>
              <a:gd name="T44" fmla="*/ 2147483646 w 400"/>
              <a:gd name="T45" fmla="*/ 2147483646 h 394"/>
              <a:gd name="T46" fmla="*/ 2147483646 w 400"/>
              <a:gd name="T47" fmla="*/ 2147483646 h 394"/>
              <a:gd name="T48" fmla="*/ 2147483646 w 400"/>
              <a:gd name="T49" fmla="*/ 2147483646 h 394"/>
              <a:gd name="T50" fmla="*/ 2147483646 w 400"/>
              <a:gd name="T51" fmla="*/ 2147483646 h 394"/>
              <a:gd name="T52" fmla="*/ 0 w 400"/>
              <a:gd name="T53" fmla="*/ 2147483646 h 394"/>
              <a:gd name="T54" fmla="*/ 2147483646 w 400"/>
              <a:gd name="T55" fmla="*/ 2147483646 h 394"/>
              <a:gd name="T56" fmla="*/ 2147483646 w 400"/>
              <a:gd name="T57" fmla="*/ 2147483646 h 394"/>
              <a:gd name="T58" fmla="*/ 2147483646 w 400"/>
              <a:gd name="T59" fmla="*/ 2147483646 h 394"/>
              <a:gd name="T60" fmla="*/ 2147483646 w 400"/>
              <a:gd name="T61" fmla="*/ 2147483646 h 394"/>
              <a:gd name="T62" fmla="*/ 2147483646 w 400"/>
              <a:gd name="T63" fmla="*/ 2147483646 h 394"/>
              <a:gd name="T64" fmla="*/ 2147483646 w 400"/>
              <a:gd name="T65" fmla="*/ 2147483646 h 394"/>
              <a:gd name="T66" fmla="*/ 2147483646 w 400"/>
              <a:gd name="T67" fmla="*/ 2147483646 h 394"/>
              <a:gd name="T68" fmla="*/ 2147483646 w 400"/>
              <a:gd name="T69" fmla="*/ 2147483646 h 394"/>
              <a:gd name="T70" fmla="*/ 2147483646 w 400"/>
              <a:gd name="T71" fmla="*/ 2147483646 h 394"/>
              <a:gd name="T72" fmla="*/ 2147483646 w 400"/>
              <a:gd name="T73" fmla="*/ 2147483646 h 394"/>
              <a:gd name="T74" fmla="*/ 2147483646 w 400"/>
              <a:gd name="T75" fmla="*/ 2147483646 h 394"/>
              <a:gd name="T76" fmla="*/ 2147483646 w 400"/>
              <a:gd name="T77" fmla="*/ 2147483646 h 394"/>
              <a:gd name="T78" fmla="*/ 2147483646 w 400"/>
              <a:gd name="T79" fmla="*/ 0 h 394"/>
              <a:gd name="T80" fmla="*/ 2147483646 w 400"/>
              <a:gd name="T81" fmla="*/ 0 h 394"/>
              <a:gd name="T82" fmla="*/ 2147483646 w 400"/>
              <a:gd name="T83" fmla="*/ 2147483646 h 394"/>
              <a:gd name="T84" fmla="*/ 2147483646 w 400"/>
              <a:gd name="T85" fmla="*/ 2147483646 h 394"/>
              <a:gd name="T86" fmla="*/ 2147483646 w 400"/>
              <a:gd name="T87" fmla="*/ 2147483646 h 394"/>
              <a:gd name="T88" fmla="*/ 2147483646 w 400"/>
              <a:gd name="T89" fmla="*/ 2147483646 h 39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00"/>
              <a:gd name="T136" fmla="*/ 0 h 394"/>
              <a:gd name="T137" fmla="*/ 400 w 400"/>
              <a:gd name="T138" fmla="*/ 394 h 39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00" h="394">
                <a:moveTo>
                  <a:pt x="254" y="92"/>
                </a:moveTo>
                <a:lnTo>
                  <a:pt x="293" y="97"/>
                </a:lnTo>
                <a:lnTo>
                  <a:pt x="327" y="107"/>
                </a:lnTo>
                <a:lnTo>
                  <a:pt x="390" y="122"/>
                </a:lnTo>
                <a:lnTo>
                  <a:pt x="400" y="131"/>
                </a:lnTo>
                <a:lnTo>
                  <a:pt x="395" y="141"/>
                </a:lnTo>
                <a:lnTo>
                  <a:pt x="371" y="165"/>
                </a:lnTo>
                <a:lnTo>
                  <a:pt x="351" y="190"/>
                </a:lnTo>
                <a:lnTo>
                  <a:pt x="302" y="234"/>
                </a:lnTo>
                <a:lnTo>
                  <a:pt x="322" y="287"/>
                </a:lnTo>
                <a:lnTo>
                  <a:pt x="337" y="346"/>
                </a:lnTo>
                <a:lnTo>
                  <a:pt x="332" y="351"/>
                </a:lnTo>
                <a:lnTo>
                  <a:pt x="322" y="355"/>
                </a:lnTo>
                <a:lnTo>
                  <a:pt x="268" y="341"/>
                </a:lnTo>
                <a:lnTo>
                  <a:pt x="210" y="321"/>
                </a:lnTo>
                <a:lnTo>
                  <a:pt x="181" y="341"/>
                </a:lnTo>
                <a:lnTo>
                  <a:pt x="151" y="355"/>
                </a:lnTo>
                <a:lnTo>
                  <a:pt x="93" y="394"/>
                </a:lnTo>
                <a:lnTo>
                  <a:pt x="83" y="390"/>
                </a:lnTo>
                <a:lnTo>
                  <a:pt x="73" y="380"/>
                </a:lnTo>
                <a:lnTo>
                  <a:pt x="112" y="263"/>
                </a:lnTo>
                <a:lnTo>
                  <a:pt x="103" y="248"/>
                </a:lnTo>
                <a:lnTo>
                  <a:pt x="98" y="239"/>
                </a:lnTo>
                <a:lnTo>
                  <a:pt x="69" y="219"/>
                </a:lnTo>
                <a:lnTo>
                  <a:pt x="30" y="204"/>
                </a:lnTo>
                <a:lnTo>
                  <a:pt x="10" y="195"/>
                </a:lnTo>
                <a:lnTo>
                  <a:pt x="0" y="180"/>
                </a:lnTo>
                <a:lnTo>
                  <a:pt x="10" y="165"/>
                </a:lnTo>
                <a:lnTo>
                  <a:pt x="25" y="161"/>
                </a:lnTo>
                <a:lnTo>
                  <a:pt x="44" y="151"/>
                </a:lnTo>
                <a:lnTo>
                  <a:pt x="64" y="141"/>
                </a:lnTo>
                <a:lnTo>
                  <a:pt x="83" y="136"/>
                </a:lnTo>
                <a:lnTo>
                  <a:pt x="103" y="131"/>
                </a:lnTo>
                <a:lnTo>
                  <a:pt x="127" y="117"/>
                </a:lnTo>
                <a:lnTo>
                  <a:pt x="132" y="107"/>
                </a:lnTo>
                <a:lnTo>
                  <a:pt x="142" y="92"/>
                </a:lnTo>
                <a:lnTo>
                  <a:pt x="151" y="53"/>
                </a:lnTo>
                <a:lnTo>
                  <a:pt x="161" y="19"/>
                </a:lnTo>
                <a:lnTo>
                  <a:pt x="176" y="5"/>
                </a:lnTo>
                <a:lnTo>
                  <a:pt x="185" y="0"/>
                </a:lnTo>
                <a:lnTo>
                  <a:pt x="195" y="0"/>
                </a:lnTo>
                <a:lnTo>
                  <a:pt x="224" y="49"/>
                </a:lnTo>
                <a:lnTo>
                  <a:pt x="254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MH_Other_4">
            <a:extLst>
              <a:ext uri="{FF2B5EF4-FFF2-40B4-BE49-F238E27FC236}">
                <a16:creationId xmlns="" xmlns:a16="http://schemas.microsoft.com/office/drawing/2014/main" id="{73FDCD7F-D4B4-48A4-A7FF-D3046B23557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597276" y="4397818"/>
            <a:ext cx="77787" cy="325439"/>
          </a:xfrm>
          <a:custGeom>
            <a:avLst/>
            <a:gdLst>
              <a:gd name="T0" fmla="*/ 2147483646 w 49"/>
              <a:gd name="T1" fmla="*/ 2147483646 h 205"/>
              <a:gd name="T2" fmla="*/ 2147483646 w 49"/>
              <a:gd name="T3" fmla="*/ 2147483646 h 205"/>
              <a:gd name="T4" fmla="*/ 2147483646 w 49"/>
              <a:gd name="T5" fmla="*/ 2147483646 h 205"/>
              <a:gd name="T6" fmla="*/ 2147483646 w 49"/>
              <a:gd name="T7" fmla="*/ 2147483646 h 205"/>
              <a:gd name="T8" fmla="*/ 2147483646 w 49"/>
              <a:gd name="T9" fmla="*/ 2147483646 h 205"/>
              <a:gd name="T10" fmla="*/ 2147483646 w 49"/>
              <a:gd name="T11" fmla="*/ 2147483646 h 205"/>
              <a:gd name="T12" fmla="*/ 2147483646 w 49"/>
              <a:gd name="T13" fmla="*/ 2147483646 h 205"/>
              <a:gd name="T14" fmla="*/ 2147483646 w 49"/>
              <a:gd name="T15" fmla="*/ 2147483646 h 205"/>
              <a:gd name="T16" fmla="*/ 2147483646 w 49"/>
              <a:gd name="T17" fmla="*/ 2147483646 h 205"/>
              <a:gd name="T18" fmla="*/ 2147483646 w 49"/>
              <a:gd name="T19" fmla="*/ 2147483646 h 205"/>
              <a:gd name="T20" fmla="*/ 2147483646 w 49"/>
              <a:gd name="T21" fmla="*/ 2147483646 h 205"/>
              <a:gd name="T22" fmla="*/ 0 w 49"/>
              <a:gd name="T23" fmla="*/ 2147483646 h 205"/>
              <a:gd name="T24" fmla="*/ 2147483646 w 49"/>
              <a:gd name="T25" fmla="*/ 0 h 205"/>
              <a:gd name="T26" fmla="*/ 2147483646 w 49"/>
              <a:gd name="T27" fmla="*/ 0 h 205"/>
              <a:gd name="T28" fmla="*/ 2147483646 w 49"/>
              <a:gd name="T29" fmla="*/ 0 h 205"/>
              <a:gd name="T30" fmla="*/ 2147483646 w 49"/>
              <a:gd name="T31" fmla="*/ 2147483646 h 205"/>
              <a:gd name="T32" fmla="*/ 2147483646 w 49"/>
              <a:gd name="T33" fmla="*/ 2147483646 h 205"/>
              <a:gd name="T34" fmla="*/ 2147483646 w 49"/>
              <a:gd name="T35" fmla="*/ 2147483646 h 2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" h="205">
                <a:moveTo>
                  <a:pt x="29" y="5"/>
                </a:moveTo>
                <a:lnTo>
                  <a:pt x="34" y="103"/>
                </a:lnTo>
                <a:lnTo>
                  <a:pt x="39" y="142"/>
                </a:lnTo>
                <a:lnTo>
                  <a:pt x="49" y="190"/>
                </a:lnTo>
                <a:lnTo>
                  <a:pt x="39" y="195"/>
                </a:lnTo>
                <a:lnTo>
                  <a:pt x="39" y="200"/>
                </a:lnTo>
                <a:lnTo>
                  <a:pt x="34" y="205"/>
                </a:lnTo>
                <a:lnTo>
                  <a:pt x="29" y="200"/>
                </a:lnTo>
                <a:lnTo>
                  <a:pt x="24" y="200"/>
                </a:lnTo>
                <a:lnTo>
                  <a:pt x="24" y="190"/>
                </a:lnTo>
                <a:lnTo>
                  <a:pt x="15" y="103"/>
                </a:lnTo>
                <a:lnTo>
                  <a:pt x="0" y="5"/>
                </a:lnTo>
                <a:lnTo>
                  <a:pt x="5" y="0"/>
                </a:lnTo>
                <a:lnTo>
                  <a:pt x="15" y="0"/>
                </a:lnTo>
                <a:lnTo>
                  <a:pt x="24" y="0"/>
                </a:lnTo>
                <a:lnTo>
                  <a:pt x="29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17" name="MH_Other_5">
            <a:extLst>
              <a:ext uri="{FF2B5EF4-FFF2-40B4-BE49-F238E27FC236}">
                <a16:creationId xmlns="" xmlns:a16="http://schemas.microsoft.com/office/drawing/2014/main" id="{19FB352D-BDFC-4950-8172-72D53B13F284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382837" y="4637533"/>
            <a:ext cx="673100" cy="688975"/>
          </a:xfrm>
          <a:custGeom>
            <a:avLst/>
            <a:gdLst>
              <a:gd name="T0" fmla="*/ 2147483646 w 424"/>
              <a:gd name="T1" fmla="*/ 0 h 434"/>
              <a:gd name="T2" fmla="*/ 2147483646 w 424"/>
              <a:gd name="T3" fmla="*/ 2147483646 h 434"/>
              <a:gd name="T4" fmla="*/ 2147483646 w 424"/>
              <a:gd name="T5" fmla="*/ 2147483646 h 434"/>
              <a:gd name="T6" fmla="*/ 2147483646 w 424"/>
              <a:gd name="T7" fmla="*/ 2147483646 h 434"/>
              <a:gd name="T8" fmla="*/ 2147483646 w 424"/>
              <a:gd name="T9" fmla="*/ 2147483646 h 434"/>
              <a:gd name="T10" fmla="*/ 2147483646 w 424"/>
              <a:gd name="T11" fmla="*/ 2147483646 h 434"/>
              <a:gd name="T12" fmla="*/ 2147483646 w 424"/>
              <a:gd name="T13" fmla="*/ 2147483646 h 434"/>
              <a:gd name="T14" fmla="*/ 2147483646 w 424"/>
              <a:gd name="T15" fmla="*/ 2147483646 h 434"/>
              <a:gd name="T16" fmla="*/ 2147483646 w 424"/>
              <a:gd name="T17" fmla="*/ 2147483646 h 434"/>
              <a:gd name="T18" fmla="*/ 2147483646 w 424"/>
              <a:gd name="T19" fmla="*/ 2147483646 h 434"/>
              <a:gd name="T20" fmla="*/ 2147483646 w 424"/>
              <a:gd name="T21" fmla="*/ 2147483646 h 434"/>
              <a:gd name="T22" fmla="*/ 2147483646 w 424"/>
              <a:gd name="T23" fmla="*/ 2147483646 h 434"/>
              <a:gd name="T24" fmla="*/ 2147483646 w 424"/>
              <a:gd name="T25" fmla="*/ 2147483646 h 434"/>
              <a:gd name="T26" fmla="*/ 2147483646 w 424"/>
              <a:gd name="T27" fmla="*/ 2147483646 h 434"/>
              <a:gd name="T28" fmla="*/ 2147483646 w 424"/>
              <a:gd name="T29" fmla="*/ 2147483646 h 434"/>
              <a:gd name="T30" fmla="*/ 2147483646 w 424"/>
              <a:gd name="T31" fmla="*/ 2147483646 h 434"/>
              <a:gd name="T32" fmla="*/ 2147483646 w 424"/>
              <a:gd name="T33" fmla="*/ 2147483646 h 434"/>
              <a:gd name="T34" fmla="*/ 2147483646 w 424"/>
              <a:gd name="T35" fmla="*/ 2147483646 h 434"/>
              <a:gd name="T36" fmla="*/ 2147483646 w 424"/>
              <a:gd name="T37" fmla="*/ 2147483646 h 434"/>
              <a:gd name="T38" fmla="*/ 2147483646 w 424"/>
              <a:gd name="T39" fmla="*/ 2147483646 h 434"/>
              <a:gd name="T40" fmla="*/ 2147483646 w 424"/>
              <a:gd name="T41" fmla="*/ 2147483646 h 434"/>
              <a:gd name="T42" fmla="*/ 2147483646 w 424"/>
              <a:gd name="T43" fmla="*/ 2147483646 h 434"/>
              <a:gd name="T44" fmla="*/ 2147483646 w 424"/>
              <a:gd name="T45" fmla="*/ 2147483646 h 434"/>
              <a:gd name="T46" fmla="*/ 2147483646 w 424"/>
              <a:gd name="T47" fmla="*/ 2147483646 h 434"/>
              <a:gd name="T48" fmla="*/ 2147483646 w 424"/>
              <a:gd name="T49" fmla="*/ 2147483646 h 434"/>
              <a:gd name="T50" fmla="*/ 2147483646 w 424"/>
              <a:gd name="T51" fmla="*/ 2147483646 h 434"/>
              <a:gd name="T52" fmla="*/ 2147483646 w 424"/>
              <a:gd name="T53" fmla="*/ 2147483646 h 434"/>
              <a:gd name="T54" fmla="*/ 2147483646 w 424"/>
              <a:gd name="T55" fmla="*/ 2147483646 h 434"/>
              <a:gd name="T56" fmla="*/ 2147483646 w 424"/>
              <a:gd name="T57" fmla="*/ 2147483646 h 434"/>
              <a:gd name="T58" fmla="*/ 2147483646 w 424"/>
              <a:gd name="T59" fmla="*/ 2147483646 h 434"/>
              <a:gd name="T60" fmla="*/ 2147483646 w 424"/>
              <a:gd name="T61" fmla="*/ 2147483646 h 434"/>
              <a:gd name="T62" fmla="*/ 2147483646 w 424"/>
              <a:gd name="T63" fmla="*/ 2147483646 h 434"/>
              <a:gd name="T64" fmla="*/ 2147483646 w 424"/>
              <a:gd name="T65" fmla="*/ 2147483646 h 434"/>
              <a:gd name="T66" fmla="*/ 2147483646 w 424"/>
              <a:gd name="T67" fmla="*/ 2147483646 h 434"/>
              <a:gd name="T68" fmla="*/ 2147483646 w 424"/>
              <a:gd name="T69" fmla="*/ 2147483646 h 434"/>
              <a:gd name="T70" fmla="*/ 2147483646 w 424"/>
              <a:gd name="T71" fmla="*/ 2147483646 h 434"/>
              <a:gd name="T72" fmla="*/ 2147483646 w 424"/>
              <a:gd name="T73" fmla="*/ 2147483646 h 434"/>
              <a:gd name="T74" fmla="*/ 2147483646 w 424"/>
              <a:gd name="T75" fmla="*/ 2147483646 h 434"/>
              <a:gd name="T76" fmla="*/ 2147483646 w 424"/>
              <a:gd name="T77" fmla="*/ 2147483646 h 434"/>
              <a:gd name="T78" fmla="*/ 2147483646 w 424"/>
              <a:gd name="T79" fmla="*/ 2147483646 h 434"/>
              <a:gd name="T80" fmla="*/ 0 w 424"/>
              <a:gd name="T81" fmla="*/ 2147483646 h 434"/>
              <a:gd name="T82" fmla="*/ 2147483646 w 424"/>
              <a:gd name="T83" fmla="*/ 2147483646 h 434"/>
              <a:gd name="T84" fmla="*/ 2147483646 w 424"/>
              <a:gd name="T85" fmla="*/ 2147483646 h 434"/>
              <a:gd name="T86" fmla="*/ 2147483646 w 424"/>
              <a:gd name="T87" fmla="*/ 2147483646 h 434"/>
              <a:gd name="T88" fmla="*/ 2147483646 w 424"/>
              <a:gd name="T89" fmla="*/ 2147483646 h 434"/>
              <a:gd name="T90" fmla="*/ 2147483646 w 424"/>
              <a:gd name="T91" fmla="*/ 2147483646 h 434"/>
              <a:gd name="T92" fmla="*/ 2147483646 w 424"/>
              <a:gd name="T93" fmla="*/ 2147483646 h 434"/>
              <a:gd name="T94" fmla="*/ 2147483646 w 424"/>
              <a:gd name="T95" fmla="*/ 2147483646 h 434"/>
              <a:gd name="T96" fmla="*/ 2147483646 w 424"/>
              <a:gd name="T97" fmla="*/ 2147483646 h 434"/>
              <a:gd name="T98" fmla="*/ 2147483646 w 424"/>
              <a:gd name="T99" fmla="*/ 2147483646 h 434"/>
              <a:gd name="T100" fmla="*/ 2147483646 w 424"/>
              <a:gd name="T101" fmla="*/ 2147483646 h 434"/>
              <a:gd name="T102" fmla="*/ 2147483646 w 424"/>
              <a:gd name="T103" fmla="*/ 2147483646 h 434"/>
              <a:gd name="T104" fmla="*/ 2147483646 w 424"/>
              <a:gd name="T105" fmla="*/ 0 h 434"/>
              <a:gd name="T106" fmla="*/ 2147483646 w 424"/>
              <a:gd name="T107" fmla="*/ 0 h 434"/>
              <a:gd name="T108" fmla="*/ 2147483646 w 424"/>
              <a:gd name="T109" fmla="*/ 0 h 434"/>
              <a:gd name="T110" fmla="*/ 2147483646 w 424"/>
              <a:gd name="T111" fmla="*/ 0 h 434"/>
              <a:gd name="T112" fmla="*/ 2147483646 w 424"/>
              <a:gd name="T113" fmla="*/ 0 h 4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24"/>
              <a:gd name="T172" fmla="*/ 0 h 434"/>
              <a:gd name="T173" fmla="*/ 424 w 424"/>
              <a:gd name="T174" fmla="*/ 434 h 4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24" h="434">
                <a:moveTo>
                  <a:pt x="200" y="0"/>
                </a:moveTo>
                <a:lnTo>
                  <a:pt x="224" y="30"/>
                </a:lnTo>
                <a:lnTo>
                  <a:pt x="244" y="59"/>
                </a:lnTo>
                <a:lnTo>
                  <a:pt x="283" y="117"/>
                </a:lnTo>
                <a:lnTo>
                  <a:pt x="317" y="132"/>
                </a:lnTo>
                <a:lnTo>
                  <a:pt x="346" y="142"/>
                </a:lnTo>
                <a:lnTo>
                  <a:pt x="419" y="161"/>
                </a:lnTo>
                <a:lnTo>
                  <a:pt x="424" y="166"/>
                </a:lnTo>
                <a:lnTo>
                  <a:pt x="424" y="171"/>
                </a:lnTo>
                <a:lnTo>
                  <a:pt x="424" y="176"/>
                </a:lnTo>
                <a:lnTo>
                  <a:pt x="390" y="195"/>
                </a:lnTo>
                <a:lnTo>
                  <a:pt x="351" y="220"/>
                </a:lnTo>
                <a:lnTo>
                  <a:pt x="341" y="234"/>
                </a:lnTo>
                <a:lnTo>
                  <a:pt x="331" y="254"/>
                </a:lnTo>
                <a:lnTo>
                  <a:pt x="322" y="268"/>
                </a:lnTo>
                <a:lnTo>
                  <a:pt x="322" y="288"/>
                </a:lnTo>
                <a:lnTo>
                  <a:pt x="336" y="351"/>
                </a:lnTo>
                <a:lnTo>
                  <a:pt x="336" y="380"/>
                </a:lnTo>
                <a:lnTo>
                  <a:pt x="336" y="415"/>
                </a:lnTo>
                <a:lnTo>
                  <a:pt x="331" y="419"/>
                </a:lnTo>
                <a:lnTo>
                  <a:pt x="317" y="429"/>
                </a:lnTo>
                <a:lnTo>
                  <a:pt x="268" y="400"/>
                </a:lnTo>
                <a:lnTo>
                  <a:pt x="219" y="371"/>
                </a:lnTo>
                <a:lnTo>
                  <a:pt x="195" y="371"/>
                </a:lnTo>
                <a:lnTo>
                  <a:pt x="180" y="371"/>
                </a:lnTo>
                <a:lnTo>
                  <a:pt x="141" y="385"/>
                </a:lnTo>
                <a:lnTo>
                  <a:pt x="117" y="410"/>
                </a:lnTo>
                <a:lnTo>
                  <a:pt x="78" y="434"/>
                </a:lnTo>
                <a:lnTo>
                  <a:pt x="68" y="434"/>
                </a:lnTo>
                <a:lnTo>
                  <a:pt x="63" y="429"/>
                </a:lnTo>
                <a:lnTo>
                  <a:pt x="54" y="419"/>
                </a:lnTo>
                <a:lnTo>
                  <a:pt x="78" y="351"/>
                </a:lnTo>
                <a:lnTo>
                  <a:pt x="97" y="317"/>
                </a:lnTo>
                <a:lnTo>
                  <a:pt x="117" y="283"/>
                </a:lnTo>
                <a:lnTo>
                  <a:pt x="102" y="268"/>
                </a:lnTo>
                <a:lnTo>
                  <a:pt x="92" y="259"/>
                </a:lnTo>
                <a:lnTo>
                  <a:pt x="78" y="254"/>
                </a:lnTo>
                <a:lnTo>
                  <a:pt x="63" y="249"/>
                </a:lnTo>
                <a:lnTo>
                  <a:pt x="24" y="229"/>
                </a:lnTo>
                <a:lnTo>
                  <a:pt x="10" y="225"/>
                </a:lnTo>
                <a:lnTo>
                  <a:pt x="0" y="210"/>
                </a:lnTo>
                <a:lnTo>
                  <a:pt x="5" y="200"/>
                </a:lnTo>
                <a:lnTo>
                  <a:pt x="10" y="195"/>
                </a:lnTo>
                <a:lnTo>
                  <a:pt x="24" y="190"/>
                </a:lnTo>
                <a:lnTo>
                  <a:pt x="44" y="181"/>
                </a:lnTo>
                <a:lnTo>
                  <a:pt x="49" y="181"/>
                </a:lnTo>
                <a:lnTo>
                  <a:pt x="54" y="176"/>
                </a:lnTo>
                <a:lnTo>
                  <a:pt x="78" y="171"/>
                </a:lnTo>
                <a:lnTo>
                  <a:pt x="102" y="161"/>
                </a:lnTo>
                <a:lnTo>
                  <a:pt x="141" y="137"/>
                </a:lnTo>
                <a:lnTo>
                  <a:pt x="161" y="78"/>
                </a:lnTo>
                <a:lnTo>
                  <a:pt x="180" y="15"/>
                </a:lnTo>
                <a:lnTo>
                  <a:pt x="190" y="0"/>
                </a:lnTo>
                <a:lnTo>
                  <a:pt x="195" y="0"/>
                </a:lnTo>
                <a:lnTo>
                  <a:pt x="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MH_Other_6">
            <a:extLst>
              <a:ext uri="{FF2B5EF4-FFF2-40B4-BE49-F238E27FC236}">
                <a16:creationId xmlns="" xmlns:a16="http://schemas.microsoft.com/office/drawing/2014/main" id="{9F7483AB-A4DF-417C-8A4A-3DC7D0F7D4E8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163889" y="4653406"/>
            <a:ext cx="239713" cy="209551"/>
          </a:xfrm>
          <a:custGeom>
            <a:avLst/>
            <a:gdLst>
              <a:gd name="T0" fmla="*/ 2147483646 w 151"/>
              <a:gd name="T1" fmla="*/ 2147483646 h 132"/>
              <a:gd name="T2" fmla="*/ 2147483646 w 151"/>
              <a:gd name="T3" fmla="*/ 2147483646 h 132"/>
              <a:gd name="T4" fmla="*/ 2147483646 w 151"/>
              <a:gd name="T5" fmla="*/ 2147483646 h 132"/>
              <a:gd name="T6" fmla="*/ 2147483646 w 151"/>
              <a:gd name="T7" fmla="*/ 2147483646 h 132"/>
              <a:gd name="T8" fmla="*/ 2147483646 w 151"/>
              <a:gd name="T9" fmla="*/ 2147483646 h 132"/>
              <a:gd name="T10" fmla="*/ 2147483646 w 151"/>
              <a:gd name="T11" fmla="*/ 2147483646 h 132"/>
              <a:gd name="T12" fmla="*/ 2147483646 w 151"/>
              <a:gd name="T13" fmla="*/ 2147483646 h 132"/>
              <a:gd name="T14" fmla="*/ 2147483646 w 151"/>
              <a:gd name="T15" fmla="*/ 2147483646 h 132"/>
              <a:gd name="T16" fmla="*/ 2147483646 w 151"/>
              <a:gd name="T17" fmla="*/ 2147483646 h 132"/>
              <a:gd name="T18" fmla="*/ 2147483646 w 151"/>
              <a:gd name="T19" fmla="*/ 2147483646 h 132"/>
              <a:gd name="T20" fmla="*/ 2147483646 w 151"/>
              <a:gd name="T21" fmla="*/ 2147483646 h 132"/>
              <a:gd name="T22" fmla="*/ 0 w 151"/>
              <a:gd name="T23" fmla="*/ 2147483646 h 132"/>
              <a:gd name="T24" fmla="*/ 2147483646 w 151"/>
              <a:gd name="T25" fmla="*/ 2147483646 h 132"/>
              <a:gd name="T26" fmla="*/ 2147483646 w 151"/>
              <a:gd name="T27" fmla="*/ 0 h 132"/>
              <a:gd name="T28" fmla="*/ 2147483646 w 151"/>
              <a:gd name="T29" fmla="*/ 0 h 132"/>
              <a:gd name="T30" fmla="*/ 2147483646 w 151"/>
              <a:gd name="T31" fmla="*/ 2147483646 h 132"/>
              <a:gd name="T32" fmla="*/ 2147483646 w 151"/>
              <a:gd name="T33" fmla="*/ 2147483646 h 132"/>
              <a:gd name="T34" fmla="*/ 2147483646 w 151"/>
              <a:gd name="T35" fmla="*/ 2147483646 h 132"/>
              <a:gd name="T36" fmla="*/ 2147483646 w 151"/>
              <a:gd name="T37" fmla="*/ 2147483646 h 132"/>
              <a:gd name="T38" fmla="*/ 2147483646 w 151"/>
              <a:gd name="T39" fmla="*/ 2147483646 h 13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51" h="132">
                <a:moveTo>
                  <a:pt x="93" y="68"/>
                </a:moveTo>
                <a:lnTo>
                  <a:pt x="122" y="98"/>
                </a:lnTo>
                <a:lnTo>
                  <a:pt x="151" y="122"/>
                </a:lnTo>
                <a:lnTo>
                  <a:pt x="146" y="127"/>
                </a:lnTo>
                <a:lnTo>
                  <a:pt x="141" y="132"/>
                </a:lnTo>
                <a:lnTo>
                  <a:pt x="122" y="132"/>
                </a:lnTo>
                <a:lnTo>
                  <a:pt x="112" y="112"/>
                </a:lnTo>
                <a:lnTo>
                  <a:pt x="93" y="98"/>
                </a:lnTo>
                <a:lnTo>
                  <a:pt x="63" y="73"/>
                </a:lnTo>
                <a:lnTo>
                  <a:pt x="29" y="44"/>
                </a:lnTo>
                <a:lnTo>
                  <a:pt x="20" y="29"/>
                </a:lnTo>
                <a:lnTo>
                  <a:pt x="0" y="10"/>
                </a:lnTo>
                <a:lnTo>
                  <a:pt x="5" y="5"/>
                </a:lnTo>
                <a:lnTo>
                  <a:pt x="10" y="0"/>
                </a:lnTo>
                <a:lnTo>
                  <a:pt x="24" y="0"/>
                </a:lnTo>
                <a:lnTo>
                  <a:pt x="29" y="5"/>
                </a:lnTo>
                <a:lnTo>
                  <a:pt x="59" y="39"/>
                </a:lnTo>
                <a:lnTo>
                  <a:pt x="93" y="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19" name="MH_Other_7">
            <a:extLst>
              <a:ext uri="{FF2B5EF4-FFF2-40B4-BE49-F238E27FC236}">
                <a16:creationId xmlns="" xmlns:a16="http://schemas.microsoft.com/office/drawing/2014/main" id="{41D0BBC4-1BA3-41A6-8BFB-090FE0E01C5E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890963" y="4661345"/>
            <a:ext cx="309563" cy="169863"/>
          </a:xfrm>
          <a:custGeom>
            <a:avLst/>
            <a:gdLst>
              <a:gd name="T0" fmla="*/ 2147483646 w 195"/>
              <a:gd name="T1" fmla="*/ 2147483646 h 107"/>
              <a:gd name="T2" fmla="*/ 2147483646 w 195"/>
              <a:gd name="T3" fmla="*/ 2147483646 h 107"/>
              <a:gd name="T4" fmla="*/ 2147483646 w 195"/>
              <a:gd name="T5" fmla="*/ 2147483646 h 107"/>
              <a:gd name="T6" fmla="*/ 2147483646 w 195"/>
              <a:gd name="T7" fmla="*/ 2147483646 h 107"/>
              <a:gd name="T8" fmla="*/ 2147483646 w 195"/>
              <a:gd name="T9" fmla="*/ 2147483646 h 107"/>
              <a:gd name="T10" fmla="*/ 2147483646 w 195"/>
              <a:gd name="T11" fmla="*/ 2147483646 h 107"/>
              <a:gd name="T12" fmla="*/ 2147483646 w 195"/>
              <a:gd name="T13" fmla="*/ 2147483646 h 107"/>
              <a:gd name="T14" fmla="*/ 2147483646 w 195"/>
              <a:gd name="T15" fmla="*/ 2147483646 h 107"/>
              <a:gd name="T16" fmla="*/ 2147483646 w 195"/>
              <a:gd name="T17" fmla="*/ 2147483646 h 107"/>
              <a:gd name="T18" fmla="*/ 2147483646 w 195"/>
              <a:gd name="T19" fmla="*/ 2147483646 h 107"/>
              <a:gd name="T20" fmla="*/ 0 w 195"/>
              <a:gd name="T21" fmla="*/ 2147483646 h 107"/>
              <a:gd name="T22" fmla="*/ 2147483646 w 195"/>
              <a:gd name="T23" fmla="*/ 2147483646 h 107"/>
              <a:gd name="T24" fmla="*/ 2147483646 w 195"/>
              <a:gd name="T25" fmla="*/ 2147483646 h 107"/>
              <a:gd name="T26" fmla="*/ 2147483646 w 195"/>
              <a:gd name="T27" fmla="*/ 2147483646 h 107"/>
              <a:gd name="T28" fmla="*/ 2147483646 w 195"/>
              <a:gd name="T29" fmla="*/ 2147483646 h 107"/>
              <a:gd name="T30" fmla="*/ 2147483646 w 195"/>
              <a:gd name="T31" fmla="*/ 0 h 107"/>
              <a:gd name="T32" fmla="*/ 2147483646 w 195"/>
              <a:gd name="T33" fmla="*/ 0 h 107"/>
              <a:gd name="T34" fmla="*/ 2147483646 w 195"/>
              <a:gd name="T35" fmla="*/ 2147483646 h 107"/>
              <a:gd name="T36" fmla="*/ 2147483646 w 195"/>
              <a:gd name="T37" fmla="*/ 2147483646 h 107"/>
              <a:gd name="T38" fmla="*/ 2147483646 w 195"/>
              <a:gd name="T39" fmla="*/ 2147483646 h 10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5" h="107">
                <a:moveTo>
                  <a:pt x="195" y="10"/>
                </a:moveTo>
                <a:lnTo>
                  <a:pt x="181" y="24"/>
                </a:lnTo>
                <a:lnTo>
                  <a:pt x="161" y="29"/>
                </a:lnTo>
                <a:lnTo>
                  <a:pt x="142" y="34"/>
                </a:lnTo>
                <a:lnTo>
                  <a:pt x="117" y="44"/>
                </a:lnTo>
                <a:lnTo>
                  <a:pt x="98" y="63"/>
                </a:lnTo>
                <a:lnTo>
                  <a:pt x="68" y="88"/>
                </a:lnTo>
                <a:lnTo>
                  <a:pt x="39" y="102"/>
                </a:lnTo>
                <a:lnTo>
                  <a:pt x="25" y="107"/>
                </a:lnTo>
                <a:lnTo>
                  <a:pt x="5" y="107"/>
                </a:lnTo>
                <a:lnTo>
                  <a:pt x="0" y="98"/>
                </a:lnTo>
                <a:lnTo>
                  <a:pt x="5" y="93"/>
                </a:lnTo>
                <a:lnTo>
                  <a:pt x="54" y="73"/>
                </a:lnTo>
                <a:lnTo>
                  <a:pt x="98" y="44"/>
                </a:lnTo>
                <a:lnTo>
                  <a:pt x="137" y="15"/>
                </a:lnTo>
                <a:lnTo>
                  <a:pt x="181" y="0"/>
                </a:lnTo>
                <a:lnTo>
                  <a:pt x="190" y="0"/>
                </a:lnTo>
                <a:lnTo>
                  <a:pt x="195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0" name="MH_Other_8">
            <a:extLst>
              <a:ext uri="{FF2B5EF4-FFF2-40B4-BE49-F238E27FC236}">
                <a16:creationId xmlns="" xmlns:a16="http://schemas.microsoft.com/office/drawing/2014/main" id="{628C7921-216F-4F3E-A855-BAD1303A315E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418011" y="4747067"/>
            <a:ext cx="649288" cy="679451"/>
          </a:xfrm>
          <a:custGeom>
            <a:avLst/>
            <a:gdLst>
              <a:gd name="T0" fmla="*/ 2147483646 w 409"/>
              <a:gd name="T1" fmla="*/ 2147483646 h 428"/>
              <a:gd name="T2" fmla="*/ 2147483646 w 409"/>
              <a:gd name="T3" fmla="*/ 2147483646 h 428"/>
              <a:gd name="T4" fmla="*/ 2147483646 w 409"/>
              <a:gd name="T5" fmla="*/ 2147483646 h 428"/>
              <a:gd name="T6" fmla="*/ 2147483646 w 409"/>
              <a:gd name="T7" fmla="*/ 2147483646 h 428"/>
              <a:gd name="T8" fmla="*/ 2147483646 w 409"/>
              <a:gd name="T9" fmla="*/ 2147483646 h 428"/>
              <a:gd name="T10" fmla="*/ 2147483646 w 409"/>
              <a:gd name="T11" fmla="*/ 2147483646 h 428"/>
              <a:gd name="T12" fmla="*/ 2147483646 w 409"/>
              <a:gd name="T13" fmla="*/ 2147483646 h 428"/>
              <a:gd name="T14" fmla="*/ 2147483646 w 409"/>
              <a:gd name="T15" fmla="*/ 2147483646 h 428"/>
              <a:gd name="T16" fmla="*/ 2147483646 w 409"/>
              <a:gd name="T17" fmla="*/ 2147483646 h 428"/>
              <a:gd name="T18" fmla="*/ 2147483646 w 409"/>
              <a:gd name="T19" fmla="*/ 2147483646 h 428"/>
              <a:gd name="T20" fmla="*/ 2147483646 w 409"/>
              <a:gd name="T21" fmla="*/ 2147483646 h 428"/>
              <a:gd name="T22" fmla="*/ 2147483646 w 409"/>
              <a:gd name="T23" fmla="*/ 2147483646 h 428"/>
              <a:gd name="T24" fmla="*/ 2147483646 w 409"/>
              <a:gd name="T25" fmla="*/ 2147483646 h 428"/>
              <a:gd name="T26" fmla="*/ 2147483646 w 409"/>
              <a:gd name="T27" fmla="*/ 2147483646 h 428"/>
              <a:gd name="T28" fmla="*/ 2147483646 w 409"/>
              <a:gd name="T29" fmla="*/ 2147483646 h 428"/>
              <a:gd name="T30" fmla="*/ 2147483646 w 409"/>
              <a:gd name="T31" fmla="*/ 2147483646 h 428"/>
              <a:gd name="T32" fmla="*/ 2147483646 w 409"/>
              <a:gd name="T33" fmla="*/ 2147483646 h 428"/>
              <a:gd name="T34" fmla="*/ 2147483646 w 409"/>
              <a:gd name="T35" fmla="*/ 2147483646 h 428"/>
              <a:gd name="T36" fmla="*/ 2147483646 w 409"/>
              <a:gd name="T37" fmla="*/ 2147483646 h 428"/>
              <a:gd name="T38" fmla="*/ 2147483646 w 409"/>
              <a:gd name="T39" fmla="*/ 2147483646 h 428"/>
              <a:gd name="T40" fmla="*/ 2147483646 w 409"/>
              <a:gd name="T41" fmla="*/ 2147483646 h 428"/>
              <a:gd name="T42" fmla="*/ 2147483646 w 409"/>
              <a:gd name="T43" fmla="*/ 2147483646 h 428"/>
              <a:gd name="T44" fmla="*/ 2147483646 w 409"/>
              <a:gd name="T45" fmla="*/ 2147483646 h 428"/>
              <a:gd name="T46" fmla="*/ 2147483646 w 409"/>
              <a:gd name="T47" fmla="*/ 2147483646 h 428"/>
              <a:gd name="T48" fmla="*/ 2147483646 w 409"/>
              <a:gd name="T49" fmla="*/ 2147483646 h 428"/>
              <a:gd name="T50" fmla="*/ 2147483646 w 409"/>
              <a:gd name="T51" fmla="*/ 2147483646 h 428"/>
              <a:gd name="T52" fmla="*/ 0 w 409"/>
              <a:gd name="T53" fmla="*/ 2147483646 h 428"/>
              <a:gd name="T54" fmla="*/ 2147483646 w 409"/>
              <a:gd name="T55" fmla="*/ 2147483646 h 428"/>
              <a:gd name="T56" fmla="*/ 2147483646 w 409"/>
              <a:gd name="T57" fmla="*/ 2147483646 h 428"/>
              <a:gd name="T58" fmla="*/ 2147483646 w 409"/>
              <a:gd name="T59" fmla="*/ 2147483646 h 428"/>
              <a:gd name="T60" fmla="*/ 2147483646 w 409"/>
              <a:gd name="T61" fmla="*/ 2147483646 h 428"/>
              <a:gd name="T62" fmla="*/ 2147483646 w 409"/>
              <a:gd name="T63" fmla="*/ 2147483646 h 428"/>
              <a:gd name="T64" fmla="*/ 2147483646 w 409"/>
              <a:gd name="T65" fmla="*/ 2147483646 h 428"/>
              <a:gd name="T66" fmla="*/ 2147483646 w 409"/>
              <a:gd name="T67" fmla="*/ 2147483646 h 428"/>
              <a:gd name="T68" fmla="*/ 2147483646 w 409"/>
              <a:gd name="T69" fmla="*/ 2147483646 h 428"/>
              <a:gd name="T70" fmla="*/ 2147483646 w 409"/>
              <a:gd name="T71" fmla="*/ 2147483646 h 428"/>
              <a:gd name="T72" fmla="*/ 2147483646 w 409"/>
              <a:gd name="T73" fmla="*/ 2147483646 h 428"/>
              <a:gd name="T74" fmla="*/ 2147483646 w 409"/>
              <a:gd name="T75" fmla="*/ 2147483646 h 428"/>
              <a:gd name="T76" fmla="*/ 2147483646 w 409"/>
              <a:gd name="T77" fmla="*/ 2147483646 h 428"/>
              <a:gd name="T78" fmla="*/ 2147483646 w 409"/>
              <a:gd name="T79" fmla="*/ 0 h 428"/>
              <a:gd name="T80" fmla="*/ 2147483646 w 409"/>
              <a:gd name="T81" fmla="*/ 2147483646 h 428"/>
              <a:gd name="T82" fmla="*/ 2147483646 w 409"/>
              <a:gd name="T83" fmla="*/ 2147483646 h 428"/>
              <a:gd name="T84" fmla="*/ 2147483646 w 409"/>
              <a:gd name="T85" fmla="*/ 2147483646 h 428"/>
              <a:gd name="T86" fmla="*/ 2147483646 w 409"/>
              <a:gd name="T87" fmla="*/ 2147483646 h 428"/>
              <a:gd name="T88" fmla="*/ 2147483646 w 409"/>
              <a:gd name="T89" fmla="*/ 2147483646 h 428"/>
              <a:gd name="T90" fmla="*/ 2147483646 w 409"/>
              <a:gd name="T91" fmla="*/ 2147483646 h 42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09"/>
              <a:gd name="T139" fmla="*/ 0 h 428"/>
              <a:gd name="T140" fmla="*/ 409 w 409"/>
              <a:gd name="T141" fmla="*/ 428 h 42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09" h="428">
                <a:moveTo>
                  <a:pt x="263" y="121"/>
                </a:moveTo>
                <a:lnTo>
                  <a:pt x="336" y="141"/>
                </a:lnTo>
                <a:lnTo>
                  <a:pt x="370" y="160"/>
                </a:lnTo>
                <a:lnTo>
                  <a:pt x="404" y="170"/>
                </a:lnTo>
                <a:lnTo>
                  <a:pt x="409" y="185"/>
                </a:lnTo>
                <a:lnTo>
                  <a:pt x="404" y="195"/>
                </a:lnTo>
                <a:lnTo>
                  <a:pt x="307" y="258"/>
                </a:lnTo>
                <a:lnTo>
                  <a:pt x="312" y="297"/>
                </a:lnTo>
                <a:lnTo>
                  <a:pt x="316" y="331"/>
                </a:lnTo>
                <a:lnTo>
                  <a:pt x="321" y="404"/>
                </a:lnTo>
                <a:lnTo>
                  <a:pt x="316" y="419"/>
                </a:lnTo>
                <a:lnTo>
                  <a:pt x="307" y="424"/>
                </a:lnTo>
                <a:lnTo>
                  <a:pt x="277" y="409"/>
                </a:lnTo>
                <a:lnTo>
                  <a:pt x="248" y="394"/>
                </a:lnTo>
                <a:lnTo>
                  <a:pt x="219" y="375"/>
                </a:lnTo>
                <a:lnTo>
                  <a:pt x="195" y="350"/>
                </a:lnTo>
                <a:lnTo>
                  <a:pt x="160" y="365"/>
                </a:lnTo>
                <a:lnTo>
                  <a:pt x="121" y="380"/>
                </a:lnTo>
                <a:lnTo>
                  <a:pt x="97" y="404"/>
                </a:lnTo>
                <a:lnTo>
                  <a:pt x="68" y="428"/>
                </a:lnTo>
                <a:lnTo>
                  <a:pt x="58" y="428"/>
                </a:lnTo>
                <a:lnTo>
                  <a:pt x="53" y="424"/>
                </a:lnTo>
                <a:lnTo>
                  <a:pt x="44" y="409"/>
                </a:lnTo>
                <a:lnTo>
                  <a:pt x="73" y="346"/>
                </a:lnTo>
                <a:lnTo>
                  <a:pt x="102" y="282"/>
                </a:lnTo>
                <a:lnTo>
                  <a:pt x="97" y="272"/>
                </a:lnTo>
                <a:lnTo>
                  <a:pt x="0" y="199"/>
                </a:lnTo>
                <a:lnTo>
                  <a:pt x="9" y="190"/>
                </a:lnTo>
                <a:lnTo>
                  <a:pt x="14" y="185"/>
                </a:lnTo>
                <a:lnTo>
                  <a:pt x="29" y="180"/>
                </a:lnTo>
                <a:lnTo>
                  <a:pt x="53" y="170"/>
                </a:lnTo>
                <a:lnTo>
                  <a:pt x="68" y="170"/>
                </a:lnTo>
                <a:lnTo>
                  <a:pt x="78" y="165"/>
                </a:lnTo>
                <a:lnTo>
                  <a:pt x="107" y="156"/>
                </a:lnTo>
                <a:lnTo>
                  <a:pt x="117" y="151"/>
                </a:lnTo>
                <a:lnTo>
                  <a:pt x="131" y="136"/>
                </a:lnTo>
                <a:lnTo>
                  <a:pt x="146" y="73"/>
                </a:lnTo>
                <a:lnTo>
                  <a:pt x="165" y="14"/>
                </a:lnTo>
                <a:lnTo>
                  <a:pt x="175" y="5"/>
                </a:lnTo>
                <a:lnTo>
                  <a:pt x="190" y="0"/>
                </a:lnTo>
                <a:lnTo>
                  <a:pt x="190" y="5"/>
                </a:lnTo>
                <a:lnTo>
                  <a:pt x="195" y="5"/>
                </a:lnTo>
                <a:lnTo>
                  <a:pt x="229" y="63"/>
                </a:lnTo>
                <a:lnTo>
                  <a:pt x="263" y="1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MH_Other_9">
            <a:extLst>
              <a:ext uri="{FF2B5EF4-FFF2-40B4-BE49-F238E27FC236}">
                <a16:creationId xmlns="" xmlns:a16="http://schemas.microsoft.com/office/drawing/2014/main" id="{FC4B9C6A-EB26-4BE0-A48E-E30E41AD046D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621085" y="5009007"/>
            <a:ext cx="146051" cy="147637"/>
          </a:xfrm>
          <a:custGeom>
            <a:avLst/>
            <a:gdLst>
              <a:gd name="T0" fmla="*/ 2147483646 w 92"/>
              <a:gd name="T1" fmla="*/ 2147483646 h 93"/>
              <a:gd name="T2" fmla="*/ 2147483646 w 92"/>
              <a:gd name="T3" fmla="*/ 2147483646 h 93"/>
              <a:gd name="T4" fmla="*/ 2147483646 w 92"/>
              <a:gd name="T5" fmla="*/ 2147483646 h 93"/>
              <a:gd name="T6" fmla="*/ 2147483646 w 92"/>
              <a:gd name="T7" fmla="*/ 2147483646 h 93"/>
              <a:gd name="T8" fmla="*/ 2147483646 w 92"/>
              <a:gd name="T9" fmla="*/ 2147483646 h 93"/>
              <a:gd name="T10" fmla="*/ 2147483646 w 92"/>
              <a:gd name="T11" fmla="*/ 2147483646 h 93"/>
              <a:gd name="T12" fmla="*/ 2147483646 w 92"/>
              <a:gd name="T13" fmla="*/ 2147483646 h 93"/>
              <a:gd name="T14" fmla="*/ 2147483646 w 92"/>
              <a:gd name="T15" fmla="*/ 2147483646 h 93"/>
              <a:gd name="T16" fmla="*/ 2147483646 w 92"/>
              <a:gd name="T17" fmla="*/ 2147483646 h 93"/>
              <a:gd name="T18" fmla="*/ 2147483646 w 92"/>
              <a:gd name="T19" fmla="*/ 2147483646 h 93"/>
              <a:gd name="T20" fmla="*/ 2147483646 w 92"/>
              <a:gd name="T21" fmla="*/ 2147483646 h 93"/>
              <a:gd name="T22" fmla="*/ 0 w 92"/>
              <a:gd name="T23" fmla="*/ 2147483646 h 93"/>
              <a:gd name="T24" fmla="*/ 0 w 92"/>
              <a:gd name="T25" fmla="*/ 2147483646 h 93"/>
              <a:gd name="T26" fmla="*/ 0 w 92"/>
              <a:gd name="T27" fmla="*/ 2147483646 h 93"/>
              <a:gd name="T28" fmla="*/ 2147483646 w 92"/>
              <a:gd name="T29" fmla="*/ 2147483646 h 93"/>
              <a:gd name="T30" fmla="*/ 2147483646 w 92"/>
              <a:gd name="T31" fmla="*/ 0 h 93"/>
              <a:gd name="T32" fmla="*/ 2147483646 w 92"/>
              <a:gd name="T33" fmla="*/ 0 h 93"/>
              <a:gd name="T34" fmla="*/ 2147483646 w 92"/>
              <a:gd name="T35" fmla="*/ 2147483646 h 93"/>
              <a:gd name="T36" fmla="*/ 2147483646 w 92"/>
              <a:gd name="T37" fmla="*/ 2147483646 h 93"/>
              <a:gd name="T38" fmla="*/ 2147483646 w 92"/>
              <a:gd name="T39" fmla="*/ 2147483646 h 9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2" h="93">
                <a:moveTo>
                  <a:pt x="78" y="20"/>
                </a:moveTo>
                <a:lnTo>
                  <a:pt x="87" y="30"/>
                </a:lnTo>
                <a:lnTo>
                  <a:pt x="92" y="39"/>
                </a:lnTo>
                <a:lnTo>
                  <a:pt x="92" y="59"/>
                </a:lnTo>
                <a:lnTo>
                  <a:pt x="87" y="69"/>
                </a:lnTo>
                <a:lnTo>
                  <a:pt x="73" y="83"/>
                </a:lnTo>
                <a:lnTo>
                  <a:pt x="63" y="88"/>
                </a:lnTo>
                <a:lnTo>
                  <a:pt x="48" y="93"/>
                </a:lnTo>
                <a:lnTo>
                  <a:pt x="34" y="93"/>
                </a:lnTo>
                <a:lnTo>
                  <a:pt x="19" y="88"/>
                </a:lnTo>
                <a:lnTo>
                  <a:pt x="14" y="78"/>
                </a:lnTo>
                <a:lnTo>
                  <a:pt x="0" y="59"/>
                </a:lnTo>
                <a:lnTo>
                  <a:pt x="0" y="39"/>
                </a:lnTo>
                <a:lnTo>
                  <a:pt x="0" y="25"/>
                </a:lnTo>
                <a:lnTo>
                  <a:pt x="14" y="5"/>
                </a:lnTo>
                <a:lnTo>
                  <a:pt x="39" y="0"/>
                </a:lnTo>
                <a:lnTo>
                  <a:pt x="53" y="0"/>
                </a:lnTo>
                <a:lnTo>
                  <a:pt x="78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2" name="MH_Other_10">
            <a:extLst>
              <a:ext uri="{FF2B5EF4-FFF2-40B4-BE49-F238E27FC236}">
                <a16:creationId xmlns="" xmlns:a16="http://schemas.microsoft.com/office/drawing/2014/main" id="{6A839176-2482-4A6F-AD71-BB7D94219E4A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643314" y="5040757"/>
            <a:ext cx="93663" cy="92075"/>
          </a:xfrm>
          <a:custGeom>
            <a:avLst/>
            <a:gdLst>
              <a:gd name="T0" fmla="*/ 2147483646 w 59"/>
              <a:gd name="T1" fmla="*/ 2147483646 h 58"/>
              <a:gd name="T2" fmla="*/ 2147483646 w 59"/>
              <a:gd name="T3" fmla="*/ 2147483646 h 58"/>
              <a:gd name="T4" fmla="*/ 2147483646 w 59"/>
              <a:gd name="T5" fmla="*/ 2147483646 h 58"/>
              <a:gd name="T6" fmla="*/ 2147483646 w 59"/>
              <a:gd name="T7" fmla="*/ 2147483646 h 58"/>
              <a:gd name="T8" fmla="*/ 2147483646 w 59"/>
              <a:gd name="T9" fmla="*/ 2147483646 h 58"/>
              <a:gd name="T10" fmla="*/ 2147483646 w 59"/>
              <a:gd name="T11" fmla="*/ 2147483646 h 58"/>
              <a:gd name="T12" fmla="*/ 2147483646 w 59"/>
              <a:gd name="T13" fmla="*/ 2147483646 h 58"/>
              <a:gd name="T14" fmla="*/ 2147483646 w 59"/>
              <a:gd name="T15" fmla="*/ 2147483646 h 58"/>
              <a:gd name="T16" fmla="*/ 0 w 59"/>
              <a:gd name="T17" fmla="*/ 2147483646 h 58"/>
              <a:gd name="T18" fmla="*/ 0 w 59"/>
              <a:gd name="T19" fmla="*/ 2147483646 h 58"/>
              <a:gd name="T20" fmla="*/ 0 w 59"/>
              <a:gd name="T21" fmla="*/ 2147483646 h 58"/>
              <a:gd name="T22" fmla="*/ 2147483646 w 59"/>
              <a:gd name="T23" fmla="*/ 2147483646 h 58"/>
              <a:gd name="T24" fmla="*/ 2147483646 w 59"/>
              <a:gd name="T25" fmla="*/ 0 h 58"/>
              <a:gd name="T26" fmla="*/ 2147483646 w 59"/>
              <a:gd name="T27" fmla="*/ 0 h 58"/>
              <a:gd name="T28" fmla="*/ 2147483646 w 59"/>
              <a:gd name="T29" fmla="*/ 0 h 58"/>
              <a:gd name="T30" fmla="*/ 2147483646 w 59"/>
              <a:gd name="T31" fmla="*/ 2147483646 h 58"/>
              <a:gd name="T32" fmla="*/ 2147483646 w 59"/>
              <a:gd name="T33" fmla="*/ 2147483646 h 58"/>
              <a:gd name="T34" fmla="*/ 2147483646 w 59"/>
              <a:gd name="T35" fmla="*/ 2147483646 h 58"/>
              <a:gd name="T36" fmla="*/ 2147483646 w 59"/>
              <a:gd name="T37" fmla="*/ 2147483646 h 5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58">
                <a:moveTo>
                  <a:pt x="59" y="14"/>
                </a:moveTo>
                <a:lnTo>
                  <a:pt x="59" y="29"/>
                </a:lnTo>
                <a:lnTo>
                  <a:pt x="54" y="39"/>
                </a:lnTo>
                <a:lnTo>
                  <a:pt x="49" y="49"/>
                </a:lnTo>
                <a:lnTo>
                  <a:pt x="34" y="58"/>
                </a:lnTo>
                <a:lnTo>
                  <a:pt x="25" y="58"/>
                </a:lnTo>
                <a:lnTo>
                  <a:pt x="10" y="58"/>
                </a:lnTo>
                <a:lnTo>
                  <a:pt x="5" y="49"/>
                </a:lnTo>
                <a:lnTo>
                  <a:pt x="0" y="39"/>
                </a:lnTo>
                <a:lnTo>
                  <a:pt x="0" y="29"/>
                </a:lnTo>
                <a:lnTo>
                  <a:pt x="0" y="14"/>
                </a:lnTo>
                <a:lnTo>
                  <a:pt x="5" y="10"/>
                </a:lnTo>
                <a:lnTo>
                  <a:pt x="20" y="0"/>
                </a:lnTo>
                <a:lnTo>
                  <a:pt x="30" y="0"/>
                </a:lnTo>
                <a:lnTo>
                  <a:pt x="39" y="0"/>
                </a:lnTo>
                <a:lnTo>
                  <a:pt x="49" y="5"/>
                </a:lnTo>
                <a:lnTo>
                  <a:pt x="59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3" name="MH_Other_11">
            <a:extLst>
              <a:ext uri="{FF2B5EF4-FFF2-40B4-BE49-F238E27FC236}">
                <a16:creationId xmlns="" xmlns:a16="http://schemas.microsoft.com/office/drawing/2014/main" id="{FD827FB1-E2C1-455C-AB2D-B657E21197E7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3960813" y="5086794"/>
            <a:ext cx="341313" cy="100013"/>
          </a:xfrm>
          <a:custGeom>
            <a:avLst/>
            <a:gdLst>
              <a:gd name="T0" fmla="*/ 2147483646 w 215"/>
              <a:gd name="T1" fmla="*/ 2147483646 h 63"/>
              <a:gd name="T2" fmla="*/ 2147483646 w 215"/>
              <a:gd name="T3" fmla="*/ 2147483646 h 63"/>
              <a:gd name="T4" fmla="*/ 2147483646 w 215"/>
              <a:gd name="T5" fmla="*/ 2147483646 h 63"/>
              <a:gd name="T6" fmla="*/ 2147483646 w 215"/>
              <a:gd name="T7" fmla="*/ 2147483646 h 63"/>
              <a:gd name="T8" fmla="*/ 2147483646 w 215"/>
              <a:gd name="T9" fmla="*/ 2147483646 h 63"/>
              <a:gd name="T10" fmla="*/ 2147483646 w 215"/>
              <a:gd name="T11" fmla="*/ 2147483646 h 63"/>
              <a:gd name="T12" fmla="*/ 2147483646 w 215"/>
              <a:gd name="T13" fmla="*/ 2147483646 h 63"/>
              <a:gd name="T14" fmla="*/ 2147483646 w 215"/>
              <a:gd name="T15" fmla="*/ 2147483646 h 63"/>
              <a:gd name="T16" fmla="*/ 2147483646 w 215"/>
              <a:gd name="T17" fmla="*/ 2147483646 h 63"/>
              <a:gd name="T18" fmla="*/ 2147483646 w 215"/>
              <a:gd name="T19" fmla="*/ 2147483646 h 63"/>
              <a:gd name="T20" fmla="*/ 2147483646 w 215"/>
              <a:gd name="T21" fmla="*/ 2147483646 h 63"/>
              <a:gd name="T22" fmla="*/ 0 w 215"/>
              <a:gd name="T23" fmla="*/ 2147483646 h 63"/>
              <a:gd name="T24" fmla="*/ 0 w 215"/>
              <a:gd name="T25" fmla="*/ 2147483646 h 63"/>
              <a:gd name="T26" fmla="*/ 2147483646 w 215"/>
              <a:gd name="T27" fmla="*/ 2147483646 h 63"/>
              <a:gd name="T28" fmla="*/ 2147483646 w 215"/>
              <a:gd name="T29" fmla="*/ 0 h 63"/>
              <a:gd name="T30" fmla="*/ 2147483646 w 215"/>
              <a:gd name="T31" fmla="*/ 2147483646 h 63"/>
              <a:gd name="T32" fmla="*/ 2147483646 w 215"/>
              <a:gd name="T33" fmla="*/ 2147483646 h 63"/>
              <a:gd name="T34" fmla="*/ 2147483646 w 215"/>
              <a:gd name="T35" fmla="*/ 2147483646 h 63"/>
              <a:gd name="T36" fmla="*/ 2147483646 w 215"/>
              <a:gd name="T37" fmla="*/ 2147483646 h 63"/>
              <a:gd name="T38" fmla="*/ 2147483646 w 215"/>
              <a:gd name="T39" fmla="*/ 2147483646 h 6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5" h="63">
                <a:moveTo>
                  <a:pt x="190" y="34"/>
                </a:moveTo>
                <a:lnTo>
                  <a:pt x="205" y="29"/>
                </a:lnTo>
                <a:lnTo>
                  <a:pt x="215" y="34"/>
                </a:lnTo>
                <a:lnTo>
                  <a:pt x="215" y="39"/>
                </a:lnTo>
                <a:lnTo>
                  <a:pt x="215" y="49"/>
                </a:lnTo>
                <a:lnTo>
                  <a:pt x="210" y="63"/>
                </a:lnTo>
                <a:lnTo>
                  <a:pt x="156" y="49"/>
                </a:lnTo>
                <a:lnTo>
                  <a:pt x="107" y="44"/>
                </a:lnTo>
                <a:lnTo>
                  <a:pt x="59" y="39"/>
                </a:lnTo>
                <a:lnTo>
                  <a:pt x="10" y="29"/>
                </a:lnTo>
                <a:lnTo>
                  <a:pt x="5" y="20"/>
                </a:lnTo>
                <a:lnTo>
                  <a:pt x="0" y="15"/>
                </a:lnTo>
                <a:lnTo>
                  <a:pt x="0" y="10"/>
                </a:lnTo>
                <a:lnTo>
                  <a:pt x="5" y="5"/>
                </a:lnTo>
                <a:lnTo>
                  <a:pt x="10" y="0"/>
                </a:lnTo>
                <a:lnTo>
                  <a:pt x="54" y="10"/>
                </a:lnTo>
                <a:lnTo>
                  <a:pt x="98" y="20"/>
                </a:lnTo>
                <a:lnTo>
                  <a:pt x="190" y="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4" name="MH_Other_12">
            <a:extLst>
              <a:ext uri="{FF2B5EF4-FFF2-40B4-BE49-F238E27FC236}">
                <a16:creationId xmlns="" xmlns:a16="http://schemas.microsoft.com/office/drawing/2014/main" id="{5D44FD92-FA7D-4975-BAC8-9B43C0173EA7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3001962" y="5140769"/>
            <a:ext cx="331788" cy="193675"/>
          </a:xfrm>
          <a:custGeom>
            <a:avLst/>
            <a:gdLst>
              <a:gd name="T0" fmla="*/ 2147483646 w 209"/>
              <a:gd name="T1" fmla="*/ 2147483646 h 122"/>
              <a:gd name="T2" fmla="*/ 2147483646 w 209"/>
              <a:gd name="T3" fmla="*/ 2147483646 h 122"/>
              <a:gd name="T4" fmla="*/ 2147483646 w 209"/>
              <a:gd name="T5" fmla="*/ 2147483646 h 122"/>
              <a:gd name="T6" fmla="*/ 2147483646 w 209"/>
              <a:gd name="T7" fmla="*/ 2147483646 h 122"/>
              <a:gd name="T8" fmla="*/ 2147483646 w 209"/>
              <a:gd name="T9" fmla="*/ 2147483646 h 122"/>
              <a:gd name="T10" fmla="*/ 2147483646 w 209"/>
              <a:gd name="T11" fmla="*/ 2147483646 h 122"/>
              <a:gd name="T12" fmla="*/ 2147483646 w 209"/>
              <a:gd name="T13" fmla="*/ 2147483646 h 122"/>
              <a:gd name="T14" fmla="*/ 2147483646 w 209"/>
              <a:gd name="T15" fmla="*/ 2147483646 h 122"/>
              <a:gd name="T16" fmla="*/ 0 w 209"/>
              <a:gd name="T17" fmla="*/ 2147483646 h 122"/>
              <a:gd name="T18" fmla="*/ 0 w 209"/>
              <a:gd name="T19" fmla="*/ 2147483646 h 122"/>
              <a:gd name="T20" fmla="*/ 2147483646 w 209"/>
              <a:gd name="T21" fmla="*/ 2147483646 h 122"/>
              <a:gd name="T22" fmla="*/ 2147483646 w 209"/>
              <a:gd name="T23" fmla="*/ 0 h 122"/>
              <a:gd name="T24" fmla="*/ 2147483646 w 209"/>
              <a:gd name="T25" fmla="*/ 2147483646 h 122"/>
              <a:gd name="T26" fmla="*/ 2147483646 w 209"/>
              <a:gd name="T27" fmla="*/ 2147483646 h 122"/>
              <a:gd name="T28" fmla="*/ 2147483646 w 209"/>
              <a:gd name="T29" fmla="*/ 2147483646 h 122"/>
              <a:gd name="T30" fmla="*/ 2147483646 w 209"/>
              <a:gd name="T31" fmla="*/ 2147483646 h 1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9" h="122">
                <a:moveTo>
                  <a:pt x="209" y="10"/>
                </a:moveTo>
                <a:lnTo>
                  <a:pt x="209" y="15"/>
                </a:lnTo>
                <a:lnTo>
                  <a:pt x="156" y="39"/>
                </a:lnTo>
                <a:lnTo>
                  <a:pt x="102" y="63"/>
                </a:lnTo>
                <a:lnTo>
                  <a:pt x="63" y="93"/>
                </a:lnTo>
                <a:lnTo>
                  <a:pt x="19" y="122"/>
                </a:lnTo>
                <a:lnTo>
                  <a:pt x="10" y="122"/>
                </a:lnTo>
                <a:lnTo>
                  <a:pt x="5" y="117"/>
                </a:lnTo>
                <a:lnTo>
                  <a:pt x="0" y="112"/>
                </a:lnTo>
                <a:lnTo>
                  <a:pt x="0" y="102"/>
                </a:lnTo>
                <a:lnTo>
                  <a:pt x="5" y="102"/>
                </a:lnTo>
                <a:lnTo>
                  <a:pt x="190" y="0"/>
                </a:lnTo>
                <a:lnTo>
                  <a:pt x="195" y="5"/>
                </a:lnTo>
                <a:lnTo>
                  <a:pt x="209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5" name="MH_Other_13">
            <a:extLst>
              <a:ext uri="{FF2B5EF4-FFF2-40B4-BE49-F238E27FC236}">
                <a16:creationId xmlns="" xmlns:a16="http://schemas.microsoft.com/office/drawing/2014/main" id="{039902AD-FDEE-4F07-9F76-CA848F039A97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435351" y="5288407"/>
            <a:ext cx="115887" cy="409575"/>
          </a:xfrm>
          <a:custGeom>
            <a:avLst/>
            <a:gdLst>
              <a:gd name="T0" fmla="*/ 2147483646 w 73"/>
              <a:gd name="T1" fmla="*/ 2147483646 h 258"/>
              <a:gd name="T2" fmla="*/ 2147483646 w 73"/>
              <a:gd name="T3" fmla="*/ 2147483646 h 258"/>
              <a:gd name="T4" fmla="*/ 2147483646 w 73"/>
              <a:gd name="T5" fmla="*/ 2147483646 h 258"/>
              <a:gd name="T6" fmla="*/ 2147483646 w 73"/>
              <a:gd name="T7" fmla="*/ 2147483646 h 258"/>
              <a:gd name="T8" fmla="*/ 2147483646 w 73"/>
              <a:gd name="T9" fmla="*/ 2147483646 h 258"/>
              <a:gd name="T10" fmla="*/ 2147483646 w 73"/>
              <a:gd name="T11" fmla="*/ 2147483646 h 258"/>
              <a:gd name="T12" fmla="*/ 2147483646 w 73"/>
              <a:gd name="T13" fmla="*/ 2147483646 h 258"/>
              <a:gd name="T14" fmla="*/ 0 w 73"/>
              <a:gd name="T15" fmla="*/ 2147483646 h 258"/>
              <a:gd name="T16" fmla="*/ 2147483646 w 73"/>
              <a:gd name="T17" fmla="*/ 2147483646 h 258"/>
              <a:gd name="T18" fmla="*/ 2147483646 w 73"/>
              <a:gd name="T19" fmla="*/ 2147483646 h 258"/>
              <a:gd name="T20" fmla="*/ 2147483646 w 73"/>
              <a:gd name="T21" fmla="*/ 2147483646 h 258"/>
              <a:gd name="T22" fmla="*/ 2147483646 w 73"/>
              <a:gd name="T23" fmla="*/ 2147483646 h 258"/>
              <a:gd name="T24" fmla="*/ 2147483646 w 73"/>
              <a:gd name="T25" fmla="*/ 0 h 258"/>
              <a:gd name="T26" fmla="*/ 2147483646 w 73"/>
              <a:gd name="T27" fmla="*/ 0 h 258"/>
              <a:gd name="T28" fmla="*/ 2147483646 w 73"/>
              <a:gd name="T29" fmla="*/ 0 h 258"/>
              <a:gd name="T30" fmla="*/ 2147483646 w 73"/>
              <a:gd name="T31" fmla="*/ 2147483646 h 258"/>
              <a:gd name="T32" fmla="*/ 2147483646 w 73"/>
              <a:gd name="T33" fmla="*/ 2147483646 h 258"/>
              <a:gd name="T34" fmla="*/ 2147483646 w 73"/>
              <a:gd name="T35" fmla="*/ 2147483646 h 2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3" h="258">
                <a:moveTo>
                  <a:pt x="73" y="5"/>
                </a:moveTo>
                <a:lnTo>
                  <a:pt x="44" y="122"/>
                </a:lnTo>
                <a:lnTo>
                  <a:pt x="34" y="180"/>
                </a:lnTo>
                <a:lnTo>
                  <a:pt x="29" y="238"/>
                </a:lnTo>
                <a:lnTo>
                  <a:pt x="14" y="248"/>
                </a:lnTo>
                <a:lnTo>
                  <a:pt x="9" y="258"/>
                </a:lnTo>
                <a:lnTo>
                  <a:pt x="5" y="248"/>
                </a:lnTo>
                <a:lnTo>
                  <a:pt x="0" y="238"/>
                </a:lnTo>
                <a:lnTo>
                  <a:pt x="5" y="229"/>
                </a:lnTo>
                <a:lnTo>
                  <a:pt x="9" y="209"/>
                </a:lnTo>
                <a:lnTo>
                  <a:pt x="9" y="195"/>
                </a:lnTo>
                <a:lnTo>
                  <a:pt x="48" y="5"/>
                </a:lnTo>
                <a:lnTo>
                  <a:pt x="58" y="0"/>
                </a:lnTo>
                <a:lnTo>
                  <a:pt x="63" y="0"/>
                </a:lnTo>
                <a:lnTo>
                  <a:pt x="68" y="0"/>
                </a:lnTo>
                <a:lnTo>
                  <a:pt x="73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6" name="MH_Other_14">
            <a:extLst>
              <a:ext uri="{FF2B5EF4-FFF2-40B4-BE49-F238E27FC236}">
                <a16:creationId xmlns="" xmlns:a16="http://schemas.microsoft.com/office/drawing/2014/main" id="{D33EC3D0-20E4-4915-A184-1759F223D021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3744911" y="5326508"/>
            <a:ext cx="323851" cy="301625"/>
          </a:xfrm>
          <a:custGeom>
            <a:avLst/>
            <a:gdLst>
              <a:gd name="T0" fmla="*/ 2147483646 w 204"/>
              <a:gd name="T1" fmla="*/ 2147483646 h 190"/>
              <a:gd name="T2" fmla="*/ 2147483646 w 204"/>
              <a:gd name="T3" fmla="*/ 2147483646 h 190"/>
              <a:gd name="T4" fmla="*/ 2147483646 w 204"/>
              <a:gd name="T5" fmla="*/ 2147483646 h 190"/>
              <a:gd name="T6" fmla="*/ 2147483646 w 204"/>
              <a:gd name="T7" fmla="*/ 2147483646 h 190"/>
              <a:gd name="T8" fmla="*/ 2147483646 w 204"/>
              <a:gd name="T9" fmla="*/ 2147483646 h 190"/>
              <a:gd name="T10" fmla="*/ 2147483646 w 204"/>
              <a:gd name="T11" fmla="*/ 2147483646 h 190"/>
              <a:gd name="T12" fmla="*/ 2147483646 w 204"/>
              <a:gd name="T13" fmla="*/ 2147483646 h 190"/>
              <a:gd name="T14" fmla="*/ 2147483646 w 204"/>
              <a:gd name="T15" fmla="*/ 2147483646 h 190"/>
              <a:gd name="T16" fmla="*/ 2147483646 w 204"/>
              <a:gd name="T17" fmla="*/ 2147483646 h 190"/>
              <a:gd name="T18" fmla="*/ 0 w 204"/>
              <a:gd name="T19" fmla="*/ 2147483646 h 190"/>
              <a:gd name="T20" fmla="*/ 2147483646 w 204"/>
              <a:gd name="T21" fmla="*/ 2147483646 h 190"/>
              <a:gd name="T22" fmla="*/ 2147483646 w 204"/>
              <a:gd name="T23" fmla="*/ 0 h 190"/>
              <a:gd name="T24" fmla="*/ 2147483646 w 204"/>
              <a:gd name="T25" fmla="*/ 2147483646 h 190"/>
              <a:gd name="T26" fmla="*/ 2147483646 w 204"/>
              <a:gd name="T27" fmla="*/ 2147483646 h 190"/>
              <a:gd name="T28" fmla="*/ 2147483646 w 204"/>
              <a:gd name="T29" fmla="*/ 2147483646 h 190"/>
              <a:gd name="T30" fmla="*/ 2147483646 w 204"/>
              <a:gd name="T31" fmla="*/ 2147483646 h 190"/>
              <a:gd name="T32" fmla="*/ 2147483646 w 204"/>
              <a:gd name="T33" fmla="*/ 2147483646 h 19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04" h="190">
                <a:moveTo>
                  <a:pt x="121" y="102"/>
                </a:moveTo>
                <a:lnTo>
                  <a:pt x="165" y="146"/>
                </a:lnTo>
                <a:lnTo>
                  <a:pt x="204" y="171"/>
                </a:lnTo>
                <a:lnTo>
                  <a:pt x="199" y="185"/>
                </a:lnTo>
                <a:lnTo>
                  <a:pt x="195" y="190"/>
                </a:lnTo>
                <a:lnTo>
                  <a:pt x="180" y="185"/>
                </a:lnTo>
                <a:lnTo>
                  <a:pt x="136" y="146"/>
                </a:lnTo>
                <a:lnTo>
                  <a:pt x="92" y="102"/>
                </a:lnTo>
                <a:lnTo>
                  <a:pt x="48" y="59"/>
                </a:lnTo>
                <a:lnTo>
                  <a:pt x="0" y="15"/>
                </a:lnTo>
                <a:lnTo>
                  <a:pt x="14" y="5"/>
                </a:lnTo>
                <a:lnTo>
                  <a:pt x="19" y="0"/>
                </a:lnTo>
                <a:lnTo>
                  <a:pt x="73" y="54"/>
                </a:lnTo>
                <a:lnTo>
                  <a:pt x="97" y="83"/>
                </a:lnTo>
                <a:lnTo>
                  <a:pt x="121" y="1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7" name="MH_Other_15">
            <a:extLst>
              <a:ext uri="{FF2B5EF4-FFF2-40B4-BE49-F238E27FC236}">
                <a16:creationId xmlns="" xmlns:a16="http://schemas.microsoft.com/office/drawing/2014/main" id="{0104D76C-15BC-4E4A-BA1B-EBED0A357A25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2498725" y="5388417"/>
            <a:ext cx="611187" cy="711200"/>
          </a:xfrm>
          <a:custGeom>
            <a:avLst/>
            <a:gdLst>
              <a:gd name="T0" fmla="*/ 2147483646 w 385"/>
              <a:gd name="T1" fmla="*/ 2147483646 h 448"/>
              <a:gd name="T2" fmla="*/ 2147483646 w 385"/>
              <a:gd name="T3" fmla="*/ 2147483646 h 448"/>
              <a:gd name="T4" fmla="*/ 2147483646 w 385"/>
              <a:gd name="T5" fmla="*/ 2147483646 h 448"/>
              <a:gd name="T6" fmla="*/ 2147483646 w 385"/>
              <a:gd name="T7" fmla="*/ 2147483646 h 448"/>
              <a:gd name="T8" fmla="*/ 2147483646 w 385"/>
              <a:gd name="T9" fmla="*/ 2147483646 h 448"/>
              <a:gd name="T10" fmla="*/ 2147483646 w 385"/>
              <a:gd name="T11" fmla="*/ 2147483646 h 448"/>
              <a:gd name="T12" fmla="*/ 2147483646 w 385"/>
              <a:gd name="T13" fmla="*/ 2147483646 h 448"/>
              <a:gd name="T14" fmla="*/ 2147483646 w 385"/>
              <a:gd name="T15" fmla="*/ 2147483646 h 448"/>
              <a:gd name="T16" fmla="*/ 2147483646 w 385"/>
              <a:gd name="T17" fmla="*/ 2147483646 h 448"/>
              <a:gd name="T18" fmla="*/ 2147483646 w 385"/>
              <a:gd name="T19" fmla="*/ 2147483646 h 448"/>
              <a:gd name="T20" fmla="*/ 2147483646 w 385"/>
              <a:gd name="T21" fmla="*/ 2147483646 h 448"/>
              <a:gd name="T22" fmla="*/ 2147483646 w 385"/>
              <a:gd name="T23" fmla="*/ 2147483646 h 448"/>
              <a:gd name="T24" fmla="*/ 2147483646 w 385"/>
              <a:gd name="T25" fmla="*/ 2147483646 h 448"/>
              <a:gd name="T26" fmla="*/ 2147483646 w 385"/>
              <a:gd name="T27" fmla="*/ 2147483646 h 448"/>
              <a:gd name="T28" fmla="*/ 2147483646 w 385"/>
              <a:gd name="T29" fmla="*/ 2147483646 h 448"/>
              <a:gd name="T30" fmla="*/ 2147483646 w 385"/>
              <a:gd name="T31" fmla="*/ 2147483646 h 448"/>
              <a:gd name="T32" fmla="*/ 2147483646 w 385"/>
              <a:gd name="T33" fmla="*/ 2147483646 h 448"/>
              <a:gd name="T34" fmla="*/ 2147483646 w 385"/>
              <a:gd name="T35" fmla="*/ 2147483646 h 448"/>
              <a:gd name="T36" fmla="*/ 2147483646 w 385"/>
              <a:gd name="T37" fmla="*/ 2147483646 h 448"/>
              <a:gd name="T38" fmla="*/ 2147483646 w 385"/>
              <a:gd name="T39" fmla="*/ 2147483646 h 448"/>
              <a:gd name="T40" fmla="*/ 2147483646 w 385"/>
              <a:gd name="T41" fmla="*/ 2147483646 h 448"/>
              <a:gd name="T42" fmla="*/ 2147483646 w 385"/>
              <a:gd name="T43" fmla="*/ 2147483646 h 448"/>
              <a:gd name="T44" fmla="*/ 2147483646 w 385"/>
              <a:gd name="T45" fmla="*/ 2147483646 h 448"/>
              <a:gd name="T46" fmla="*/ 2147483646 w 385"/>
              <a:gd name="T47" fmla="*/ 2147483646 h 448"/>
              <a:gd name="T48" fmla="*/ 2147483646 w 385"/>
              <a:gd name="T49" fmla="*/ 2147483646 h 448"/>
              <a:gd name="T50" fmla="*/ 2147483646 w 385"/>
              <a:gd name="T51" fmla="*/ 2147483646 h 448"/>
              <a:gd name="T52" fmla="*/ 2147483646 w 385"/>
              <a:gd name="T53" fmla="*/ 2147483646 h 448"/>
              <a:gd name="T54" fmla="*/ 2147483646 w 385"/>
              <a:gd name="T55" fmla="*/ 2147483646 h 448"/>
              <a:gd name="T56" fmla="*/ 2147483646 w 385"/>
              <a:gd name="T57" fmla="*/ 2147483646 h 448"/>
              <a:gd name="T58" fmla="*/ 2147483646 w 385"/>
              <a:gd name="T59" fmla="*/ 2147483646 h 448"/>
              <a:gd name="T60" fmla="*/ 2147483646 w 385"/>
              <a:gd name="T61" fmla="*/ 2147483646 h 448"/>
              <a:gd name="T62" fmla="*/ 2147483646 w 385"/>
              <a:gd name="T63" fmla="*/ 2147483646 h 448"/>
              <a:gd name="T64" fmla="*/ 2147483646 w 385"/>
              <a:gd name="T65" fmla="*/ 2147483646 h 448"/>
              <a:gd name="T66" fmla="*/ 2147483646 w 385"/>
              <a:gd name="T67" fmla="*/ 2147483646 h 448"/>
              <a:gd name="T68" fmla="*/ 0 w 385"/>
              <a:gd name="T69" fmla="*/ 2147483646 h 448"/>
              <a:gd name="T70" fmla="*/ 2147483646 w 385"/>
              <a:gd name="T71" fmla="*/ 2147483646 h 448"/>
              <a:gd name="T72" fmla="*/ 2147483646 w 385"/>
              <a:gd name="T73" fmla="*/ 2147483646 h 448"/>
              <a:gd name="T74" fmla="*/ 2147483646 w 385"/>
              <a:gd name="T75" fmla="*/ 2147483646 h 448"/>
              <a:gd name="T76" fmla="*/ 2147483646 w 385"/>
              <a:gd name="T77" fmla="*/ 2147483646 h 448"/>
              <a:gd name="T78" fmla="*/ 2147483646 w 385"/>
              <a:gd name="T79" fmla="*/ 2147483646 h 448"/>
              <a:gd name="T80" fmla="*/ 2147483646 w 385"/>
              <a:gd name="T81" fmla="*/ 2147483646 h 448"/>
              <a:gd name="T82" fmla="*/ 2147483646 w 385"/>
              <a:gd name="T83" fmla="*/ 2147483646 h 448"/>
              <a:gd name="T84" fmla="*/ 2147483646 w 385"/>
              <a:gd name="T85" fmla="*/ 2147483646 h 448"/>
              <a:gd name="T86" fmla="*/ 2147483646 w 385"/>
              <a:gd name="T87" fmla="*/ 2147483646 h 448"/>
              <a:gd name="T88" fmla="*/ 2147483646 w 385"/>
              <a:gd name="T89" fmla="*/ 2147483646 h 448"/>
              <a:gd name="T90" fmla="*/ 2147483646 w 385"/>
              <a:gd name="T91" fmla="*/ 0 h 448"/>
              <a:gd name="T92" fmla="*/ 2147483646 w 385"/>
              <a:gd name="T93" fmla="*/ 0 h 448"/>
              <a:gd name="T94" fmla="*/ 2147483646 w 385"/>
              <a:gd name="T95" fmla="*/ 2147483646 h 448"/>
              <a:gd name="T96" fmla="*/ 2147483646 w 385"/>
              <a:gd name="T97" fmla="*/ 2147483646 h 448"/>
              <a:gd name="T98" fmla="*/ 2147483646 w 385"/>
              <a:gd name="T99" fmla="*/ 2147483646 h 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85"/>
              <a:gd name="T151" fmla="*/ 0 h 448"/>
              <a:gd name="T152" fmla="*/ 385 w 385"/>
              <a:gd name="T153" fmla="*/ 448 h 44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85" h="448">
                <a:moveTo>
                  <a:pt x="156" y="5"/>
                </a:moveTo>
                <a:lnTo>
                  <a:pt x="185" y="29"/>
                </a:lnTo>
                <a:lnTo>
                  <a:pt x="210" y="59"/>
                </a:lnTo>
                <a:lnTo>
                  <a:pt x="239" y="78"/>
                </a:lnTo>
                <a:lnTo>
                  <a:pt x="258" y="88"/>
                </a:lnTo>
                <a:lnTo>
                  <a:pt x="273" y="88"/>
                </a:lnTo>
                <a:lnTo>
                  <a:pt x="327" y="88"/>
                </a:lnTo>
                <a:lnTo>
                  <a:pt x="380" y="93"/>
                </a:lnTo>
                <a:lnTo>
                  <a:pt x="380" y="97"/>
                </a:lnTo>
                <a:lnTo>
                  <a:pt x="385" y="97"/>
                </a:lnTo>
                <a:lnTo>
                  <a:pt x="380" y="112"/>
                </a:lnTo>
                <a:lnTo>
                  <a:pt x="351" y="151"/>
                </a:lnTo>
                <a:lnTo>
                  <a:pt x="331" y="175"/>
                </a:lnTo>
                <a:lnTo>
                  <a:pt x="322" y="195"/>
                </a:lnTo>
                <a:lnTo>
                  <a:pt x="346" y="263"/>
                </a:lnTo>
                <a:lnTo>
                  <a:pt x="366" y="336"/>
                </a:lnTo>
                <a:lnTo>
                  <a:pt x="361" y="351"/>
                </a:lnTo>
                <a:lnTo>
                  <a:pt x="356" y="356"/>
                </a:lnTo>
                <a:lnTo>
                  <a:pt x="327" y="351"/>
                </a:lnTo>
                <a:lnTo>
                  <a:pt x="302" y="346"/>
                </a:lnTo>
                <a:lnTo>
                  <a:pt x="249" y="326"/>
                </a:lnTo>
                <a:lnTo>
                  <a:pt x="244" y="331"/>
                </a:lnTo>
                <a:lnTo>
                  <a:pt x="234" y="336"/>
                </a:lnTo>
                <a:lnTo>
                  <a:pt x="180" y="390"/>
                </a:lnTo>
                <a:lnTo>
                  <a:pt x="127" y="448"/>
                </a:lnTo>
                <a:lnTo>
                  <a:pt x="122" y="448"/>
                </a:lnTo>
                <a:lnTo>
                  <a:pt x="112" y="448"/>
                </a:lnTo>
                <a:lnTo>
                  <a:pt x="107" y="439"/>
                </a:lnTo>
                <a:lnTo>
                  <a:pt x="117" y="361"/>
                </a:lnTo>
                <a:lnTo>
                  <a:pt x="122" y="278"/>
                </a:lnTo>
                <a:lnTo>
                  <a:pt x="93" y="263"/>
                </a:lnTo>
                <a:lnTo>
                  <a:pt x="58" y="258"/>
                </a:lnTo>
                <a:lnTo>
                  <a:pt x="29" y="244"/>
                </a:lnTo>
                <a:lnTo>
                  <a:pt x="10" y="239"/>
                </a:lnTo>
                <a:lnTo>
                  <a:pt x="0" y="229"/>
                </a:lnTo>
                <a:lnTo>
                  <a:pt x="5" y="214"/>
                </a:lnTo>
                <a:lnTo>
                  <a:pt x="19" y="210"/>
                </a:lnTo>
                <a:lnTo>
                  <a:pt x="44" y="200"/>
                </a:lnTo>
                <a:lnTo>
                  <a:pt x="83" y="166"/>
                </a:lnTo>
                <a:lnTo>
                  <a:pt x="127" y="132"/>
                </a:lnTo>
                <a:lnTo>
                  <a:pt x="127" y="107"/>
                </a:lnTo>
                <a:lnTo>
                  <a:pt x="127" y="68"/>
                </a:lnTo>
                <a:lnTo>
                  <a:pt x="136" y="44"/>
                </a:lnTo>
                <a:lnTo>
                  <a:pt x="136" y="15"/>
                </a:lnTo>
                <a:lnTo>
                  <a:pt x="141" y="5"/>
                </a:lnTo>
                <a:lnTo>
                  <a:pt x="146" y="0"/>
                </a:lnTo>
                <a:lnTo>
                  <a:pt x="151" y="0"/>
                </a:lnTo>
                <a:lnTo>
                  <a:pt x="156" y="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MH_Other_16">
            <a:extLst>
              <a:ext uri="{FF2B5EF4-FFF2-40B4-BE49-F238E27FC236}">
                <a16:creationId xmlns="" xmlns:a16="http://schemas.microsoft.com/office/drawing/2014/main" id="{46BF6EF1-097C-4BE8-A043-F1B9BDE3D922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4030663" y="5651944"/>
            <a:ext cx="665163" cy="727075"/>
          </a:xfrm>
          <a:custGeom>
            <a:avLst/>
            <a:gdLst>
              <a:gd name="T0" fmla="*/ 2147483646 w 419"/>
              <a:gd name="T1" fmla="*/ 2147483646 h 458"/>
              <a:gd name="T2" fmla="*/ 2147483646 w 419"/>
              <a:gd name="T3" fmla="*/ 2147483646 h 458"/>
              <a:gd name="T4" fmla="*/ 2147483646 w 419"/>
              <a:gd name="T5" fmla="*/ 2147483646 h 458"/>
              <a:gd name="T6" fmla="*/ 2147483646 w 419"/>
              <a:gd name="T7" fmla="*/ 2147483646 h 458"/>
              <a:gd name="T8" fmla="*/ 2147483646 w 419"/>
              <a:gd name="T9" fmla="*/ 2147483646 h 458"/>
              <a:gd name="T10" fmla="*/ 2147483646 w 419"/>
              <a:gd name="T11" fmla="*/ 2147483646 h 458"/>
              <a:gd name="T12" fmla="*/ 2147483646 w 419"/>
              <a:gd name="T13" fmla="*/ 2147483646 h 458"/>
              <a:gd name="T14" fmla="*/ 2147483646 w 419"/>
              <a:gd name="T15" fmla="*/ 2147483646 h 458"/>
              <a:gd name="T16" fmla="*/ 2147483646 w 419"/>
              <a:gd name="T17" fmla="*/ 2147483646 h 458"/>
              <a:gd name="T18" fmla="*/ 2147483646 w 419"/>
              <a:gd name="T19" fmla="*/ 2147483646 h 458"/>
              <a:gd name="T20" fmla="*/ 2147483646 w 419"/>
              <a:gd name="T21" fmla="*/ 2147483646 h 458"/>
              <a:gd name="T22" fmla="*/ 2147483646 w 419"/>
              <a:gd name="T23" fmla="*/ 2147483646 h 458"/>
              <a:gd name="T24" fmla="*/ 2147483646 w 419"/>
              <a:gd name="T25" fmla="*/ 2147483646 h 458"/>
              <a:gd name="T26" fmla="*/ 2147483646 w 419"/>
              <a:gd name="T27" fmla="*/ 2147483646 h 458"/>
              <a:gd name="T28" fmla="*/ 2147483646 w 419"/>
              <a:gd name="T29" fmla="*/ 2147483646 h 458"/>
              <a:gd name="T30" fmla="*/ 2147483646 w 419"/>
              <a:gd name="T31" fmla="*/ 2147483646 h 458"/>
              <a:gd name="T32" fmla="*/ 2147483646 w 419"/>
              <a:gd name="T33" fmla="*/ 2147483646 h 458"/>
              <a:gd name="T34" fmla="*/ 2147483646 w 419"/>
              <a:gd name="T35" fmla="*/ 2147483646 h 458"/>
              <a:gd name="T36" fmla="*/ 2147483646 w 419"/>
              <a:gd name="T37" fmla="*/ 2147483646 h 458"/>
              <a:gd name="T38" fmla="*/ 2147483646 w 419"/>
              <a:gd name="T39" fmla="*/ 2147483646 h 458"/>
              <a:gd name="T40" fmla="*/ 2147483646 w 419"/>
              <a:gd name="T41" fmla="*/ 2147483646 h 458"/>
              <a:gd name="T42" fmla="*/ 2147483646 w 419"/>
              <a:gd name="T43" fmla="*/ 2147483646 h 458"/>
              <a:gd name="T44" fmla="*/ 0 w 419"/>
              <a:gd name="T45" fmla="*/ 2147483646 h 458"/>
              <a:gd name="T46" fmla="*/ 2147483646 w 419"/>
              <a:gd name="T47" fmla="*/ 2147483646 h 458"/>
              <a:gd name="T48" fmla="*/ 2147483646 w 419"/>
              <a:gd name="T49" fmla="*/ 2147483646 h 458"/>
              <a:gd name="T50" fmla="*/ 2147483646 w 419"/>
              <a:gd name="T51" fmla="*/ 2147483646 h 458"/>
              <a:gd name="T52" fmla="*/ 2147483646 w 419"/>
              <a:gd name="T53" fmla="*/ 2147483646 h 458"/>
              <a:gd name="T54" fmla="*/ 2147483646 w 419"/>
              <a:gd name="T55" fmla="*/ 2147483646 h 458"/>
              <a:gd name="T56" fmla="*/ 2147483646 w 419"/>
              <a:gd name="T57" fmla="*/ 0 h 458"/>
              <a:gd name="T58" fmla="*/ 2147483646 w 419"/>
              <a:gd name="T59" fmla="*/ 0 h 458"/>
              <a:gd name="T60" fmla="*/ 2147483646 w 419"/>
              <a:gd name="T61" fmla="*/ 2147483646 h 458"/>
              <a:gd name="T62" fmla="*/ 2147483646 w 419"/>
              <a:gd name="T63" fmla="*/ 2147483646 h 45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19"/>
              <a:gd name="T97" fmla="*/ 0 h 458"/>
              <a:gd name="T98" fmla="*/ 419 w 419"/>
              <a:gd name="T99" fmla="*/ 458 h 45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19" h="458">
                <a:moveTo>
                  <a:pt x="205" y="34"/>
                </a:moveTo>
                <a:lnTo>
                  <a:pt x="229" y="48"/>
                </a:lnTo>
                <a:lnTo>
                  <a:pt x="244" y="63"/>
                </a:lnTo>
                <a:lnTo>
                  <a:pt x="268" y="63"/>
                </a:lnTo>
                <a:lnTo>
                  <a:pt x="288" y="58"/>
                </a:lnTo>
                <a:lnTo>
                  <a:pt x="336" y="44"/>
                </a:lnTo>
                <a:lnTo>
                  <a:pt x="356" y="39"/>
                </a:lnTo>
                <a:lnTo>
                  <a:pt x="380" y="39"/>
                </a:lnTo>
                <a:lnTo>
                  <a:pt x="390" y="39"/>
                </a:lnTo>
                <a:lnTo>
                  <a:pt x="404" y="39"/>
                </a:lnTo>
                <a:lnTo>
                  <a:pt x="414" y="39"/>
                </a:lnTo>
                <a:lnTo>
                  <a:pt x="419" y="44"/>
                </a:lnTo>
                <a:lnTo>
                  <a:pt x="419" y="48"/>
                </a:lnTo>
                <a:lnTo>
                  <a:pt x="404" y="78"/>
                </a:lnTo>
                <a:lnTo>
                  <a:pt x="385" y="107"/>
                </a:lnTo>
                <a:lnTo>
                  <a:pt x="365" y="136"/>
                </a:lnTo>
                <a:lnTo>
                  <a:pt x="351" y="165"/>
                </a:lnTo>
                <a:lnTo>
                  <a:pt x="385" y="248"/>
                </a:lnTo>
                <a:lnTo>
                  <a:pt x="419" y="336"/>
                </a:lnTo>
                <a:lnTo>
                  <a:pt x="414" y="341"/>
                </a:lnTo>
                <a:lnTo>
                  <a:pt x="409" y="346"/>
                </a:lnTo>
                <a:lnTo>
                  <a:pt x="390" y="346"/>
                </a:lnTo>
                <a:lnTo>
                  <a:pt x="361" y="341"/>
                </a:lnTo>
                <a:lnTo>
                  <a:pt x="317" y="336"/>
                </a:lnTo>
                <a:lnTo>
                  <a:pt x="283" y="316"/>
                </a:lnTo>
                <a:lnTo>
                  <a:pt x="263" y="321"/>
                </a:lnTo>
                <a:lnTo>
                  <a:pt x="244" y="336"/>
                </a:lnTo>
                <a:lnTo>
                  <a:pt x="229" y="360"/>
                </a:lnTo>
                <a:lnTo>
                  <a:pt x="210" y="380"/>
                </a:lnTo>
                <a:lnTo>
                  <a:pt x="195" y="399"/>
                </a:lnTo>
                <a:lnTo>
                  <a:pt x="180" y="424"/>
                </a:lnTo>
                <a:lnTo>
                  <a:pt x="171" y="443"/>
                </a:lnTo>
                <a:lnTo>
                  <a:pt x="161" y="453"/>
                </a:lnTo>
                <a:lnTo>
                  <a:pt x="151" y="458"/>
                </a:lnTo>
                <a:lnTo>
                  <a:pt x="141" y="458"/>
                </a:lnTo>
                <a:lnTo>
                  <a:pt x="136" y="453"/>
                </a:lnTo>
                <a:lnTo>
                  <a:pt x="136" y="443"/>
                </a:lnTo>
                <a:lnTo>
                  <a:pt x="136" y="433"/>
                </a:lnTo>
                <a:lnTo>
                  <a:pt x="141" y="424"/>
                </a:lnTo>
                <a:lnTo>
                  <a:pt x="141" y="409"/>
                </a:lnTo>
                <a:lnTo>
                  <a:pt x="141" y="346"/>
                </a:lnTo>
                <a:lnTo>
                  <a:pt x="141" y="277"/>
                </a:lnTo>
                <a:lnTo>
                  <a:pt x="112" y="263"/>
                </a:lnTo>
                <a:lnTo>
                  <a:pt x="78" y="253"/>
                </a:lnTo>
                <a:lnTo>
                  <a:pt x="10" y="234"/>
                </a:lnTo>
                <a:lnTo>
                  <a:pt x="0" y="234"/>
                </a:lnTo>
                <a:lnTo>
                  <a:pt x="0" y="229"/>
                </a:lnTo>
                <a:lnTo>
                  <a:pt x="10" y="214"/>
                </a:lnTo>
                <a:lnTo>
                  <a:pt x="34" y="199"/>
                </a:lnTo>
                <a:lnTo>
                  <a:pt x="58" y="180"/>
                </a:lnTo>
                <a:lnTo>
                  <a:pt x="112" y="131"/>
                </a:lnTo>
                <a:lnTo>
                  <a:pt x="122" y="107"/>
                </a:lnTo>
                <a:lnTo>
                  <a:pt x="132" y="78"/>
                </a:lnTo>
                <a:lnTo>
                  <a:pt x="136" y="48"/>
                </a:lnTo>
                <a:lnTo>
                  <a:pt x="141" y="19"/>
                </a:lnTo>
                <a:lnTo>
                  <a:pt x="141" y="14"/>
                </a:lnTo>
                <a:lnTo>
                  <a:pt x="141" y="9"/>
                </a:lnTo>
                <a:lnTo>
                  <a:pt x="151" y="0"/>
                </a:lnTo>
                <a:lnTo>
                  <a:pt x="166" y="0"/>
                </a:lnTo>
                <a:lnTo>
                  <a:pt x="171" y="0"/>
                </a:lnTo>
                <a:lnTo>
                  <a:pt x="180" y="9"/>
                </a:lnTo>
                <a:lnTo>
                  <a:pt x="195" y="29"/>
                </a:lnTo>
                <a:lnTo>
                  <a:pt x="205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MH_Other_17">
            <a:extLst>
              <a:ext uri="{FF2B5EF4-FFF2-40B4-BE49-F238E27FC236}">
                <a16:creationId xmlns="" xmlns:a16="http://schemas.microsoft.com/office/drawing/2014/main" id="{7812BA47-6A6E-4BA3-B64E-FF0E00CB3909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3117849" y="5783707"/>
            <a:ext cx="665163" cy="649287"/>
          </a:xfrm>
          <a:custGeom>
            <a:avLst/>
            <a:gdLst>
              <a:gd name="T0" fmla="*/ 2147483646 w 419"/>
              <a:gd name="T1" fmla="*/ 2147483646 h 409"/>
              <a:gd name="T2" fmla="*/ 2147483646 w 419"/>
              <a:gd name="T3" fmla="*/ 2147483646 h 409"/>
              <a:gd name="T4" fmla="*/ 2147483646 w 419"/>
              <a:gd name="T5" fmla="*/ 2147483646 h 409"/>
              <a:gd name="T6" fmla="*/ 2147483646 w 419"/>
              <a:gd name="T7" fmla="*/ 2147483646 h 409"/>
              <a:gd name="T8" fmla="*/ 2147483646 w 419"/>
              <a:gd name="T9" fmla="*/ 2147483646 h 409"/>
              <a:gd name="T10" fmla="*/ 2147483646 w 419"/>
              <a:gd name="T11" fmla="*/ 2147483646 h 409"/>
              <a:gd name="T12" fmla="*/ 2147483646 w 419"/>
              <a:gd name="T13" fmla="*/ 2147483646 h 409"/>
              <a:gd name="T14" fmla="*/ 2147483646 w 419"/>
              <a:gd name="T15" fmla="*/ 2147483646 h 409"/>
              <a:gd name="T16" fmla="*/ 2147483646 w 419"/>
              <a:gd name="T17" fmla="*/ 2147483646 h 409"/>
              <a:gd name="T18" fmla="*/ 2147483646 w 419"/>
              <a:gd name="T19" fmla="*/ 2147483646 h 409"/>
              <a:gd name="T20" fmla="*/ 2147483646 w 419"/>
              <a:gd name="T21" fmla="*/ 2147483646 h 409"/>
              <a:gd name="T22" fmla="*/ 2147483646 w 419"/>
              <a:gd name="T23" fmla="*/ 2147483646 h 409"/>
              <a:gd name="T24" fmla="*/ 2147483646 w 419"/>
              <a:gd name="T25" fmla="*/ 2147483646 h 409"/>
              <a:gd name="T26" fmla="*/ 2147483646 w 419"/>
              <a:gd name="T27" fmla="*/ 2147483646 h 409"/>
              <a:gd name="T28" fmla="*/ 2147483646 w 419"/>
              <a:gd name="T29" fmla="*/ 2147483646 h 409"/>
              <a:gd name="T30" fmla="*/ 2147483646 w 419"/>
              <a:gd name="T31" fmla="*/ 2147483646 h 409"/>
              <a:gd name="T32" fmla="*/ 2147483646 w 419"/>
              <a:gd name="T33" fmla="*/ 2147483646 h 409"/>
              <a:gd name="T34" fmla="*/ 2147483646 w 419"/>
              <a:gd name="T35" fmla="*/ 2147483646 h 409"/>
              <a:gd name="T36" fmla="*/ 2147483646 w 419"/>
              <a:gd name="T37" fmla="*/ 2147483646 h 409"/>
              <a:gd name="T38" fmla="*/ 2147483646 w 419"/>
              <a:gd name="T39" fmla="*/ 2147483646 h 409"/>
              <a:gd name="T40" fmla="*/ 2147483646 w 419"/>
              <a:gd name="T41" fmla="*/ 2147483646 h 409"/>
              <a:gd name="T42" fmla="*/ 2147483646 w 419"/>
              <a:gd name="T43" fmla="*/ 2147483646 h 409"/>
              <a:gd name="T44" fmla="*/ 2147483646 w 419"/>
              <a:gd name="T45" fmla="*/ 2147483646 h 409"/>
              <a:gd name="T46" fmla="*/ 2147483646 w 419"/>
              <a:gd name="T47" fmla="*/ 2147483646 h 409"/>
              <a:gd name="T48" fmla="*/ 2147483646 w 419"/>
              <a:gd name="T49" fmla="*/ 2147483646 h 409"/>
              <a:gd name="T50" fmla="*/ 2147483646 w 419"/>
              <a:gd name="T51" fmla="*/ 2147483646 h 409"/>
              <a:gd name="T52" fmla="*/ 2147483646 w 419"/>
              <a:gd name="T53" fmla="*/ 2147483646 h 409"/>
              <a:gd name="T54" fmla="*/ 2147483646 w 419"/>
              <a:gd name="T55" fmla="*/ 2147483646 h 409"/>
              <a:gd name="T56" fmla="*/ 2147483646 w 419"/>
              <a:gd name="T57" fmla="*/ 2147483646 h 409"/>
              <a:gd name="T58" fmla="*/ 2147483646 w 419"/>
              <a:gd name="T59" fmla="*/ 2147483646 h 409"/>
              <a:gd name="T60" fmla="*/ 2147483646 w 419"/>
              <a:gd name="T61" fmla="*/ 2147483646 h 409"/>
              <a:gd name="T62" fmla="*/ 2147483646 w 419"/>
              <a:gd name="T63" fmla="*/ 2147483646 h 409"/>
              <a:gd name="T64" fmla="*/ 0 w 419"/>
              <a:gd name="T65" fmla="*/ 2147483646 h 409"/>
              <a:gd name="T66" fmla="*/ 2147483646 w 419"/>
              <a:gd name="T67" fmla="*/ 2147483646 h 409"/>
              <a:gd name="T68" fmla="*/ 2147483646 w 419"/>
              <a:gd name="T69" fmla="*/ 2147483646 h 409"/>
              <a:gd name="T70" fmla="*/ 2147483646 w 419"/>
              <a:gd name="T71" fmla="*/ 2147483646 h 409"/>
              <a:gd name="T72" fmla="*/ 2147483646 w 419"/>
              <a:gd name="T73" fmla="*/ 2147483646 h 409"/>
              <a:gd name="T74" fmla="*/ 2147483646 w 419"/>
              <a:gd name="T75" fmla="*/ 2147483646 h 409"/>
              <a:gd name="T76" fmla="*/ 2147483646 w 419"/>
              <a:gd name="T77" fmla="*/ 2147483646 h 409"/>
              <a:gd name="T78" fmla="*/ 2147483646 w 419"/>
              <a:gd name="T79" fmla="*/ 2147483646 h 409"/>
              <a:gd name="T80" fmla="*/ 2147483646 w 419"/>
              <a:gd name="T81" fmla="*/ 2147483646 h 409"/>
              <a:gd name="T82" fmla="*/ 2147483646 w 419"/>
              <a:gd name="T83" fmla="*/ 2147483646 h 409"/>
              <a:gd name="T84" fmla="*/ 2147483646 w 419"/>
              <a:gd name="T85" fmla="*/ 2147483646 h 409"/>
              <a:gd name="T86" fmla="*/ 2147483646 w 419"/>
              <a:gd name="T87" fmla="*/ 2147483646 h 409"/>
              <a:gd name="T88" fmla="*/ 2147483646 w 419"/>
              <a:gd name="T89" fmla="*/ 2147483646 h 409"/>
              <a:gd name="T90" fmla="*/ 2147483646 w 419"/>
              <a:gd name="T91" fmla="*/ 0 h 409"/>
              <a:gd name="T92" fmla="*/ 2147483646 w 419"/>
              <a:gd name="T93" fmla="*/ 0 h 409"/>
              <a:gd name="T94" fmla="*/ 2147483646 w 419"/>
              <a:gd name="T95" fmla="*/ 0 h 409"/>
              <a:gd name="T96" fmla="*/ 2147483646 w 419"/>
              <a:gd name="T97" fmla="*/ 2147483646 h 409"/>
              <a:gd name="T98" fmla="*/ 2147483646 w 419"/>
              <a:gd name="T99" fmla="*/ 2147483646 h 409"/>
              <a:gd name="T100" fmla="*/ 2147483646 w 419"/>
              <a:gd name="T101" fmla="*/ 2147483646 h 409"/>
              <a:gd name="T102" fmla="*/ 2147483646 w 419"/>
              <a:gd name="T103" fmla="*/ 2147483646 h 409"/>
              <a:gd name="T104" fmla="*/ 2147483646 w 419"/>
              <a:gd name="T105" fmla="*/ 2147483646 h 40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19"/>
              <a:gd name="T160" fmla="*/ 0 h 409"/>
              <a:gd name="T161" fmla="*/ 419 w 419"/>
              <a:gd name="T162" fmla="*/ 409 h 40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19" h="409">
                <a:moveTo>
                  <a:pt x="229" y="58"/>
                </a:moveTo>
                <a:lnTo>
                  <a:pt x="258" y="82"/>
                </a:lnTo>
                <a:lnTo>
                  <a:pt x="331" y="87"/>
                </a:lnTo>
                <a:lnTo>
                  <a:pt x="414" y="97"/>
                </a:lnTo>
                <a:lnTo>
                  <a:pt x="419" y="102"/>
                </a:lnTo>
                <a:lnTo>
                  <a:pt x="419" y="107"/>
                </a:lnTo>
                <a:lnTo>
                  <a:pt x="395" y="131"/>
                </a:lnTo>
                <a:lnTo>
                  <a:pt x="370" y="146"/>
                </a:lnTo>
                <a:lnTo>
                  <a:pt x="356" y="170"/>
                </a:lnTo>
                <a:lnTo>
                  <a:pt x="336" y="194"/>
                </a:lnTo>
                <a:lnTo>
                  <a:pt x="380" y="345"/>
                </a:lnTo>
                <a:lnTo>
                  <a:pt x="370" y="355"/>
                </a:lnTo>
                <a:lnTo>
                  <a:pt x="361" y="355"/>
                </a:lnTo>
                <a:lnTo>
                  <a:pt x="351" y="355"/>
                </a:lnTo>
                <a:lnTo>
                  <a:pt x="341" y="355"/>
                </a:lnTo>
                <a:lnTo>
                  <a:pt x="297" y="341"/>
                </a:lnTo>
                <a:lnTo>
                  <a:pt x="248" y="321"/>
                </a:lnTo>
                <a:lnTo>
                  <a:pt x="239" y="321"/>
                </a:lnTo>
                <a:lnTo>
                  <a:pt x="214" y="341"/>
                </a:lnTo>
                <a:lnTo>
                  <a:pt x="190" y="360"/>
                </a:lnTo>
                <a:lnTo>
                  <a:pt x="161" y="384"/>
                </a:lnTo>
                <a:lnTo>
                  <a:pt x="141" y="409"/>
                </a:lnTo>
                <a:lnTo>
                  <a:pt x="127" y="409"/>
                </a:lnTo>
                <a:lnTo>
                  <a:pt x="122" y="404"/>
                </a:lnTo>
                <a:lnTo>
                  <a:pt x="117" y="399"/>
                </a:lnTo>
                <a:lnTo>
                  <a:pt x="117" y="341"/>
                </a:lnTo>
                <a:lnTo>
                  <a:pt x="117" y="311"/>
                </a:lnTo>
                <a:lnTo>
                  <a:pt x="112" y="282"/>
                </a:lnTo>
                <a:lnTo>
                  <a:pt x="88" y="258"/>
                </a:lnTo>
                <a:lnTo>
                  <a:pt x="58" y="238"/>
                </a:lnTo>
                <a:lnTo>
                  <a:pt x="29" y="224"/>
                </a:lnTo>
                <a:lnTo>
                  <a:pt x="5" y="199"/>
                </a:lnTo>
                <a:lnTo>
                  <a:pt x="0" y="190"/>
                </a:lnTo>
                <a:lnTo>
                  <a:pt x="5" y="180"/>
                </a:lnTo>
                <a:lnTo>
                  <a:pt x="15" y="175"/>
                </a:lnTo>
                <a:lnTo>
                  <a:pt x="19" y="170"/>
                </a:lnTo>
                <a:lnTo>
                  <a:pt x="39" y="165"/>
                </a:lnTo>
                <a:lnTo>
                  <a:pt x="58" y="160"/>
                </a:lnTo>
                <a:lnTo>
                  <a:pt x="78" y="151"/>
                </a:lnTo>
                <a:lnTo>
                  <a:pt x="92" y="146"/>
                </a:lnTo>
                <a:lnTo>
                  <a:pt x="112" y="141"/>
                </a:lnTo>
                <a:lnTo>
                  <a:pt x="127" y="126"/>
                </a:lnTo>
                <a:lnTo>
                  <a:pt x="146" y="68"/>
                </a:lnTo>
                <a:lnTo>
                  <a:pt x="151" y="38"/>
                </a:lnTo>
                <a:lnTo>
                  <a:pt x="161" y="9"/>
                </a:lnTo>
                <a:lnTo>
                  <a:pt x="170" y="0"/>
                </a:lnTo>
                <a:lnTo>
                  <a:pt x="175" y="0"/>
                </a:lnTo>
                <a:lnTo>
                  <a:pt x="180" y="0"/>
                </a:lnTo>
                <a:lnTo>
                  <a:pt x="185" y="9"/>
                </a:lnTo>
                <a:lnTo>
                  <a:pt x="209" y="38"/>
                </a:lnTo>
                <a:lnTo>
                  <a:pt x="229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endParaRPr lang="zh-CN" altLang="en-US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" name="MH_SubTitle_2">
            <a:extLst>
              <a:ext uri="{FF2B5EF4-FFF2-40B4-BE49-F238E27FC236}">
                <a16:creationId xmlns="" xmlns:a16="http://schemas.microsoft.com/office/drawing/2014/main" id="{90341252-A509-4DB3-8B8E-F9B2509E0E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935537" y="3923158"/>
            <a:ext cx="1544639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2</a:t>
            </a:r>
            <a:r>
              <a:rPr lang="zh-CN" altLang="en-US" sz="1600" b="1" dirty="0"/>
              <a:t>）添加文本</a:t>
            </a:r>
          </a:p>
        </p:txBody>
      </p:sp>
      <p:sp>
        <p:nvSpPr>
          <p:cNvPr id="31" name="MH_SubTitle_3">
            <a:extLst>
              <a:ext uri="{FF2B5EF4-FFF2-40B4-BE49-F238E27FC236}">
                <a16:creationId xmlns="" xmlns:a16="http://schemas.microsoft.com/office/drawing/2014/main" id="{6DF769B3-DE32-449D-94B9-03725FDE36A5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5094286" y="4732782"/>
            <a:ext cx="1544639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3</a:t>
            </a:r>
            <a:r>
              <a:rPr lang="zh-CN" altLang="en-US" sz="1600" b="1" dirty="0"/>
              <a:t>）添加角色</a:t>
            </a:r>
          </a:p>
        </p:txBody>
      </p:sp>
      <p:sp>
        <p:nvSpPr>
          <p:cNvPr id="32" name="MH_SubTitle_4">
            <a:extLst>
              <a:ext uri="{FF2B5EF4-FFF2-40B4-BE49-F238E27FC236}">
                <a16:creationId xmlns="" xmlns:a16="http://schemas.microsoft.com/office/drawing/2014/main" id="{91EEC0CA-5700-4519-B071-B41BF88CF3FC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4695826" y="5551932"/>
            <a:ext cx="1544639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4</a:t>
            </a:r>
            <a:r>
              <a:rPr lang="zh-CN" altLang="en-US" sz="1600" b="1" dirty="0"/>
              <a:t>）效果</a:t>
            </a:r>
          </a:p>
        </p:txBody>
      </p:sp>
      <p:sp>
        <p:nvSpPr>
          <p:cNvPr id="33" name="MH_SubTitle_5">
            <a:extLst>
              <a:ext uri="{FF2B5EF4-FFF2-40B4-BE49-F238E27FC236}">
                <a16:creationId xmlns="" xmlns:a16="http://schemas.microsoft.com/office/drawing/2014/main" id="{171F876F-CC7B-44C4-85CB-7B3E6420CE74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2549920" y="6352287"/>
            <a:ext cx="1801019" cy="496124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5</a:t>
            </a:r>
            <a:r>
              <a:rPr lang="zh-CN" altLang="en-US" sz="1600" b="1" dirty="0"/>
              <a:t>）气泡对话框</a:t>
            </a:r>
          </a:p>
        </p:txBody>
      </p:sp>
      <p:sp>
        <p:nvSpPr>
          <p:cNvPr id="34" name="MH_SubTitle_6">
            <a:extLst>
              <a:ext uri="{FF2B5EF4-FFF2-40B4-BE49-F238E27FC236}">
                <a16:creationId xmlns="" xmlns:a16="http://schemas.microsoft.com/office/drawing/2014/main" id="{42F441DA-1F6A-4BB0-B2B8-CDA9785B427D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950911" y="5551933"/>
            <a:ext cx="1544639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6</a:t>
            </a:r>
            <a:r>
              <a:rPr lang="zh-CN" altLang="en-US" sz="1600" b="1" dirty="0"/>
              <a:t>）</a:t>
            </a:r>
            <a:r>
              <a:rPr lang="en-US" altLang="zh-CN" sz="1600" b="1" dirty="0" err="1"/>
              <a:t>Svg</a:t>
            </a:r>
            <a:r>
              <a:rPr lang="zh-CN" altLang="en-US" sz="1600" b="1" dirty="0"/>
              <a:t>库</a:t>
            </a:r>
          </a:p>
        </p:txBody>
      </p:sp>
      <p:sp>
        <p:nvSpPr>
          <p:cNvPr id="35" name="MH_SubTitle_7">
            <a:extLst>
              <a:ext uri="{FF2B5EF4-FFF2-40B4-BE49-F238E27FC236}">
                <a16:creationId xmlns="" xmlns:a16="http://schemas.microsoft.com/office/drawing/2014/main" id="{23F93357-263D-46F2-B264-7F77058114D1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838200" y="4637533"/>
            <a:ext cx="1544637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7</a:t>
            </a:r>
            <a:r>
              <a:rPr lang="zh-CN" altLang="en-US" sz="1600" b="1" dirty="0"/>
              <a:t>）音乐</a:t>
            </a:r>
          </a:p>
        </p:txBody>
      </p:sp>
      <p:sp>
        <p:nvSpPr>
          <p:cNvPr id="36" name="MH_SubTitle_8">
            <a:extLst>
              <a:ext uri="{FF2B5EF4-FFF2-40B4-BE49-F238E27FC236}">
                <a16:creationId xmlns="" xmlns:a16="http://schemas.microsoft.com/office/drawing/2014/main" id="{92514185-3794-44B0-B970-C70CB0D68AB9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1260476" y="3799332"/>
            <a:ext cx="1544637" cy="598487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8</a:t>
            </a:r>
            <a:r>
              <a:rPr lang="zh-CN" altLang="en-US" sz="1600" b="1" dirty="0"/>
              <a:t>）本地视频</a:t>
            </a:r>
          </a:p>
        </p:txBody>
      </p:sp>
      <p:sp>
        <p:nvSpPr>
          <p:cNvPr id="37" name="MH_SubTitle_1">
            <a:extLst>
              <a:ext uri="{FF2B5EF4-FFF2-40B4-BE49-F238E27FC236}">
                <a16:creationId xmlns="" xmlns:a16="http://schemas.microsoft.com/office/drawing/2014/main" id="{0F3716CF-0A7D-4E64-82A9-E003ADE09902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995611" y="3138931"/>
            <a:ext cx="1543051" cy="59690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dirty="0"/>
              <a:t>（</a:t>
            </a:r>
            <a:r>
              <a:rPr lang="en-US" altLang="zh-CN" sz="1600" b="1" dirty="0"/>
              <a:t>1</a:t>
            </a:r>
            <a:r>
              <a:rPr lang="zh-CN" altLang="en-US" sz="1600" b="1" dirty="0"/>
              <a:t>）添加图形、自定义图形</a:t>
            </a:r>
          </a:p>
        </p:txBody>
      </p:sp>
      <p:sp>
        <p:nvSpPr>
          <p:cNvPr id="38" name="MH_SubTitle_1">
            <a:extLst>
              <a:ext uri="{FF2B5EF4-FFF2-40B4-BE49-F238E27FC236}">
                <a16:creationId xmlns="" xmlns:a16="http://schemas.microsoft.com/office/drawing/2014/main" id="{E576285F-819B-4F3B-85BC-2ADBE7E6F9D3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 rot="941922">
            <a:off x="6836495" y="3436670"/>
            <a:ext cx="4711700" cy="919500"/>
          </a:xfrm>
          <a:custGeom>
            <a:avLst/>
            <a:gdLst>
              <a:gd name="connsiteX0" fmla="*/ 3591024 w 3876820"/>
              <a:gd name="connsiteY0" fmla="*/ 273723 h 884505"/>
              <a:gd name="connsiteX1" fmla="*/ 3533366 w 3876820"/>
              <a:gd name="connsiteY1" fmla="*/ 321254 h 884505"/>
              <a:gd name="connsiteX2" fmla="*/ 3573737 w 3876820"/>
              <a:gd name="connsiteY2" fmla="*/ 453291 h 884505"/>
              <a:gd name="connsiteX3" fmla="*/ 3705774 w 3876820"/>
              <a:gd name="connsiteY3" fmla="*/ 412920 h 884505"/>
              <a:gd name="connsiteX4" fmla="*/ 3665403 w 3876820"/>
              <a:gd name="connsiteY4" fmla="*/ 280883 h 884505"/>
              <a:gd name="connsiteX5" fmla="*/ 3591024 w 3876820"/>
              <a:gd name="connsiteY5" fmla="*/ 273723 h 884505"/>
              <a:gd name="connsiteX6" fmla="*/ 309280 w 3876820"/>
              <a:gd name="connsiteY6" fmla="*/ 110311 h 884505"/>
              <a:gd name="connsiteX7" fmla="*/ 378324 w 3876820"/>
              <a:gd name="connsiteY7" fmla="*/ 101926 h 884505"/>
              <a:gd name="connsiteX8" fmla="*/ 3472565 w 3876820"/>
              <a:gd name="connsiteY8" fmla="*/ 216 h 884505"/>
              <a:gd name="connsiteX9" fmla="*/ 3693475 w 3876820"/>
              <a:gd name="connsiteY9" fmla="*/ 59836 h 884505"/>
              <a:gd name="connsiteX10" fmla="*/ 3876606 w 3876820"/>
              <a:gd name="connsiteY10" fmla="*/ 378541 h 884505"/>
              <a:gd name="connsiteX11" fmla="*/ 3876605 w 3876820"/>
              <a:gd name="connsiteY11" fmla="*/ 378541 h 884505"/>
              <a:gd name="connsiteX12" fmla="*/ 3498280 w 3876820"/>
              <a:gd name="connsiteY12" fmla="*/ 782582 h 884505"/>
              <a:gd name="connsiteX13" fmla="*/ 404042 w 3876820"/>
              <a:gd name="connsiteY13" fmla="*/ 884290 h 884505"/>
              <a:gd name="connsiteX14" fmla="*/ 10539 w 3876820"/>
              <a:gd name="connsiteY14" fmla="*/ 584541 h 884505"/>
              <a:gd name="connsiteX15" fmla="*/ 0 w 3876820"/>
              <a:gd name="connsiteY15" fmla="*/ 505966 h 884505"/>
              <a:gd name="connsiteX16" fmla="*/ 5356 w 3876820"/>
              <a:gd name="connsiteY16" fmla="*/ 426869 h 884505"/>
              <a:gd name="connsiteX17" fmla="*/ 309280 w 3876820"/>
              <a:gd name="connsiteY17" fmla="*/ 110311 h 8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6820" h="884505">
                <a:moveTo>
                  <a:pt x="3591024" y="273723"/>
                </a:moveTo>
                <a:cubicBezTo>
                  <a:pt x="3567129" y="281029"/>
                  <a:pt x="3546022" y="297450"/>
                  <a:pt x="3533366" y="321254"/>
                </a:cubicBezTo>
                <a:cubicBezTo>
                  <a:pt x="3508053" y="368863"/>
                  <a:pt x="3526128" y="427978"/>
                  <a:pt x="3573737" y="453291"/>
                </a:cubicBezTo>
                <a:cubicBezTo>
                  <a:pt x="3621346" y="478604"/>
                  <a:pt x="3680461" y="460529"/>
                  <a:pt x="3705774" y="412920"/>
                </a:cubicBezTo>
                <a:cubicBezTo>
                  <a:pt x="3731087" y="365311"/>
                  <a:pt x="3713013" y="306196"/>
                  <a:pt x="3665403" y="280883"/>
                </a:cubicBezTo>
                <a:cubicBezTo>
                  <a:pt x="3641599" y="268226"/>
                  <a:pt x="3614918" y="266417"/>
                  <a:pt x="3591024" y="273723"/>
                </a:cubicBezTo>
                <a:close/>
                <a:moveTo>
                  <a:pt x="309280" y="110311"/>
                </a:moveTo>
                <a:cubicBezTo>
                  <a:pt x="331623" y="105558"/>
                  <a:pt x="354695" y="102702"/>
                  <a:pt x="378324" y="101926"/>
                </a:cubicBezTo>
                <a:lnTo>
                  <a:pt x="3472565" y="216"/>
                </a:lnTo>
                <a:cubicBezTo>
                  <a:pt x="3553582" y="-2447"/>
                  <a:pt x="3629655" y="19708"/>
                  <a:pt x="3693475" y="59836"/>
                </a:cubicBezTo>
                <a:cubicBezTo>
                  <a:pt x="3799841" y="126713"/>
                  <a:pt x="3872168" y="243514"/>
                  <a:pt x="3876606" y="378541"/>
                </a:cubicBezTo>
                <a:lnTo>
                  <a:pt x="3876605" y="378541"/>
                </a:lnTo>
                <a:cubicBezTo>
                  <a:pt x="3883706" y="594586"/>
                  <a:pt x="3714325" y="775481"/>
                  <a:pt x="3498280" y="782582"/>
                </a:cubicBezTo>
                <a:lnTo>
                  <a:pt x="404042" y="884290"/>
                </a:lnTo>
                <a:cubicBezTo>
                  <a:pt x="215003" y="890504"/>
                  <a:pt x="52874" y="761598"/>
                  <a:pt x="10539" y="584541"/>
                </a:cubicBezTo>
                <a:lnTo>
                  <a:pt x="0" y="505966"/>
                </a:lnTo>
                <a:lnTo>
                  <a:pt x="5356" y="426869"/>
                </a:lnTo>
                <a:cubicBezTo>
                  <a:pt x="32146" y="269846"/>
                  <a:pt x="152875" y="143586"/>
                  <a:pt x="309280" y="110311"/>
                </a:cubicBezTo>
                <a:close/>
              </a:path>
            </a:pathLst>
          </a:custGeom>
          <a:gradFill>
            <a:gsLst>
              <a:gs pos="33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 w="25400">
            <a:solidFill>
              <a:srgbClr val="FFFFFF"/>
            </a:solidFill>
          </a:ln>
        </p:spPr>
        <p:txBody>
          <a:bodyPr lIns="251994" tIns="0" rIns="0" bIns="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FFFFFF"/>
                </a:solidFill>
              </a:rPr>
              <a:t>（</a:t>
            </a:r>
            <a:r>
              <a:rPr lang="en-US" altLang="zh-CN" sz="1600" b="1" dirty="0">
                <a:solidFill>
                  <a:srgbClr val="FFFFFF"/>
                </a:solidFill>
              </a:rPr>
              <a:t>9</a:t>
            </a:r>
            <a:r>
              <a:rPr lang="zh-CN" altLang="en-US" sz="1600" b="1" dirty="0">
                <a:solidFill>
                  <a:srgbClr val="FFFFFF"/>
                </a:solidFill>
              </a:rPr>
              <a:t>）添加</a:t>
            </a:r>
            <a:r>
              <a:rPr lang="en-US" altLang="zh-CN" sz="1600" b="1" dirty="0">
                <a:solidFill>
                  <a:srgbClr val="FFFFFF"/>
                </a:solidFill>
              </a:rPr>
              <a:t>SWF</a:t>
            </a:r>
            <a:r>
              <a:rPr lang="zh-CN" altLang="en-US" sz="1600" b="1" dirty="0">
                <a:solidFill>
                  <a:srgbClr val="FFFFFF"/>
                </a:solidFill>
              </a:rPr>
              <a:t>动画</a:t>
            </a:r>
            <a:endParaRPr lang="da-DK" altLang="zh-CN" sz="1600" b="1" dirty="0">
              <a:solidFill>
                <a:srgbClr val="FFFFFF"/>
              </a:solidFill>
            </a:endParaRPr>
          </a:p>
        </p:txBody>
      </p:sp>
      <p:sp>
        <p:nvSpPr>
          <p:cNvPr id="39" name="MH_SubTitle_2">
            <a:extLst>
              <a:ext uri="{FF2B5EF4-FFF2-40B4-BE49-F238E27FC236}">
                <a16:creationId xmlns="" xmlns:a16="http://schemas.microsoft.com/office/drawing/2014/main" id="{05A51B75-15C1-4953-A99B-62BC95AF70EB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 rot="21283284">
            <a:off x="6809296" y="4068662"/>
            <a:ext cx="4713287" cy="866768"/>
          </a:xfrm>
          <a:custGeom>
            <a:avLst/>
            <a:gdLst>
              <a:gd name="connsiteX0" fmla="*/ 3632856 w 3878559"/>
              <a:gd name="connsiteY0" fmla="*/ 273261 h 810483"/>
              <a:gd name="connsiteX1" fmla="*/ 3536772 w 3878559"/>
              <a:gd name="connsiteY1" fmla="*/ 322414 h 810483"/>
              <a:gd name="connsiteX2" fmla="*/ 3573974 w 3878559"/>
              <a:gd name="connsiteY2" fmla="*/ 455379 h 810483"/>
              <a:gd name="connsiteX3" fmla="*/ 3706939 w 3878559"/>
              <a:gd name="connsiteY3" fmla="*/ 418177 h 810483"/>
              <a:gd name="connsiteX4" fmla="*/ 3669737 w 3878559"/>
              <a:gd name="connsiteY4" fmla="*/ 285212 h 810483"/>
              <a:gd name="connsiteX5" fmla="*/ 3632856 w 3878559"/>
              <a:gd name="connsiteY5" fmla="*/ 273261 h 810483"/>
              <a:gd name="connsiteX6" fmla="*/ 3543308 w 3878559"/>
              <a:gd name="connsiteY6" fmla="*/ 3991 h 810483"/>
              <a:gd name="connsiteX7" fmla="*/ 3703086 w 3878559"/>
              <a:gd name="connsiteY7" fmla="*/ 64899 h 810483"/>
              <a:gd name="connsiteX8" fmla="*/ 3878545 w 3878559"/>
              <a:gd name="connsiteY8" fmla="*/ 387892 h 810483"/>
              <a:gd name="connsiteX9" fmla="*/ 3878544 w 3878559"/>
              <a:gd name="connsiteY9" fmla="*/ 387892 h 810483"/>
              <a:gd name="connsiteX10" fmla="*/ 3490666 w 3878559"/>
              <a:gd name="connsiteY10" fmla="*/ 782772 h 810483"/>
              <a:gd name="connsiteX11" fmla="*/ 394880 w 3878559"/>
              <a:gd name="connsiteY11" fmla="*/ 810467 h 810483"/>
              <a:gd name="connsiteX12" fmla="*/ 8657 w 3878559"/>
              <a:gd name="connsiteY12" fmla="*/ 501396 h 810483"/>
              <a:gd name="connsiteX13" fmla="*/ 0 w 3878559"/>
              <a:gd name="connsiteY13" fmla="*/ 422591 h 810483"/>
              <a:gd name="connsiteX14" fmla="*/ 7246 w 3878559"/>
              <a:gd name="connsiteY14" fmla="*/ 343645 h 810483"/>
              <a:gd name="connsiteX15" fmla="*/ 387876 w 3878559"/>
              <a:gd name="connsiteY15" fmla="*/ 27712 h 810483"/>
              <a:gd name="connsiteX16" fmla="*/ 3483665 w 3878559"/>
              <a:gd name="connsiteY16" fmla="*/ 15 h 810483"/>
              <a:gd name="connsiteX17" fmla="*/ 3543308 w 3878559"/>
              <a:gd name="connsiteY17" fmla="*/ 3991 h 810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78559" h="810483">
                <a:moveTo>
                  <a:pt x="3632856" y="273261"/>
                </a:moveTo>
                <a:cubicBezTo>
                  <a:pt x="3595049" y="268992"/>
                  <a:pt x="3556605" y="287172"/>
                  <a:pt x="3536772" y="322414"/>
                </a:cubicBezTo>
                <a:cubicBezTo>
                  <a:pt x="3510328" y="369405"/>
                  <a:pt x="3526984" y="428935"/>
                  <a:pt x="3573974" y="455379"/>
                </a:cubicBezTo>
                <a:cubicBezTo>
                  <a:pt x="3620965" y="481823"/>
                  <a:pt x="3680495" y="465167"/>
                  <a:pt x="3706939" y="418177"/>
                </a:cubicBezTo>
                <a:cubicBezTo>
                  <a:pt x="3733383" y="371187"/>
                  <a:pt x="3716727" y="311656"/>
                  <a:pt x="3669737" y="285212"/>
                </a:cubicBezTo>
                <a:cubicBezTo>
                  <a:pt x="3657989" y="278601"/>
                  <a:pt x="3645458" y="274684"/>
                  <a:pt x="3632856" y="273261"/>
                </a:cubicBezTo>
                <a:close/>
                <a:moveTo>
                  <a:pt x="3543308" y="3991"/>
                </a:moveTo>
                <a:cubicBezTo>
                  <a:pt x="3601690" y="12378"/>
                  <a:pt x="3655954" y="33668"/>
                  <a:pt x="3703086" y="64899"/>
                </a:cubicBezTo>
                <a:cubicBezTo>
                  <a:pt x="3807822" y="134300"/>
                  <a:pt x="3877336" y="252797"/>
                  <a:pt x="3878545" y="387892"/>
                </a:cubicBezTo>
                <a:lnTo>
                  <a:pt x="3878544" y="387892"/>
                </a:lnTo>
                <a:cubicBezTo>
                  <a:pt x="3880477" y="604045"/>
                  <a:pt x="3706818" y="780838"/>
                  <a:pt x="3490666" y="782772"/>
                </a:cubicBezTo>
                <a:lnTo>
                  <a:pt x="394880" y="810467"/>
                </a:lnTo>
                <a:cubicBezTo>
                  <a:pt x="205747" y="812160"/>
                  <a:pt x="46747" y="679414"/>
                  <a:pt x="8657" y="501396"/>
                </a:cubicBezTo>
                <a:lnTo>
                  <a:pt x="0" y="422591"/>
                </a:lnTo>
                <a:lnTo>
                  <a:pt x="7246" y="343645"/>
                </a:lnTo>
                <a:cubicBezTo>
                  <a:pt x="42145" y="164973"/>
                  <a:pt x="198744" y="29404"/>
                  <a:pt x="387876" y="27712"/>
                </a:cubicBezTo>
                <a:lnTo>
                  <a:pt x="3483665" y="15"/>
                </a:lnTo>
                <a:cubicBezTo>
                  <a:pt x="3503929" y="-166"/>
                  <a:pt x="3523847" y="1196"/>
                  <a:pt x="3543308" y="3991"/>
                </a:cubicBezTo>
                <a:close/>
              </a:path>
            </a:pathLst>
          </a:custGeom>
          <a:gradFill>
            <a:gsLst>
              <a:gs pos="3300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 w="25400">
            <a:solidFill>
              <a:srgbClr val="FFFFFF"/>
            </a:solidFill>
          </a:ln>
        </p:spPr>
        <p:txBody>
          <a:bodyPr lIns="251994" tIns="0" rIns="0" bIns="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FFFFFF"/>
                </a:solidFill>
              </a:rPr>
              <a:t>（</a:t>
            </a:r>
            <a:r>
              <a:rPr lang="en-US" altLang="zh-CN" sz="1600" b="1" dirty="0">
                <a:solidFill>
                  <a:srgbClr val="FFFFFF"/>
                </a:solidFill>
              </a:rPr>
              <a:t>10</a:t>
            </a:r>
            <a:r>
              <a:rPr lang="zh-CN" altLang="en-US" sz="1600" b="1" dirty="0">
                <a:solidFill>
                  <a:srgbClr val="FFFFFF"/>
                </a:solidFill>
              </a:rPr>
              <a:t>）特殊符号</a:t>
            </a:r>
            <a:endParaRPr lang="da-DK" altLang="zh-CN" sz="1600" b="1" dirty="0">
              <a:solidFill>
                <a:srgbClr val="FFFFFF"/>
              </a:solidFill>
            </a:endParaRPr>
          </a:p>
        </p:txBody>
      </p:sp>
      <p:sp>
        <p:nvSpPr>
          <p:cNvPr id="40" name="MH_SubTitle_3">
            <a:extLst>
              <a:ext uri="{FF2B5EF4-FFF2-40B4-BE49-F238E27FC236}">
                <a16:creationId xmlns="" xmlns:a16="http://schemas.microsoft.com/office/drawing/2014/main" id="{2B6AD332-5CF9-4136-BB5C-91F8559A3D4F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 rot="19762444">
            <a:off x="7148100" y="4599786"/>
            <a:ext cx="4411167" cy="788418"/>
          </a:xfrm>
          <a:custGeom>
            <a:avLst/>
            <a:gdLst>
              <a:gd name="connsiteX0" fmla="*/ 3671867 w 3878405"/>
              <a:gd name="connsiteY0" fmla="*/ 329468 h 823012"/>
              <a:gd name="connsiteX1" fmla="*/ 3538118 w 3878405"/>
              <a:gd name="connsiteY1" fmla="*/ 363744 h 823012"/>
              <a:gd name="connsiteX2" fmla="*/ 3572395 w 3878405"/>
              <a:gd name="connsiteY2" fmla="*/ 497493 h 823012"/>
              <a:gd name="connsiteX3" fmla="*/ 3706144 w 3878405"/>
              <a:gd name="connsiteY3" fmla="*/ 463216 h 823012"/>
              <a:gd name="connsiteX4" fmla="*/ 3671867 w 3878405"/>
              <a:gd name="connsiteY4" fmla="*/ 329468 h 823012"/>
              <a:gd name="connsiteX5" fmla="*/ 3661266 w 3878405"/>
              <a:gd name="connsiteY5" fmla="*/ 81054 h 823012"/>
              <a:gd name="connsiteX6" fmla="*/ 3710042 w 3878405"/>
              <a:gd name="connsiteY6" fmla="*/ 109939 h 823012"/>
              <a:gd name="connsiteX7" fmla="*/ 3878372 w 3878405"/>
              <a:gd name="connsiteY7" fmla="*/ 436704 h 823012"/>
              <a:gd name="connsiteX8" fmla="*/ 3878371 w 3878405"/>
              <a:gd name="connsiteY8" fmla="*/ 436703 h 823012"/>
              <a:gd name="connsiteX9" fmla="*/ 3481925 w 3878405"/>
              <a:gd name="connsiteY9" fmla="*/ 822979 h 823012"/>
              <a:gd name="connsiteX10" fmla="*/ 386276 w 3878405"/>
              <a:gd name="connsiteY10" fmla="*/ 782754 h 823012"/>
              <a:gd name="connsiteX11" fmla="*/ 6926 w 3878405"/>
              <a:gd name="connsiteY11" fmla="*/ 465284 h 823012"/>
              <a:gd name="connsiteX12" fmla="*/ 0 w 3878405"/>
              <a:gd name="connsiteY12" fmla="*/ 386308 h 823012"/>
              <a:gd name="connsiteX13" fmla="*/ 8976 w 3878405"/>
              <a:gd name="connsiteY13" fmla="*/ 307540 h 823012"/>
              <a:gd name="connsiteX14" fmla="*/ 396446 w 3878405"/>
              <a:gd name="connsiteY14" fmla="*/ 33 h 823012"/>
              <a:gd name="connsiteX15" fmla="*/ 3492096 w 3878405"/>
              <a:gd name="connsiteY15" fmla="*/ 40257 h 823012"/>
              <a:gd name="connsiteX16" fmla="*/ 3661266 w 3878405"/>
              <a:gd name="connsiteY16" fmla="*/ 81054 h 823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78405" h="823012">
                <a:moveTo>
                  <a:pt x="3671867" y="329468"/>
                </a:moveTo>
                <a:cubicBezTo>
                  <a:pt x="3625469" y="301999"/>
                  <a:pt x="3565587" y="317345"/>
                  <a:pt x="3538118" y="363744"/>
                </a:cubicBezTo>
                <a:cubicBezTo>
                  <a:pt x="3510650" y="410143"/>
                  <a:pt x="3525996" y="470024"/>
                  <a:pt x="3572395" y="497493"/>
                </a:cubicBezTo>
                <a:cubicBezTo>
                  <a:pt x="3618794" y="524961"/>
                  <a:pt x="3678675" y="509615"/>
                  <a:pt x="3706144" y="463216"/>
                </a:cubicBezTo>
                <a:cubicBezTo>
                  <a:pt x="3733612" y="416818"/>
                  <a:pt x="3718266" y="356936"/>
                  <a:pt x="3671867" y="329468"/>
                </a:cubicBezTo>
                <a:close/>
                <a:moveTo>
                  <a:pt x="3661266" y="81054"/>
                </a:moveTo>
                <a:cubicBezTo>
                  <a:pt x="3678268" y="89521"/>
                  <a:pt x="3694563" y="99186"/>
                  <a:pt x="3710042" y="109939"/>
                </a:cubicBezTo>
                <a:cubicBezTo>
                  <a:pt x="3813230" y="181621"/>
                  <a:pt x="3880127" y="301614"/>
                  <a:pt x="3878372" y="436704"/>
                </a:cubicBezTo>
                <a:lnTo>
                  <a:pt x="3878371" y="436703"/>
                </a:lnTo>
                <a:cubicBezTo>
                  <a:pt x="3875562" y="652847"/>
                  <a:pt x="3698067" y="825787"/>
                  <a:pt x="3481925" y="822979"/>
                </a:cubicBezTo>
                <a:lnTo>
                  <a:pt x="386276" y="782754"/>
                </a:lnTo>
                <a:cubicBezTo>
                  <a:pt x="197151" y="780297"/>
                  <a:pt x="41101" y="644095"/>
                  <a:pt x="6926" y="465284"/>
                </a:cubicBezTo>
                <a:lnTo>
                  <a:pt x="0" y="386308"/>
                </a:lnTo>
                <a:lnTo>
                  <a:pt x="8976" y="307540"/>
                </a:lnTo>
                <a:cubicBezTo>
                  <a:pt x="47786" y="129677"/>
                  <a:pt x="207321" y="-2425"/>
                  <a:pt x="396446" y="33"/>
                </a:cubicBezTo>
                <a:lnTo>
                  <a:pt x="3492096" y="40257"/>
                </a:lnTo>
                <a:cubicBezTo>
                  <a:pt x="3552886" y="41047"/>
                  <a:pt x="3610259" y="55655"/>
                  <a:pt x="3661266" y="81054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5400">
            <a:solidFill>
              <a:srgbClr val="FFFFFF"/>
            </a:solidFill>
          </a:ln>
        </p:spPr>
        <p:txBody>
          <a:bodyPr lIns="251994" tIns="0" rIns="0" bIns="0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FF0000"/>
                </a:solidFill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</a:rPr>
              <a:t>11</a:t>
            </a:r>
            <a:r>
              <a:rPr lang="zh-CN" altLang="en-US" sz="1600" b="1" dirty="0">
                <a:solidFill>
                  <a:srgbClr val="FF0000"/>
                </a:solidFill>
              </a:rPr>
              <a:t>）添加图片</a:t>
            </a:r>
            <a:endParaRPr lang="da-DK" altLang="zh-CN" sz="1600" b="1" dirty="0">
              <a:solidFill>
                <a:srgbClr val="FF0000"/>
              </a:solidFill>
            </a:endParaRPr>
          </a:p>
        </p:txBody>
      </p:sp>
      <p:sp>
        <p:nvSpPr>
          <p:cNvPr id="41" name="MH_Other_1">
            <a:extLst>
              <a:ext uri="{FF2B5EF4-FFF2-40B4-BE49-F238E27FC236}">
                <a16:creationId xmlns="" xmlns:a16="http://schemas.microsoft.com/office/drawing/2014/main" id="{0213E57E-87E1-46FE-8627-FB8483C22FA8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11112871" y="2948571"/>
            <a:ext cx="1484312" cy="1612900"/>
          </a:xfrm>
          <a:custGeom>
            <a:avLst/>
            <a:gdLst>
              <a:gd name="T0" fmla="*/ 700478 w 984623"/>
              <a:gd name="T1" fmla="*/ 6220813 h 1028559"/>
              <a:gd name="T2" fmla="*/ 516138 w 984623"/>
              <a:gd name="T3" fmla="*/ 5889571 h 1028559"/>
              <a:gd name="T4" fmla="*/ 811075 w 984623"/>
              <a:gd name="T5" fmla="*/ 5140667 h 1028559"/>
              <a:gd name="T6" fmla="*/ 2015408 w 984623"/>
              <a:gd name="T7" fmla="*/ 3916492 h 1028559"/>
              <a:gd name="T8" fmla="*/ 4067675 w 984623"/>
              <a:gd name="T9" fmla="*/ 1799402 h 1028559"/>
              <a:gd name="T10" fmla="*/ 5063095 w 984623"/>
              <a:gd name="T11" fmla="*/ 143169 h 1028559"/>
              <a:gd name="T12" fmla="*/ 4596110 w 984623"/>
              <a:gd name="T13" fmla="*/ 272788 h 1028559"/>
              <a:gd name="T14" fmla="*/ 3182866 w 984623"/>
              <a:gd name="T15" fmla="*/ 1784994 h 1028559"/>
              <a:gd name="T16" fmla="*/ 2003114 w 984623"/>
              <a:gd name="T17" fmla="*/ 3628453 h 1028559"/>
              <a:gd name="T18" fmla="*/ 1351794 w 984623"/>
              <a:gd name="T19" fmla="*/ 4910236 h 1028559"/>
              <a:gd name="T20" fmla="*/ 909389 w 984623"/>
              <a:gd name="T21" fmla="*/ 5457505 h 1028559"/>
              <a:gd name="T22" fmla="*/ 282644 w 984623"/>
              <a:gd name="T23" fmla="*/ 5687940 h 1028559"/>
              <a:gd name="T24" fmla="*/ 0 w 984623"/>
              <a:gd name="T25" fmla="*/ 5716746 h 10285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84623" h="1028559">
                <a:moveTo>
                  <a:pt x="135731" y="1028559"/>
                </a:moveTo>
                <a:cubicBezTo>
                  <a:pt x="116085" y="1016057"/>
                  <a:pt x="96440" y="1003556"/>
                  <a:pt x="100012" y="973791"/>
                </a:cubicBezTo>
                <a:cubicBezTo>
                  <a:pt x="103584" y="944026"/>
                  <a:pt x="108743" y="904338"/>
                  <a:pt x="157162" y="849966"/>
                </a:cubicBezTo>
                <a:cubicBezTo>
                  <a:pt x="205581" y="795594"/>
                  <a:pt x="390525" y="647559"/>
                  <a:pt x="390525" y="647559"/>
                </a:cubicBezTo>
                <a:cubicBezTo>
                  <a:pt x="495697" y="555484"/>
                  <a:pt x="689768" y="401497"/>
                  <a:pt x="788193" y="297516"/>
                </a:cubicBezTo>
                <a:cubicBezTo>
                  <a:pt x="886618" y="193535"/>
                  <a:pt x="964009" y="65741"/>
                  <a:pt x="981075" y="23672"/>
                </a:cubicBezTo>
                <a:cubicBezTo>
                  <a:pt x="998141" y="-18397"/>
                  <a:pt x="951309" y="-141"/>
                  <a:pt x="890587" y="45103"/>
                </a:cubicBezTo>
                <a:cubicBezTo>
                  <a:pt x="829865" y="90347"/>
                  <a:pt x="700483" y="202662"/>
                  <a:pt x="616743" y="295134"/>
                </a:cubicBezTo>
                <a:cubicBezTo>
                  <a:pt x="533003" y="387606"/>
                  <a:pt x="447277" y="513812"/>
                  <a:pt x="388143" y="599934"/>
                </a:cubicBezTo>
                <a:cubicBezTo>
                  <a:pt x="329009" y="686056"/>
                  <a:pt x="297259" y="761463"/>
                  <a:pt x="261937" y="811866"/>
                </a:cubicBezTo>
                <a:cubicBezTo>
                  <a:pt x="226615" y="862269"/>
                  <a:pt x="210740" y="880922"/>
                  <a:pt x="176212" y="902353"/>
                </a:cubicBezTo>
                <a:cubicBezTo>
                  <a:pt x="141684" y="923784"/>
                  <a:pt x="84137" y="933309"/>
                  <a:pt x="54768" y="940453"/>
                </a:cubicBezTo>
                <a:cubicBezTo>
                  <a:pt x="25399" y="947597"/>
                  <a:pt x="12699" y="946406"/>
                  <a:pt x="0" y="945216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2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3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44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745603" y="914603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49" y="914603"/>
            <a:ext cx="3312099" cy="1044826"/>
            <a:chOff x="7270772" y="682536"/>
            <a:chExt cx="1875613" cy="768500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8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657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对象元素编辑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746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45603" y="1769389"/>
            <a:ext cx="10515600" cy="1024768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chemeClr val="tx2"/>
                </a:solidFill>
              </a:rPr>
              <a:t>         在</a:t>
            </a:r>
            <a:r>
              <a:rPr lang="zh-CN" altLang="en-US" sz="2000" b="1" dirty="0">
                <a:solidFill>
                  <a:schemeClr val="tx2"/>
                </a:solidFill>
              </a:rPr>
              <a:t>时间轴这里，可以添加视频镜头、背景、字幕、录音、背景音乐、添加动画效果到元素、调整物体播放时间、调整场景播放时长等。 </a:t>
            </a:r>
          </a:p>
        </p:txBody>
      </p:sp>
      <p:grpSp>
        <p:nvGrpSpPr>
          <p:cNvPr id="42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3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44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5603" y="914603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22549" y="952501"/>
            <a:ext cx="3312099" cy="816888"/>
            <a:chOff x="7270772" y="682536"/>
            <a:chExt cx="1875613" cy="550230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8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43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4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时间轴的使用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3" name="MH_SubTitle_1">
            <a:extLst>
              <a:ext uri="{FF2B5EF4-FFF2-40B4-BE49-F238E27FC236}">
                <a16:creationId xmlns="" xmlns:a16="http://schemas.microsoft.com/office/drawing/2014/main" id="{5226097F-C120-4AE1-93E9-E14C8F3B753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730" y="3560963"/>
            <a:ext cx="1741488" cy="1168400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</a:rPr>
              <a:t>（</a:t>
            </a:r>
            <a:r>
              <a:rPr lang="en-US" altLang="zh-CN" sz="2000" b="1" dirty="0">
                <a:solidFill>
                  <a:srgbClr val="FFFFFF"/>
                </a:solidFill>
              </a:rPr>
              <a:t>1</a:t>
            </a:r>
            <a:r>
              <a:rPr lang="zh-CN" altLang="en-US" sz="2000" b="1" dirty="0">
                <a:solidFill>
                  <a:srgbClr val="FFFFFF"/>
                </a:solidFill>
              </a:rPr>
              <a:t>）镜头</a:t>
            </a:r>
          </a:p>
        </p:txBody>
      </p:sp>
      <p:sp>
        <p:nvSpPr>
          <p:cNvPr id="54" name="MH_Other_1">
            <a:extLst>
              <a:ext uri="{FF2B5EF4-FFF2-40B4-BE49-F238E27FC236}">
                <a16:creationId xmlns="" xmlns:a16="http://schemas.microsoft.com/office/drawing/2014/main" id="{CB11C407-58F0-4F6A-9E89-DBFF69FE4DA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452330" y="3235525"/>
            <a:ext cx="776288" cy="317500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89998" rIns="91438" bIns="0" anchor="b"/>
          <a:lstStyle/>
          <a:p>
            <a:pPr algn="ctr">
              <a:defRPr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01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5" name="MH_SubTitle_2">
            <a:extLst>
              <a:ext uri="{FF2B5EF4-FFF2-40B4-BE49-F238E27FC236}">
                <a16:creationId xmlns="" xmlns:a16="http://schemas.microsoft.com/office/drawing/2014/main" id="{EE04CFC0-5A77-4095-A36B-817BFB5E59C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941023" y="3591387"/>
            <a:ext cx="1741487" cy="1168400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</a:rPr>
              <a:t>（</a:t>
            </a:r>
            <a:r>
              <a:rPr lang="en-US" altLang="zh-CN" sz="2000" b="1" dirty="0">
                <a:solidFill>
                  <a:srgbClr val="FFFFFF"/>
                </a:solidFill>
              </a:rPr>
              <a:t>2</a:t>
            </a:r>
            <a:r>
              <a:rPr lang="zh-CN" altLang="en-US" sz="2000" b="1" dirty="0">
                <a:solidFill>
                  <a:srgbClr val="FFFFFF"/>
                </a:solidFill>
              </a:rPr>
              <a:t>）背景</a:t>
            </a:r>
          </a:p>
        </p:txBody>
      </p:sp>
      <p:sp>
        <p:nvSpPr>
          <p:cNvPr id="56" name="MH_Other_2">
            <a:extLst>
              <a:ext uri="{FF2B5EF4-FFF2-40B4-BE49-F238E27FC236}">
                <a16:creationId xmlns="" xmlns:a16="http://schemas.microsoft.com/office/drawing/2014/main" id="{7259D797-37BC-4E26-B371-5771CD64B4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423623" y="3265949"/>
            <a:ext cx="776287" cy="317500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89998" rIns="91438" bIns="0" anchor="b"/>
          <a:lstStyle/>
          <a:p>
            <a:pPr algn="ctr">
              <a:defRPr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02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MH_SubTitle_3">
            <a:extLst>
              <a:ext uri="{FF2B5EF4-FFF2-40B4-BE49-F238E27FC236}">
                <a16:creationId xmlns="" xmlns:a16="http://schemas.microsoft.com/office/drawing/2014/main" id="{9B1C5DC4-5A9B-4868-A1C9-C7A51517E9E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847519" y="3583451"/>
            <a:ext cx="1739900" cy="1166813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</a:rPr>
              <a:t>（</a:t>
            </a:r>
            <a:r>
              <a:rPr lang="en-US" altLang="zh-CN" sz="2000" b="1" dirty="0">
                <a:solidFill>
                  <a:srgbClr val="FFFFFF"/>
                </a:solidFill>
              </a:rPr>
              <a:t>3</a:t>
            </a:r>
            <a:r>
              <a:rPr lang="zh-CN" altLang="en-US" sz="2000" b="1" dirty="0">
                <a:solidFill>
                  <a:srgbClr val="FFFFFF"/>
                </a:solidFill>
              </a:rPr>
              <a:t>）字幕</a:t>
            </a:r>
          </a:p>
        </p:txBody>
      </p:sp>
      <p:sp>
        <p:nvSpPr>
          <p:cNvPr id="58" name="MH_Other_3">
            <a:extLst>
              <a:ext uri="{FF2B5EF4-FFF2-40B4-BE49-F238E27FC236}">
                <a16:creationId xmlns="" xmlns:a16="http://schemas.microsoft.com/office/drawing/2014/main" id="{38E86E76-C1A4-4FB8-898E-F7262AC39E1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3769" y="3264361"/>
            <a:ext cx="777875" cy="319088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89998" rIns="91438" bIns="0" anchor="b"/>
          <a:lstStyle/>
          <a:p>
            <a:pPr algn="ctr">
              <a:defRPr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03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9" name="MH_SubTitle_4">
            <a:extLst>
              <a:ext uri="{FF2B5EF4-FFF2-40B4-BE49-F238E27FC236}">
                <a16:creationId xmlns="" xmlns:a16="http://schemas.microsoft.com/office/drawing/2014/main" id="{EA7C5227-55E4-4F0B-8659-377796D10A0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615436" y="3591388"/>
            <a:ext cx="1990403" cy="1166813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</a:rPr>
              <a:t>（</a:t>
            </a:r>
            <a:r>
              <a:rPr lang="en-US" altLang="zh-CN" sz="2000" b="1" dirty="0">
                <a:solidFill>
                  <a:srgbClr val="FFFFFF"/>
                </a:solidFill>
              </a:rPr>
              <a:t>4</a:t>
            </a:r>
            <a:r>
              <a:rPr lang="zh-CN" altLang="en-US" sz="2000" b="1" dirty="0">
                <a:solidFill>
                  <a:srgbClr val="FFFFFF"/>
                </a:solidFill>
              </a:rPr>
              <a:t>）添加录音</a:t>
            </a:r>
          </a:p>
        </p:txBody>
      </p:sp>
      <p:sp>
        <p:nvSpPr>
          <p:cNvPr id="60" name="MH_Other_4">
            <a:extLst>
              <a:ext uri="{FF2B5EF4-FFF2-40B4-BE49-F238E27FC236}">
                <a16:creationId xmlns="" xmlns:a16="http://schemas.microsoft.com/office/drawing/2014/main" id="{13785DF3-AD20-4788-B0F1-430F851E9DA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146925" y="3272299"/>
            <a:ext cx="777875" cy="319088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89998" rIns="91438" bIns="0" anchor="b"/>
          <a:lstStyle/>
          <a:p>
            <a:pPr algn="ctr">
              <a:defRPr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04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1" name="MH_SubTitle_5">
            <a:extLst>
              <a:ext uri="{FF2B5EF4-FFF2-40B4-BE49-F238E27FC236}">
                <a16:creationId xmlns="" xmlns:a16="http://schemas.microsoft.com/office/drawing/2014/main" id="{52902BBC-76E4-41F2-8012-0E50C7179E3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749035" y="3625719"/>
            <a:ext cx="1739900" cy="1166813"/>
          </a:xfrm>
          <a:custGeom>
            <a:avLst/>
            <a:gdLst>
              <a:gd name="connsiteX0" fmla="*/ 1591534 w 1896981"/>
              <a:gd name="connsiteY0" fmla="*/ 0 h 1272563"/>
              <a:gd name="connsiteX1" fmla="*/ 1650126 w 1896981"/>
              <a:gd name="connsiteY1" fmla="*/ 0 h 1272563"/>
              <a:gd name="connsiteX2" fmla="*/ 1669675 w 1896981"/>
              <a:gd name="connsiteY2" fmla="*/ 20230 h 1272563"/>
              <a:gd name="connsiteX3" fmla="*/ 1845062 w 1896981"/>
              <a:gd name="connsiteY3" fmla="*/ 327568 h 1272563"/>
              <a:gd name="connsiteX4" fmla="*/ 1677417 w 1896981"/>
              <a:gd name="connsiteY4" fmla="*/ 1242975 h 1272563"/>
              <a:gd name="connsiteX5" fmla="*/ 1648953 w 1896981"/>
              <a:gd name="connsiteY5" fmla="*/ 1272563 h 1272563"/>
              <a:gd name="connsiteX6" fmla="*/ 1590536 w 1896981"/>
              <a:gd name="connsiteY6" fmla="*/ 1272563 h 1272563"/>
              <a:gd name="connsiteX7" fmla="*/ 1644975 w 1896981"/>
              <a:gd name="connsiteY7" fmla="*/ 1215974 h 1272563"/>
              <a:gd name="connsiteX8" fmla="*/ 1805160 w 1896981"/>
              <a:gd name="connsiteY8" fmla="*/ 341307 h 1272563"/>
              <a:gd name="connsiteX9" fmla="*/ 1637578 w 1896981"/>
              <a:gd name="connsiteY9" fmla="*/ 47648 h 1272563"/>
              <a:gd name="connsiteX10" fmla="*/ 327364 w 1896981"/>
              <a:gd name="connsiteY10" fmla="*/ 0 h 1272563"/>
              <a:gd name="connsiteX11" fmla="*/ 1571024 w 1896981"/>
              <a:gd name="connsiteY11" fmla="*/ 0 h 1272563"/>
              <a:gd name="connsiteX12" fmla="*/ 1582051 w 1896981"/>
              <a:gd name="connsiteY12" fmla="*/ 9623 h 1272563"/>
              <a:gd name="connsiteX13" fmla="*/ 1790870 w 1896981"/>
              <a:gd name="connsiteY13" fmla="*/ 346228 h 1272563"/>
              <a:gd name="connsiteX14" fmla="*/ 1633358 w 1896981"/>
              <a:gd name="connsiteY14" fmla="*/ 1206305 h 1272563"/>
              <a:gd name="connsiteX15" fmla="*/ 1569616 w 1896981"/>
              <a:gd name="connsiteY15" fmla="*/ 1272563 h 1272563"/>
              <a:gd name="connsiteX16" fmla="*/ 325954 w 1896981"/>
              <a:gd name="connsiteY16" fmla="*/ 1272563 h 1272563"/>
              <a:gd name="connsiteX17" fmla="*/ 314928 w 1896981"/>
              <a:gd name="connsiteY17" fmla="*/ 1262941 h 1272563"/>
              <a:gd name="connsiteX18" fmla="*/ 106110 w 1896981"/>
              <a:gd name="connsiteY18" fmla="*/ 926337 h 1272563"/>
              <a:gd name="connsiteX19" fmla="*/ 263622 w 1896981"/>
              <a:gd name="connsiteY19" fmla="*/ 66260 h 1272563"/>
              <a:gd name="connsiteX20" fmla="*/ 248029 w 1896981"/>
              <a:gd name="connsiteY20" fmla="*/ 0 h 1272563"/>
              <a:gd name="connsiteX21" fmla="*/ 306445 w 1896981"/>
              <a:gd name="connsiteY21" fmla="*/ 0 h 1272563"/>
              <a:gd name="connsiteX22" fmla="*/ 252005 w 1896981"/>
              <a:gd name="connsiteY22" fmla="*/ 56591 h 1272563"/>
              <a:gd name="connsiteX23" fmla="*/ 91820 w 1896981"/>
              <a:gd name="connsiteY23" fmla="*/ 931257 h 1272563"/>
              <a:gd name="connsiteX24" fmla="*/ 259401 w 1896981"/>
              <a:gd name="connsiteY24" fmla="*/ 1224916 h 1272563"/>
              <a:gd name="connsiteX25" fmla="*/ 305444 w 1896981"/>
              <a:gd name="connsiteY25" fmla="*/ 1272563 h 1272563"/>
              <a:gd name="connsiteX26" fmla="*/ 246855 w 1896981"/>
              <a:gd name="connsiteY26" fmla="*/ 1272563 h 1272563"/>
              <a:gd name="connsiteX27" fmla="*/ 227306 w 1896981"/>
              <a:gd name="connsiteY27" fmla="*/ 1252334 h 1272563"/>
              <a:gd name="connsiteX28" fmla="*/ 51919 w 1896981"/>
              <a:gd name="connsiteY28" fmla="*/ 944996 h 1272563"/>
              <a:gd name="connsiteX29" fmla="*/ 219565 w 1896981"/>
              <a:gd name="connsiteY29" fmla="*/ 29589 h 127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896981" h="1272563">
                <a:moveTo>
                  <a:pt x="1591534" y="0"/>
                </a:moveTo>
                <a:lnTo>
                  <a:pt x="1650126" y="0"/>
                </a:lnTo>
                <a:lnTo>
                  <a:pt x="1669675" y="20230"/>
                </a:lnTo>
                <a:cubicBezTo>
                  <a:pt x="1744864" y="108202"/>
                  <a:pt x="1805102" y="211514"/>
                  <a:pt x="1845062" y="327568"/>
                </a:cubicBezTo>
                <a:cubicBezTo>
                  <a:pt x="1956952" y="652519"/>
                  <a:pt x="1882067" y="996618"/>
                  <a:pt x="1677417" y="1242975"/>
                </a:cubicBezTo>
                <a:lnTo>
                  <a:pt x="1648953" y="1272563"/>
                </a:lnTo>
                <a:lnTo>
                  <a:pt x="1590536" y="1272563"/>
                </a:lnTo>
                <a:lnTo>
                  <a:pt x="1644975" y="1215974"/>
                </a:lnTo>
                <a:cubicBezTo>
                  <a:pt x="1840517" y="980581"/>
                  <a:pt x="1912069" y="651796"/>
                  <a:pt x="1805160" y="341307"/>
                </a:cubicBezTo>
                <a:cubicBezTo>
                  <a:pt x="1766978" y="230418"/>
                  <a:pt x="1709421" y="131705"/>
                  <a:pt x="1637578" y="47648"/>
                </a:cubicBezTo>
                <a:close/>
                <a:moveTo>
                  <a:pt x="327364" y="0"/>
                </a:moveTo>
                <a:lnTo>
                  <a:pt x="1571024" y="0"/>
                </a:lnTo>
                <a:lnTo>
                  <a:pt x="1582051" y="9623"/>
                </a:lnTo>
                <a:cubicBezTo>
                  <a:pt x="1673328" y="101773"/>
                  <a:pt x="1745815" y="215380"/>
                  <a:pt x="1790870" y="346228"/>
                </a:cubicBezTo>
                <a:cubicBezTo>
                  <a:pt x="1895997" y="651538"/>
                  <a:pt x="1825638" y="974838"/>
                  <a:pt x="1633358" y="1206305"/>
                </a:cubicBezTo>
                <a:lnTo>
                  <a:pt x="1569616" y="1272563"/>
                </a:lnTo>
                <a:lnTo>
                  <a:pt x="325954" y="1272563"/>
                </a:lnTo>
                <a:lnTo>
                  <a:pt x="314928" y="1262941"/>
                </a:lnTo>
                <a:cubicBezTo>
                  <a:pt x="223652" y="1170791"/>
                  <a:pt x="151164" y="1057184"/>
                  <a:pt x="106110" y="926337"/>
                </a:cubicBezTo>
                <a:cubicBezTo>
                  <a:pt x="983" y="621027"/>
                  <a:pt x="71342" y="297727"/>
                  <a:pt x="263622" y="66260"/>
                </a:cubicBezTo>
                <a:close/>
                <a:moveTo>
                  <a:pt x="248029" y="0"/>
                </a:moveTo>
                <a:lnTo>
                  <a:pt x="306445" y="0"/>
                </a:lnTo>
                <a:lnTo>
                  <a:pt x="252005" y="56591"/>
                </a:lnTo>
                <a:cubicBezTo>
                  <a:pt x="56463" y="291984"/>
                  <a:pt x="-15090" y="620769"/>
                  <a:pt x="91820" y="931257"/>
                </a:cubicBezTo>
                <a:cubicBezTo>
                  <a:pt x="130002" y="1042146"/>
                  <a:pt x="187558" y="1140860"/>
                  <a:pt x="259401" y="1224916"/>
                </a:cubicBezTo>
                <a:lnTo>
                  <a:pt x="305444" y="1272563"/>
                </a:lnTo>
                <a:lnTo>
                  <a:pt x="246855" y="1272563"/>
                </a:lnTo>
                <a:lnTo>
                  <a:pt x="227306" y="1252334"/>
                </a:lnTo>
                <a:cubicBezTo>
                  <a:pt x="152117" y="1164362"/>
                  <a:pt x="91880" y="1061050"/>
                  <a:pt x="51919" y="944996"/>
                </a:cubicBezTo>
                <a:cubicBezTo>
                  <a:pt x="-59971" y="620045"/>
                  <a:pt x="14915" y="275946"/>
                  <a:pt x="219565" y="295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</a:rPr>
              <a:t>（</a:t>
            </a:r>
            <a:r>
              <a:rPr lang="en-US" altLang="zh-CN" sz="2000" b="1" dirty="0">
                <a:solidFill>
                  <a:srgbClr val="FFFFFF"/>
                </a:solidFill>
              </a:rPr>
              <a:t>5</a:t>
            </a:r>
            <a:r>
              <a:rPr lang="zh-CN" altLang="en-US" sz="2000" b="1" dirty="0">
                <a:solidFill>
                  <a:srgbClr val="FFFFFF"/>
                </a:solidFill>
              </a:rPr>
              <a:t>）添加动画效果</a:t>
            </a:r>
          </a:p>
        </p:txBody>
      </p:sp>
      <p:sp>
        <p:nvSpPr>
          <p:cNvPr id="62" name="MH_Other_5">
            <a:extLst>
              <a:ext uri="{FF2B5EF4-FFF2-40B4-BE49-F238E27FC236}">
                <a16:creationId xmlns="" xmlns:a16="http://schemas.microsoft.com/office/drawing/2014/main" id="{9C8AFBF6-8CA4-4FAC-9C58-AFAC928A35F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230048" y="3272300"/>
            <a:ext cx="777875" cy="319088"/>
          </a:xfrm>
          <a:custGeom>
            <a:avLst/>
            <a:gdLst>
              <a:gd name="connsiteX0" fmla="*/ 423207 w 846414"/>
              <a:gd name="connsiteY0" fmla="*/ 0 h 347133"/>
              <a:gd name="connsiteX1" fmla="*/ 846172 w 846414"/>
              <a:gd name="connsiteY1" fmla="*/ 344726 h 347133"/>
              <a:gd name="connsiteX2" fmla="*/ 846414 w 846414"/>
              <a:gd name="connsiteY2" fmla="*/ 347133 h 347133"/>
              <a:gd name="connsiteX3" fmla="*/ 790600 w 846414"/>
              <a:gd name="connsiteY3" fmla="*/ 347133 h 347133"/>
              <a:gd name="connsiteX4" fmla="*/ 771225 w 846414"/>
              <a:gd name="connsiteY4" fmla="*/ 284718 h 347133"/>
              <a:gd name="connsiteX5" fmla="*/ 423207 w 846414"/>
              <a:gd name="connsiteY5" fmla="*/ 54036 h 347133"/>
              <a:gd name="connsiteX6" fmla="*/ 75189 w 846414"/>
              <a:gd name="connsiteY6" fmla="*/ 284718 h 347133"/>
              <a:gd name="connsiteX7" fmla="*/ 55814 w 846414"/>
              <a:gd name="connsiteY7" fmla="*/ 347133 h 347133"/>
              <a:gd name="connsiteX8" fmla="*/ 0 w 846414"/>
              <a:gd name="connsiteY8" fmla="*/ 347133 h 347133"/>
              <a:gd name="connsiteX9" fmla="*/ 242 w 846414"/>
              <a:gd name="connsiteY9" fmla="*/ 344726 h 347133"/>
              <a:gd name="connsiteX10" fmla="*/ 423207 w 846414"/>
              <a:gd name="connsiteY10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414" h="347133">
                <a:moveTo>
                  <a:pt x="423207" y="0"/>
                </a:moveTo>
                <a:cubicBezTo>
                  <a:pt x="631843" y="0"/>
                  <a:pt x="805914" y="147992"/>
                  <a:pt x="846172" y="344726"/>
                </a:cubicBezTo>
                <a:lnTo>
                  <a:pt x="846414" y="347133"/>
                </a:lnTo>
                <a:lnTo>
                  <a:pt x="790600" y="347133"/>
                </a:lnTo>
                <a:lnTo>
                  <a:pt x="771225" y="284718"/>
                </a:lnTo>
                <a:cubicBezTo>
                  <a:pt x="713888" y="149156"/>
                  <a:pt x="579656" y="54036"/>
                  <a:pt x="423207" y="54036"/>
                </a:cubicBezTo>
                <a:cubicBezTo>
                  <a:pt x="266759" y="54036"/>
                  <a:pt x="132527" y="149156"/>
                  <a:pt x="75189" y="284718"/>
                </a:cubicBezTo>
                <a:lnTo>
                  <a:pt x="55814" y="347133"/>
                </a:lnTo>
                <a:lnTo>
                  <a:pt x="0" y="347133"/>
                </a:lnTo>
                <a:lnTo>
                  <a:pt x="242" y="344726"/>
                </a:lnTo>
                <a:cubicBezTo>
                  <a:pt x="40500" y="147992"/>
                  <a:pt x="214571" y="0"/>
                  <a:pt x="4232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89998" rIns="91438" bIns="0" anchor="b"/>
          <a:lstStyle/>
          <a:p>
            <a:pPr algn="ctr">
              <a:defRPr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05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69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09456" y="2030680"/>
            <a:ext cx="8411491" cy="3920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 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16" name="MH_Other_1">
            <a:extLst>
              <a:ext uri="{FF2B5EF4-FFF2-40B4-BE49-F238E27FC236}">
                <a16:creationId xmlns="" xmlns:a16="http://schemas.microsoft.com/office/drawing/2014/main" id="{1064AB6E-8370-4FC3-BDEC-3F6FEE4530C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394702" y="2608263"/>
            <a:ext cx="836613" cy="876300"/>
          </a:xfrm>
          <a:custGeom>
            <a:avLst/>
            <a:gdLst>
              <a:gd name="connsiteX0" fmla="*/ 0 w 812006"/>
              <a:gd name="connsiteY0" fmla="*/ 454819 h 876300"/>
              <a:gd name="connsiteX1" fmla="*/ 166687 w 812006"/>
              <a:gd name="connsiteY1" fmla="*/ 876300 h 876300"/>
              <a:gd name="connsiteX2" fmla="*/ 812006 w 812006"/>
              <a:gd name="connsiteY2" fmla="*/ 862012 h 876300"/>
              <a:gd name="connsiteX3" fmla="*/ 309562 w 812006"/>
              <a:gd name="connsiteY3" fmla="*/ 0 h 876300"/>
              <a:gd name="connsiteX4" fmla="*/ 0 w 812006"/>
              <a:gd name="connsiteY4" fmla="*/ 454819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006" h="876300">
                <a:moveTo>
                  <a:pt x="0" y="454819"/>
                </a:moveTo>
                <a:lnTo>
                  <a:pt x="166687" y="876300"/>
                </a:lnTo>
                <a:lnTo>
                  <a:pt x="812006" y="862012"/>
                </a:lnTo>
                <a:lnTo>
                  <a:pt x="309562" y="0"/>
                </a:lnTo>
                <a:lnTo>
                  <a:pt x="0" y="45481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2">
            <a:extLst>
              <a:ext uri="{FF2B5EF4-FFF2-40B4-BE49-F238E27FC236}">
                <a16:creationId xmlns="" xmlns:a16="http://schemas.microsoft.com/office/drawing/2014/main" id="{07ECEF31-4DB0-474A-827F-DE4EF64C8B5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94489" y="2640014"/>
            <a:ext cx="735012" cy="844551"/>
          </a:xfrm>
          <a:custGeom>
            <a:avLst/>
            <a:gdLst>
              <a:gd name="connsiteX0" fmla="*/ 0 w 735806"/>
              <a:gd name="connsiteY0" fmla="*/ 495300 h 842963"/>
              <a:gd name="connsiteX1" fmla="*/ 138112 w 735806"/>
              <a:gd name="connsiteY1" fmla="*/ 842963 h 842963"/>
              <a:gd name="connsiteX2" fmla="*/ 735806 w 735806"/>
              <a:gd name="connsiteY2" fmla="*/ 828675 h 842963"/>
              <a:gd name="connsiteX3" fmla="*/ 721519 w 735806"/>
              <a:gd name="connsiteY3" fmla="*/ 790575 h 842963"/>
              <a:gd name="connsiteX4" fmla="*/ 230981 w 735806"/>
              <a:gd name="connsiteY4" fmla="*/ 0 h 842963"/>
              <a:gd name="connsiteX5" fmla="*/ 0 w 735806"/>
              <a:gd name="connsiteY5" fmla="*/ 495300 h 842963"/>
              <a:gd name="connsiteX0" fmla="*/ 0 w 735806"/>
              <a:gd name="connsiteY0" fmla="*/ 495300 h 842963"/>
              <a:gd name="connsiteX1" fmla="*/ 138112 w 735806"/>
              <a:gd name="connsiteY1" fmla="*/ 842963 h 842963"/>
              <a:gd name="connsiteX2" fmla="*/ 735806 w 735806"/>
              <a:gd name="connsiteY2" fmla="*/ 828675 h 842963"/>
              <a:gd name="connsiteX3" fmla="*/ 721519 w 735806"/>
              <a:gd name="connsiteY3" fmla="*/ 790575 h 842963"/>
              <a:gd name="connsiteX4" fmla="*/ 235743 w 735806"/>
              <a:gd name="connsiteY4" fmla="*/ 0 h 842963"/>
              <a:gd name="connsiteX5" fmla="*/ 0 w 735806"/>
              <a:gd name="connsiteY5" fmla="*/ 495300 h 84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5806" h="842963">
                <a:moveTo>
                  <a:pt x="0" y="495300"/>
                </a:moveTo>
                <a:lnTo>
                  <a:pt x="138112" y="842963"/>
                </a:lnTo>
                <a:lnTo>
                  <a:pt x="735806" y="828675"/>
                </a:lnTo>
                <a:lnTo>
                  <a:pt x="721519" y="790575"/>
                </a:lnTo>
                <a:lnTo>
                  <a:pt x="235743" y="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3">
            <a:extLst>
              <a:ext uri="{FF2B5EF4-FFF2-40B4-BE49-F238E27FC236}">
                <a16:creationId xmlns="" xmlns:a16="http://schemas.microsoft.com/office/drawing/2014/main" id="{984270F4-1443-44ED-81F9-668EB13477D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832351" y="2646365"/>
            <a:ext cx="825500" cy="828675"/>
          </a:xfrm>
          <a:custGeom>
            <a:avLst/>
            <a:gdLst>
              <a:gd name="connsiteX0" fmla="*/ 0 w 821531"/>
              <a:gd name="connsiteY0" fmla="*/ 511969 h 828675"/>
              <a:gd name="connsiteX1" fmla="*/ 128587 w 821531"/>
              <a:gd name="connsiteY1" fmla="*/ 828675 h 828675"/>
              <a:gd name="connsiteX2" fmla="*/ 821531 w 821531"/>
              <a:gd name="connsiteY2" fmla="*/ 821531 h 828675"/>
              <a:gd name="connsiteX3" fmla="*/ 309562 w 821531"/>
              <a:gd name="connsiteY3" fmla="*/ 0 h 828675"/>
              <a:gd name="connsiteX4" fmla="*/ 0 w 821531"/>
              <a:gd name="connsiteY4" fmla="*/ 511969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531" h="828675">
                <a:moveTo>
                  <a:pt x="0" y="511969"/>
                </a:moveTo>
                <a:lnTo>
                  <a:pt x="128587" y="828675"/>
                </a:lnTo>
                <a:lnTo>
                  <a:pt x="821531" y="821531"/>
                </a:lnTo>
                <a:lnTo>
                  <a:pt x="309562" y="0"/>
                </a:lnTo>
                <a:lnTo>
                  <a:pt x="0" y="5119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4">
            <a:extLst>
              <a:ext uri="{FF2B5EF4-FFF2-40B4-BE49-F238E27FC236}">
                <a16:creationId xmlns="" xmlns:a16="http://schemas.microsoft.com/office/drawing/2014/main" id="{C891384F-F73B-4067-A11D-9DF94E8985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65488" y="2608263"/>
            <a:ext cx="685800" cy="869951"/>
          </a:xfrm>
          <a:custGeom>
            <a:avLst/>
            <a:gdLst>
              <a:gd name="connsiteX0" fmla="*/ 0 w 685800"/>
              <a:gd name="connsiteY0" fmla="*/ 550069 h 871537"/>
              <a:gd name="connsiteX1" fmla="*/ 128587 w 685800"/>
              <a:gd name="connsiteY1" fmla="*/ 871537 h 871537"/>
              <a:gd name="connsiteX2" fmla="*/ 685800 w 685800"/>
              <a:gd name="connsiteY2" fmla="*/ 864394 h 871537"/>
              <a:gd name="connsiteX3" fmla="*/ 145256 w 685800"/>
              <a:gd name="connsiteY3" fmla="*/ 0 h 871537"/>
              <a:gd name="connsiteX4" fmla="*/ 0 w 685800"/>
              <a:gd name="connsiteY4" fmla="*/ 550069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871537">
                <a:moveTo>
                  <a:pt x="0" y="550069"/>
                </a:moveTo>
                <a:lnTo>
                  <a:pt x="128587" y="871537"/>
                </a:lnTo>
                <a:lnTo>
                  <a:pt x="685800" y="864394"/>
                </a:lnTo>
                <a:lnTo>
                  <a:pt x="145256" y="0"/>
                </a:lnTo>
                <a:lnTo>
                  <a:pt x="0" y="55006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5">
            <a:extLst>
              <a:ext uri="{FF2B5EF4-FFF2-40B4-BE49-F238E27FC236}">
                <a16:creationId xmlns="" xmlns:a16="http://schemas.microsoft.com/office/drawing/2014/main" id="{755DD66A-D760-4DA1-B4DA-5D254BE6AA46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160716" y="2608263"/>
            <a:ext cx="250825" cy="550863"/>
          </a:xfrm>
          <a:custGeom>
            <a:avLst/>
            <a:gdLst>
              <a:gd name="T0" fmla="*/ 2147483646 w 3352"/>
              <a:gd name="T1" fmla="*/ 0 h 7372"/>
              <a:gd name="T2" fmla="*/ 2147483646 w 3352"/>
              <a:gd name="T3" fmla="*/ 0 h 7372"/>
              <a:gd name="T4" fmla="*/ 2147483646 w 3352"/>
              <a:gd name="T5" fmla="*/ 2147483646 h 7372"/>
              <a:gd name="T6" fmla="*/ 2147483646 w 3352"/>
              <a:gd name="T7" fmla="*/ 2147483646 h 7372"/>
              <a:gd name="T8" fmla="*/ 2147483646 w 3352"/>
              <a:gd name="T9" fmla="*/ 2147483646 h 7372"/>
              <a:gd name="T10" fmla="*/ 2147483646 w 3352"/>
              <a:gd name="T11" fmla="*/ 2147483646 h 7372"/>
              <a:gd name="T12" fmla="*/ 2147483646 w 3352"/>
              <a:gd name="T13" fmla="*/ 2147483646 h 7372"/>
              <a:gd name="T14" fmla="*/ 2147483646 w 3352"/>
              <a:gd name="T15" fmla="*/ 2147483646 h 7372"/>
              <a:gd name="T16" fmla="*/ 0 w 3352"/>
              <a:gd name="T17" fmla="*/ 2147483646 h 7372"/>
              <a:gd name="T18" fmla="*/ 0 w 3352"/>
              <a:gd name="T19" fmla="*/ 2147483646 h 7372"/>
              <a:gd name="T20" fmla="*/ 2147483646 w 3352"/>
              <a:gd name="T21" fmla="*/ 0 h 73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352" h="7372">
                <a:moveTo>
                  <a:pt x="2184" y="0"/>
                </a:moveTo>
                <a:cubicBezTo>
                  <a:pt x="2573" y="0"/>
                  <a:pt x="2963" y="0"/>
                  <a:pt x="3352" y="0"/>
                </a:cubicBezTo>
                <a:cubicBezTo>
                  <a:pt x="3352" y="2457"/>
                  <a:pt x="3352" y="4915"/>
                  <a:pt x="3352" y="7372"/>
                </a:cubicBezTo>
                <a:cubicBezTo>
                  <a:pt x="2691" y="7372"/>
                  <a:pt x="2030" y="7372"/>
                  <a:pt x="1369" y="7372"/>
                </a:cubicBezTo>
                <a:cubicBezTo>
                  <a:pt x="1369" y="6055"/>
                  <a:pt x="1369" y="4737"/>
                  <a:pt x="1369" y="3419"/>
                </a:cubicBezTo>
                <a:cubicBezTo>
                  <a:pt x="1369" y="2849"/>
                  <a:pt x="1354" y="2506"/>
                  <a:pt x="1325" y="2390"/>
                </a:cubicBezTo>
                <a:cubicBezTo>
                  <a:pt x="1296" y="2275"/>
                  <a:pt x="1215" y="2188"/>
                  <a:pt x="1082" y="2128"/>
                </a:cubicBezTo>
                <a:cubicBezTo>
                  <a:pt x="950" y="2069"/>
                  <a:pt x="654" y="2040"/>
                  <a:pt x="196" y="2040"/>
                </a:cubicBezTo>
                <a:cubicBezTo>
                  <a:pt x="131" y="2040"/>
                  <a:pt x="65" y="2040"/>
                  <a:pt x="0" y="2040"/>
                </a:cubicBezTo>
                <a:cubicBezTo>
                  <a:pt x="0" y="1753"/>
                  <a:pt x="0" y="1467"/>
                  <a:pt x="0" y="1180"/>
                </a:cubicBezTo>
                <a:cubicBezTo>
                  <a:pt x="959" y="989"/>
                  <a:pt x="1687" y="595"/>
                  <a:pt x="218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1" name="MH_Other_6">
            <a:extLst>
              <a:ext uri="{FF2B5EF4-FFF2-40B4-BE49-F238E27FC236}">
                <a16:creationId xmlns="" xmlns:a16="http://schemas.microsoft.com/office/drawing/2014/main" id="{A730364F-0529-4EDE-B374-CB7CCA0E4DB7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832352" y="2608263"/>
            <a:ext cx="360363" cy="552451"/>
          </a:xfrm>
          <a:custGeom>
            <a:avLst/>
            <a:gdLst>
              <a:gd name="T0" fmla="*/ 2147483646 w 4819"/>
              <a:gd name="T1" fmla="*/ 0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2147483646 h 7373"/>
              <a:gd name="T10" fmla="*/ 2147483646 w 4819"/>
              <a:gd name="T11" fmla="*/ 2147483646 h 7373"/>
              <a:gd name="T12" fmla="*/ 2147483646 w 4819"/>
              <a:gd name="T13" fmla="*/ 2147483646 h 7373"/>
              <a:gd name="T14" fmla="*/ 0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2147483646 w 4819"/>
              <a:gd name="T25" fmla="*/ 2147483646 h 7373"/>
              <a:gd name="T26" fmla="*/ 2147483646 w 4819"/>
              <a:gd name="T27" fmla="*/ 2147483646 h 7373"/>
              <a:gd name="T28" fmla="*/ 2147483646 w 4819"/>
              <a:gd name="T29" fmla="*/ 2147483646 h 7373"/>
              <a:gd name="T30" fmla="*/ 2147483646 w 4819"/>
              <a:gd name="T31" fmla="*/ 2147483646 h 7373"/>
              <a:gd name="T32" fmla="*/ 0 w 4819"/>
              <a:gd name="T33" fmla="*/ 2147483646 h 7373"/>
              <a:gd name="T34" fmla="*/ 0 w 4819"/>
              <a:gd name="T35" fmla="*/ 2147483646 h 7373"/>
              <a:gd name="T36" fmla="*/ 2147483646 w 4819"/>
              <a:gd name="T37" fmla="*/ 2147483646 h 7373"/>
              <a:gd name="T38" fmla="*/ 2147483646 w 4819"/>
              <a:gd name="T39" fmla="*/ 2147483646 h 7373"/>
              <a:gd name="T40" fmla="*/ 2147483646 w 4819"/>
              <a:gd name="T41" fmla="*/ 2147483646 h 7373"/>
              <a:gd name="T42" fmla="*/ 2147483646 w 4819"/>
              <a:gd name="T43" fmla="*/ 0 h 737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819" h="7373">
                <a:moveTo>
                  <a:pt x="2276" y="0"/>
                </a:moveTo>
                <a:cubicBezTo>
                  <a:pt x="3113" y="0"/>
                  <a:pt x="3746" y="178"/>
                  <a:pt x="4175" y="534"/>
                </a:cubicBezTo>
                <a:cubicBezTo>
                  <a:pt x="4604" y="890"/>
                  <a:pt x="4819" y="1341"/>
                  <a:pt x="4819" y="1886"/>
                </a:cubicBezTo>
                <a:cubicBezTo>
                  <a:pt x="4819" y="2300"/>
                  <a:pt x="4698" y="2738"/>
                  <a:pt x="4457" y="3199"/>
                </a:cubicBezTo>
                <a:cubicBezTo>
                  <a:pt x="4215" y="3661"/>
                  <a:pt x="3504" y="4641"/>
                  <a:pt x="2323" y="6140"/>
                </a:cubicBezTo>
                <a:cubicBezTo>
                  <a:pt x="3093" y="6140"/>
                  <a:pt x="3862" y="6140"/>
                  <a:pt x="4631" y="6140"/>
                </a:cubicBezTo>
                <a:cubicBezTo>
                  <a:pt x="4631" y="6551"/>
                  <a:pt x="4631" y="6962"/>
                  <a:pt x="4631" y="7373"/>
                </a:cubicBezTo>
                <a:cubicBezTo>
                  <a:pt x="3087" y="7373"/>
                  <a:pt x="1544" y="7373"/>
                  <a:pt x="0" y="7373"/>
                </a:cubicBezTo>
                <a:cubicBezTo>
                  <a:pt x="0" y="7029"/>
                  <a:pt x="1" y="6685"/>
                  <a:pt x="1" y="6341"/>
                </a:cubicBezTo>
                <a:cubicBezTo>
                  <a:pt x="1373" y="4416"/>
                  <a:pt x="2188" y="3225"/>
                  <a:pt x="2447" y="2768"/>
                </a:cubicBezTo>
                <a:cubicBezTo>
                  <a:pt x="2706" y="2311"/>
                  <a:pt x="2835" y="1954"/>
                  <a:pt x="2835" y="1698"/>
                </a:cubicBezTo>
                <a:cubicBezTo>
                  <a:pt x="2835" y="1501"/>
                  <a:pt x="2796" y="1355"/>
                  <a:pt x="2718" y="1258"/>
                </a:cubicBezTo>
                <a:cubicBezTo>
                  <a:pt x="2640" y="1161"/>
                  <a:pt x="2520" y="1113"/>
                  <a:pt x="2360" y="1113"/>
                </a:cubicBezTo>
                <a:cubicBezTo>
                  <a:pt x="2200" y="1113"/>
                  <a:pt x="2081" y="1166"/>
                  <a:pt x="2003" y="1274"/>
                </a:cubicBezTo>
                <a:cubicBezTo>
                  <a:pt x="1925" y="1381"/>
                  <a:pt x="1886" y="1594"/>
                  <a:pt x="1886" y="1913"/>
                </a:cubicBezTo>
                <a:cubicBezTo>
                  <a:pt x="1886" y="2142"/>
                  <a:pt x="1886" y="2371"/>
                  <a:pt x="1886" y="2601"/>
                </a:cubicBezTo>
                <a:cubicBezTo>
                  <a:pt x="1257" y="2601"/>
                  <a:pt x="628" y="2601"/>
                  <a:pt x="0" y="2601"/>
                </a:cubicBezTo>
                <a:cubicBezTo>
                  <a:pt x="0" y="2513"/>
                  <a:pt x="0" y="2425"/>
                  <a:pt x="0" y="2337"/>
                </a:cubicBezTo>
                <a:cubicBezTo>
                  <a:pt x="0" y="1932"/>
                  <a:pt x="24" y="1612"/>
                  <a:pt x="73" y="1379"/>
                </a:cubicBezTo>
                <a:cubicBezTo>
                  <a:pt x="121" y="1145"/>
                  <a:pt x="241" y="915"/>
                  <a:pt x="432" y="688"/>
                </a:cubicBezTo>
                <a:cubicBezTo>
                  <a:pt x="623" y="462"/>
                  <a:pt x="872" y="291"/>
                  <a:pt x="1177" y="174"/>
                </a:cubicBezTo>
                <a:cubicBezTo>
                  <a:pt x="1483" y="58"/>
                  <a:pt x="1849" y="0"/>
                  <a:pt x="2276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2" name="MH_Other_7">
            <a:extLst>
              <a:ext uri="{FF2B5EF4-FFF2-40B4-BE49-F238E27FC236}">
                <a16:creationId xmlns="" xmlns:a16="http://schemas.microsoft.com/office/drawing/2014/main" id="{46F10793-D38D-44BD-9CB1-1605BF2F974E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613527" y="2608263"/>
            <a:ext cx="360363" cy="552451"/>
          </a:xfrm>
          <a:custGeom>
            <a:avLst/>
            <a:gdLst>
              <a:gd name="T0" fmla="*/ 2147483646 w 4819"/>
              <a:gd name="T1" fmla="*/ 0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2147483646 h 7373"/>
              <a:gd name="T10" fmla="*/ 2147483646 w 4819"/>
              <a:gd name="T11" fmla="*/ 2147483646 h 7373"/>
              <a:gd name="T12" fmla="*/ 2147483646 w 4819"/>
              <a:gd name="T13" fmla="*/ 2147483646 h 7373"/>
              <a:gd name="T14" fmla="*/ 2147483646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0 w 4819"/>
              <a:gd name="T25" fmla="*/ 2147483646 h 7373"/>
              <a:gd name="T26" fmla="*/ 0 w 4819"/>
              <a:gd name="T27" fmla="*/ 2147483646 h 7373"/>
              <a:gd name="T28" fmla="*/ 2147483646 w 4819"/>
              <a:gd name="T29" fmla="*/ 2147483646 h 7373"/>
              <a:gd name="T30" fmla="*/ 2147483646 w 4819"/>
              <a:gd name="T31" fmla="*/ 2147483646 h 7373"/>
              <a:gd name="T32" fmla="*/ 2147483646 w 4819"/>
              <a:gd name="T33" fmla="*/ 2147483646 h 7373"/>
              <a:gd name="T34" fmla="*/ 2147483646 w 4819"/>
              <a:gd name="T35" fmla="*/ 2147483646 h 7373"/>
              <a:gd name="T36" fmla="*/ 2147483646 w 4819"/>
              <a:gd name="T37" fmla="*/ 2147483646 h 7373"/>
              <a:gd name="T38" fmla="*/ 2147483646 w 4819"/>
              <a:gd name="T39" fmla="*/ 2147483646 h 7373"/>
              <a:gd name="T40" fmla="*/ 2147483646 w 4819"/>
              <a:gd name="T41" fmla="*/ 2147483646 h 7373"/>
              <a:gd name="T42" fmla="*/ 2147483646 w 4819"/>
              <a:gd name="T43" fmla="*/ 2147483646 h 7373"/>
              <a:gd name="T44" fmla="*/ 2147483646 w 4819"/>
              <a:gd name="T45" fmla="*/ 2147483646 h 7373"/>
              <a:gd name="T46" fmla="*/ 2147483646 w 4819"/>
              <a:gd name="T47" fmla="*/ 2147483646 h 7373"/>
              <a:gd name="T48" fmla="*/ 2147483646 w 4819"/>
              <a:gd name="T49" fmla="*/ 2147483646 h 7373"/>
              <a:gd name="T50" fmla="*/ 2147483646 w 4819"/>
              <a:gd name="T51" fmla="*/ 2147483646 h 7373"/>
              <a:gd name="T52" fmla="*/ 2147483646 w 4819"/>
              <a:gd name="T53" fmla="*/ 2147483646 h 7373"/>
              <a:gd name="T54" fmla="*/ 2147483646 w 4819"/>
              <a:gd name="T55" fmla="*/ 2147483646 h 7373"/>
              <a:gd name="T56" fmla="*/ 2147483646 w 4819"/>
              <a:gd name="T57" fmla="*/ 2147483646 h 7373"/>
              <a:gd name="T58" fmla="*/ 2147483646 w 4819"/>
              <a:gd name="T59" fmla="*/ 2147483646 h 7373"/>
              <a:gd name="T60" fmla="*/ 2147483646 w 4819"/>
              <a:gd name="T61" fmla="*/ 2147483646 h 7373"/>
              <a:gd name="T62" fmla="*/ 2147483646 w 4819"/>
              <a:gd name="T63" fmla="*/ 2147483646 h 7373"/>
              <a:gd name="T64" fmla="*/ 2147483646 w 4819"/>
              <a:gd name="T65" fmla="*/ 2147483646 h 7373"/>
              <a:gd name="T66" fmla="*/ 2147483646 w 4819"/>
              <a:gd name="T67" fmla="*/ 2147483646 h 7373"/>
              <a:gd name="T68" fmla="*/ 0 w 4819"/>
              <a:gd name="T69" fmla="*/ 2147483646 h 7373"/>
              <a:gd name="T70" fmla="*/ 0 w 4819"/>
              <a:gd name="T71" fmla="*/ 2147483646 h 7373"/>
              <a:gd name="T72" fmla="*/ 2147483646 w 4819"/>
              <a:gd name="T73" fmla="*/ 2147483646 h 7373"/>
              <a:gd name="T74" fmla="*/ 2147483646 w 4819"/>
              <a:gd name="T75" fmla="*/ 0 h 737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819" h="7373">
                <a:moveTo>
                  <a:pt x="2240" y="0"/>
                </a:moveTo>
                <a:cubicBezTo>
                  <a:pt x="3214" y="0"/>
                  <a:pt x="3875" y="165"/>
                  <a:pt x="4222" y="495"/>
                </a:cubicBezTo>
                <a:cubicBezTo>
                  <a:pt x="4569" y="825"/>
                  <a:pt x="4743" y="1283"/>
                  <a:pt x="4743" y="1869"/>
                </a:cubicBezTo>
                <a:cubicBezTo>
                  <a:pt x="4743" y="2266"/>
                  <a:pt x="4681" y="2553"/>
                  <a:pt x="4556" y="2730"/>
                </a:cubicBezTo>
                <a:cubicBezTo>
                  <a:pt x="4431" y="2906"/>
                  <a:pt x="4212" y="3067"/>
                  <a:pt x="3898" y="3213"/>
                </a:cubicBezTo>
                <a:cubicBezTo>
                  <a:pt x="4209" y="3304"/>
                  <a:pt x="4440" y="3452"/>
                  <a:pt x="4591" y="3658"/>
                </a:cubicBezTo>
                <a:cubicBezTo>
                  <a:pt x="4743" y="3864"/>
                  <a:pt x="4819" y="4347"/>
                  <a:pt x="4819" y="5107"/>
                </a:cubicBezTo>
                <a:cubicBezTo>
                  <a:pt x="4819" y="5671"/>
                  <a:pt x="4745" y="6108"/>
                  <a:pt x="4596" y="6419"/>
                </a:cubicBezTo>
                <a:cubicBezTo>
                  <a:pt x="4448" y="6731"/>
                  <a:pt x="4192" y="6967"/>
                  <a:pt x="3828" y="7129"/>
                </a:cubicBezTo>
                <a:cubicBezTo>
                  <a:pt x="3464" y="7292"/>
                  <a:pt x="2997" y="7373"/>
                  <a:pt x="2427" y="7373"/>
                </a:cubicBezTo>
                <a:cubicBezTo>
                  <a:pt x="1780" y="7373"/>
                  <a:pt x="1272" y="7279"/>
                  <a:pt x="902" y="7090"/>
                </a:cubicBezTo>
                <a:cubicBezTo>
                  <a:pt x="533" y="6902"/>
                  <a:pt x="291" y="6671"/>
                  <a:pt x="174" y="6398"/>
                </a:cubicBezTo>
                <a:cubicBezTo>
                  <a:pt x="58" y="6125"/>
                  <a:pt x="0" y="5651"/>
                  <a:pt x="0" y="4977"/>
                </a:cubicBezTo>
                <a:cubicBezTo>
                  <a:pt x="0" y="4790"/>
                  <a:pt x="0" y="4603"/>
                  <a:pt x="0" y="4416"/>
                </a:cubicBezTo>
                <a:cubicBezTo>
                  <a:pt x="681" y="4416"/>
                  <a:pt x="1362" y="4416"/>
                  <a:pt x="2043" y="4416"/>
                </a:cubicBezTo>
                <a:cubicBezTo>
                  <a:pt x="2043" y="4800"/>
                  <a:pt x="2043" y="5184"/>
                  <a:pt x="2043" y="5568"/>
                </a:cubicBezTo>
                <a:cubicBezTo>
                  <a:pt x="2043" y="5875"/>
                  <a:pt x="2064" y="6070"/>
                  <a:pt x="2106" y="6153"/>
                </a:cubicBezTo>
                <a:cubicBezTo>
                  <a:pt x="2148" y="6236"/>
                  <a:pt x="2242" y="6278"/>
                  <a:pt x="2387" y="6278"/>
                </a:cubicBezTo>
                <a:cubicBezTo>
                  <a:pt x="2545" y="6278"/>
                  <a:pt x="2649" y="6225"/>
                  <a:pt x="2700" y="6120"/>
                </a:cubicBezTo>
                <a:cubicBezTo>
                  <a:pt x="2751" y="6015"/>
                  <a:pt x="2776" y="5740"/>
                  <a:pt x="2776" y="5296"/>
                </a:cubicBezTo>
                <a:cubicBezTo>
                  <a:pt x="2776" y="5133"/>
                  <a:pt x="2776" y="4969"/>
                  <a:pt x="2776" y="4806"/>
                </a:cubicBezTo>
                <a:cubicBezTo>
                  <a:pt x="2776" y="4534"/>
                  <a:pt x="2741" y="4336"/>
                  <a:pt x="2670" y="4210"/>
                </a:cubicBezTo>
                <a:cubicBezTo>
                  <a:pt x="2599" y="4084"/>
                  <a:pt x="2494" y="4002"/>
                  <a:pt x="2356" y="3962"/>
                </a:cubicBezTo>
                <a:cubicBezTo>
                  <a:pt x="2218" y="3923"/>
                  <a:pt x="1950" y="3900"/>
                  <a:pt x="1552" y="3895"/>
                </a:cubicBezTo>
                <a:cubicBezTo>
                  <a:pt x="1552" y="3551"/>
                  <a:pt x="1552" y="3208"/>
                  <a:pt x="1552" y="2865"/>
                </a:cubicBezTo>
                <a:cubicBezTo>
                  <a:pt x="2038" y="2865"/>
                  <a:pt x="2338" y="2849"/>
                  <a:pt x="2452" y="2817"/>
                </a:cubicBezTo>
                <a:cubicBezTo>
                  <a:pt x="2567" y="2785"/>
                  <a:pt x="2649" y="2715"/>
                  <a:pt x="2700" y="2607"/>
                </a:cubicBezTo>
                <a:cubicBezTo>
                  <a:pt x="2751" y="2499"/>
                  <a:pt x="2776" y="2329"/>
                  <a:pt x="2776" y="2098"/>
                </a:cubicBezTo>
                <a:cubicBezTo>
                  <a:pt x="2776" y="1967"/>
                  <a:pt x="2776" y="1836"/>
                  <a:pt x="2776" y="1704"/>
                </a:cubicBezTo>
                <a:cubicBezTo>
                  <a:pt x="2776" y="1456"/>
                  <a:pt x="2746" y="1292"/>
                  <a:pt x="2687" y="1214"/>
                </a:cubicBezTo>
                <a:cubicBezTo>
                  <a:pt x="2628" y="1135"/>
                  <a:pt x="2537" y="1095"/>
                  <a:pt x="2412" y="1095"/>
                </a:cubicBezTo>
                <a:cubicBezTo>
                  <a:pt x="2270" y="1095"/>
                  <a:pt x="2173" y="1137"/>
                  <a:pt x="2121" y="1220"/>
                </a:cubicBezTo>
                <a:cubicBezTo>
                  <a:pt x="2069" y="1303"/>
                  <a:pt x="2043" y="1481"/>
                  <a:pt x="2043" y="1752"/>
                </a:cubicBezTo>
                <a:cubicBezTo>
                  <a:pt x="2043" y="1947"/>
                  <a:pt x="2043" y="2141"/>
                  <a:pt x="2043" y="2335"/>
                </a:cubicBezTo>
                <a:cubicBezTo>
                  <a:pt x="1362" y="2335"/>
                  <a:pt x="681" y="2335"/>
                  <a:pt x="0" y="2335"/>
                </a:cubicBezTo>
                <a:cubicBezTo>
                  <a:pt x="0" y="2134"/>
                  <a:pt x="0" y="1932"/>
                  <a:pt x="0" y="1730"/>
                </a:cubicBezTo>
                <a:cubicBezTo>
                  <a:pt x="0" y="1053"/>
                  <a:pt x="178" y="595"/>
                  <a:pt x="536" y="357"/>
                </a:cubicBezTo>
                <a:cubicBezTo>
                  <a:pt x="893" y="119"/>
                  <a:pt x="1461" y="0"/>
                  <a:pt x="224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23" name="MH_Other_8">
            <a:extLst>
              <a:ext uri="{FF2B5EF4-FFF2-40B4-BE49-F238E27FC236}">
                <a16:creationId xmlns="" xmlns:a16="http://schemas.microsoft.com/office/drawing/2014/main" id="{815D7D20-C383-4A99-854F-D60DEC83511B}"/>
              </a:ext>
            </a:extLst>
          </p:cNvPr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8394701" y="2608263"/>
            <a:ext cx="360363" cy="552451"/>
          </a:xfrm>
          <a:custGeom>
            <a:avLst/>
            <a:gdLst>
              <a:gd name="T0" fmla="*/ 2147483646 w 4819"/>
              <a:gd name="T1" fmla="*/ 2147483646 h 7373"/>
              <a:gd name="T2" fmla="*/ 2147483646 w 4819"/>
              <a:gd name="T3" fmla="*/ 2147483646 h 7373"/>
              <a:gd name="T4" fmla="*/ 2147483646 w 4819"/>
              <a:gd name="T5" fmla="*/ 2147483646 h 7373"/>
              <a:gd name="T6" fmla="*/ 2147483646 w 4819"/>
              <a:gd name="T7" fmla="*/ 2147483646 h 7373"/>
              <a:gd name="T8" fmla="*/ 2147483646 w 4819"/>
              <a:gd name="T9" fmla="*/ 0 h 7373"/>
              <a:gd name="T10" fmla="*/ 2147483646 w 4819"/>
              <a:gd name="T11" fmla="*/ 0 h 7373"/>
              <a:gd name="T12" fmla="*/ 2147483646 w 4819"/>
              <a:gd name="T13" fmla="*/ 2147483646 h 7373"/>
              <a:gd name="T14" fmla="*/ 2147483646 w 4819"/>
              <a:gd name="T15" fmla="*/ 2147483646 h 7373"/>
              <a:gd name="T16" fmla="*/ 2147483646 w 4819"/>
              <a:gd name="T17" fmla="*/ 2147483646 h 7373"/>
              <a:gd name="T18" fmla="*/ 2147483646 w 4819"/>
              <a:gd name="T19" fmla="*/ 2147483646 h 7373"/>
              <a:gd name="T20" fmla="*/ 2147483646 w 4819"/>
              <a:gd name="T21" fmla="*/ 2147483646 h 7373"/>
              <a:gd name="T22" fmla="*/ 2147483646 w 4819"/>
              <a:gd name="T23" fmla="*/ 2147483646 h 7373"/>
              <a:gd name="T24" fmla="*/ 2147483646 w 4819"/>
              <a:gd name="T25" fmla="*/ 2147483646 h 7373"/>
              <a:gd name="T26" fmla="*/ 0 w 4819"/>
              <a:gd name="T27" fmla="*/ 2147483646 h 7373"/>
              <a:gd name="T28" fmla="*/ 0 w 4819"/>
              <a:gd name="T29" fmla="*/ 2147483646 h 7373"/>
              <a:gd name="T30" fmla="*/ 2147483646 w 4819"/>
              <a:gd name="T31" fmla="*/ 0 h 73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819" h="7373">
                <a:moveTo>
                  <a:pt x="2315" y="1680"/>
                </a:moveTo>
                <a:cubicBezTo>
                  <a:pt x="2028" y="2726"/>
                  <a:pt x="1741" y="3772"/>
                  <a:pt x="1454" y="4818"/>
                </a:cubicBezTo>
                <a:cubicBezTo>
                  <a:pt x="1741" y="4818"/>
                  <a:pt x="2028" y="4818"/>
                  <a:pt x="2315" y="4818"/>
                </a:cubicBezTo>
                <a:cubicBezTo>
                  <a:pt x="2315" y="3772"/>
                  <a:pt x="2315" y="2726"/>
                  <a:pt x="2315" y="1680"/>
                </a:cubicBezTo>
                <a:close/>
                <a:moveTo>
                  <a:pt x="1683" y="0"/>
                </a:moveTo>
                <a:cubicBezTo>
                  <a:pt x="2544" y="0"/>
                  <a:pt x="3404" y="0"/>
                  <a:pt x="4264" y="0"/>
                </a:cubicBezTo>
                <a:cubicBezTo>
                  <a:pt x="4264" y="1606"/>
                  <a:pt x="4264" y="3212"/>
                  <a:pt x="4264" y="4818"/>
                </a:cubicBezTo>
                <a:cubicBezTo>
                  <a:pt x="4449" y="4818"/>
                  <a:pt x="4634" y="4818"/>
                  <a:pt x="4819" y="4818"/>
                </a:cubicBezTo>
                <a:cubicBezTo>
                  <a:pt x="4819" y="5237"/>
                  <a:pt x="4819" y="5656"/>
                  <a:pt x="4819" y="6075"/>
                </a:cubicBezTo>
                <a:cubicBezTo>
                  <a:pt x="4634" y="6075"/>
                  <a:pt x="4449" y="6075"/>
                  <a:pt x="4264" y="6075"/>
                </a:cubicBezTo>
                <a:cubicBezTo>
                  <a:pt x="4264" y="6508"/>
                  <a:pt x="4264" y="6940"/>
                  <a:pt x="4264" y="7373"/>
                </a:cubicBezTo>
                <a:cubicBezTo>
                  <a:pt x="3614" y="7373"/>
                  <a:pt x="2965" y="7373"/>
                  <a:pt x="2315" y="7373"/>
                </a:cubicBezTo>
                <a:cubicBezTo>
                  <a:pt x="2315" y="6940"/>
                  <a:pt x="2315" y="6508"/>
                  <a:pt x="2315" y="6075"/>
                </a:cubicBezTo>
                <a:cubicBezTo>
                  <a:pt x="1543" y="6075"/>
                  <a:pt x="772" y="6075"/>
                  <a:pt x="0" y="6075"/>
                </a:cubicBezTo>
                <a:cubicBezTo>
                  <a:pt x="0" y="5656"/>
                  <a:pt x="0" y="5237"/>
                  <a:pt x="0" y="4818"/>
                </a:cubicBezTo>
                <a:cubicBezTo>
                  <a:pt x="561" y="3212"/>
                  <a:pt x="1122" y="1606"/>
                  <a:pt x="16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endParaRPr lang="zh-CN" altLang="en-US"/>
          </a:p>
        </p:txBody>
      </p:sp>
      <p:cxnSp>
        <p:nvCxnSpPr>
          <p:cNvPr id="24" name="MH_Other_9">
            <a:extLst>
              <a:ext uri="{FF2B5EF4-FFF2-40B4-BE49-F238E27FC236}">
                <a16:creationId xmlns="" xmlns:a16="http://schemas.microsoft.com/office/drawing/2014/main" id="{C0FE21E2-28FD-45AA-A545-1B821E795CC6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2731325" y="3439747"/>
            <a:ext cx="7315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SubTitle_1">
            <a:extLst>
              <a:ext uri="{FF2B5EF4-FFF2-40B4-BE49-F238E27FC236}">
                <a16:creationId xmlns="" xmlns:a16="http://schemas.microsoft.com/office/drawing/2014/main" id="{F77B5C5C-7CF0-44D3-8162-F43DC0352AFA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28618" y="3738564"/>
            <a:ext cx="1990959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1</a:t>
            </a:r>
            <a:r>
              <a:rPr lang="zh-CN" altLang="en-US" b="1" dirty="0" smtClean="0">
                <a:latin typeface="+mn-lt"/>
                <a:ea typeface="+mn-ea"/>
              </a:rPr>
              <a:t>：单击“预览”“保存”“发布”按钮预览和发布工程文件</a:t>
            </a:r>
            <a:r>
              <a:rPr lang="zh-CN" altLang="en-US" dirty="0" smtClean="0">
                <a:latin typeface="+mn-lt"/>
                <a:ea typeface="+mn-ea"/>
              </a:rPr>
              <a:t>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6" name="MH_SubTitle_2">
            <a:extLst>
              <a:ext uri="{FF2B5EF4-FFF2-40B4-BE49-F238E27FC236}">
                <a16:creationId xmlns="" xmlns:a16="http://schemas.microsoft.com/office/drawing/2014/main" id="{5CB708BE-891B-4C79-833D-036774288189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87841" y="3738564"/>
            <a:ext cx="1603375" cy="180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2</a:t>
            </a:r>
            <a:r>
              <a:rPr lang="zh-CN" altLang="en-US" b="1" dirty="0" smtClean="0">
                <a:latin typeface="+mn-lt"/>
                <a:ea typeface="+mn-ea"/>
              </a:rPr>
              <a:t>：输出到云。</a:t>
            </a:r>
            <a:endParaRPr lang="zh-CN" altLang="en-US" b="1" dirty="0">
              <a:latin typeface="+mn-lt"/>
              <a:ea typeface="+mn-ea"/>
            </a:endParaRPr>
          </a:p>
        </p:txBody>
      </p:sp>
      <p:sp>
        <p:nvSpPr>
          <p:cNvPr id="27" name="MH_SubTitle_3">
            <a:extLst>
              <a:ext uri="{FF2B5EF4-FFF2-40B4-BE49-F238E27FC236}">
                <a16:creationId xmlns="" xmlns:a16="http://schemas.microsoft.com/office/drawing/2014/main" id="{32ECC974-3581-4794-A98B-DDCC8DC8B2F4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069015" y="3738562"/>
            <a:ext cx="1603375" cy="191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3</a:t>
            </a:r>
            <a:r>
              <a:rPr lang="zh-CN" altLang="en-US" b="1" dirty="0" smtClean="0">
                <a:latin typeface="+mn-lt"/>
                <a:ea typeface="+mn-ea"/>
              </a:rPr>
              <a:t>：发布成视频。</a:t>
            </a:r>
            <a:endParaRPr lang="zh-CN" altLang="en-US" b="1" dirty="0">
              <a:latin typeface="+mn-lt"/>
              <a:ea typeface="+mn-ea"/>
            </a:endParaRPr>
          </a:p>
        </p:txBody>
      </p:sp>
      <p:sp>
        <p:nvSpPr>
          <p:cNvPr id="28" name="MH_SubTitle_4">
            <a:extLst>
              <a:ext uri="{FF2B5EF4-FFF2-40B4-BE49-F238E27FC236}">
                <a16:creationId xmlns="" xmlns:a16="http://schemas.microsoft.com/office/drawing/2014/main" id="{7C6117A0-B01C-4AF0-9484-6997C5AFBB20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50190" y="3738563"/>
            <a:ext cx="1603375" cy="180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b="1" dirty="0">
                <a:latin typeface="+mn-lt"/>
                <a:ea typeface="+mn-ea"/>
              </a:rPr>
              <a:t>步骤</a:t>
            </a:r>
            <a:r>
              <a:rPr lang="en-US" altLang="zh-CN" b="1" dirty="0">
                <a:latin typeface="+mn-lt"/>
                <a:ea typeface="+mn-ea"/>
              </a:rPr>
              <a:t>4</a:t>
            </a:r>
            <a:r>
              <a:rPr lang="zh-CN" altLang="en-US" b="1" dirty="0" smtClean="0">
                <a:latin typeface="+mn-lt"/>
                <a:ea typeface="+mn-ea"/>
              </a:rPr>
              <a:t>：用户还可以把工程输出成</a:t>
            </a:r>
            <a:r>
              <a:rPr lang="en-US" altLang="zh-CN" b="1" dirty="0" smtClean="0">
                <a:latin typeface="+mn-lt"/>
                <a:ea typeface="+mn-ea"/>
              </a:rPr>
              <a:t>GIF</a:t>
            </a:r>
            <a:r>
              <a:rPr lang="zh-CN" altLang="en-US" b="1" dirty="0" smtClean="0">
                <a:latin typeface="+mn-lt"/>
                <a:ea typeface="+mn-ea"/>
              </a:rPr>
              <a:t>。</a:t>
            </a:r>
            <a:endParaRPr lang="zh-CN" altLang="en-US" b="1" dirty="0">
              <a:latin typeface="+mn-lt"/>
              <a:ea typeface="+mn-ea"/>
            </a:endParaRPr>
          </a:p>
        </p:txBody>
      </p:sp>
      <p:grpSp>
        <p:nvGrpSpPr>
          <p:cNvPr id="29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1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67461" y="990399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793708" y="1080040"/>
            <a:ext cx="2535402" cy="665191"/>
            <a:chOff x="7270772" y="682536"/>
            <a:chExt cx="1875613" cy="51372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5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动画发布</a:t>
              </a:r>
              <a:endParaRPr lang="zh-CN" altLang="en-US" sz="18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pic>
        <p:nvPicPr>
          <p:cNvPr id="1026" name="Picture 2" descr="4-9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999" y="4642171"/>
            <a:ext cx="3694113" cy="164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742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25F48E2-5D79-F646-9F30-EABA0C62C5B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4.1.1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微课的定义与特点</a:t>
            </a:r>
          </a:p>
        </p:txBody>
      </p:sp>
      <p:grpSp>
        <p:nvGrpSpPr>
          <p:cNvPr id="28" name="组合 7">
            <a:extLst>
              <a:ext uri="{FF2B5EF4-FFF2-40B4-BE49-F238E27FC236}">
                <a16:creationId xmlns="" xmlns:a16="http://schemas.microsoft.com/office/drawing/2014/main" id="{B50A47C3-1683-1145-9230-57DF35FAE548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29" name="矩形 1">
              <a:extLst>
                <a:ext uri="{FF2B5EF4-FFF2-40B4-BE49-F238E27FC236}">
                  <a16:creationId xmlns="" xmlns:a16="http://schemas.microsoft.com/office/drawing/2014/main" id="{6A7C5469-D49B-4A49-8ECC-AE8EECACE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0" name="矩形 9">
              <a:extLst>
                <a:ext uri="{FF2B5EF4-FFF2-40B4-BE49-F238E27FC236}">
                  <a16:creationId xmlns="" xmlns:a16="http://schemas.microsoft.com/office/drawing/2014/main" id="{4BABE381-17AA-A741-9BDC-4CC163AA3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0070AA5-69B5-F041-B135-2D799A191837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8FFAA2EF-9DC1-1743-8394-882E263B2424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92B6C509-2C52-2747-9827-FD9EE35B89E7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0FA739DF-BFAE-6244-98ED-5CB1EF749C22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EAD1AA2A-8447-EE4E-9B8A-B62DEF7DB319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5FEC7F0E-4888-AD46-9CA0-237855FB4F1D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A47209F-0230-BC40-BCBC-97C85919959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2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微课的定义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740B74BE-9BC7-4640-B40A-75BEC058B271}"/>
              </a:ext>
            </a:extLst>
          </p:cNvPr>
          <p:cNvGrpSpPr/>
          <p:nvPr/>
        </p:nvGrpSpPr>
        <p:grpSpPr>
          <a:xfrm>
            <a:off x="546474" y="4354269"/>
            <a:ext cx="11099052" cy="1656214"/>
            <a:chOff x="578682" y="4669063"/>
            <a:chExt cx="11099052" cy="1656214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082324F-9F20-427A-A876-49D0930C9DDD}"/>
                </a:ext>
              </a:extLst>
            </p:cNvPr>
            <p:cNvGrpSpPr/>
            <p:nvPr/>
          </p:nvGrpSpPr>
          <p:grpSpPr>
            <a:xfrm>
              <a:off x="2232830" y="4669063"/>
              <a:ext cx="9444904" cy="1656214"/>
              <a:chOff x="757773" y="2929728"/>
              <a:chExt cx="10980811" cy="724319"/>
            </a:xfrm>
          </p:grpSpPr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1C0220A0-2761-4D08-B064-7EACC98A68C6}"/>
                  </a:ext>
                </a:extLst>
              </p:cNvPr>
              <p:cNvSpPr/>
              <p:nvPr/>
            </p:nvSpPr>
            <p:spPr>
              <a:xfrm>
                <a:off x="757773" y="2929728"/>
                <a:ext cx="10831303" cy="72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sx="101000" sy="101000" algn="c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B92622BC-B4DD-4C46-823F-332811085F46}"/>
                  </a:ext>
                </a:extLst>
              </p:cNvPr>
              <p:cNvSpPr/>
              <p:nvPr/>
            </p:nvSpPr>
            <p:spPr>
              <a:xfrm>
                <a:off x="9670830" y="2930640"/>
                <a:ext cx="2067754" cy="723407"/>
              </a:xfrm>
              <a:prstGeom prst="rect">
                <a:avLst/>
              </a:prstGeom>
              <a:gradFill flip="none" rotWithShape="1">
                <a:gsLst>
                  <a:gs pos="11000">
                    <a:srgbClr val="2C60F6"/>
                  </a:gs>
                  <a:gs pos="100000">
                    <a:srgbClr val="C351F7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zh-CN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黎加厚</a:t>
                </a:r>
                <a:endParaRPr lang="zh-CN" altLang="en-US" sz="2000" b="1" spc="3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35413B10-540F-4D33-ACDC-F369516906B1}"/>
                  </a:ext>
                </a:extLst>
              </p:cNvPr>
              <p:cNvSpPr txBox="1"/>
              <p:nvPr/>
            </p:nvSpPr>
            <p:spPr>
              <a:xfrm>
                <a:off x="1249703" y="3084409"/>
                <a:ext cx="8079094" cy="3497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仓耳玄三M W05" panose="02020400000000000000" pitchFamily="18" charset="-122"/>
                    <a:ea typeface="仓耳玄三M W05" panose="02020400000000000000" pitchFamily="18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“微课程”是指时间在</a:t>
                </a:r>
                <a:r>
                  <a:rPr lang="en-US" altLang="zh-CN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10</a:t>
                </a:r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分钟以内，有明确的教学目标，内容短小，集中说明一个问题的小课程。</a:t>
                </a:r>
              </a:p>
            </p:txBody>
          </p:sp>
        </p:grpSp>
        <p:pic>
          <p:nvPicPr>
            <p:cNvPr id="16" name="图片 15" descr="穿白色衣服的男人在微笑&#10;&#10;描述已自动生成">
              <a:extLst>
                <a:ext uri="{FF2B5EF4-FFF2-40B4-BE49-F238E27FC236}">
                  <a16:creationId xmlns="" xmlns:a16="http://schemas.microsoft.com/office/drawing/2014/main" id="{4C11B216-3505-044C-A98D-15B2D46C5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682" y="4669063"/>
              <a:ext cx="1940038" cy="16562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515B8F3-22A7-954F-8559-CD74DC8D2441}"/>
              </a:ext>
            </a:extLst>
          </p:cNvPr>
          <p:cNvGrpSpPr/>
          <p:nvPr/>
        </p:nvGrpSpPr>
        <p:grpSpPr>
          <a:xfrm>
            <a:off x="546473" y="2156044"/>
            <a:ext cx="11099054" cy="1915951"/>
            <a:chOff x="578681" y="2470838"/>
            <a:chExt cx="11099054" cy="1915951"/>
          </a:xfrm>
        </p:grpSpPr>
        <p:pic>
          <p:nvPicPr>
            <p:cNvPr id="7" name="图片 6" descr="穿蓝色上衣的人在微笑&#10;&#10;低可信度描述已自动生成">
              <a:extLst>
                <a:ext uri="{FF2B5EF4-FFF2-40B4-BE49-F238E27FC236}">
                  <a16:creationId xmlns="" xmlns:a16="http://schemas.microsoft.com/office/drawing/2014/main" id="{F8584C75-4276-5A4D-977E-897F3E6CC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9202" y="2470838"/>
              <a:ext cx="1778533" cy="189070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CF8ACCB6-8604-4476-B130-2E2C71A9B8ED}"/>
                </a:ext>
              </a:extLst>
            </p:cNvPr>
            <p:cNvGrpSpPr/>
            <p:nvPr/>
          </p:nvGrpSpPr>
          <p:grpSpPr>
            <a:xfrm>
              <a:off x="578681" y="2471423"/>
              <a:ext cx="9320521" cy="1915366"/>
              <a:chOff x="755324" y="2091075"/>
              <a:chExt cx="10833752" cy="725278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65DEB06F-B87B-4CEA-840C-000349ACAADA}"/>
                  </a:ext>
                </a:extLst>
              </p:cNvPr>
              <p:cNvSpPr/>
              <p:nvPr/>
            </p:nvSpPr>
            <p:spPr>
              <a:xfrm>
                <a:off x="757773" y="2091444"/>
                <a:ext cx="10831303" cy="72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sx="101000" sy="101000" algn="c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340410B6-09F7-4CEC-9C27-DD4CAB899036}"/>
                  </a:ext>
                </a:extLst>
              </p:cNvPr>
              <p:cNvSpPr/>
              <p:nvPr/>
            </p:nvSpPr>
            <p:spPr>
              <a:xfrm>
                <a:off x="755324" y="2091075"/>
                <a:ext cx="2255011" cy="725278"/>
              </a:xfrm>
              <a:prstGeom prst="rect">
                <a:avLst/>
              </a:prstGeom>
              <a:gradFill flip="none" rotWithShape="1">
                <a:gsLst>
                  <a:gs pos="11000">
                    <a:srgbClr val="2C60F6"/>
                  </a:gs>
                  <a:gs pos="100000">
                    <a:srgbClr val="C351F7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zh-CN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胡铁生</a:t>
                </a:r>
                <a:endParaRPr lang="zh-CN" altLang="en-US" sz="2000" b="1" spc="3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E45EE8DA-A6D3-4557-A2C9-C3CAD786F952}"/>
                  </a:ext>
                </a:extLst>
              </p:cNvPr>
              <p:cNvSpPr txBox="1"/>
              <p:nvPr/>
            </p:nvSpPr>
            <p:spPr>
              <a:xfrm>
                <a:off x="3169851" y="2167231"/>
                <a:ext cx="8238368" cy="5824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仓耳玄三M W05" panose="02020400000000000000" pitchFamily="18" charset="-122"/>
                    <a:ea typeface="仓耳玄三M W05" panose="02020400000000000000" pitchFamily="18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zh-CN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微课又名微课程，是“微型视频网络课程”的简称，它是以微型教学视频为主要载体，针对某个学科知识点（如重点、难点、疑点、考点等）或教学环节（如学习活动、主题、实验、任务等）而设计开发的一种情景化、支持多种学习方式的</a:t>
                </a:r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。</a:t>
                </a:r>
                <a:endParaRPr lang="zh-CN" altLang="zh-CN" sz="2000" dirty="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264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96427" y="3515061"/>
            <a:ext cx="8631989" cy="1024768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 smtClean="0">
                <a:solidFill>
                  <a:schemeClr val="tx2"/>
                </a:solidFill>
              </a:rPr>
              <a:t>      观看</a:t>
            </a:r>
            <a:r>
              <a:rPr lang="en-US" altLang="zh-CN" sz="2400" b="1" dirty="0" smtClean="0">
                <a:solidFill>
                  <a:schemeClr val="tx2"/>
                </a:solidFill>
              </a:rPr>
              <a:t>【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案例</a:t>
            </a:r>
            <a:r>
              <a:rPr lang="en-US" altLang="zh-CN" sz="2400" b="1" dirty="0" smtClean="0">
                <a:solidFill>
                  <a:schemeClr val="tx2"/>
                </a:solidFill>
              </a:rPr>
              <a:t>]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使用</a:t>
            </a:r>
            <a:r>
              <a:rPr lang="zh-CN" altLang="en-US" sz="2400" b="1" dirty="0">
                <a:solidFill>
                  <a:schemeClr val="tx2"/>
                </a:solidFill>
              </a:rPr>
              <a:t>万彩动画大师软件制作微课</a:t>
            </a:r>
            <a:r>
              <a:rPr lang="en-US" altLang="zh-CN" sz="2400" b="1" dirty="0">
                <a:solidFill>
                  <a:schemeClr val="tx2"/>
                </a:solidFill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</a:rPr>
              <a:t>爱在家人间</a:t>
            </a:r>
            <a:r>
              <a:rPr lang="en-US" altLang="zh-CN" sz="2400" b="1" dirty="0" smtClean="0">
                <a:solidFill>
                  <a:schemeClr val="tx2"/>
                </a:solidFill>
              </a:rPr>
              <a:t>》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讲解视频后，</a:t>
            </a:r>
            <a:r>
              <a:rPr lang="zh-CN" altLang="en-US" sz="2400" b="1" dirty="0">
                <a:solidFill>
                  <a:schemeClr val="tx2"/>
                </a:solidFill>
              </a:rPr>
              <a:t>尝试制作微课</a:t>
            </a:r>
            <a:r>
              <a:rPr lang="en-US" altLang="zh-CN" sz="2400" b="1" dirty="0">
                <a:solidFill>
                  <a:schemeClr val="tx2"/>
                </a:solidFill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</a:rPr>
              <a:t>爱在家人间</a:t>
            </a:r>
            <a:r>
              <a:rPr lang="en-US" altLang="zh-CN" sz="2400" b="1" dirty="0">
                <a:solidFill>
                  <a:schemeClr val="tx2"/>
                </a:solidFill>
              </a:rPr>
              <a:t>》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grpSp>
        <p:nvGrpSpPr>
          <p:cNvPr id="42" name="组合 7">
            <a:extLst>
              <a:ext uri="{FF2B5EF4-FFF2-40B4-BE49-F238E27FC236}">
                <a16:creationId xmlns="" xmlns:a16="http://schemas.microsoft.com/office/drawing/2014/main" id="{A6F067EE-DC29-C244-8798-7451665D45FD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43" name="矩形 1">
              <a:extLst>
                <a:ext uri="{FF2B5EF4-FFF2-40B4-BE49-F238E27FC236}">
                  <a16:creationId xmlns="" xmlns:a16="http://schemas.microsoft.com/office/drawing/2014/main" id="{98621572-FD31-5D45-9D0D-FAB3585D0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44" name="矩形 9">
              <a:extLst>
                <a:ext uri="{FF2B5EF4-FFF2-40B4-BE49-F238E27FC236}">
                  <a16:creationId xmlns="" xmlns:a16="http://schemas.microsoft.com/office/drawing/2014/main" id="{47E8EF5B-DF55-5748-BC6F-FF60C7D4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4.2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课制作实操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BC6A36ED-858F-AC41-B888-711FD20160F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5603" y="914603"/>
            <a:ext cx="535604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4.2.4  </a:t>
            </a:r>
            <a:r>
              <a:rPr lang="zh-CN" altLang="en-US" sz="2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万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彩动画大师制作动画式微课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4143930" y="2069804"/>
            <a:ext cx="3312099" cy="918822"/>
            <a:chOff x="7270772" y="682536"/>
            <a:chExt cx="1875613" cy="513720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8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223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6</a:t>
              </a:r>
              <a:r>
                <a:rPr lang="en-US" altLang="zh-CN" sz="20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20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案例实操练习</a:t>
              </a:r>
              <a:endParaRPr lang="zh-CN" altLang="en-US" sz="2000" b="1" spc="3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08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947585" y="3626385"/>
            <a:ext cx="7042943" cy="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谢谢您的观看与聆听！</a:t>
            </a: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5340351" y="1627259"/>
            <a:ext cx="1511300" cy="1344084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12" tIns="60956" rIns="121912" bIns="60956"/>
          <a:lstStyle/>
          <a:p>
            <a:pPr defTabSz="914332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7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25F48E2-5D79-F646-9F30-EABA0C62C5B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4.1.1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微课的定义与特点</a:t>
            </a:r>
          </a:p>
        </p:txBody>
      </p:sp>
      <p:grpSp>
        <p:nvGrpSpPr>
          <p:cNvPr id="28" name="组合 7">
            <a:extLst>
              <a:ext uri="{FF2B5EF4-FFF2-40B4-BE49-F238E27FC236}">
                <a16:creationId xmlns="" xmlns:a16="http://schemas.microsoft.com/office/drawing/2014/main" id="{B50A47C3-1683-1145-9230-57DF35FAE548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29" name="矩形 1">
              <a:extLst>
                <a:ext uri="{FF2B5EF4-FFF2-40B4-BE49-F238E27FC236}">
                  <a16:creationId xmlns="" xmlns:a16="http://schemas.microsoft.com/office/drawing/2014/main" id="{6A7C5469-D49B-4A49-8ECC-AE8EECACE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0" name="矩形 9">
              <a:extLst>
                <a:ext uri="{FF2B5EF4-FFF2-40B4-BE49-F238E27FC236}">
                  <a16:creationId xmlns="" xmlns:a16="http://schemas.microsoft.com/office/drawing/2014/main" id="{4BABE381-17AA-A741-9BDC-4CC163AA3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0070AA5-69B5-F041-B135-2D799A191837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8FFAA2EF-9DC1-1743-8394-882E263B2424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92B6C509-2C52-2747-9827-FD9EE35B89E7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0FA739DF-BFAE-6244-98ED-5CB1EF749C22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EAD1AA2A-8447-EE4E-9B8A-B62DEF7DB319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5FEC7F0E-4888-AD46-9CA0-237855FB4F1D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A47209F-0230-BC40-BCBC-97C85919959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268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微课的定义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09B85B4-77C7-444C-81A7-9F7D1F288CCC}"/>
              </a:ext>
            </a:extLst>
          </p:cNvPr>
          <p:cNvGrpSpPr/>
          <p:nvPr/>
        </p:nvGrpSpPr>
        <p:grpSpPr>
          <a:xfrm>
            <a:off x="583228" y="4337724"/>
            <a:ext cx="11094506" cy="1657773"/>
            <a:chOff x="583228" y="4667504"/>
            <a:chExt cx="11094506" cy="165777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F082324F-9F20-427A-A876-49D0930C9DDD}"/>
                </a:ext>
              </a:extLst>
            </p:cNvPr>
            <p:cNvGrpSpPr/>
            <p:nvPr/>
          </p:nvGrpSpPr>
          <p:grpSpPr>
            <a:xfrm>
              <a:off x="2232830" y="4669063"/>
              <a:ext cx="9444904" cy="1656214"/>
              <a:chOff x="757773" y="2929728"/>
              <a:chExt cx="10980811" cy="724319"/>
            </a:xfrm>
          </p:grpSpPr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1C0220A0-2761-4D08-B064-7EACC98A68C6}"/>
                  </a:ext>
                </a:extLst>
              </p:cNvPr>
              <p:cNvSpPr/>
              <p:nvPr/>
            </p:nvSpPr>
            <p:spPr>
              <a:xfrm>
                <a:off x="757773" y="2929728"/>
                <a:ext cx="10831303" cy="72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sx="101000" sy="101000" algn="c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B92622BC-B4DD-4C46-823F-332811085F46}"/>
                  </a:ext>
                </a:extLst>
              </p:cNvPr>
              <p:cNvSpPr/>
              <p:nvPr/>
            </p:nvSpPr>
            <p:spPr>
              <a:xfrm>
                <a:off x="9670830" y="2930640"/>
                <a:ext cx="2067754" cy="723407"/>
              </a:xfrm>
              <a:prstGeom prst="rect">
                <a:avLst/>
              </a:prstGeom>
              <a:gradFill flip="none" rotWithShape="1">
                <a:gsLst>
                  <a:gs pos="11000">
                    <a:srgbClr val="2C60F6"/>
                  </a:gs>
                  <a:gs pos="100000">
                    <a:srgbClr val="C351F7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张一春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35413B10-540F-4D33-ACDC-F369516906B1}"/>
                  </a:ext>
                </a:extLst>
              </p:cNvPr>
              <p:cNvSpPr txBox="1"/>
              <p:nvPr/>
            </p:nvSpPr>
            <p:spPr>
              <a:xfrm>
                <a:off x="1260375" y="3035134"/>
                <a:ext cx="8240231" cy="511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仓耳玄三M W05" panose="02020400000000000000" pitchFamily="18" charset="-122"/>
                    <a:ea typeface="仓耳玄三M W05" panose="02020400000000000000" pitchFamily="18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微课是指为使学习者自主学习获得最佳效果，经过精心的信息化教学设计，以流媒体形式展示的围绕某个知识点或教学环节开展的简短、完整的教学活动。</a:t>
                </a:r>
              </a:p>
            </p:txBody>
          </p:sp>
        </p:grpSp>
        <p:pic>
          <p:nvPicPr>
            <p:cNvPr id="23" name="图片 22" descr="穿西装的男人&#10;&#10;描述已自动生成">
              <a:extLst>
                <a:ext uri="{FF2B5EF4-FFF2-40B4-BE49-F238E27FC236}">
                  <a16:creationId xmlns="" xmlns:a16="http://schemas.microsoft.com/office/drawing/2014/main" id="{AED5335A-18C9-6749-B1A1-8D2BE3806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228" y="4667504"/>
              <a:ext cx="1935490" cy="165413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FBFB41C-E894-DD40-A59A-906EC6594B3A}"/>
              </a:ext>
            </a:extLst>
          </p:cNvPr>
          <p:cNvGrpSpPr/>
          <p:nvPr/>
        </p:nvGrpSpPr>
        <p:grpSpPr>
          <a:xfrm>
            <a:off x="578681" y="2141058"/>
            <a:ext cx="11099054" cy="1915951"/>
            <a:chOff x="578681" y="2470838"/>
            <a:chExt cx="11099054" cy="191595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CF8ACCB6-8604-4476-B130-2E2C71A9B8ED}"/>
                </a:ext>
              </a:extLst>
            </p:cNvPr>
            <p:cNvGrpSpPr/>
            <p:nvPr/>
          </p:nvGrpSpPr>
          <p:grpSpPr>
            <a:xfrm>
              <a:off x="578681" y="2471423"/>
              <a:ext cx="9320521" cy="1915366"/>
              <a:chOff x="755324" y="2091075"/>
              <a:chExt cx="10833752" cy="725278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65DEB06F-B87B-4CEA-840C-000349ACAADA}"/>
                  </a:ext>
                </a:extLst>
              </p:cNvPr>
              <p:cNvSpPr/>
              <p:nvPr/>
            </p:nvSpPr>
            <p:spPr>
              <a:xfrm>
                <a:off x="757773" y="2091444"/>
                <a:ext cx="10831303" cy="7243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sx="101000" sy="101000" algn="c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340410B6-09F7-4CEC-9C27-DD4CAB899036}"/>
                  </a:ext>
                </a:extLst>
              </p:cNvPr>
              <p:cNvSpPr/>
              <p:nvPr/>
            </p:nvSpPr>
            <p:spPr>
              <a:xfrm>
                <a:off x="755324" y="2091075"/>
                <a:ext cx="2255011" cy="725278"/>
              </a:xfrm>
              <a:prstGeom prst="rect">
                <a:avLst/>
              </a:prstGeom>
              <a:gradFill flip="none" rotWithShape="1">
                <a:gsLst>
                  <a:gs pos="11000">
                    <a:srgbClr val="2C60F6"/>
                  </a:gs>
                  <a:gs pos="100000">
                    <a:srgbClr val="C351F7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焦建利</a:t>
                </a:r>
              </a:p>
              <a:p>
                <a:pPr algn="ctr"/>
                <a:endParaRPr lang="zh-CN" altLang="en-US" sz="2000" dirty="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E45EE8DA-A6D3-4557-A2C9-C3CAD786F952}"/>
                  </a:ext>
                </a:extLst>
              </p:cNvPr>
              <p:cNvSpPr txBox="1"/>
              <p:nvPr/>
            </p:nvSpPr>
            <p:spPr>
              <a:xfrm>
                <a:off x="3180520" y="2301615"/>
                <a:ext cx="8238368" cy="302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ts val="20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仓耳玄三M W05" panose="02020400000000000000" pitchFamily="18" charset="-122"/>
                    <a:ea typeface="仓耳玄三M W05" panose="02020400000000000000" pitchFamily="18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000" dirty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微课是以阐述某一知识点为目标，以短小精悍的在线视频为表现形式，以学习或教学应用为目的的在线教学视频。</a:t>
                </a:r>
              </a:p>
            </p:txBody>
          </p:sp>
        </p:grpSp>
        <p:pic>
          <p:nvPicPr>
            <p:cNvPr id="26" name="图片 25" descr="穿着蓝色衣服的男人在微笑&#10;&#10;描述已自动生成">
              <a:extLst>
                <a:ext uri="{FF2B5EF4-FFF2-40B4-BE49-F238E27FC236}">
                  <a16:creationId xmlns="" xmlns:a16="http://schemas.microsoft.com/office/drawing/2014/main" id="{701756AF-4EE7-B147-A023-AB383867E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9201" y="2470838"/>
              <a:ext cx="1778534" cy="19128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56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7">
            <a:extLst>
              <a:ext uri="{FF2B5EF4-FFF2-40B4-BE49-F238E27FC236}">
                <a16:creationId xmlns="" xmlns:a16="http://schemas.microsoft.com/office/drawing/2014/main" id="{B2075721-613B-4304-BF2A-C74E6497638A}"/>
              </a:ext>
            </a:extLst>
          </p:cNvPr>
          <p:cNvSpPr/>
          <p:nvPr/>
        </p:nvSpPr>
        <p:spPr>
          <a:xfrm>
            <a:off x="753381" y="1834874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Rectangle 36">
            <a:extLst>
              <a:ext uri="{FF2B5EF4-FFF2-40B4-BE49-F238E27FC236}">
                <a16:creationId xmlns="" xmlns:a16="http://schemas.microsoft.com/office/drawing/2014/main" id="{45E7F027-7AFE-474C-B706-B1123EFDF985}"/>
              </a:ext>
            </a:extLst>
          </p:cNvPr>
          <p:cNvSpPr/>
          <p:nvPr/>
        </p:nvSpPr>
        <p:spPr>
          <a:xfrm>
            <a:off x="1623057" y="2081449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）教学时间较短。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5" name="Group 37">
            <a:extLst>
              <a:ext uri="{FF2B5EF4-FFF2-40B4-BE49-F238E27FC236}">
                <a16:creationId xmlns="" xmlns:a16="http://schemas.microsoft.com/office/drawing/2014/main" id="{E40FFE65-6689-46BE-BC2B-D29489386C4B}"/>
              </a:ext>
            </a:extLst>
          </p:cNvPr>
          <p:cNvGrpSpPr/>
          <p:nvPr/>
        </p:nvGrpSpPr>
        <p:grpSpPr>
          <a:xfrm>
            <a:off x="974283" y="2015704"/>
            <a:ext cx="541457" cy="531604"/>
            <a:chOff x="1047522" y="1998772"/>
            <a:chExt cx="528637" cy="528637"/>
          </a:xfrm>
        </p:grpSpPr>
        <p:sp>
          <p:nvSpPr>
            <p:cNvPr id="6" name="Oval 38">
              <a:extLst>
                <a:ext uri="{FF2B5EF4-FFF2-40B4-BE49-F238E27FC236}">
                  <a16:creationId xmlns="" xmlns:a16="http://schemas.microsoft.com/office/drawing/2014/main" id="{E2008ADE-F8B5-4AEF-8046-6EA8F9E00997}"/>
                </a:ext>
              </a:extLst>
            </p:cNvPr>
            <p:cNvSpPr/>
            <p:nvPr/>
          </p:nvSpPr>
          <p:spPr>
            <a:xfrm>
              <a:off x="1047522" y="1998772"/>
              <a:ext cx="528637" cy="5286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grpSp>
          <p:nvGrpSpPr>
            <p:cNvPr id="7" name="Group 39">
              <a:extLst>
                <a:ext uri="{FF2B5EF4-FFF2-40B4-BE49-F238E27FC236}">
                  <a16:creationId xmlns="" xmlns:a16="http://schemas.microsoft.com/office/drawing/2014/main" id="{A1894103-A879-41CB-9DBD-0CE61645C36A}"/>
                </a:ext>
              </a:extLst>
            </p:cNvPr>
            <p:cNvGrpSpPr/>
            <p:nvPr/>
          </p:nvGrpSpPr>
          <p:grpSpPr>
            <a:xfrm>
              <a:off x="1191928" y="2130498"/>
              <a:ext cx="239823" cy="239823"/>
              <a:chOff x="2900363" y="3976688"/>
              <a:chExt cx="425450" cy="425450"/>
            </a:xfrm>
            <a:solidFill>
              <a:schemeClr val="bg1"/>
            </a:solidFill>
          </p:grpSpPr>
          <p:sp>
            <p:nvSpPr>
              <p:cNvPr id="8" name="Freeform 175">
                <a:extLst>
                  <a:ext uri="{FF2B5EF4-FFF2-40B4-BE49-F238E27FC236}">
                    <a16:creationId xmlns="" xmlns:a16="http://schemas.microsoft.com/office/drawing/2014/main" id="{33821112-B1AE-44CD-8854-B541BB5C0A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0363" y="4033838"/>
                <a:ext cx="368300" cy="368300"/>
              </a:xfrm>
              <a:custGeom>
                <a:avLst/>
                <a:gdLst>
                  <a:gd name="T0" fmla="*/ 0 w 232"/>
                  <a:gd name="T1" fmla="*/ 232 h 232"/>
                  <a:gd name="T2" fmla="*/ 24 w 232"/>
                  <a:gd name="T3" fmla="*/ 139 h 232"/>
                  <a:gd name="T4" fmla="*/ 163 w 232"/>
                  <a:gd name="T5" fmla="*/ 0 h 232"/>
                  <a:gd name="T6" fmla="*/ 232 w 232"/>
                  <a:gd name="T7" fmla="*/ 68 h 232"/>
                  <a:gd name="T8" fmla="*/ 92 w 232"/>
                  <a:gd name="T9" fmla="*/ 208 h 232"/>
                  <a:gd name="T10" fmla="*/ 0 w 232"/>
                  <a:gd name="T11" fmla="*/ 232 h 232"/>
                  <a:gd name="T12" fmla="*/ 38 w 232"/>
                  <a:gd name="T13" fmla="*/ 149 h 232"/>
                  <a:gd name="T14" fmla="*/ 24 w 232"/>
                  <a:gd name="T15" fmla="*/ 208 h 232"/>
                  <a:gd name="T16" fmla="*/ 83 w 232"/>
                  <a:gd name="T17" fmla="*/ 194 h 232"/>
                  <a:gd name="T18" fmla="*/ 208 w 232"/>
                  <a:gd name="T19" fmla="*/ 68 h 232"/>
                  <a:gd name="T20" fmla="*/ 163 w 232"/>
                  <a:gd name="T21" fmla="*/ 23 h 232"/>
                  <a:gd name="T22" fmla="*/ 38 w 232"/>
                  <a:gd name="T23" fmla="*/ 149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2" h="232">
                    <a:moveTo>
                      <a:pt x="0" y="232"/>
                    </a:moveTo>
                    <a:lnTo>
                      <a:pt x="24" y="139"/>
                    </a:lnTo>
                    <a:lnTo>
                      <a:pt x="163" y="0"/>
                    </a:lnTo>
                    <a:lnTo>
                      <a:pt x="232" y="68"/>
                    </a:lnTo>
                    <a:lnTo>
                      <a:pt x="92" y="208"/>
                    </a:lnTo>
                    <a:lnTo>
                      <a:pt x="0" y="232"/>
                    </a:lnTo>
                    <a:close/>
                    <a:moveTo>
                      <a:pt x="38" y="149"/>
                    </a:moveTo>
                    <a:lnTo>
                      <a:pt x="24" y="208"/>
                    </a:lnTo>
                    <a:lnTo>
                      <a:pt x="83" y="194"/>
                    </a:lnTo>
                    <a:lnTo>
                      <a:pt x="208" y="68"/>
                    </a:lnTo>
                    <a:lnTo>
                      <a:pt x="163" y="23"/>
                    </a:lnTo>
                    <a:lnTo>
                      <a:pt x="38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9" name="Freeform 176">
                <a:extLst>
                  <a:ext uri="{FF2B5EF4-FFF2-40B4-BE49-F238E27FC236}">
                    <a16:creationId xmlns="" xmlns:a16="http://schemas.microsoft.com/office/drawing/2014/main" id="{AD319FD1-A176-4C86-B7B8-4534970FC733}"/>
                  </a:ext>
                </a:extLst>
              </p:cNvPr>
              <p:cNvSpPr/>
              <p:nvPr/>
            </p:nvSpPr>
            <p:spPr bwMode="auto">
              <a:xfrm>
                <a:off x="2944813" y="4251325"/>
                <a:ext cx="106362" cy="104775"/>
              </a:xfrm>
              <a:custGeom>
                <a:avLst/>
                <a:gdLst>
                  <a:gd name="T0" fmla="*/ 20 w 28"/>
                  <a:gd name="T1" fmla="*/ 28 h 28"/>
                  <a:gd name="T2" fmla="*/ 0 w 28"/>
                  <a:gd name="T3" fmla="*/ 8 h 28"/>
                  <a:gd name="T4" fmla="*/ 2 w 28"/>
                  <a:gd name="T5" fmla="*/ 0 h 28"/>
                  <a:gd name="T6" fmla="*/ 28 w 28"/>
                  <a:gd name="T7" fmla="*/ 26 h 28"/>
                  <a:gd name="T8" fmla="*/ 20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0" y="28"/>
                    </a:moveTo>
                    <a:cubicBezTo>
                      <a:pt x="18" y="18"/>
                      <a:pt x="10" y="10"/>
                      <a:pt x="0" y="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4" y="4"/>
                      <a:pt x="24" y="14"/>
                      <a:pt x="28" y="26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0" name="Freeform 177">
                <a:extLst>
                  <a:ext uri="{FF2B5EF4-FFF2-40B4-BE49-F238E27FC236}">
                    <a16:creationId xmlns="" xmlns:a16="http://schemas.microsoft.com/office/drawing/2014/main" id="{D6270796-894C-4AA4-A3B8-E8A49203A5E2}"/>
                  </a:ext>
                </a:extLst>
              </p:cNvPr>
              <p:cNvSpPr/>
              <p:nvPr/>
            </p:nvSpPr>
            <p:spPr bwMode="auto">
              <a:xfrm>
                <a:off x="2998788" y="4086225"/>
                <a:ext cx="217487" cy="217488"/>
              </a:xfrm>
              <a:custGeom>
                <a:avLst/>
                <a:gdLst>
                  <a:gd name="T0" fmla="*/ 14 w 137"/>
                  <a:gd name="T1" fmla="*/ 137 h 137"/>
                  <a:gd name="T2" fmla="*/ 0 w 137"/>
                  <a:gd name="T3" fmla="*/ 123 h 137"/>
                  <a:gd name="T4" fmla="*/ 123 w 137"/>
                  <a:gd name="T5" fmla="*/ 0 h 137"/>
                  <a:gd name="T6" fmla="*/ 137 w 137"/>
                  <a:gd name="T7" fmla="*/ 14 h 137"/>
                  <a:gd name="T8" fmla="*/ 14 w 13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7">
                    <a:moveTo>
                      <a:pt x="14" y="137"/>
                    </a:moveTo>
                    <a:lnTo>
                      <a:pt x="0" y="123"/>
                    </a:lnTo>
                    <a:lnTo>
                      <a:pt x="123" y="0"/>
                    </a:lnTo>
                    <a:lnTo>
                      <a:pt x="137" y="14"/>
                    </a:lnTo>
                    <a:lnTo>
                      <a:pt x="14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1" name="Freeform 178">
                <a:extLst>
                  <a:ext uri="{FF2B5EF4-FFF2-40B4-BE49-F238E27FC236}">
                    <a16:creationId xmlns="" xmlns:a16="http://schemas.microsoft.com/office/drawing/2014/main" id="{AF64E920-91F4-4E64-8D66-C4BFD3C25473}"/>
                  </a:ext>
                </a:extLst>
              </p:cNvPr>
              <p:cNvSpPr/>
              <p:nvPr/>
            </p:nvSpPr>
            <p:spPr bwMode="auto">
              <a:xfrm>
                <a:off x="2919413" y="4337050"/>
                <a:ext cx="44450" cy="46038"/>
              </a:xfrm>
              <a:custGeom>
                <a:avLst/>
                <a:gdLst>
                  <a:gd name="T0" fmla="*/ 0 w 12"/>
                  <a:gd name="T1" fmla="*/ 12 h 12"/>
                  <a:gd name="T2" fmla="*/ 12 w 12"/>
                  <a:gd name="T3" fmla="*/ 9 h 12"/>
                  <a:gd name="T4" fmla="*/ 3 w 12"/>
                  <a:gd name="T5" fmla="*/ 0 h 12"/>
                  <a:gd name="T6" fmla="*/ 0 w 12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5"/>
                      <a:pt x="7" y="1"/>
                      <a:pt x="3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2" name="Freeform 179">
                <a:extLst>
                  <a:ext uri="{FF2B5EF4-FFF2-40B4-BE49-F238E27FC236}">
                    <a16:creationId xmlns="" xmlns:a16="http://schemas.microsoft.com/office/drawing/2014/main" id="{F57FB516-3696-4BC8-9139-87BD4664C4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0238" y="3976688"/>
                <a:ext cx="155575" cy="153988"/>
              </a:xfrm>
              <a:custGeom>
                <a:avLst/>
                <a:gdLst>
                  <a:gd name="T0" fmla="*/ 29 w 41"/>
                  <a:gd name="T1" fmla="*/ 41 h 41"/>
                  <a:gd name="T2" fmla="*/ 0 w 41"/>
                  <a:gd name="T3" fmla="*/ 12 h 41"/>
                  <a:gd name="T4" fmla="*/ 11 w 41"/>
                  <a:gd name="T5" fmla="*/ 0 h 41"/>
                  <a:gd name="T6" fmla="*/ 13 w 41"/>
                  <a:gd name="T7" fmla="*/ 1 h 41"/>
                  <a:gd name="T8" fmla="*/ 40 w 41"/>
                  <a:gd name="T9" fmla="*/ 28 h 41"/>
                  <a:gd name="T10" fmla="*/ 41 w 41"/>
                  <a:gd name="T11" fmla="*/ 30 h 41"/>
                  <a:gd name="T12" fmla="*/ 29 w 41"/>
                  <a:gd name="T13" fmla="*/ 41 h 41"/>
                  <a:gd name="T14" fmla="*/ 10 w 41"/>
                  <a:gd name="T15" fmla="*/ 12 h 41"/>
                  <a:gd name="T16" fmla="*/ 29 w 41"/>
                  <a:gd name="T17" fmla="*/ 31 h 41"/>
                  <a:gd name="T18" fmla="*/ 33 w 41"/>
                  <a:gd name="T19" fmla="*/ 27 h 41"/>
                  <a:gd name="T20" fmla="*/ 14 w 41"/>
                  <a:gd name="T21" fmla="*/ 8 h 41"/>
                  <a:gd name="T22" fmla="*/ 10 w 41"/>
                  <a:gd name="T2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41">
                    <a:moveTo>
                      <a:pt x="29" y="4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7" y="2"/>
                      <a:pt x="39" y="14"/>
                      <a:pt x="40" y="28"/>
                    </a:cubicBezTo>
                    <a:cubicBezTo>
                      <a:pt x="41" y="30"/>
                      <a:pt x="41" y="30"/>
                      <a:pt x="41" y="30"/>
                    </a:cubicBezTo>
                    <a:lnTo>
                      <a:pt x="29" y="41"/>
                    </a:lnTo>
                    <a:close/>
                    <a:moveTo>
                      <a:pt x="10" y="12"/>
                    </a:moveTo>
                    <a:cubicBezTo>
                      <a:pt x="29" y="31"/>
                      <a:pt x="29" y="31"/>
                      <a:pt x="29" y="31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1" y="18"/>
                      <a:pt x="23" y="10"/>
                      <a:pt x="14" y="8"/>
                    </a:cubicBezTo>
                    <a:lnTo>
                      <a:pt x="1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</p:grpSp>
      </p:grpSp>
      <p:sp>
        <p:nvSpPr>
          <p:cNvPr id="13" name="Rounded Rectangle 17">
            <a:extLst>
              <a:ext uri="{FF2B5EF4-FFF2-40B4-BE49-F238E27FC236}">
                <a16:creationId xmlns="" xmlns:a16="http://schemas.microsoft.com/office/drawing/2014/main" id="{D5EC0B93-CF8E-4DEB-A1A2-25CDD54AA5D4}"/>
              </a:ext>
            </a:extLst>
          </p:cNvPr>
          <p:cNvSpPr/>
          <p:nvPr/>
        </p:nvSpPr>
        <p:spPr>
          <a:xfrm>
            <a:off x="753381" y="3030017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Rounded Rectangle 28">
            <a:extLst>
              <a:ext uri="{FF2B5EF4-FFF2-40B4-BE49-F238E27FC236}">
                <a16:creationId xmlns="" xmlns:a16="http://schemas.microsoft.com/office/drawing/2014/main" id="{90624E57-B4B3-4512-96BE-813BE423929F}"/>
              </a:ext>
            </a:extLst>
          </p:cNvPr>
          <p:cNvSpPr/>
          <p:nvPr/>
        </p:nvSpPr>
        <p:spPr>
          <a:xfrm>
            <a:off x="753381" y="4225163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Rounded Rectangle 39">
            <a:extLst>
              <a:ext uri="{FF2B5EF4-FFF2-40B4-BE49-F238E27FC236}">
                <a16:creationId xmlns="" xmlns:a16="http://schemas.microsoft.com/office/drawing/2014/main" id="{397A3C82-7640-499A-BC3C-DE9A06C5E511}"/>
              </a:ext>
            </a:extLst>
          </p:cNvPr>
          <p:cNvSpPr/>
          <p:nvPr/>
        </p:nvSpPr>
        <p:spPr>
          <a:xfrm>
            <a:off x="753381" y="5420742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" name="Rounded Rectangle 50">
            <a:extLst>
              <a:ext uri="{FF2B5EF4-FFF2-40B4-BE49-F238E27FC236}">
                <a16:creationId xmlns="" xmlns:a16="http://schemas.microsoft.com/office/drawing/2014/main" id="{1052B152-5EEA-4FC3-B734-F3107496A642}"/>
              </a:ext>
            </a:extLst>
          </p:cNvPr>
          <p:cNvSpPr/>
          <p:nvPr/>
        </p:nvSpPr>
        <p:spPr>
          <a:xfrm>
            <a:off x="6410413" y="1834874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Rounded Rectangle 61">
            <a:extLst>
              <a:ext uri="{FF2B5EF4-FFF2-40B4-BE49-F238E27FC236}">
                <a16:creationId xmlns="" xmlns:a16="http://schemas.microsoft.com/office/drawing/2014/main" id="{E172CE5F-5F4F-4525-9427-8F767B378B00}"/>
              </a:ext>
            </a:extLst>
          </p:cNvPr>
          <p:cNvSpPr/>
          <p:nvPr/>
        </p:nvSpPr>
        <p:spPr>
          <a:xfrm>
            <a:off x="6410413" y="3030017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8" name="Rounded Rectangle 72">
            <a:extLst>
              <a:ext uri="{FF2B5EF4-FFF2-40B4-BE49-F238E27FC236}">
                <a16:creationId xmlns="" xmlns:a16="http://schemas.microsoft.com/office/drawing/2014/main" id="{23427B41-24EA-4998-88C3-81A618AAC28B}"/>
              </a:ext>
            </a:extLst>
          </p:cNvPr>
          <p:cNvSpPr/>
          <p:nvPr/>
        </p:nvSpPr>
        <p:spPr>
          <a:xfrm>
            <a:off x="6410413" y="4225163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9" name="Rounded Rectangle 83">
            <a:extLst>
              <a:ext uri="{FF2B5EF4-FFF2-40B4-BE49-F238E27FC236}">
                <a16:creationId xmlns="" xmlns:a16="http://schemas.microsoft.com/office/drawing/2014/main" id="{C6CA9C8B-9785-449C-AF3C-8B67847E08C1}"/>
              </a:ext>
            </a:extLst>
          </p:cNvPr>
          <p:cNvSpPr/>
          <p:nvPr/>
        </p:nvSpPr>
        <p:spPr>
          <a:xfrm>
            <a:off x="6410413" y="5420742"/>
            <a:ext cx="5008259" cy="893258"/>
          </a:xfrm>
          <a:prstGeom prst="roundRect">
            <a:avLst>
              <a:gd name="adj" fmla="val 1078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 sz="200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1" name="Rectangle 53">
            <a:extLst>
              <a:ext uri="{FF2B5EF4-FFF2-40B4-BE49-F238E27FC236}">
                <a16:creationId xmlns="" xmlns:a16="http://schemas.microsoft.com/office/drawing/2014/main" id="{C5359384-9536-4644-A99D-D813C3D38126}"/>
              </a:ext>
            </a:extLst>
          </p:cNvPr>
          <p:cNvSpPr/>
          <p:nvPr/>
        </p:nvSpPr>
        <p:spPr>
          <a:xfrm>
            <a:off x="1623057" y="3247665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）教学内容少且聚焦。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2" name="Group 54">
            <a:extLst>
              <a:ext uri="{FF2B5EF4-FFF2-40B4-BE49-F238E27FC236}">
                <a16:creationId xmlns="" xmlns:a16="http://schemas.microsoft.com/office/drawing/2014/main" id="{09013571-909E-475E-8DFC-EAFD6B040729}"/>
              </a:ext>
            </a:extLst>
          </p:cNvPr>
          <p:cNvGrpSpPr/>
          <p:nvPr/>
        </p:nvGrpSpPr>
        <p:grpSpPr>
          <a:xfrm>
            <a:off x="974283" y="3210848"/>
            <a:ext cx="541457" cy="531604"/>
            <a:chOff x="1047522" y="3004369"/>
            <a:chExt cx="528637" cy="528637"/>
          </a:xfrm>
        </p:grpSpPr>
        <p:sp>
          <p:nvSpPr>
            <p:cNvPr id="23" name="Oval 55">
              <a:extLst>
                <a:ext uri="{FF2B5EF4-FFF2-40B4-BE49-F238E27FC236}">
                  <a16:creationId xmlns="" xmlns:a16="http://schemas.microsoft.com/office/drawing/2014/main" id="{178B126B-6402-4273-8BF4-DF368922892E}"/>
                </a:ext>
              </a:extLst>
            </p:cNvPr>
            <p:cNvSpPr/>
            <p:nvPr/>
          </p:nvSpPr>
          <p:spPr>
            <a:xfrm>
              <a:off x="1047522" y="3004369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grpSp>
          <p:nvGrpSpPr>
            <p:cNvPr id="24" name="Group 56">
              <a:extLst>
                <a:ext uri="{FF2B5EF4-FFF2-40B4-BE49-F238E27FC236}">
                  <a16:creationId xmlns="" xmlns:a16="http://schemas.microsoft.com/office/drawing/2014/main" id="{B25F61EA-CE0A-4390-9BB3-4C50E1F73993}"/>
                </a:ext>
              </a:extLst>
            </p:cNvPr>
            <p:cNvGrpSpPr/>
            <p:nvPr/>
          </p:nvGrpSpPr>
          <p:grpSpPr>
            <a:xfrm>
              <a:off x="1162466" y="3125154"/>
              <a:ext cx="292481" cy="287065"/>
              <a:chOff x="1393825" y="3976688"/>
              <a:chExt cx="428625" cy="420688"/>
            </a:xfrm>
            <a:solidFill>
              <a:schemeClr val="bg1"/>
            </a:solidFill>
          </p:grpSpPr>
          <p:sp>
            <p:nvSpPr>
              <p:cNvPr id="25" name="Freeform 136">
                <a:extLst>
                  <a:ext uri="{FF2B5EF4-FFF2-40B4-BE49-F238E27FC236}">
                    <a16:creationId xmlns="" xmlns:a16="http://schemas.microsoft.com/office/drawing/2014/main" id="{08903B46-BA10-4669-AD92-A6FDF12C4C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3825" y="3976688"/>
                <a:ext cx="428625" cy="420688"/>
              </a:xfrm>
              <a:custGeom>
                <a:avLst/>
                <a:gdLst>
                  <a:gd name="T0" fmla="*/ 50 w 114"/>
                  <a:gd name="T1" fmla="*/ 112 h 112"/>
                  <a:gd name="T2" fmla="*/ 41 w 114"/>
                  <a:gd name="T3" fmla="*/ 109 h 112"/>
                  <a:gd name="T4" fmla="*/ 5 w 114"/>
                  <a:gd name="T5" fmla="*/ 73 h 112"/>
                  <a:gd name="T6" fmla="*/ 5 w 114"/>
                  <a:gd name="T7" fmla="*/ 55 h 112"/>
                  <a:gd name="T8" fmla="*/ 53 w 114"/>
                  <a:gd name="T9" fmla="*/ 7 h 112"/>
                  <a:gd name="T10" fmla="*/ 71 w 114"/>
                  <a:gd name="T11" fmla="*/ 0 h 112"/>
                  <a:gd name="T12" fmla="*/ 101 w 114"/>
                  <a:gd name="T13" fmla="*/ 0 h 112"/>
                  <a:gd name="T14" fmla="*/ 114 w 114"/>
                  <a:gd name="T15" fmla="*/ 13 h 112"/>
                  <a:gd name="T16" fmla="*/ 114 w 114"/>
                  <a:gd name="T17" fmla="*/ 43 h 112"/>
                  <a:gd name="T18" fmla="*/ 107 w 114"/>
                  <a:gd name="T19" fmla="*/ 61 h 112"/>
                  <a:gd name="T20" fmla="*/ 59 w 114"/>
                  <a:gd name="T21" fmla="*/ 109 h 112"/>
                  <a:gd name="T22" fmla="*/ 50 w 114"/>
                  <a:gd name="T23" fmla="*/ 112 h 112"/>
                  <a:gd name="T24" fmla="*/ 71 w 114"/>
                  <a:gd name="T25" fmla="*/ 8 h 112"/>
                  <a:gd name="T26" fmla="*/ 59 w 114"/>
                  <a:gd name="T27" fmla="*/ 13 h 112"/>
                  <a:gd name="T28" fmla="*/ 11 w 114"/>
                  <a:gd name="T29" fmla="*/ 61 h 112"/>
                  <a:gd name="T30" fmla="*/ 11 w 114"/>
                  <a:gd name="T31" fmla="*/ 67 h 112"/>
                  <a:gd name="T32" fmla="*/ 47 w 114"/>
                  <a:gd name="T33" fmla="*/ 103 h 112"/>
                  <a:gd name="T34" fmla="*/ 53 w 114"/>
                  <a:gd name="T35" fmla="*/ 103 h 112"/>
                  <a:gd name="T36" fmla="*/ 101 w 114"/>
                  <a:gd name="T37" fmla="*/ 55 h 112"/>
                  <a:gd name="T38" fmla="*/ 106 w 114"/>
                  <a:gd name="T39" fmla="*/ 43 h 112"/>
                  <a:gd name="T40" fmla="*/ 106 w 114"/>
                  <a:gd name="T41" fmla="*/ 13 h 112"/>
                  <a:gd name="T42" fmla="*/ 101 w 114"/>
                  <a:gd name="T43" fmla="*/ 8 h 112"/>
                  <a:gd name="T44" fmla="*/ 71 w 114"/>
                  <a:gd name="T45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" h="112">
                    <a:moveTo>
                      <a:pt x="50" y="112"/>
                    </a:moveTo>
                    <a:cubicBezTo>
                      <a:pt x="47" y="112"/>
                      <a:pt x="43" y="111"/>
                      <a:pt x="41" y="109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0" y="68"/>
                      <a:pt x="0" y="60"/>
                      <a:pt x="5" y="55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7" y="3"/>
                      <a:pt x="65" y="0"/>
                      <a:pt x="7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8" y="0"/>
                      <a:pt x="114" y="6"/>
                      <a:pt x="114" y="1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4" y="49"/>
                      <a:pt x="111" y="57"/>
                      <a:pt x="107" y="61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57" y="111"/>
                      <a:pt x="53" y="112"/>
                      <a:pt x="50" y="112"/>
                    </a:cubicBezTo>
                    <a:close/>
                    <a:moveTo>
                      <a:pt x="71" y="8"/>
                    </a:moveTo>
                    <a:cubicBezTo>
                      <a:pt x="67" y="8"/>
                      <a:pt x="61" y="10"/>
                      <a:pt x="59" y="13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9" y="62"/>
                      <a:pt x="9" y="66"/>
                      <a:pt x="11" y="67"/>
                    </a:cubicBezTo>
                    <a:cubicBezTo>
                      <a:pt x="47" y="103"/>
                      <a:pt x="47" y="103"/>
                      <a:pt x="47" y="103"/>
                    </a:cubicBezTo>
                    <a:cubicBezTo>
                      <a:pt x="48" y="105"/>
                      <a:pt x="52" y="105"/>
                      <a:pt x="53" y="103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104" y="53"/>
                      <a:pt x="106" y="47"/>
                      <a:pt x="106" y="4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0"/>
                      <a:pt x="104" y="8"/>
                      <a:pt x="101" y="8"/>
                    </a:cubicBezTo>
                    <a:lnTo>
                      <a:pt x="7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26" name="Freeform 137">
                <a:extLst>
                  <a:ext uri="{FF2B5EF4-FFF2-40B4-BE49-F238E27FC236}">
                    <a16:creationId xmlns="" xmlns:a16="http://schemas.microsoft.com/office/drawing/2014/main" id="{AAB5E176-A8A8-4C4E-B4FB-30EC26A854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41475" y="4037013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8"/>
                    </a:moveTo>
                    <a:cubicBezTo>
                      <a:pt x="11" y="8"/>
                      <a:pt x="8" y="11"/>
                      <a:pt x="8" y="16"/>
                    </a:cubicBezTo>
                    <a:cubicBezTo>
                      <a:pt x="8" y="21"/>
                      <a:pt x="11" y="24"/>
                      <a:pt x="16" y="24"/>
                    </a:cubicBezTo>
                    <a:cubicBezTo>
                      <a:pt x="21" y="24"/>
                      <a:pt x="24" y="21"/>
                      <a:pt x="24" y="16"/>
                    </a:cubicBezTo>
                    <a:cubicBezTo>
                      <a:pt x="24" y="11"/>
                      <a:pt x="21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</p:grpSp>
      </p:grpSp>
      <p:sp>
        <p:nvSpPr>
          <p:cNvPr id="28" name="Rectangle 60">
            <a:extLst>
              <a:ext uri="{FF2B5EF4-FFF2-40B4-BE49-F238E27FC236}">
                <a16:creationId xmlns="" xmlns:a16="http://schemas.microsoft.com/office/drawing/2014/main" id="{06FBD50F-56AA-471C-B0DE-1804D1C6ED13}"/>
              </a:ext>
            </a:extLst>
          </p:cNvPr>
          <p:cNvSpPr/>
          <p:nvPr/>
        </p:nvSpPr>
        <p:spPr>
          <a:xfrm>
            <a:off x="1645821" y="4467936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）资源容量较小。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9" name="Group 61">
            <a:extLst>
              <a:ext uri="{FF2B5EF4-FFF2-40B4-BE49-F238E27FC236}">
                <a16:creationId xmlns="" xmlns:a16="http://schemas.microsoft.com/office/drawing/2014/main" id="{D1187A7B-3710-4A9A-9811-9FAA2169EBA6}"/>
              </a:ext>
            </a:extLst>
          </p:cNvPr>
          <p:cNvGrpSpPr/>
          <p:nvPr/>
        </p:nvGrpSpPr>
        <p:grpSpPr>
          <a:xfrm>
            <a:off x="974283" y="4405141"/>
            <a:ext cx="541457" cy="531604"/>
            <a:chOff x="1047522" y="4192846"/>
            <a:chExt cx="528637" cy="528637"/>
          </a:xfrm>
        </p:grpSpPr>
        <p:sp>
          <p:nvSpPr>
            <p:cNvPr id="30" name="Oval 62">
              <a:extLst>
                <a:ext uri="{FF2B5EF4-FFF2-40B4-BE49-F238E27FC236}">
                  <a16:creationId xmlns="" xmlns:a16="http://schemas.microsoft.com/office/drawing/2014/main" id="{DBC21B33-3B31-4D5E-A289-55905FD0F852}"/>
                </a:ext>
              </a:extLst>
            </p:cNvPr>
            <p:cNvSpPr/>
            <p:nvPr/>
          </p:nvSpPr>
          <p:spPr>
            <a:xfrm>
              <a:off x="1047522" y="4192846"/>
              <a:ext cx="528637" cy="5286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1" name="Freeform 292">
              <a:extLst>
                <a:ext uri="{FF2B5EF4-FFF2-40B4-BE49-F238E27FC236}">
                  <a16:creationId xmlns="" xmlns:a16="http://schemas.microsoft.com/office/drawing/2014/main" id="{C72955E5-4580-407D-AF7E-9E6C8AABE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7588" y="4338238"/>
              <a:ext cx="299900" cy="237852"/>
            </a:xfrm>
            <a:custGeom>
              <a:avLst/>
              <a:gdLst>
                <a:gd name="T0" fmla="*/ 489 w 581"/>
                <a:gd name="T1" fmla="*/ 160 h 461"/>
                <a:gd name="T2" fmla="*/ 496 w 581"/>
                <a:gd name="T3" fmla="*/ 235 h 461"/>
                <a:gd name="T4" fmla="*/ 476 w 581"/>
                <a:gd name="T5" fmla="*/ 301 h 461"/>
                <a:gd name="T6" fmla="*/ 465 w 581"/>
                <a:gd name="T7" fmla="*/ 307 h 461"/>
                <a:gd name="T8" fmla="*/ 454 w 581"/>
                <a:gd name="T9" fmla="*/ 303 h 461"/>
                <a:gd name="T10" fmla="*/ 452 w 581"/>
                <a:gd name="T11" fmla="*/ 289 h 461"/>
                <a:gd name="T12" fmla="*/ 469 w 581"/>
                <a:gd name="T13" fmla="*/ 232 h 461"/>
                <a:gd name="T14" fmla="*/ 459 w 581"/>
                <a:gd name="T15" fmla="*/ 153 h 461"/>
                <a:gd name="T16" fmla="*/ 452 w 581"/>
                <a:gd name="T17" fmla="*/ 129 h 461"/>
                <a:gd name="T18" fmla="*/ 463 w 581"/>
                <a:gd name="T19" fmla="*/ 120 h 461"/>
                <a:gd name="T20" fmla="*/ 476 w 581"/>
                <a:gd name="T21" fmla="*/ 127 h 461"/>
                <a:gd name="T22" fmla="*/ 536 w 581"/>
                <a:gd name="T23" fmla="*/ 53 h 461"/>
                <a:gd name="T24" fmla="*/ 522 w 581"/>
                <a:gd name="T25" fmla="*/ 57 h 461"/>
                <a:gd name="T26" fmla="*/ 522 w 581"/>
                <a:gd name="T27" fmla="*/ 72 h 461"/>
                <a:gd name="T28" fmla="*/ 549 w 581"/>
                <a:gd name="T29" fmla="*/ 158 h 461"/>
                <a:gd name="T30" fmla="*/ 553 w 581"/>
                <a:gd name="T31" fmla="*/ 248 h 461"/>
                <a:gd name="T32" fmla="*/ 520 w 581"/>
                <a:gd name="T33" fmla="*/ 357 h 461"/>
                <a:gd name="T34" fmla="*/ 522 w 581"/>
                <a:gd name="T35" fmla="*/ 371 h 461"/>
                <a:gd name="T36" fmla="*/ 533 w 581"/>
                <a:gd name="T37" fmla="*/ 375 h 461"/>
                <a:gd name="T38" fmla="*/ 559 w 581"/>
                <a:gd name="T39" fmla="*/ 338 h 461"/>
                <a:gd name="T40" fmla="*/ 581 w 581"/>
                <a:gd name="T41" fmla="*/ 224 h 461"/>
                <a:gd name="T42" fmla="*/ 571 w 581"/>
                <a:gd name="T43" fmla="*/ 134 h 461"/>
                <a:gd name="T44" fmla="*/ 544 w 581"/>
                <a:gd name="T45" fmla="*/ 59 h 461"/>
                <a:gd name="T46" fmla="*/ 393 w 581"/>
                <a:gd name="T47" fmla="*/ 410 h 461"/>
                <a:gd name="T48" fmla="*/ 373 w 581"/>
                <a:gd name="T49" fmla="*/ 428 h 461"/>
                <a:gd name="T50" fmla="*/ 244 w 581"/>
                <a:gd name="T51" fmla="*/ 333 h 461"/>
                <a:gd name="T52" fmla="*/ 200 w 581"/>
                <a:gd name="T53" fmla="*/ 426 h 461"/>
                <a:gd name="T54" fmla="*/ 182 w 581"/>
                <a:gd name="T55" fmla="*/ 454 h 461"/>
                <a:gd name="T56" fmla="*/ 119 w 581"/>
                <a:gd name="T57" fmla="*/ 461 h 461"/>
                <a:gd name="T58" fmla="*/ 94 w 581"/>
                <a:gd name="T59" fmla="*/ 454 h 461"/>
                <a:gd name="T60" fmla="*/ 77 w 581"/>
                <a:gd name="T61" fmla="*/ 426 h 461"/>
                <a:gd name="T62" fmla="*/ 44 w 581"/>
                <a:gd name="T63" fmla="*/ 333 h 461"/>
                <a:gd name="T64" fmla="*/ 13 w 581"/>
                <a:gd name="T65" fmla="*/ 320 h 461"/>
                <a:gd name="T66" fmla="*/ 0 w 581"/>
                <a:gd name="T67" fmla="*/ 290 h 461"/>
                <a:gd name="T68" fmla="*/ 4 w 581"/>
                <a:gd name="T69" fmla="*/ 118 h 461"/>
                <a:gd name="T70" fmla="*/ 28 w 581"/>
                <a:gd name="T71" fmla="*/ 96 h 461"/>
                <a:gd name="T72" fmla="*/ 353 w 581"/>
                <a:gd name="T73" fmla="*/ 6 h 461"/>
                <a:gd name="T74" fmla="*/ 360 w 581"/>
                <a:gd name="T75" fmla="*/ 2 h 461"/>
                <a:gd name="T76" fmla="*/ 386 w 581"/>
                <a:gd name="T77" fmla="*/ 7 h 461"/>
                <a:gd name="T78" fmla="*/ 42 w 581"/>
                <a:gd name="T79" fmla="*/ 307 h 461"/>
                <a:gd name="T80" fmla="*/ 42 w 581"/>
                <a:gd name="T81" fmla="*/ 120 h 461"/>
                <a:gd name="T82" fmla="*/ 26 w 581"/>
                <a:gd name="T83" fmla="*/ 134 h 461"/>
                <a:gd name="T84" fmla="*/ 31 w 581"/>
                <a:gd name="T85" fmla="*/ 301 h 461"/>
                <a:gd name="T86" fmla="*/ 175 w 581"/>
                <a:gd name="T87" fmla="*/ 333 h 461"/>
                <a:gd name="T88" fmla="*/ 103 w 581"/>
                <a:gd name="T89" fmla="*/ 425 h 461"/>
                <a:gd name="T90" fmla="*/ 158 w 581"/>
                <a:gd name="T91" fmla="*/ 436 h 461"/>
                <a:gd name="T92" fmla="*/ 173 w 581"/>
                <a:gd name="T93" fmla="*/ 425 h 461"/>
                <a:gd name="T94" fmla="*/ 366 w 581"/>
                <a:gd name="T95" fmla="*/ 30 h 461"/>
                <a:gd name="T96" fmla="*/ 366 w 581"/>
                <a:gd name="T97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1" h="461">
                  <a:moveTo>
                    <a:pt x="476" y="127"/>
                  </a:moveTo>
                  <a:lnTo>
                    <a:pt x="476" y="127"/>
                  </a:lnTo>
                  <a:lnTo>
                    <a:pt x="483" y="143"/>
                  </a:lnTo>
                  <a:lnTo>
                    <a:pt x="489" y="160"/>
                  </a:lnTo>
                  <a:lnTo>
                    <a:pt x="494" y="180"/>
                  </a:lnTo>
                  <a:lnTo>
                    <a:pt x="496" y="206"/>
                  </a:lnTo>
                  <a:lnTo>
                    <a:pt x="496" y="221"/>
                  </a:lnTo>
                  <a:lnTo>
                    <a:pt x="496" y="235"/>
                  </a:lnTo>
                  <a:lnTo>
                    <a:pt x="492" y="250"/>
                  </a:lnTo>
                  <a:lnTo>
                    <a:pt x="489" y="267"/>
                  </a:lnTo>
                  <a:lnTo>
                    <a:pt x="483" y="283"/>
                  </a:lnTo>
                  <a:lnTo>
                    <a:pt x="476" y="301"/>
                  </a:lnTo>
                  <a:lnTo>
                    <a:pt x="476" y="301"/>
                  </a:lnTo>
                  <a:lnTo>
                    <a:pt x="474" y="303"/>
                  </a:lnTo>
                  <a:lnTo>
                    <a:pt x="472" y="307"/>
                  </a:lnTo>
                  <a:lnTo>
                    <a:pt x="465" y="307"/>
                  </a:lnTo>
                  <a:lnTo>
                    <a:pt x="465" y="307"/>
                  </a:lnTo>
                  <a:lnTo>
                    <a:pt x="459" y="307"/>
                  </a:lnTo>
                  <a:lnTo>
                    <a:pt x="459" y="307"/>
                  </a:lnTo>
                  <a:lnTo>
                    <a:pt x="454" y="303"/>
                  </a:lnTo>
                  <a:lnTo>
                    <a:pt x="452" y="300"/>
                  </a:lnTo>
                  <a:lnTo>
                    <a:pt x="452" y="294"/>
                  </a:lnTo>
                  <a:lnTo>
                    <a:pt x="452" y="289"/>
                  </a:lnTo>
                  <a:lnTo>
                    <a:pt x="452" y="289"/>
                  </a:lnTo>
                  <a:lnTo>
                    <a:pt x="459" y="274"/>
                  </a:lnTo>
                  <a:lnTo>
                    <a:pt x="463" y="259"/>
                  </a:lnTo>
                  <a:lnTo>
                    <a:pt x="467" y="246"/>
                  </a:lnTo>
                  <a:lnTo>
                    <a:pt x="469" y="232"/>
                  </a:lnTo>
                  <a:lnTo>
                    <a:pt x="470" y="208"/>
                  </a:lnTo>
                  <a:lnTo>
                    <a:pt x="467" y="186"/>
                  </a:lnTo>
                  <a:lnTo>
                    <a:pt x="463" y="167"/>
                  </a:lnTo>
                  <a:lnTo>
                    <a:pt x="459" y="153"/>
                  </a:lnTo>
                  <a:lnTo>
                    <a:pt x="454" y="140"/>
                  </a:lnTo>
                  <a:lnTo>
                    <a:pt x="454" y="140"/>
                  </a:lnTo>
                  <a:lnTo>
                    <a:pt x="452" y="134"/>
                  </a:lnTo>
                  <a:lnTo>
                    <a:pt x="452" y="129"/>
                  </a:lnTo>
                  <a:lnTo>
                    <a:pt x="454" y="125"/>
                  </a:lnTo>
                  <a:lnTo>
                    <a:pt x="457" y="121"/>
                  </a:lnTo>
                  <a:lnTo>
                    <a:pt x="457" y="121"/>
                  </a:lnTo>
                  <a:lnTo>
                    <a:pt x="463" y="120"/>
                  </a:lnTo>
                  <a:lnTo>
                    <a:pt x="469" y="121"/>
                  </a:lnTo>
                  <a:lnTo>
                    <a:pt x="472" y="123"/>
                  </a:lnTo>
                  <a:lnTo>
                    <a:pt x="476" y="127"/>
                  </a:lnTo>
                  <a:lnTo>
                    <a:pt x="476" y="127"/>
                  </a:lnTo>
                  <a:close/>
                  <a:moveTo>
                    <a:pt x="544" y="59"/>
                  </a:moveTo>
                  <a:lnTo>
                    <a:pt x="544" y="59"/>
                  </a:lnTo>
                  <a:lnTo>
                    <a:pt x="540" y="55"/>
                  </a:lnTo>
                  <a:lnTo>
                    <a:pt x="536" y="53"/>
                  </a:lnTo>
                  <a:lnTo>
                    <a:pt x="531" y="53"/>
                  </a:lnTo>
                  <a:lnTo>
                    <a:pt x="527" y="55"/>
                  </a:lnTo>
                  <a:lnTo>
                    <a:pt x="527" y="55"/>
                  </a:lnTo>
                  <a:lnTo>
                    <a:pt x="522" y="57"/>
                  </a:lnTo>
                  <a:lnTo>
                    <a:pt x="520" y="63"/>
                  </a:lnTo>
                  <a:lnTo>
                    <a:pt x="520" y="68"/>
                  </a:lnTo>
                  <a:lnTo>
                    <a:pt x="522" y="72"/>
                  </a:lnTo>
                  <a:lnTo>
                    <a:pt x="522" y="72"/>
                  </a:lnTo>
                  <a:lnTo>
                    <a:pt x="525" y="79"/>
                  </a:lnTo>
                  <a:lnTo>
                    <a:pt x="533" y="96"/>
                  </a:lnTo>
                  <a:lnTo>
                    <a:pt x="540" y="123"/>
                  </a:lnTo>
                  <a:lnTo>
                    <a:pt x="549" y="158"/>
                  </a:lnTo>
                  <a:lnTo>
                    <a:pt x="551" y="178"/>
                  </a:lnTo>
                  <a:lnTo>
                    <a:pt x="553" y="200"/>
                  </a:lnTo>
                  <a:lnTo>
                    <a:pt x="553" y="222"/>
                  </a:lnTo>
                  <a:lnTo>
                    <a:pt x="553" y="248"/>
                  </a:lnTo>
                  <a:lnTo>
                    <a:pt x="548" y="274"/>
                  </a:lnTo>
                  <a:lnTo>
                    <a:pt x="542" y="300"/>
                  </a:lnTo>
                  <a:lnTo>
                    <a:pt x="533" y="327"/>
                  </a:lnTo>
                  <a:lnTo>
                    <a:pt x="520" y="357"/>
                  </a:lnTo>
                  <a:lnTo>
                    <a:pt x="520" y="357"/>
                  </a:lnTo>
                  <a:lnTo>
                    <a:pt x="520" y="362"/>
                  </a:lnTo>
                  <a:lnTo>
                    <a:pt x="520" y="366"/>
                  </a:lnTo>
                  <a:lnTo>
                    <a:pt x="522" y="371"/>
                  </a:lnTo>
                  <a:lnTo>
                    <a:pt x="527" y="375"/>
                  </a:lnTo>
                  <a:lnTo>
                    <a:pt x="527" y="375"/>
                  </a:lnTo>
                  <a:lnTo>
                    <a:pt x="533" y="375"/>
                  </a:lnTo>
                  <a:lnTo>
                    <a:pt x="533" y="375"/>
                  </a:lnTo>
                  <a:lnTo>
                    <a:pt x="540" y="373"/>
                  </a:lnTo>
                  <a:lnTo>
                    <a:pt x="546" y="368"/>
                  </a:lnTo>
                  <a:lnTo>
                    <a:pt x="546" y="368"/>
                  </a:lnTo>
                  <a:lnTo>
                    <a:pt x="559" y="338"/>
                  </a:lnTo>
                  <a:lnTo>
                    <a:pt x="568" y="309"/>
                  </a:lnTo>
                  <a:lnTo>
                    <a:pt x="575" y="279"/>
                  </a:lnTo>
                  <a:lnTo>
                    <a:pt x="579" y="252"/>
                  </a:lnTo>
                  <a:lnTo>
                    <a:pt x="581" y="224"/>
                  </a:lnTo>
                  <a:lnTo>
                    <a:pt x="581" y="200"/>
                  </a:lnTo>
                  <a:lnTo>
                    <a:pt x="579" y="176"/>
                  </a:lnTo>
                  <a:lnTo>
                    <a:pt x="575" y="154"/>
                  </a:lnTo>
                  <a:lnTo>
                    <a:pt x="571" y="134"/>
                  </a:lnTo>
                  <a:lnTo>
                    <a:pt x="566" y="116"/>
                  </a:lnTo>
                  <a:lnTo>
                    <a:pt x="557" y="86"/>
                  </a:lnTo>
                  <a:lnTo>
                    <a:pt x="548" y="68"/>
                  </a:lnTo>
                  <a:lnTo>
                    <a:pt x="544" y="59"/>
                  </a:lnTo>
                  <a:lnTo>
                    <a:pt x="544" y="59"/>
                  </a:lnTo>
                  <a:close/>
                  <a:moveTo>
                    <a:pt x="393" y="26"/>
                  </a:moveTo>
                  <a:lnTo>
                    <a:pt x="393" y="410"/>
                  </a:lnTo>
                  <a:lnTo>
                    <a:pt x="393" y="410"/>
                  </a:lnTo>
                  <a:lnTo>
                    <a:pt x="390" y="419"/>
                  </a:lnTo>
                  <a:lnTo>
                    <a:pt x="386" y="425"/>
                  </a:lnTo>
                  <a:lnTo>
                    <a:pt x="380" y="428"/>
                  </a:lnTo>
                  <a:lnTo>
                    <a:pt x="373" y="428"/>
                  </a:lnTo>
                  <a:lnTo>
                    <a:pt x="373" y="428"/>
                  </a:lnTo>
                  <a:lnTo>
                    <a:pt x="366" y="426"/>
                  </a:lnTo>
                  <a:lnTo>
                    <a:pt x="355" y="421"/>
                  </a:lnTo>
                  <a:lnTo>
                    <a:pt x="244" y="333"/>
                  </a:lnTo>
                  <a:lnTo>
                    <a:pt x="200" y="333"/>
                  </a:lnTo>
                  <a:lnTo>
                    <a:pt x="200" y="417"/>
                  </a:lnTo>
                  <a:lnTo>
                    <a:pt x="200" y="417"/>
                  </a:lnTo>
                  <a:lnTo>
                    <a:pt x="200" y="426"/>
                  </a:lnTo>
                  <a:lnTo>
                    <a:pt x="198" y="436"/>
                  </a:lnTo>
                  <a:lnTo>
                    <a:pt x="193" y="443"/>
                  </a:lnTo>
                  <a:lnTo>
                    <a:pt x="187" y="448"/>
                  </a:lnTo>
                  <a:lnTo>
                    <a:pt x="182" y="454"/>
                  </a:lnTo>
                  <a:lnTo>
                    <a:pt x="175" y="458"/>
                  </a:lnTo>
                  <a:lnTo>
                    <a:pt x="165" y="459"/>
                  </a:lnTo>
                  <a:lnTo>
                    <a:pt x="158" y="461"/>
                  </a:lnTo>
                  <a:lnTo>
                    <a:pt x="119" y="461"/>
                  </a:lnTo>
                  <a:lnTo>
                    <a:pt x="119" y="461"/>
                  </a:lnTo>
                  <a:lnTo>
                    <a:pt x="110" y="459"/>
                  </a:lnTo>
                  <a:lnTo>
                    <a:pt x="101" y="458"/>
                  </a:lnTo>
                  <a:lnTo>
                    <a:pt x="94" y="454"/>
                  </a:lnTo>
                  <a:lnTo>
                    <a:pt x="88" y="448"/>
                  </a:lnTo>
                  <a:lnTo>
                    <a:pt x="83" y="443"/>
                  </a:lnTo>
                  <a:lnTo>
                    <a:pt x="79" y="436"/>
                  </a:lnTo>
                  <a:lnTo>
                    <a:pt x="77" y="426"/>
                  </a:lnTo>
                  <a:lnTo>
                    <a:pt x="75" y="417"/>
                  </a:lnTo>
                  <a:lnTo>
                    <a:pt x="75" y="333"/>
                  </a:lnTo>
                  <a:lnTo>
                    <a:pt x="44" y="333"/>
                  </a:lnTo>
                  <a:lnTo>
                    <a:pt x="44" y="333"/>
                  </a:lnTo>
                  <a:lnTo>
                    <a:pt x="35" y="333"/>
                  </a:lnTo>
                  <a:lnTo>
                    <a:pt x="28" y="329"/>
                  </a:lnTo>
                  <a:lnTo>
                    <a:pt x="20" y="325"/>
                  </a:lnTo>
                  <a:lnTo>
                    <a:pt x="13" y="320"/>
                  </a:lnTo>
                  <a:lnTo>
                    <a:pt x="7" y="314"/>
                  </a:lnTo>
                  <a:lnTo>
                    <a:pt x="4" y="307"/>
                  </a:lnTo>
                  <a:lnTo>
                    <a:pt x="2" y="298"/>
                  </a:lnTo>
                  <a:lnTo>
                    <a:pt x="0" y="29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27"/>
                  </a:lnTo>
                  <a:lnTo>
                    <a:pt x="4" y="118"/>
                  </a:lnTo>
                  <a:lnTo>
                    <a:pt x="7" y="110"/>
                  </a:lnTo>
                  <a:lnTo>
                    <a:pt x="13" y="105"/>
                  </a:lnTo>
                  <a:lnTo>
                    <a:pt x="20" y="99"/>
                  </a:lnTo>
                  <a:lnTo>
                    <a:pt x="28" y="96"/>
                  </a:lnTo>
                  <a:lnTo>
                    <a:pt x="35" y="94"/>
                  </a:lnTo>
                  <a:lnTo>
                    <a:pt x="44" y="92"/>
                  </a:lnTo>
                  <a:lnTo>
                    <a:pt x="244" y="92"/>
                  </a:lnTo>
                  <a:lnTo>
                    <a:pt x="353" y="6"/>
                  </a:lnTo>
                  <a:lnTo>
                    <a:pt x="353" y="6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60" y="2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8" y="2"/>
                  </a:lnTo>
                  <a:lnTo>
                    <a:pt x="386" y="7"/>
                  </a:lnTo>
                  <a:lnTo>
                    <a:pt x="391" y="15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2" y="307"/>
                  </a:moveTo>
                  <a:lnTo>
                    <a:pt x="235" y="307"/>
                  </a:lnTo>
                  <a:lnTo>
                    <a:pt x="235" y="120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37" y="120"/>
                  </a:lnTo>
                  <a:lnTo>
                    <a:pt x="31" y="123"/>
                  </a:lnTo>
                  <a:lnTo>
                    <a:pt x="28" y="129"/>
                  </a:lnTo>
                  <a:lnTo>
                    <a:pt x="26" y="134"/>
                  </a:lnTo>
                  <a:lnTo>
                    <a:pt x="26" y="290"/>
                  </a:lnTo>
                  <a:lnTo>
                    <a:pt x="26" y="290"/>
                  </a:lnTo>
                  <a:lnTo>
                    <a:pt x="28" y="296"/>
                  </a:lnTo>
                  <a:lnTo>
                    <a:pt x="31" y="301"/>
                  </a:lnTo>
                  <a:lnTo>
                    <a:pt x="37" y="305"/>
                  </a:lnTo>
                  <a:lnTo>
                    <a:pt x="42" y="307"/>
                  </a:lnTo>
                  <a:lnTo>
                    <a:pt x="42" y="307"/>
                  </a:lnTo>
                  <a:close/>
                  <a:moveTo>
                    <a:pt x="175" y="333"/>
                  </a:moveTo>
                  <a:lnTo>
                    <a:pt x="101" y="333"/>
                  </a:lnTo>
                  <a:lnTo>
                    <a:pt x="101" y="417"/>
                  </a:lnTo>
                  <a:lnTo>
                    <a:pt x="101" y="417"/>
                  </a:lnTo>
                  <a:lnTo>
                    <a:pt x="103" y="425"/>
                  </a:lnTo>
                  <a:lnTo>
                    <a:pt x="107" y="430"/>
                  </a:lnTo>
                  <a:lnTo>
                    <a:pt x="112" y="434"/>
                  </a:lnTo>
                  <a:lnTo>
                    <a:pt x="119" y="436"/>
                  </a:lnTo>
                  <a:lnTo>
                    <a:pt x="158" y="436"/>
                  </a:lnTo>
                  <a:lnTo>
                    <a:pt x="158" y="436"/>
                  </a:lnTo>
                  <a:lnTo>
                    <a:pt x="164" y="434"/>
                  </a:lnTo>
                  <a:lnTo>
                    <a:pt x="169" y="430"/>
                  </a:lnTo>
                  <a:lnTo>
                    <a:pt x="173" y="425"/>
                  </a:lnTo>
                  <a:lnTo>
                    <a:pt x="175" y="417"/>
                  </a:lnTo>
                  <a:lnTo>
                    <a:pt x="175" y="333"/>
                  </a:lnTo>
                  <a:lnTo>
                    <a:pt x="175" y="333"/>
                  </a:lnTo>
                  <a:close/>
                  <a:moveTo>
                    <a:pt x="366" y="30"/>
                  </a:moveTo>
                  <a:lnTo>
                    <a:pt x="263" y="112"/>
                  </a:lnTo>
                  <a:lnTo>
                    <a:pt x="263" y="312"/>
                  </a:lnTo>
                  <a:lnTo>
                    <a:pt x="366" y="395"/>
                  </a:lnTo>
                  <a:lnTo>
                    <a:pt x="366" y="30"/>
                  </a:lnTo>
                  <a:close/>
                  <a:moveTo>
                    <a:pt x="366" y="30"/>
                  </a:moveTo>
                  <a:lnTo>
                    <a:pt x="366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377"/>
              <a:endParaRPr lang="en-I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3" name="Rectangle 97">
            <a:extLst>
              <a:ext uri="{FF2B5EF4-FFF2-40B4-BE49-F238E27FC236}">
                <a16:creationId xmlns="" xmlns:a16="http://schemas.microsoft.com/office/drawing/2014/main" id="{F1446164-601B-41C0-9BD1-95C95278F9A2}"/>
              </a:ext>
            </a:extLst>
          </p:cNvPr>
          <p:cNvSpPr/>
          <p:nvPr/>
        </p:nvSpPr>
        <p:spPr>
          <a:xfrm>
            <a:off x="1540428" y="5634153"/>
            <a:ext cx="4303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）资源组成、结构、构成情景化。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34" name="Group 98">
            <a:extLst>
              <a:ext uri="{FF2B5EF4-FFF2-40B4-BE49-F238E27FC236}">
                <a16:creationId xmlns="" xmlns:a16="http://schemas.microsoft.com/office/drawing/2014/main" id="{27E26B7F-576B-41CE-9811-32DD63A7B8B1}"/>
              </a:ext>
            </a:extLst>
          </p:cNvPr>
          <p:cNvGrpSpPr/>
          <p:nvPr/>
        </p:nvGrpSpPr>
        <p:grpSpPr>
          <a:xfrm>
            <a:off x="1001167" y="5601574"/>
            <a:ext cx="541457" cy="531604"/>
            <a:chOff x="1047522" y="5381757"/>
            <a:chExt cx="528637" cy="528637"/>
          </a:xfrm>
        </p:grpSpPr>
        <p:sp>
          <p:nvSpPr>
            <p:cNvPr id="35" name="Oval 99">
              <a:extLst>
                <a:ext uri="{FF2B5EF4-FFF2-40B4-BE49-F238E27FC236}">
                  <a16:creationId xmlns="" xmlns:a16="http://schemas.microsoft.com/office/drawing/2014/main" id="{E1888E5D-C6C3-41B1-B40E-A3FEDCC11BDC}"/>
                </a:ext>
              </a:extLst>
            </p:cNvPr>
            <p:cNvSpPr/>
            <p:nvPr/>
          </p:nvSpPr>
          <p:spPr>
            <a:xfrm>
              <a:off x="1047522" y="5381757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6" name="Freeform 146">
              <a:extLst>
                <a:ext uri="{FF2B5EF4-FFF2-40B4-BE49-F238E27FC236}">
                  <a16:creationId xmlns="" xmlns:a16="http://schemas.microsoft.com/office/drawing/2014/main" id="{57BEC012-7449-4E5D-BE40-1E2AB2CB7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113" y="5523410"/>
              <a:ext cx="164423" cy="245329"/>
            </a:xfrm>
            <a:custGeom>
              <a:avLst/>
              <a:gdLst>
                <a:gd name="T0" fmla="*/ 488 w 503"/>
                <a:gd name="T1" fmla="*/ 287 h 751"/>
                <a:gd name="T2" fmla="*/ 404 w 503"/>
                <a:gd name="T3" fmla="*/ 147 h 751"/>
                <a:gd name="T4" fmla="*/ 385 w 503"/>
                <a:gd name="T5" fmla="*/ 77 h 751"/>
                <a:gd name="T6" fmla="*/ 327 w 503"/>
                <a:gd name="T7" fmla="*/ 18 h 751"/>
                <a:gd name="T8" fmla="*/ 244 w 503"/>
                <a:gd name="T9" fmla="*/ 0 h 751"/>
                <a:gd name="T10" fmla="*/ 174 w 503"/>
                <a:gd name="T11" fmla="*/ 18 h 751"/>
                <a:gd name="T12" fmla="*/ 115 w 503"/>
                <a:gd name="T13" fmla="*/ 77 h 751"/>
                <a:gd name="T14" fmla="*/ 97 w 503"/>
                <a:gd name="T15" fmla="*/ 272 h 751"/>
                <a:gd name="T16" fmla="*/ 11 w 503"/>
                <a:gd name="T17" fmla="*/ 285 h 751"/>
                <a:gd name="T18" fmla="*/ 0 w 503"/>
                <a:gd name="T19" fmla="*/ 340 h 751"/>
                <a:gd name="T20" fmla="*/ 40 w 503"/>
                <a:gd name="T21" fmla="*/ 474 h 751"/>
                <a:gd name="T22" fmla="*/ 143 w 503"/>
                <a:gd name="T23" fmla="*/ 566 h 751"/>
                <a:gd name="T24" fmla="*/ 123 w 503"/>
                <a:gd name="T25" fmla="*/ 623 h 751"/>
                <a:gd name="T26" fmla="*/ 91 w 503"/>
                <a:gd name="T27" fmla="*/ 641 h 751"/>
                <a:gd name="T28" fmla="*/ 86 w 503"/>
                <a:gd name="T29" fmla="*/ 720 h 751"/>
                <a:gd name="T30" fmla="*/ 115 w 503"/>
                <a:gd name="T31" fmla="*/ 750 h 751"/>
                <a:gd name="T32" fmla="*/ 404 w 503"/>
                <a:gd name="T33" fmla="*/ 744 h 751"/>
                <a:gd name="T34" fmla="*/ 420 w 503"/>
                <a:gd name="T35" fmla="*/ 663 h 751"/>
                <a:gd name="T36" fmla="*/ 402 w 503"/>
                <a:gd name="T37" fmla="*/ 630 h 751"/>
                <a:gd name="T38" fmla="*/ 270 w 503"/>
                <a:gd name="T39" fmla="*/ 590 h 751"/>
                <a:gd name="T40" fmla="*/ 400 w 503"/>
                <a:gd name="T41" fmla="*/ 542 h 751"/>
                <a:gd name="T42" fmla="*/ 485 w 503"/>
                <a:gd name="T43" fmla="*/ 434 h 751"/>
                <a:gd name="T44" fmla="*/ 503 w 503"/>
                <a:gd name="T45" fmla="*/ 320 h 751"/>
                <a:gd name="T46" fmla="*/ 384 w 503"/>
                <a:gd name="T47" fmla="*/ 715 h 751"/>
                <a:gd name="T48" fmla="*/ 119 w 503"/>
                <a:gd name="T49" fmla="*/ 663 h 751"/>
                <a:gd name="T50" fmla="*/ 384 w 503"/>
                <a:gd name="T51" fmla="*/ 660 h 751"/>
                <a:gd name="T52" fmla="*/ 268 w 503"/>
                <a:gd name="T53" fmla="*/ 35 h 751"/>
                <a:gd name="T54" fmla="*/ 349 w 503"/>
                <a:gd name="T55" fmla="*/ 84 h 751"/>
                <a:gd name="T56" fmla="*/ 369 w 503"/>
                <a:gd name="T57" fmla="*/ 356 h 751"/>
                <a:gd name="T58" fmla="*/ 336 w 503"/>
                <a:gd name="T59" fmla="*/ 435 h 751"/>
                <a:gd name="T60" fmla="*/ 242 w 503"/>
                <a:gd name="T61" fmla="*/ 468 h 751"/>
                <a:gd name="T62" fmla="*/ 180 w 503"/>
                <a:gd name="T63" fmla="*/ 450 h 751"/>
                <a:gd name="T64" fmla="*/ 130 w 503"/>
                <a:gd name="T65" fmla="*/ 356 h 751"/>
                <a:gd name="T66" fmla="*/ 266 w 503"/>
                <a:gd name="T67" fmla="*/ 296 h 751"/>
                <a:gd name="T68" fmla="*/ 249 w 503"/>
                <a:gd name="T69" fmla="*/ 272 h 751"/>
                <a:gd name="T70" fmla="*/ 262 w 503"/>
                <a:gd name="T71" fmla="*/ 215 h 751"/>
                <a:gd name="T72" fmla="*/ 257 w 503"/>
                <a:gd name="T73" fmla="*/ 187 h 751"/>
                <a:gd name="T74" fmla="*/ 249 w 503"/>
                <a:gd name="T75" fmla="*/ 136 h 751"/>
                <a:gd name="T76" fmla="*/ 266 w 503"/>
                <a:gd name="T77" fmla="*/ 119 h 751"/>
                <a:gd name="T78" fmla="*/ 141 w 503"/>
                <a:gd name="T79" fmla="*/ 101 h 751"/>
                <a:gd name="T80" fmla="*/ 211 w 503"/>
                <a:gd name="T81" fmla="*/ 40 h 751"/>
                <a:gd name="T82" fmla="*/ 466 w 503"/>
                <a:gd name="T83" fmla="*/ 362 h 751"/>
                <a:gd name="T84" fmla="*/ 417 w 503"/>
                <a:gd name="T85" fmla="*/ 476 h 751"/>
                <a:gd name="T86" fmla="*/ 316 w 503"/>
                <a:gd name="T87" fmla="*/ 544 h 751"/>
                <a:gd name="T88" fmla="*/ 226 w 503"/>
                <a:gd name="T89" fmla="*/ 553 h 751"/>
                <a:gd name="T90" fmla="*/ 112 w 503"/>
                <a:gd name="T91" fmla="*/ 505 h 751"/>
                <a:gd name="T92" fmla="*/ 44 w 503"/>
                <a:gd name="T93" fmla="*/ 402 h 751"/>
                <a:gd name="T94" fmla="*/ 34 w 503"/>
                <a:gd name="T95" fmla="*/ 310 h 751"/>
                <a:gd name="T96" fmla="*/ 95 w 503"/>
                <a:gd name="T97" fmla="*/ 358 h 751"/>
                <a:gd name="T98" fmla="*/ 121 w 503"/>
                <a:gd name="T99" fmla="*/ 439 h 751"/>
                <a:gd name="T100" fmla="*/ 185 w 503"/>
                <a:gd name="T101" fmla="*/ 492 h 751"/>
                <a:gd name="T102" fmla="*/ 257 w 503"/>
                <a:gd name="T103" fmla="*/ 505 h 751"/>
                <a:gd name="T104" fmla="*/ 338 w 503"/>
                <a:gd name="T105" fmla="*/ 479 h 751"/>
                <a:gd name="T106" fmla="*/ 391 w 503"/>
                <a:gd name="T107" fmla="*/ 415 h 751"/>
                <a:gd name="T108" fmla="*/ 450 w 503"/>
                <a:gd name="T109" fmla="*/ 307 h 751"/>
                <a:gd name="T110" fmla="*/ 466 w 503"/>
                <a:gd name="T111" fmla="*/ 34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" h="751">
                  <a:moveTo>
                    <a:pt x="501" y="318"/>
                  </a:moveTo>
                  <a:lnTo>
                    <a:pt x="501" y="318"/>
                  </a:lnTo>
                  <a:lnTo>
                    <a:pt x="501" y="310"/>
                  </a:lnTo>
                  <a:lnTo>
                    <a:pt x="497" y="301"/>
                  </a:lnTo>
                  <a:lnTo>
                    <a:pt x="494" y="294"/>
                  </a:lnTo>
                  <a:lnTo>
                    <a:pt x="488" y="287"/>
                  </a:lnTo>
                  <a:lnTo>
                    <a:pt x="481" y="281"/>
                  </a:lnTo>
                  <a:lnTo>
                    <a:pt x="474" y="276"/>
                  </a:lnTo>
                  <a:lnTo>
                    <a:pt x="463" y="272"/>
                  </a:lnTo>
                  <a:lnTo>
                    <a:pt x="450" y="272"/>
                  </a:lnTo>
                  <a:lnTo>
                    <a:pt x="404" y="272"/>
                  </a:lnTo>
                  <a:lnTo>
                    <a:pt x="404" y="147"/>
                  </a:lnTo>
                  <a:lnTo>
                    <a:pt x="404" y="147"/>
                  </a:lnTo>
                  <a:lnTo>
                    <a:pt x="404" y="132"/>
                  </a:lnTo>
                  <a:lnTo>
                    <a:pt x="400" y="118"/>
                  </a:lnTo>
                  <a:lnTo>
                    <a:pt x="396" y="103"/>
                  </a:lnTo>
                  <a:lnTo>
                    <a:pt x="393" y="90"/>
                  </a:lnTo>
                  <a:lnTo>
                    <a:pt x="385" y="77"/>
                  </a:lnTo>
                  <a:lnTo>
                    <a:pt x="378" y="64"/>
                  </a:lnTo>
                  <a:lnTo>
                    <a:pt x="371" y="53"/>
                  </a:lnTo>
                  <a:lnTo>
                    <a:pt x="362" y="44"/>
                  </a:lnTo>
                  <a:lnTo>
                    <a:pt x="350" y="33"/>
                  </a:lnTo>
                  <a:lnTo>
                    <a:pt x="339" y="26"/>
                  </a:lnTo>
                  <a:lnTo>
                    <a:pt x="327" y="18"/>
                  </a:lnTo>
                  <a:lnTo>
                    <a:pt x="314" y="13"/>
                  </a:lnTo>
                  <a:lnTo>
                    <a:pt x="301" y="7"/>
                  </a:lnTo>
                  <a:lnTo>
                    <a:pt x="286" y="4"/>
                  </a:lnTo>
                  <a:lnTo>
                    <a:pt x="271" y="2"/>
                  </a:lnTo>
                  <a:lnTo>
                    <a:pt x="257" y="0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229" y="2"/>
                  </a:lnTo>
                  <a:lnTo>
                    <a:pt x="215" y="4"/>
                  </a:lnTo>
                  <a:lnTo>
                    <a:pt x="200" y="7"/>
                  </a:lnTo>
                  <a:lnTo>
                    <a:pt x="187" y="13"/>
                  </a:lnTo>
                  <a:lnTo>
                    <a:pt x="174" y="18"/>
                  </a:lnTo>
                  <a:lnTo>
                    <a:pt x="161" y="26"/>
                  </a:lnTo>
                  <a:lnTo>
                    <a:pt x="150" y="33"/>
                  </a:lnTo>
                  <a:lnTo>
                    <a:pt x="139" y="44"/>
                  </a:lnTo>
                  <a:lnTo>
                    <a:pt x="130" y="53"/>
                  </a:lnTo>
                  <a:lnTo>
                    <a:pt x="123" y="64"/>
                  </a:lnTo>
                  <a:lnTo>
                    <a:pt x="115" y="77"/>
                  </a:lnTo>
                  <a:lnTo>
                    <a:pt x="108" y="90"/>
                  </a:lnTo>
                  <a:lnTo>
                    <a:pt x="104" y="103"/>
                  </a:lnTo>
                  <a:lnTo>
                    <a:pt x="101" y="118"/>
                  </a:lnTo>
                  <a:lnTo>
                    <a:pt x="97" y="132"/>
                  </a:lnTo>
                  <a:lnTo>
                    <a:pt x="97" y="147"/>
                  </a:lnTo>
                  <a:lnTo>
                    <a:pt x="97" y="272"/>
                  </a:lnTo>
                  <a:lnTo>
                    <a:pt x="44" y="272"/>
                  </a:lnTo>
                  <a:lnTo>
                    <a:pt x="44" y="272"/>
                  </a:lnTo>
                  <a:lnTo>
                    <a:pt x="33" y="272"/>
                  </a:lnTo>
                  <a:lnTo>
                    <a:pt x="23" y="276"/>
                  </a:lnTo>
                  <a:lnTo>
                    <a:pt x="16" y="279"/>
                  </a:lnTo>
                  <a:lnTo>
                    <a:pt x="11" y="285"/>
                  </a:lnTo>
                  <a:lnTo>
                    <a:pt x="5" y="292"/>
                  </a:lnTo>
                  <a:lnTo>
                    <a:pt x="1" y="299"/>
                  </a:lnTo>
                  <a:lnTo>
                    <a:pt x="0" y="307"/>
                  </a:lnTo>
                  <a:lnTo>
                    <a:pt x="0" y="316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64"/>
                  </a:lnTo>
                  <a:lnTo>
                    <a:pt x="3" y="388"/>
                  </a:lnTo>
                  <a:lnTo>
                    <a:pt x="11" y="411"/>
                  </a:lnTo>
                  <a:lnTo>
                    <a:pt x="18" y="434"/>
                  </a:lnTo>
                  <a:lnTo>
                    <a:pt x="27" y="454"/>
                  </a:lnTo>
                  <a:lnTo>
                    <a:pt x="40" y="474"/>
                  </a:lnTo>
                  <a:lnTo>
                    <a:pt x="53" y="494"/>
                  </a:lnTo>
                  <a:lnTo>
                    <a:pt x="68" y="511"/>
                  </a:lnTo>
                  <a:lnTo>
                    <a:pt x="84" y="527"/>
                  </a:lnTo>
                  <a:lnTo>
                    <a:pt x="102" y="542"/>
                  </a:lnTo>
                  <a:lnTo>
                    <a:pt x="123" y="555"/>
                  </a:lnTo>
                  <a:lnTo>
                    <a:pt x="143" y="566"/>
                  </a:lnTo>
                  <a:lnTo>
                    <a:pt x="165" y="575"/>
                  </a:lnTo>
                  <a:lnTo>
                    <a:pt x="187" y="581"/>
                  </a:lnTo>
                  <a:lnTo>
                    <a:pt x="211" y="586"/>
                  </a:lnTo>
                  <a:lnTo>
                    <a:pt x="237" y="590"/>
                  </a:lnTo>
                  <a:lnTo>
                    <a:pt x="237" y="623"/>
                  </a:lnTo>
                  <a:lnTo>
                    <a:pt x="123" y="623"/>
                  </a:lnTo>
                  <a:lnTo>
                    <a:pt x="123" y="623"/>
                  </a:lnTo>
                  <a:lnTo>
                    <a:pt x="115" y="625"/>
                  </a:lnTo>
                  <a:lnTo>
                    <a:pt x="108" y="626"/>
                  </a:lnTo>
                  <a:lnTo>
                    <a:pt x="102" y="630"/>
                  </a:lnTo>
                  <a:lnTo>
                    <a:pt x="95" y="636"/>
                  </a:lnTo>
                  <a:lnTo>
                    <a:pt x="91" y="641"/>
                  </a:lnTo>
                  <a:lnTo>
                    <a:pt x="88" y="647"/>
                  </a:lnTo>
                  <a:lnTo>
                    <a:pt x="86" y="654"/>
                  </a:lnTo>
                  <a:lnTo>
                    <a:pt x="84" y="661"/>
                  </a:lnTo>
                  <a:lnTo>
                    <a:pt x="84" y="713"/>
                  </a:lnTo>
                  <a:lnTo>
                    <a:pt x="84" y="713"/>
                  </a:lnTo>
                  <a:lnTo>
                    <a:pt x="86" y="720"/>
                  </a:lnTo>
                  <a:lnTo>
                    <a:pt x="88" y="728"/>
                  </a:lnTo>
                  <a:lnTo>
                    <a:pt x="91" y="735"/>
                  </a:lnTo>
                  <a:lnTo>
                    <a:pt x="95" y="740"/>
                  </a:lnTo>
                  <a:lnTo>
                    <a:pt x="101" y="744"/>
                  </a:lnTo>
                  <a:lnTo>
                    <a:pt x="108" y="748"/>
                  </a:lnTo>
                  <a:lnTo>
                    <a:pt x="115" y="750"/>
                  </a:lnTo>
                  <a:lnTo>
                    <a:pt x="123" y="751"/>
                  </a:lnTo>
                  <a:lnTo>
                    <a:pt x="382" y="751"/>
                  </a:lnTo>
                  <a:lnTo>
                    <a:pt x="382" y="751"/>
                  </a:lnTo>
                  <a:lnTo>
                    <a:pt x="389" y="750"/>
                  </a:lnTo>
                  <a:lnTo>
                    <a:pt x="396" y="748"/>
                  </a:lnTo>
                  <a:lnTo>
                    <a:pt x="404" y="744"/>
                  </a:lnTo>
                  <a:lnTo>
                    <a:pt x="409" y="740"/>
                  </a:lnTo>
                  <a:lnTo>
                    <a:pt x="413" y="735"/>
                  </a:lnTo>
                  <a:lnTo>
                    <a:pt x="417" y="728"/>
                  </a:lnTo>
                  <a:lnTo>
                    <a:pt x="418" y="720"/>
                  </a:lnTo>
                  <a:lnTo>
                    <a:pt x="420" y="713"/>
                  </a:lnTo>
                  <a:lnTo>
                    <a:pt x="420" y="663"/>
                  </a:lnTo>
                  <a:lnTo>
                    <a:pt x="420" y="663"/>
                  </a:lnTo>
                  <a:lnTo>
                    <a:pt x="418" y="656"/>
                  </a:lnTo>
                  <a:lnTo>
                    <a:pt x="417" y="649"/>
                  </a:lnTo>
                  <a:lnTo>
                    <a:pt x="413" y="641"/>
                  </a:lnTo>
                  <a:lnTo>
                    <a:pt x="407" y="636"/>
                  </a:lnTo>
                  <a:lnTo>
                    <a:pt x="402" y="630"/>
                  </a:lnTo>
                  <a:lnTo>
                    <a:pt x="396" y="628"/>
                  </a:lnTo>
                  <a:lnTo>
                    <a:pt x="389" y="625"/>
                  </a:lnTo>
                  <a:lnTo>
                    <a:pt x="382" y="625"/>
                  </a:lnTo>
                  <a:lnTo>
                    <a:pt x="270" y="625"/>
                  </a:lnTo>
                  <a:lnTo>
                    <a:pt x="270" y="590"/>
                  </a:lnTo>
                  <a:lnTo>
                    <a:pt x="270" y="590"/>
                  </a:lnTo>
                  <a:lnTo>
                    <a:pt x="294" y="586"/>
                  </a:lnTo>
                  <a:lnTo>
                    <a:pt x="317" y="581"/>
                  </a:lnTo>
                  <a:lnTo>
                    <a:pt x="339" y="575"/>
                  </a:lnTo>
                  <a:lnTo>
                    <a:pt x="360" y="566"/>
                  </a:lnTo>
                  <a:lnTo>
                    <a:pt x="382" y="555"/>
                  </a:lnTo>
                  <a:lnTo>
                    <a:pt x="400" y="542"/>
                  </a:lnTo>
                  <a:lnTo>
                    <a:pt x="418" y="527"/>
                  </a:lnTo>
                  <a:lnTo>
                    <a:pt x="435" y="511"/>
                  </a:lnTo>
                  <a:lnTo>
                    <a:pt x="450" y="492"/>
                  </a:lnTo>
                  <a:lnTo>
                    <a:pt x="463" y="474"/>
                  </a:lnTo>
                  <a:lnTo>
                    <a:pt x="474" y="454"/>
                  </a:lnTo>
                  <a:lnTo>
                    <a:pt x="485" y="434"/>
                  </a:lnTo>
                  <a:lnTo>
                    <a:pt x="492" y="411"/>
                  </a:lnTo>
                  <a:lnTo>
                    <a:pt x="497" y="388"/>
                  </a:lnTo>
                  <a:lnTo>
                    <a:pt x="501" y="364"/>
                  </a:lnTo>
                  <a:lnTo>
                    <a:pt x="503" y="340"/>
                  </a:lnTo>
                  <a:lnTo>
                    <a:pt x="503" y="320"/>
                  </a:lnTo>
                  <a:lnTo>
                    <a:pt x="503" y="320"/>
                  </a:lnTo>
                  <a:lnTo>
                    <a:pt x="501" y="318"/>
                  </a:lnTo>
                  <a:lnTo>
                    <a:pt x="501" y="318"/>
                  </a:lnTo>
                  <a:close/>
                  <a:moveTo>
                    <a:pt x="384" y="663"/>
                  </a:moveTo>
                  <a:lnTo>
                    <a:pt x="384" y="713"/>
                  </a:lnTo>
                  <a:lnTo>
                    <a:pt x="384" y="713"/>
                  </a:lnTo>
                  <a:lnTo>
                    <a:pt x="384" y="715"/>
                  </a:lnTo>
                  <a:lnTo>
                    <a:pt x="380" y="716"/>
                  </a:lnTo>
                  <a:lnTo>
                    <a:pt x="123" y="716"/>
                  </a:lnTo>
                  <a:lnTo>
                    <a:pt x="123" y="716"/>
                  </a:lnTo>
                  <a:lnTo>
                    <a:pt x="119" y="715"/>
                  </a:lnTo>
                  <a:lnTo>
                    <a:pt x="119" y="713"/>
                  </a:lnTo>
                  <a:lnTo>
                    <a:pt x="119" y="663"/>
                  </a:lnTo>
                  <a:lnTo>
                    <a:pt x="119" y="663"/>
                  </a:lnTo>
                  <a:lnTo>
                    <a:pt x="119" y="660"/>
                  </a:lnTo>
                  <a:lnTo>
                    <a:pt x="123" y="660"/>
                  </a:lnTo>
                  <a:lnTo>
                    <a:pt x="380" y="660"/>
                  </a:lnTo>
                  <a:lnTo>
                    <a:pt x="380" y="660"/>
                  </a:lnTo>
                  <a:lnTo>
                    <a:pt x="384" y="660"/>
                  </a:lnTo>
                  <a:lnTo>
                    <a:pt x="384" y="663"/>
                  </a:lnTo>
                  <a:lnTo>
                    <a:pt x="384" y="663"/>
                  </a:lnTo>
                  <a:close/>
                  <a:moveTo>
                    <a:pt x="242" y="35"/>
                  </a:moveTo>
                  <a:lnTo>
                    <a:pt x="257" y="35"/>
                  </a:lnTo>
                  <a:lnTo>
                    <a:pt x="257" y="35"/>
                  </a:lnTo>
                  <a:lnTo>
                    <a:pt x="268" y="35"/>
                  </a:lnTo>
                  <a:lnTo>
                    <a:pt x="279" y="37"/>
                  </a:lnTo>
                  <a:lnTo>
                    <a:pt x="290" y="40"/>
                  </a:lnTo>
                  <a:lnTo>
                    <a:pt x="301" y="44"/>
                  </a:lnTo>
                  <a:lnTo>
                    <a:pt x="319" y="55"/>
                  </a:lnTo>
                  <a:lnTo>
                    <a:pt x="336" y="68"/>
                  </a:lnTo>
                  <a:lnTo>
                    <a:pt x="349" y="84"/>
                  </a:lnTo>
                  <a:lnTo>
                    <a:pt x="360" y="103"/>
                  </a:lnTo>
                  <a:lnTo>
                    <a:pt x="365" y="125"/>
                  </a:lnTo>
                  <a:lnTo>
                    <a:pt x="367" y="136"/>
                  </a:lnTo>
                  <a:lnTo>
                    <a:pt x="369" y="147"/>
                  </a:lnTo>
                  <a:lnTo>
                    <a:pt x="369" y="356"/>
                  </a:lnTo>
                  <a:lnTo>
                    <a:pt x="369" y="356"/>
                  </a:lnTo>
                  <a:lnTo>
                    <a:pt x="367" y="369"/>
                  </a:lnTo>
                  <a:lnTo>
                    <a:pt x="365" y="380"/>
                  </a:lnTo>
                  <a:lnTo>
                    <a:pt x="363" y="389"/>
                  </a:lnTo>
                  <a:lnTo>
                    <a:pt x="360" y="400"/>
                  </a:lnTo>
                  <a:lnTo>
                    <a:pt x="349" y="419"/>
                  </a:lnTo>
                  <a:lnTo>
                    <a:pt x="336" y="435"/>
                  </a:lnTo>
                  <a:lnTo>
                    <a:pt x="319" y="450"/>
                  </a:lnTo>
                  <a:lnTo>
                    <a:pt x="299" y="459"/>
                  </a:lnTo>
                  <a:lnTo>
                    <a:pt x="279" y="467"/>
                  </a:lnTo>
                  <a:lnTo>
                    <a:pt x="268" y="468"/>
                  </a:lnTo>
                  <a:lnTo>
                    <a:pt x="257" y="468"/>
                  </a:lnTo>
                  <a:lnTo>
                    <a:pt x="242" y="468"/>
                  </a:lnTo>
                  <a:lnTo>
                    <a:pt x="242" y="468"/>
                  </a:lnTo>
                  <a:lnTo>
                    <a:pt x="231" y="468"/>
                  </a:lnTo>
                  <a:lnTo>
                    <a:pt x="220" y="467"/>
                  </a:lnTo>
                  <a:lnTo>
                    <a:pt x="209" y="463"/>
                  </a:lnTo>
                  <a:lnTo>
                    <a:pt x="198" y="459"/>
                  </a:lnTo>
                  <a:lnTo>
                    <a:pt x="180" y="450"/>
                  </a:lnTo>
                  <a:lnTo>
                    <a:pt x="163" y="435"/>
                  </a:lnTo>
                  <a:lnTo>
                    <a:pt x="150" y="419"/>
                  </a:lnTo>
                  <a:lnTo>
                    <a:pt x="139" y="400"/>
                  </a:lnTo>
                  <a:lnTo>
                    <a:pt x="134" y="378"/>
                  </a:lnTo>
                  <a:lnTo>
                    <a:pt x="132" y="367"/>
                  </a:lnTo>
                  <a:lnTo>
                    <a:pt x="130" y="356"/>
                  </a:lnTo>
                  <a:lnTo>
                    <a:pt x="130" y="305"/>
                  </a:lnTo>
                  <a:lnTo>
                    <a:pt x="249" y="305"/>
                  </a:lnTo>
                  <a:lnTo>
                    <a:pt x="249" y="305"/>
                  </a:lnTo>
                  <a:lnTo>
                    <a:pt x="257" y="303"/>
                  </a:lnTo>
                  <a:lnTo>
                    <a:pt x="262" y="301"/>
                  </a:lnTo>
                  <a:lnTo>
                    <a:pt x="266" y="296"/>
                  </a:lnTo>
                  <a:lnTo>
                    <a:pt x="266" y="288"/>
                  </a:lnTo>
                  <a:lnTo>
                    <a:pt x="266" y="288"/>
                  </a:lnTo>
                  <a:lnTo>
                    <a:pt x="266" y="281"/>
                  </a:lnTo>
                  <a:lnTo>
                    <a:pt x="262" y="277"/>
                  </a:lnTo>
                  <a:lnTo>
                    <a:pt x="257" y="274"/>
                  </a:lnTo>
                  <a:lnTo>
                    <a:pt x="249" y="272"/>
                  </a:lnTo>
                  <a:lnTo>
                    <a:pt x="130" y="272"/>
                  </a:lnTo>
                  <a:lnTo>
                    <a:pt x="130" y="220"/>
                  </a:lnTo>
                  <a:lnTo>
                    <a:pt x="249" y="220"/>
                  </a:lnTo>
                  <a:lnTo>
                    <a:pt x="249" y="220"/>
                  </a:lnTo>
                  <a:lnTo>
                    <a:pt x="257" y="219"/>
                  </a:lnTo>
                  <a:lnTo>
                    <a:pt x="262" y="215"/>
                  </a:lnTo>
                  <a:lnTo>
                    <a:pt x="266" y="209"/>
                  </a:lnTo>
                  <a:lnTo>
                    <a:pt x="266" y="204"/>
                  </a:lnTo>
                  <a:lnTo>
                    <a:pt x="266" y="204"/>
                  </a:lnTo>
                  <a:lnTo>
                    <a:pt x="266" y="197"/>
                  </a:lnTo>
                  <a:lnTo>
                    <a:pt x="262" y="191"/>
                  </a:lnTo>
                  <a:lnTo>
                    <a:pt x="257" y="187"/>
                  </a:lnTo>
                  <a:lnTo>
                    <a:pt x="249" y="185"/>
                  </a:lnTo>
                  <a:lnTo>
                    <a:pt x="130" y="185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249" y="136"/>
                  </a:lnTo>
                  <a:lnTo>
                    <a:pt x="249" y="136"/>
                  </a:lnTo>
                  <a:lnTo>
                    <a:pt x="257" y="134"/>
                  </a:lnTo>
                  <a:lnTo>
                    <a:pt x="262" y="130"/>
                  </a:lnTo>
                  <a:lnTo>
                    <a:pt x="266" y="125"/>
                  </a:lnTo>
                  <a:lnTo>
                    <a:pt x="266" y="119"/>
                  </a:lnTo>
                  <a:lnTo>
                    <a:pt x="266" y="119"/>
                  </a:lnTo>
                  <a:lnTo>
                    <a:pt x="266" y="112"/>
                  </a:lnTo>
                  <a:lnTo>
                    <a:pt x="262" y="106"/>
                  </a:lnTo>
                  <a:lnTo>
                    <a:pt x="257" y="103"/>
                  </a:lnTo>
                  <a:lnTo>
                    <a:pt x="249" y="101"/>
                  </a:lnTo>
                  <a:lnTo>
                    <a:pt x="141" y="101"/>
                  </a:lnTo>
                  <a:lnTo>
                    <a:pt x="141" y="101"/>
                  </a:lnTo>
                  <a:lnTo>
                    <a:pt x="148" y="88"/>
                  </a:lnTo>
                  <a:lnTo>
                    <a:pt x="158" y="75"/>
                  </a:lnTo>
                  <a:lnTo>
                    <a:pt x="169" y="62"/>
                  </a:lnTo>
                  <a:lnTo>
                    <a:pt x="181" y="53"/>
                  </a:lnTo>
                  <a:lnTo>
                    <a:pt x="196" y="46"/>
                  </a:lnTo>
                  <a:lnTo>
                    <a:pt x="211" y="40"/>
                  </a:lnTo>
                  <a:lnTo>
                    <a:pt x="226" y="37"/>
                  </a:lnTo>
                  <a:lnTo>
                    <a:pt x="242" y="35"/>
                  </a:lnTo>
                  <a:lnTo>
                    <a:pt x="242" y="35"/>
                  </a:lnTo>
                  <a:close/>
                  <a:moveTo>
                    <a:pt x="466" y="340"/>
                  </a:moveTo>
                  <a:lnTo>
                    <a:pt x="466" y="340"/>
                  </a:lnTo>
                  <a:lnTo>
                    <a:pt x="466" y="362"/>
                  </a:lnTo>
                  <a:lnTo>
                    <a:pt x="463" y="382"/>
                  </a:lnTo>
                  <a:lnTo>
                    <a:pt x="457" y="402"/>
                  </a:lnTo>
                  <a:lnTo>
                    <a:pt x="450" y="423"/>
                  </a:lnTo>
                  <a:lnTo>
                    <a:pt x="441" y="441"/>
                  </a:lnTo>
                  <a:lnTo>
                    <a:pt x="429" y="459"/>
                  </a:lnTo>
                  <a:lnTo>
                    <a:pt x="417" y="476"/>
                  </a:lnTo>
                  <a:lnTo>
                    <a:pt x="404" y="490"/>
                  </a:lnTo>
                  <a:lnTo>
                    <a:pt x="389" y="505"/>
                  </a:lnTo>
                  <a:lnTo>
                    <a:pt x="373" y="518"/>
                  </a:lnTo>
                  <a:lnTo>
                    <a:pt x="354" y="527"/>
                  </a:lnTo>
                  <a:lnTo>
                    <a:pt x="336" y="536"/>
                  </a:lnTo>
                  <a:lnTo>
                    <a:pt x="316" y="544"/>
                  </a:lnTo>
                  <a:lnTo>
                    <a:pt x="295" y="549"/>
                  </a:lnTo>
                  <a:lnTo>
                    <a:pt x="273" y="553"/>
                  </a:lnTo>
                  <a:lnTo>
                    <a:pt x="251" y="555"/>
                  </a:lnTo>
                  <a:lnTo>
                    <a:pt x="248" y="555"/>
                  </a:lnTo>
                  <a:lnTo>
                    <a:pt x="248" y="555"/>
                  </a:lnTo>
                  <a:lnTo>
                    <a:pt x="226" y="553"/>
                  </a:lnTo>
                  <a:lnTo>
                    <a:pt x="205" y="549"/>
                  </a:lnTo>
                  <a:lnTo>
                    <a:pt x="185" y="544"/>
                  </a:lnTo>
                  <a:lnTo>
                    <a:pt x="165" y="536"/>
                  </a:lnTo>
                  <a:lnTo>
                    <a:pt x="147" y="527"/>
                  </a:lnTo>
                  <a:lnTo>
                    <a:pt x="128" y="518"/>
                  </a:lnTo>
                  <a:lnTo>
                    <a:pt x="112" y="505"/>
                  </a:lnTo>
                  <a:lnTo>
                    <a:pt x="97" y="490"/>
                  </a:lnTo>
                  <a:lnTo>
                    <a:pt x="82" y="476"/>
                  </a:lnTo>
                  <a:lnTo>
                    <a:pt x="69" y="459"/>
                  </a:lnTo>
                  <a:lnTo>
                    <a:pt x="58" y="441"/>
                  </a:lnTo>
                  <a:lnTo>
                    <a:pt x="49" y="423"/>
                  </a:lnTo>
                  <a:lnTo>
                    <a:pt x="44" y="402"/>
                  </a:lnTo>
                  <a:lnTo>
                    <a:pt x="38" y="382"/>
                  </a:lnTo>
                  <a:lnTo>
                    <a:pt x="34" y="362"/>
                  </a:lnTo>
                  <a:lnTo>
                    <a:pt x="33" y="340"/>
                  </a:lnTo>
                  <a:lnTo>
                    <a:pt x="33" y="316"/>
                  </a:lnTo>
                  <a:lnTo>
                    <a:pt x="33" y="316"/>
                  </a:lnTo>
                  <a:lnTo>
                    <a:pt x="34" y="310"/>
                  </a:lnTo>
                  <a:lnTo>
                    <a:pt x="36" y="307"/>
                  </a:lnTo>
                  <a:lnTo>
                    <a:pt x="40" y="307"/>
                  </a:lnTo>
                  <a:lnTo>
                    <a:pt x="42" y="307"/>
                  </a:lnTo>
                  <a:lnTo>
                    <a:pt x="95" y="307"/>
                  </a:lnTo>
                  <a:lnTo>
                    <a:pt x="95" y="358"/>
                  </a:lnTo>
                  <a:lnTo>
                    <a:pt x="95" y="358"/>
                  </a:lnTo>
                  <a:lnTo>
                    <a:pt x="97" y="373"/>
                  </a:lnTo>
                  <a:lnTo>
                    <a:pt x="99" y="388"/>
                  </a:lnTo>
                  <a:lnTo>
                    <a:pt x="102" y="402"/>
                  </a:lnTo>
                  <a:lnTo>
                    <a:pt x="108" y="415"/>
                  </a:lnTo>
                  <a:lnTo>
                    <a:pt x="113" y="428"/>
                  </a:lnTo>
                  <a:lnTo>
                    <a:pt x="121" y="439"/>
                  </a:lnTo>
                  <a:lnTo>
                    <a:pt x="130" y="452"/>
                  </a:lnTo>
                  <a:lnTo>
                    <a:pt x="139" y="461"/>
                  </a:lnTo>
                  <a:lnTo>
                    <a:pt x="150" y="470"/>
                  </a:lnTo>
                  <a:lnTo>
                    <a:pt x="161" y="479"/>
                  </a:lnTo>
                  <a:lnTo>
                    <a:pt x="172" y="487"/>
                  </a:lnTo>
                  <a:lnTo>
                    <a:pt x="185" y="492"/>
                  </a:lnTo>
                  <a:lnTo>
                    <a:pt x="200" y="498"/>
                  </a:lnTo>
                  <a:lnTo>
                    <a:pt x="213" y="502"/>
                  </a:lnTo>
                  <a:lnTo>
                    <a:pt x="227" y="503"/>
                  </a:lnTo>
                  <a:lnTo>
                    <a:pt x="242" y="505"/>
                  </a:lnTo>
                  <a:lnTo>
                    <a:pt x="257" y="505"/>
                  </a:lnTo>
                  <a:lnTo>
                    <a:pt x="257" y="505"/>
                  </a:lnTo>
                  <a:lnTo>
                    <a:pt x="271" y="503"/>
                  </a:lnTo>
                  <a:lnTo>
                    <a:pt x="286" y="502"/>
                  </a:lnTo>
                  <a:lnTo>
                    <a:pt x="301" y="498"/>
                  </a:lnTo>
                  <a:lnTo>
                    <a:pt x="314" y="492"/>
                  </a:lnTo>
                  <a:lnTo>
                    <a:pt x="327" y="487"/>
                  </a:lnTo>
                  <a:lnTo>
                    <a:pt x="338" y="479"/>
                  </a:lnTo>
                  <a:lnTo>
                    <a:pt x="349" y="470"/>
                  </a:lnTo>
                  <a:lnTo>
                    <a:pt x="360" y="461"/>
                  </a:lnTo>
                  <a:lnTo>
                    <a:pt x="369" y="452"/>
                  </a:lnTo>
                  <a:lnTo>
                    <a:pt x="378" y="439"/>
                  </a:lnTo>
                  <a:lnTo>
                    <a:pt x="385" y="428"/>
                  </a:lnTo>
                  <a:lnTo>
                    <a:pt x="391" y="415"/>
                  </a:lnTo>
                  <a:lnTo>
                    <a:pt x="396" y="402"/>
                  </a:lnTo>
                  <a:lnTo>
                    <a:pt x="400" y="388"/>
                  </a:lnTo>
                  <a:lnTo>
                    <a:pt x="402" y="373"/>
                  </a:lnTo>
                  <a:lnTo>
                    <a:pt x="404" y="358"/>
                  </a:lnTo>
                  <a:lnTo>
                    <a:pt x="404" y="307"/>
                  </a:lnTo>
                  <a:lnTo>
                    <a:pt x="450" y="307"/>
                  </a:lnTo>
                  <a:lnTo>
                    <a:pt x="450" y="307"/>
                  </a:lnTo>
                  <a:lnTo>
                    <a:pt x="457" y="307"/>
                  </a:lnTo>
                  <a:lnTo>
                    <a:pt x="463" y="309"/>
                  </a:lnTo>
                  <a:lnTo>
                    <a:pt x="464" y="314"/>
                  </a:lnTo>
                  <a:lnTo>
                    <a:pt x="466" y="320"/>
                  </a:lnTo>
                  <a:lnTo>
                    <a:pt x="466" y="340"/>
                  </a:lnTo>
                  <a:lnTo>
                    <a:pt x="466" y="340"/>
                  </a:lnTo>
                  <a:close/>
                  <a:moveTo>
                    <a:pt x="466" y="340"/>
                  </a:moveTo>
                  <a:lnTo>
                    <a:pt x="466" y="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377"/>
              <a:endParaRPr lang="en-I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8" name="Rectangle 102">
            <a:extLst>
              <a:ext uri="{FF2B5EF4-FFF2-40B4-BE49-F238E27FC236}">
                <a16:creationId xmlns="" xmlns:a16="http://schemas.microsoft.com/office/drawing/2014/main" id="{B4F3754D-56AD-4646-B5FF-13435D60A55D}"/>
              </a:ext>
            </a:extLst>
          </p:cNvPr>
          <p:cNvSpPr/>
          <p:nvPr/>
        </p:nvSpPr>
        <p:spPr>
          <a:xfrm>
            <a:off x="7300035" y="2103795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）主题突出、内容具体。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39" name="Group 103">
            <a:extLst>
              <a:ext uri="{FF2B5EF4-FFF2-40B4-BE49-F238E27FC236}">
                <a16:creationId xmlns="" xmlns:a16="http://schemas.microsoft.com/office/drawing/2014/main" id="{18CD9492-255B-431A-B7CE-8DDDF678668D}"/>
              </a:ext>
            </a:extLst>
          </p:cNvPr>
          <p:cNvGrpSpPr/>
          <p:nvPr/>
        </p:nvGrpSpPr>
        <p:grpSpPr>
          <a:xfrm>
            <a:off x="6638253" y="2015704"/>
            <a:ext cx="541457" cy="531604"/>
            <a:chOff x="6570617" y="1815892"/>
            <a:chExt cx="528637" cy="528637"/>
          </a:xfrm>
        </p:grpSpPr>
        <p:sp>
          <p:nvSpPr>
            <p:cNvPr id="40" name="Oval 104">
              <a:extLst>
                <a:ext uri="{FF2B5EF4-FFF2-40B4-BE49-F238E27FC236}">
                  <a16:creationId xmlns="" xmlns:a16="http://schemas.microsoft.com/office/drawing/2014/main" id="{B49F151B-2370-4F3C-9CF4-8B1717B9FA9A}"/>
                </a:ext>
              </a:extLst>
            </p:cNvPr>
            <p:cNvSpPr/>
            <p:nvPr/>
          </p:nvSpPr>
          <p:spPr>
            <a:xfrm>
              <a:off x="6570617" y="1815892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grpSp>
          <p:nvGrpSpPr>
            <p:cNvPr id="41" name="Group 105">
              <a:extLst>
                <a:ext uri="{FF2B5EF4-FFF2-40B4-BE49-F238E27FC236}">
                  <a16:creationId xmlns="" xmlns:a16="http://schemas.microsoft.com/office/drawing/2014/main" id="{AD6EBDC5-B354-4B9B-BB39-BC34C45D0DBB}"/>
                </a:ext>
              </a:extLst>
            </p:cNvPr>
            <p:cNvGrpSpPr/>
            <p:nvPr/>
          </p:nvGrpSpPr>
          <p:grpSpPr>
            <a:xfrm>
              <a:off x="6715576" y="1928568"/>
              <a:ext cx="235381" cy="290449"/>
              <a:chOff x="4953001" y="1743075"/>
              <a:chExt cx="346075" cy="427038"/>
            </a:xfrm>
            <a:solidFill>
              <a:schemeClr val="bg1"/>
            </a:solidFill>
          </p:grpSpPr>
          <p:sp>
            <p:nvSpPr>
              <p:cNvPr id="42" name="Freeform 671">
                <a:extLst>
                  <a:ext uri="{FF2B5EF4-FFF2-40B4-BE49-F238E27FC236}">
                    <a16:creationId xmlns="" xmlns:a16="http://schemas.microsoft.com/office/drawing/2014/main" id="{82A54A88-C4AD-47AB-9DEE-EDA2F96D4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53001" y="1743075"/>
                <a:ext cx="346075" cy="427038"/>
              </a:xfrm>
              <a:custGeom>
                <a:avLst/>
                <a:gdLst>
                  <a:gd name="T0" fmla="*/ 409 w 434"/>
                  <a:gd name="T1" fmla="*/ 112 h 538"/>
                  <a:gd name="T2" fmla="*/ 397 w 434"/>
                  <a:gd name="T3" fmla="*/ 97 h 538"/>
                  <a:gd name="T4" fmla="*/ 316 w 434"/>
                  <a:gd name="T5" fmla="*/ 85 h 538"/>
                  <a:gd name="T6" fmla="*/ 310 w 434"/>
                  <a:gd name="T7" fmla="*/ 52 h 538"/>
                  <a:gd name="T8" fmla="*/ 279 w 434"/>
                  <a:gd name="T9" fmla="*/ 15 h 538"/>
                  <a:gd name="T10" fmla="*/ 233 w 434"/>
                  <a:gd name="T11" fmla="*/ 0 h 538"/>
                  <a:gd name="T12" fmla="*/ 187 w 434"/>
                  <a:gd name="T13" fmla="*/ 3 h 538"/>
                  <a:gd name="T14" fmla="*/ 143 w 434"/>
                  <a:gd name="T15" fmla="*/ 25 h 538"/>
                  <a:gd name="T16" fmla="*/ 119 w 434"/>
                  <a:gd name="T17" fmla="*/ 69 h 538"/>
                  <a:gd name="T18" fmla="*/ 43 w 434"/>
                  <a:gd name="T19" fmla="*/ 97 h 538"/>
                  <a:gd name="T20" fmla="*/ 33 w 434"/>
                  <a:gd name="T21" fmla="*/ 102 h 538"/>
                  <a:gd name="T22" fmla="*/ 0 w 434"/>
                  <a:gd name="T23" fmla="*/ 520 h 538"/>
                  <a:gd name="T24" fmla="*/ 4 w 434"/>
                  <a:gd name="T25" fmla="*/ 532 h 538"/>
                  <a:gd name="T26" fmla="*/ 18 w 434"/>
                  <a:gd name="T27" fmla="*/ 538 h 538"/>
                  <a:gd name="T28" fmla="*/ 425 w 434"/>
                  <a:gd name="T29" fmla="*/ 536 h 538"/>
                  <a:gd name="T30" fmla="*/ 434 w 434"/>
                  <a:gd name="T31" fmla="*/ 521 h 538"/>
                  <a:gd name="T32" fmla="*/ 434 w 434"/>
                  <a:gd name="T33" fmla="*/ 518 h 538"/>
                  <a:gd name="T34" fmla="*/ 154 w 434"/>
                  <a:gd name="T35" fmla="*/ 75 h 538"/>
                  <a:gd name="T36" fmla="*/ 167 w 434"/>
                  <a:gd name="T37" fmla="*/ 49 h 538"/>
                  <a:gd name="T38" fmla="*/ 192 w 434"/>
                  <a:gd name="T39" fmla="*/ 36 h 538"/>
                  <a:gd name="T40" fmla="*/ 233 w 434"/>
                  <a:gd name="T41" fmla="*/ 34 h 538"/>
                  <a:gd name="T42" fmla="*/ 261 w 434"/>
                  <a:gd name="T43" fmla="*/ 43 h 538"/>
                  <a:gd name="T44" fmla="*/ 279 w 434"/>
                  <a:gd name="T45" fmla="*/ 66 h 538"/>
                  <a:gd name="T46" fmla="*/ 284 w 434"/>
                  <a:gd name="T47" fmla="*/ 97 h 538"/>
                  <a:gd name="T48" fmla="*/ 36 w 434"/>
                  <a:gd name="T49" fmla="*/ 503 h 538"/>
                  <a:gd name="T50" fmla="*/ 118 w 434"/>
                  <a:gd name="T51" fmla="*/ 146 h 538"/>
                  <a:gd name="T52" fmla="*/ 103 w 434"/>
                  <a:gd name="T53" fmla="*/ 160 h 538"/>
                  <a:gd name="T54" fmla="*/ 98 w 434"/>
                  <a:gd name="T55" fmla="*/ 179 h 538"/>
                  <a:gd name="T56" fmla="*/ 104 w 434"/>
                  <a:gd name="T57" fmla="*/ 200 h 538"/>
                  <a:gd name="T58" fmla="*/ 121 w 434"/>
                  <a:gd name="T59" fmla="*/ 214 h 538"/>
                  <a:gd name="T60" fmla="*/ 136 w 434"/>
                  <a:gd name="T61" fmla="*/ 217 h 538"/>
                  <a:gd name="T62" fmla="*/ 157 w 434"/>
                  <a:gd name="T63" fmla="*/ 211 h 538"/>
                  <a:gd name="T64" fmla="*/ 170 w 434"/>
                  <a:gd name="T65" fmla="*/ 194 h 538"/>
                  <a:gd name="T66" fmla="*/ 173 w 434"/>
                  <a:gd name="T67" fmla="*/ 179 h 538"/>
                  <a:gd name="T68" fmla="*/ 160 w 434"/>
                  <a:gd name="T69" fmla="*/ 151 h 538"/>
                  <a:gd name="T70" fmla="*/ 284 w 434"/>
                  <a:gd name="T71" fmla="*/ 130 h 538"/>
                  <a:gd name="T72" fmla="*/ 275 w 434"/>
                  <a:gd name="T73" fmla="*/ 151 h 538"/>
                  <a:gd name="T74" fmla="*/ 263 w 434"/>
                  <a:gd name="T75" fmla="*/ 179 h 538"/>
                  <a:gd name="T76" fmla="*/ 266 w 434"/>
                  <a:gd name="T77" fmla="*/ 194 h 538"/>
                  <a:gd name="T78" fmla="*/ 279 w 434"/>
                  <a:gd name="T79" fmla="*/ 211 h 538"/>
                  <a:gd name="T80" fmla="*/ 300 w 434"/>
                  <a:gd name="T81" fmla="*/ 217 h 538"/>
                  <a:gd name="T82" fmla="*/ 315 w 434"/>
                  <a:gd name="T83" fmla="*/ 214 h 538"/>
                  <a:gd name="T84" fmla="*/ 331 w 434"/>
                  <a:gd name="T85" fmla="*/ 200 h 538"/>
                  <a:gd name="T86" fmla="*/ 337 w 434"/>
                  <a:gd name="T87" fmla="*/ 179 h 538"/>
                  <a:gd name="T88" fmla="*/ 331 w 434"/>
                  <a:gd name="T89" fmla="*/ 160 h 538"/>
                  <a:gd name="T90" fmla="*/ 316 w 434"/>
                  <a:gd name="T91" fmla="*/ 130 h 538"/>
                  <a:gd name="T92" fmla="*/ 36 w 434"/>
                  <a:gd name="T93" fmla="*/ 503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4" h="538">
                    <a:moveTo>
                      <a:pt x="434" y="518"/>
                    </a:moveTo>
                    <a:lnTo>
                      <a:pt x="409" y="112"/>
                    </a:lnTo>
                    <a:lnTo>
                      <a:pt x="409" y="112"/>
                    </a:lnTo>
                    <a:lnTo>
                      <a:pt x="406" y="106"/>
                    </a:lnTo>
                    <a:lnTo>
                      <a:pt x="403" y="102"/>
                    </a:lnTo>
                    <a:lnTo>
                      <a:pt x="397" y="97"/>
                    </a:lnTo>
                    <a:lnTo>
                      <a:pt x="391" y="97"/>
                    </a:lnTo>
                    <a:lnTo>
                      <a:pt x="316" y="97"/>
                    </a:lnTo>
                    <a:lnTo>
                      <a:pt x="316" y="85"/>
                    </a:lnTo>
                    <a:lnTo>
                      <a:pt x="316" y="85"/>
                    </a:lnTo>
                    <a:lnTo>
                      <a:pt x="315" y="69"/>
                    </a:lnTo>
                    <a:lnTo>
                      <a:pt x="310" y="52"/>
                    </a:lnTo>
                    <a:lnTo>
                      <a:pt x="303" y="39"/>
                    </a:lnTo>
                    <a:lnTo>
                      <a:pt x="293" y="25"/>
                    </a:lnTo>
                    <a:lnTo>
                      <a:pt x="279" y="15"/>
                    </a:lnTo>
                    <a:lnTo>
                      <a:pt x="266" y="7"/>
                    </a:lnTo>
                    <a:lnTo>
                      <a:pt x="249" y="3"/>
                    </a:lnTo>
                    <a:lnTo>
                      <a:pt x="23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7" y="3"/>
                    </a:lnTo>
                    <a:lnTo>
                      <a:pt x="170" y="7"/>
                    </a:lnTo>
                    <a:lnTo>
                      <a:pt x="155" y="15"/>
                    </a:lnTo>
                    <a:lnTo>
                      <a:pt x="143" y="25"/>
                    </a:lnTo>
                    <a:lnTo>
                      <a:pt x="133" y="39"/>
                    </a:lnTo>
                    <a:lnTo>
                      <a:pt x="125" y="52"/>
                    </a:lnTo>
                    <a:lnTo>
                      <a:pt x="119" y="69"/>
                    </a:lnTo>
                    <a:lnTo>
                      <a:pt x="118" y="85"/>
                    </a:lnTo>
                    <a:lnTo>
                      <a:pt x="118" y="97"/>
                    </a:lnTo>
                    <a:lnTo>
                      <a:pt x="43" y="97"/>
                    </a:lnTo>
                    <a:lnTo>
                      <a:pt x="43" y="97"/>
                    </a:lnTo>
                    <a:lnTo>
                      <a:pt x="37" y="97"/>
                    </a:lnTo>
                    <a:lnTo>
                      <a:pt x="33" y="102"/>
                    </a:lnTo>
                    <a:lnTo>
                      <a:pt x="28" y="106"/>
                    </a:lnTo>
                    <a:lnTo>
                      <a:pt x="27" y="11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1" y="526"/>
                    </a:lnTo>
                    <a:lnTo>
                      <a:pt x="4" y="532"/>
                    </a:lnTo>
                    <a:lnTo>
                      <a:pt x="4" y="532"/>
                    </a:lnTo>
                    <a:lnTo>
                      <a:pt x="10" y="536"/>
                    </a:lnTo>
                    <a:lnTo>
                      <a:pt x="18" y="538"/>
                    </a:lnTo>
                    <a:lnTo>
                      <a:pt x="418" y="538"/>
                    </a:lnTo>
                    <a:lnTo>
                      <a:pt x="418" y="538"/>
                    </a:lnTo>
                    <a:lnTo>
                      <a:pt x="425" y="536"/>
                    </a:lnTo>
                    <a:lnTo>
                      <a:pt x="430" y="533"/>
                    </a:lnTo>
                    <a:lnTo>
                      <a:pt x="434" y="527"/>
                    </a:lnTo>
                    <a:lnTo>
                      <a:pt x="434" y="521"/>
                    </a:lnTo>
                    <a:lnTo>
                      <a:pt x="434" y="521"/>
                    </a:lnTo>
                    <a:lnTo>
                      <a:pt x="434" y="518"/>
                    </a:lnTo>
                    <a:lnTo>
                      <a:pt x="434" y="518"/>
                    </a:lnTo>
                    <a:close/>
                    <a:moveTo>
                      <a:pt x="152" y="85"/>
                    </a:moveTo>
                    <a:lnTo>
                      <a:pt x="152" y="85"/>
                    </a:lnTo>
                    <a:lnTo>
                      <a:pt x="154" y="75"/>
                    </a:lnTo>
                    <a:lnTo>
                      <a:pt x="157" y="66"/>
                    </a:lnTo>
                    <a:lnTo>
                      <a:pt x="161" y="57"/>
                    </a:lnTo>
                    <a:lnTo>
                      <a:pt x="167" y="49"/>
                    </a:lnTo>
                    <a:lnTo>
                      <a:pt x="175" y="43"/>
                    </a:lnTo>
                    <a:lnTo>
                      <a:pt x="184" y="39"/>
                    </a:lnTo>
                    <a:lnTo>
                      <a:pt x="192" y="36"/>
                    </a:lnTo>
                    <a:lnTo>
                      <a:pt x="203" y="34"/>
                    </a:lnTo>
                    <a:lnTo>
                      <a:pt x="233" y="34"/>
                    </a:lnTo>
                    <a:lnTo>
                      <a:pt x="233" y="34"/>
                    </a:lnTo>
                    <a:lnTo>
                      <a:pt x="242" y="36"/>
                    </a:lnTo>
                    <a:lnTo>
                      <a:pt x="252" y="39"/>
                    </a:lnTo>
                    <a:lnTo>
                      <a:pt x="261" y="43"/>
                    </a:lnTo>
                    <a:lnTo>
                      <a:pt x="269" y="49"/>
                    </a:lnTo>
                    <a:lnTo>
                      <a:pt x="275" y="57"/>
                    </a:lnTo>
                    <a:lnTo>
                      <a:pt x="279" y="66"/>
                    </a:lnTo>
                    <a:lnTo>
                      <a:pt x="282" y="75"/>
                    </a:lnTo>
                    <a:lnTo>
                      <a:pt x="284" y="85"/>
                    </a:lnTo>
                    <a:lnTo>
                      <a:pt x="284" y="97"/>
                    </a:lnTo>
                    <a:lnTo>
                      <a:pt x="152" y="97"/>
                    </a:lnTo>
                    <a:lnTo>
                      <a:pt x="152" y="85"/>
                    </a:lnTo>
                    <a:close/>
                    <a:moveTo>
                      <a:pt x="36" y="503"/>
                    </a:moveTo>
                    <a:lnTo>
                      <a:pt x="60" y="130"/>
                    </a:lnTo>
                    <a:lnTo>
                      <a:pt x="118" y="130"/>
                    </a:lnTo>
                    <a:lnTo>
                      <a:pt x="118" y="146"/>
                    </a:lnTo>
                    <a:lnTo>
                      <a:pt x="118" y="146"/>
                    </a:lnTo>
                    <a:lnTo>
                      <a:pt x="110" y="151"/>
                    </a:lnTo>
                    <a:lnTo>
                      <a:pt x="103" y="160"/>
                    </a:lnTo>
                    <a:lnTo>
                      <a:pt x="100" y="169"/>
                    </a:lnTo>
                    <a:lnTo>
                      <a:pt x="98" y="179"/>
                    </a:lnTo>
                    <a:lnTo>
                      <a:pt x="98" y="179"/>
                    </a:lnTo>
                    <a:lnTo>
                      <a:pt x="98" y="187"/>
                    </a:lnTo>
                    <a:lnTo>
                      <a:pt x="100" y="194"/>
                    </a:lnTo>
                    <a:lnTo>
                      <a:pt x="104" y="200"/>
                    </a:lnTo>
                    <a:lnTo>
                      <a:pt x="109" y="205"/>
                    </a:lnTo>
                    <a:lnTo>
                      <a:pt x="115" y="211"/>
                    </a:lnTo>
                    <a:lnTo>
                      <a:pt x="121" y="214"/>
                    </a:lnTo>
                    <a:lnTo>
                      <a:pt x="127" y="215"/>
                    </a:lnTo>
                    <a:lnTo>
                      <a:pt x="136" y="217"/>
                    </a:lnTo>
                    <a:lnTo>
                      <a:pt x="136" y="217"/>
                    </a:lnTo>
                    <a:lnTo>
                      <a:pt x="143" y="215"/>
                    </a:lnTo>
                    <a:lnTo>
                      <a:pt x="149" y="214"/>
                    </a:lnTo>
                    <a:lnTo>
                      <a:pt x="157" y="211"/>
                    </a:lnTo>
                    <a:lnTo>
                      <a:pt x="161" y="205"/>
                    </a:lnTo>
                    <a:lnTo>
                      <a:pt x="166" y="200"/>
                    </a:lnTo>
                    <a:lnTo>
                      <a:pt x="170" y="194"/>
                    </a:lnTo>
                    <a:lnTo>
                      <a:pt x="172" y="187"/>
                    </a:lnTo>
                    <a:lnTo>
                      <a:pt x="173" y="179"/>
                    </a:lnTo>
                    <a:lnTo>
                      <a:pt x="173" y="179"/>
                    </a:lnTo>
                    <a:lnTo>
                      <a:pt x="172" y="169"/>
                    </a:lnTo>
                    <a:lnTo>
                      <a:pt x="167" y="160"/>
                    </a:lnTo>
                    <a:lnTo>
                      <a:pt x="160" y="151"/>
                    </a:lnTo>
                    <a:lnTo>
                      <a:pt x="152" y="146"/>
                    </a:lnTo>
                    <a:lnTo>
                      <a:pt x="152" y="130"/>
                    </a:lnTo>
                    <a:lnTo>
                      <a:pt x="284" y="130"/>
                    </a:lnTo>
                    <a:lnTo>
                      <a:pt x="284" y="146"/>
                    </a:lnTo>
                    <a:lnTo>
                      <a:pt x="284" y="146"/>
                    </a:lnTo>
                    <a:lnTo>
                      <a:pt x="275" y="151"/>
                    </a:lnTo>
                    <a:lnTo>
                      <a:pt x="269" y="160"/>
                    </a:lnTo>
                    <a:lnTo>
                      <a:pt x="264" y="169"/>
                    </a:lnTo>
                    <a:lnTo>
                      <a:pt x="263" y="179"/>
                    </a:lnTo>
                    <a:lnTo>
                      <a:pt x="263" y="179"/>
                    </a:lnTo>
                    <a:lnTo>
                      <a:pt x="264" y="187"/>
                    </a:lnTo>
                    <a:lnTo>
                      <a:pt x="266" y="194"/>
                    </a:lnTo>
                    <a:lnTo>
                      <a:pt x="269" y="200"/>
                    </a:lnTo>
                    <a:lnTo>
                      <a:pt x="273" y="205"/>
                    </a:lnTo>
                    <a:lnTo>
                      <a:pt x="279" y="211"/>
                    </a:lnTo>
                    <a:lnTo>
                      <a:pt x="285" y="214"/>
                    </a:lnTo>
                    <a:lnTo>
                      <a:pt x="293" y="215"/>
                    </a:lnTo>
                    <a:lnTo>
                      <a:pt x="300" y="217"/>
                    </a:lnTo>
                    <a:lnTo>
                      <a:pt x="300" y="217"/>
                    </a:lnTo>
                    <a:lnTo>
                      <a:pt x="307" y="215"/>
                    </a:lnTo>
                    <a:lnTo>
                      <a:pt x="315" y="214"/>
                    </a:lnTo>
                    <a:lnTo>
                      <a:pt x="321" y="211"/>
                    </a:lnTo>
                    <a:lnTo>
                      <a:pt x="327" y="205"/>
                    </a:lnTo>
                    <a:lnTo>
                      <a:pt x="331" y="200"/>
                    </a:lnTo>
                    <a:lnTo>
                      <a:pt x="334" y="194"/>
                    </a:lnTo>
                    <a:lnTo>
                      <a:pt x="337" y="187"/>
                    </a:lnTo>
                    <a:lnTo>
                      <a:pt x="337" y="179"/>
                    </a:lnTo>
                    <a:lnTo>
                      <a:pt x="337" y="179"/>
                    </a:lnTo>
                    <a:lnTo>
                      <a:pt x="336" y="169"/>
                    </a:lnTo>
                    <a:lnTo>
                      <a:pt x="331" y="160"/>
                    </a:lnTo>
                    <a:lnTo>
                      <a:pt x="325" y="151"/>
                    </a:lnTo>
                    <a:lnTo>
                      <a:pt x="316" y="146"/>
                    </a:lnTo>
                    <a:lnTo>
                      <a:pt x="316" y="130"/>
                    </a:lnTo>
                    <a:lnTo>
                      <a:pt x="376" y="130"/>
                    </a:lnTo>
                    <a:lnTo>
                      <a:pt x="400" y="503"/>
                    </a:lnTo>
                    <a:lnTo>
                      <a:pt x="36" y="503"/>
                    </a:lnTo>
                    <a:close/>
                    <a:moveTo>
                      <a:pt x="36" y="503"/>
                    </a:moveTo>
                    <a:lnTo>
                      <a:pt x="36" y="5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43" name="Line 675">
                <a:extLst>
                  <a:ext uri="{FF2B5EF4-FFF2-40B4-BE49-F238E27FC236}">
                    <a16:creationId xmlns="" xmlns:a16="http://schemas.microsoft.com/office/drawing/2014/main" id="{150AD6C8-F7A7-403E-8512-3F862BDCE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1576" y="214312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</p:grpSp>
      </p:grpSp>
      <p:sp>
        <p:nvSpPr>
          <p:cNvPr id="45" name="Rectangle 109">
            <a:extLst>
              <a:ext uri="{FF2B5EF4-FFF2-40B4-BE49-F238E27FC236}">
                <a16:creationId xmlns="" xmlns:a16="http://schemas.microsoft.com/office/drawing/2014/main" id="{3DD5D055-8EEE-44D6-B29A-C1AC8C14ABE4}"/>
              </a:ext>
            </a:extLst>
          </p:cNvPr>
          <p:cNvSpPr/>
          <p:nvPr/>
        </p:nvSpPr>
        <p:spPr>
          <a:xfrm>
            <a:off x="7300035" y="3284348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）草根研究、趣味创作。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46" name="Group 110">
            <a:extLst>
              <a:ext uri="{FF2B5EF4-FFF2-40B4-BE49-F238E27FC236}">
                <a16:creationId xmlns="" xmlns:a16="http://schemas.microsoft.com/office/drawing/2014/main" id="{FDB34E4B-73C9-49BA-8FD1-BD7B740F43C1}"/>
              </a:ext>
            </a:extLst>
          </p:cNvPr>
          <p:cNvGrpSpPr/>
          <p:nvPr/>
        </p:nvGrpSpPr>
        <p:grpSpPr>
          <a:xfrm>
            <a:off x="6651261" y="3221065"/>
            <a:ext cx="541457" cy="531604"/>
            <a:chOff x="6570617" y="3004369"/>
            <a:chExt cx="528637" cy="528637"/>
          </a:xfrm>
        </p:grpSpPr>
        <p:sp>
          <p:nvSpPr>
            <p:cNvPr id="47" name="Oval 111">
              <a:extLst>
                <a:ext uri="{FF2B5EF4-FFF2-40B4-BE49-F238E27FC236}">
                  <a16:creationId xmlns="" xmlns:a16="http://schemas.microsoft.com/office/drawing/2014/main" id="{FE1E175A-A2A1-424B-9C83-0F38DFB67C64}"/>
                </a:ext>
              </a:extLst>
            </p:cNvPr>
            <p:cNvSpPr/>
            <p:nvPr/>
          </p:nvSpPr>
          <p:spPr>
            <a:xfrm>
              <a:off x="6570617" y="3004369"/>
              <a:ext cx="528637" cy="5286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8" name="Freeform 655">
              <a:extLst>
                <a:ext uri="{FF2B5EF4-FFF2-40B4-BE49-F238E27FC236}">
                  <a16:creationId xmlns="" xmlns:a16="http://schemas.microsoft.com/office/drawing/2014/main" id="{4DA32561-135B-4A4B-91F1-6A232B980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6524" y="3156792"/>
              <a:ext cx="299459" cy="279843"/>
            </a:xfrm>
            <a:custGeom>
              <a:avLst/>
              <a:gdLst>
                <a:gd name="T0" fmla="*/ 457 w 458"/>
                <a:gd name="T1" fmla="*/ 141 h 428"/>
                <a:gd name="T2" fmla="*/ 382 w 458"/>
                <a:gd name="T3" fmla="*/ 9 h 428"/>
                <a:gd name="T4" fmla="*/ 382 w 458"/>
                <a:gd name="T5" fmla="*/ 9 h 428"/>
                <a:gd name="T6" fmla="*/ 379 w 458"/>
                <a:gd name="T7" fmla="*/ 5 h 428"/>
                <a:gd name="T8" fmla="*/ 376 w 458"/>
                <a:gd name="T9" fmla="*/ 2 h 428"/>
                <a:gd name="T10" fmla="*/ 372 w 458"/>
                <a:gd name="T11" fmla="*/ 0 h 428"/>
                <a:gd name="T12" fmla="*/ 367 w 458"/>
                <a:gd name="T13" fmla="*/ 0 h 428"/>
                <a:gd name="T14" fmla="*/ 91 w 458"/>
                <a:gd name="T15" fmla="*/ 0 h 428"/>
                <a:gd name="T16" fmla="*/ 91 w 458"/>
                <a:gd name="T17" fmla="*/ 0 h 428"/>
                <a:gd name="T18" fmla="*/ 87 w 458"/>
                <a:gd name="T19" fmla="*/ 0 h 428"/>
                <a:gd name="T20" fmla="*/ 82 w 458"/>
                <a:gd name="T21" fmla="*/ 2 h 428"/>
                <a:gd name="T22" fmla="*/ 79 w 458"/>
                <a:gd name="T23" fmla="*/ 5 h 428"/>
                <a:gd name="T24" fmla="*/ 76 w 458"/>
                <a:gd name="T25" fmla="*/ 9 h 428"/>
                <a:gd name="T26" fmla="*/ 1 w 458"/>
                <a:gd name="T27" fmla="*/ 141 h 428"/>
                <a:gd name="T28" fmla="*/ 1 w 458"/>
                <a:gd name="T29" fmla="*/ 141 h 428"/>
                <a:gd name="T30" fmla="*/ 0 w 458"/>
                <a:gd name="T31" fmla="*/ 145 h 428"/>
                <a:gd name="T32" fmla="*/ 0 w 458"/>
                <a:gd name="T33" fmla="*/ 151 h 428"/>
                <a:gd name="T34" fmla="*/ 0 w 458"/>
                <a:gd name="T35" fmla="*/ 156 h 428"/>
                <a:gd name="T36" fmla="*/ 3 w 458"/>
                <a:gd name="T37" fmla="*/ 160 h 428"/>
                <a:gd name="T38" fmla="*/ 216 w 458"/>
                <a:gd name="T39" fmla="*/ 422 h 428"/>
                <a:gd name="T40" fmla="*/ 216 w 458"/>
                <a:gd name="T41" fmla="*/ 422 h 428"/>
                <a:gd name="T42" fmla="*/ 222 w 458"/>
                <a:gd name="T43" fmla="*/ 426 h 428"/>
                <a:gd name="T44" fmla="*/ 230 w 458"/>
                <a:gd name="T45" fmla="*/ 428 h 428"/>
                <a:gd name="T46" fmla="*/ 230 w 458"/>
                <a:gd name="T47" fmla="*/ 428 h 428"/>
                <a:gd name="T48" fmla="*/ 236 w 458"/>
                <a:gd name="T49" fmla="*/ 426 h 428"/>
                <a:gd name="T50" fmla="*/ 242 w 458"/>
                <a:gd name="T51" fmla="*/ 422 h 428"/>
                <a:gd name="T52" fmla="*/ 455 w 458"/>
                <a:gd name="T53" fmla="*/ 160 h 428"/>
                <a:gd name="T54" fmla="*/ 455 w 458"/>
                <a:gd name="T55" fmla="*/ 160 h 428"/>
                <a:gd name="T56" fmla="*/ 458 w 458"/>
                <a:gd name="T57" fmla="*/ 156 h 428"/>
                <a:gd name="T58" fmla="*/ 458 w 458"/>
                <a:gd name="T59" fmla="*/ 151 h 428"/>
                <a:gd name="T60" fmla="*/ 458 w 458"/>
                <a:gd name="T61" fmla="*/ 145 h 428"/>
                <a:gd name="T62" fmla="*/ 457 w 458"/>
                <a:gd name="T63" fmla="*/ 141 h 428"/>
                <a:gd name="T64" fmla="*/ 457 w 458"/>
                <a:gd name="T65" fmla="*/ 141 h 428"/>
                <a:gd name="T66" fmla="*/ 149 w 458"/>
                <a:gd name="T67" fmla="*/ 33 h 428"/>
                <a:gd name="T68" fmla="*/ 309 w 458"/>
                <a:gd name="T69" fmla="*/ 33 h 428"/>
                <a:gd name="T70" fmla="*/ 230 w 458"/>
                <a:gd name="T71" fmla="*/ 124 h 428"/>
                <a:gd name="T72" fmla="*/ 149 w 458"/>
                <a:gd name="T73" fmla="*/ 33 h 428"/>
                <a:gd name="T74" fmla="*/ 212 w 458"/>
                <a:gd name="T75" fmla="*/ 363 h 428"/>
                <a:gd name="T76" fmla="*/ 52 w 458"/>
                <a:gd name="T77" fmla="*/ 166 h 428"/>
                <a:gd name="T78" fmla="*/ 212 w 458"/>
                <a:gd name="T79" fmla="*/ 166 h 428"/>
                <a:gd name="T80" fmla="*/ 212 w 458"/>
                <a:gd name="T81" fmla="*/ 363 h 428"/>
                <a:gd name="T82" fmla="*/ 246 w 458"/>
                <a:gd name="T83" fmla="*/ 166 h 428"/>
                <a:gd name="T84" fmla="*/ 406 w 458"/>
                <a:gd name="T85" fmla="*/ 166 h 428"/>
                <a:gd name="T86" fmla="*/ 246 w 458"/>
                <a:gd name="T87" fmla="*/ 363 h 428"/>
                <a:gd name="T88" fmla="*/ 246 w 458"/>
                <a:gd name="T89" fmla="*/ 166 h 428"/>
                <a:gd name="T90" fmla="*/ 414 w 458"/>
                <a:gd name="T91" fmla="*/ 132 h 428"/>
                <a:gd name="T92" fmla="*/ 267 w 458"/>
                <a:gd name="T93" fmla="*/ 132 h 428"/>
                <a:gd name="T94" fmla="*/ 355 w 458"/>
                <a:gd name="T95" fmla="*/ 33 h 428"/>
                <a:gd name="T96" fmla="*/ 357 w 458"/>
                <a:gd name="T97" fmla="*/ 33 h 428"/>
                <a:gd name="T98" fmla="*/ 414 w 458"/>
                <a:gd name="T99" fmla="*/ 132 h 428"/>
                <a:gd name="T100" fmla="*/ 102 w 458"/>
                <a:gd name="T101" fmla="*/ 33 h 428"/>
                <a:gd name="T102" fmla="*/ 103 w 458"/>
                <a:gd name="T103" fmla="*/ 33 h 428"/>
                <a:gd name="T104" fmla="*/ 191 w 458"/>
                <a:gd name="T105" fmla="*/ 132 h 428"/>
                <a:gd name="T106" fmla="*/ 45 w 458"/>
                <a:gd name="T107" fmla="*/ 132 h 428"/>
                <a:gd name="T108" fmla="*/ 102 w 458"/>
                <a:gd name="T109" fmla="*/ 33 h 428"/>
                <a:gd name="T110" fmla="*/ 102 w 458"/>
                <a:gd name="T111" fmla="*/ 33 h 428"/>
                <a:gd name="T112" fmla="*/ 102 w 458"/>
                <a:gd name="T113" fmla="*/ 3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8" h="428">
                  <a:moveTo>
                    <a:pt x="457" y="141"/>
                  </a:moveTo>
                  <a:lnTo>
                    <a:pt x="382" y="9"/>
                  </a:lnTo>
                  <a:lnTo>
                    <a:pt x="382" y="9"/>
                  </a:lnTo>
                  <a:lnTo>
                    <a:pt x="379" y="5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67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2" y="2"/>
                  </a:lnTo>
                  <a:lnTo>
                    <a:pt x="79" y="5"/>
                  </a:lnTo>
                  <a:lnTo>
                    <a:pt x="76" y="9"/>
                  </a:lnTo>
                  <a:lnTo>
                    <a:pt x="1" y="141"/>
                  </a:lnTo>
                  <a:lnTo>
                    <a:pt x="1" y="141"/>
                  </a:lnTo>
                  <a:lnTo>
                    <a:pt x="0" y="145"/>
                  </a:lnTo>
                  <a:lnTo>
                    <a:pt x="0" y="151"/>
                  </a:lnTo>
                  <a:lnTo>
                    <a:pt x="0" y="156"/>
                  </a:lnTo>
                  <a:lnTo>
                    <a:pt x="3" y="160"/>
                  </a:lnTo>
                  <a:lnTo>
                    <a:pt x="216" y="422"/>
                  </a:lnTo>
                  <a:lnTo>
                    <a:pt x="216" y="422"/>
                  </a:lnTo>
                  <a:lnTo>
                    <a:pt x="222" y="426"/>
                  </a:lnTo>
                  <a:lnTo>
                    <a:pt x="230" y="428"/>
                  </a:lnTo>
                  <a:lnTo>
                    <a:pt x="230" y="428"/>
                  </a:lnTo>
                  <a:lnTo>
                    <a:pt x="236" y="426"/>
                  </a:lnTo>
                  <a:lnTo>
                    <a:pt x="242" y="422"/>
                  </a:lnTo>
                  <a:lnTo>
                    <a:pt x="455" y="160"/>
                  </a:lnTo>
                  <a:lnTo>
                    <a:pt x="455" y="160"/>
                  </a:lnTo>
                  <a:lnTo>
                    <a:pt x="458" y="156"/>
                  </a:lnTo>
                  <a:lnTo>
                    <a:pt x="458" y="151"/>
                  </a:lnTo>
                  <a:lnTo>
                    <a:pt x="458" y="145"/>
                  </a:lnTo>
                  <a:lnTo>
                    <a:pt x="457" y="141"/>
                  </a:lnTo>
                  <a:lnTo>
                    <a:pt x="457" y="141"/>
                  </a:lnTo>
                  <a:close/>
                  <a:moveTo>
                    <a:pt x="149" y="33"/>
                  </a:moveTo>
                  <a:lnTo>
                    <a:pt x="309" y="33"/>
                  </a:lnTo>
                  <a:lnTo>
                    <a:pt x="230" y="124"/>
                  </a:lnTo>
                  <a:lnTo>
                    <a:pt x="149" y="33"/>
                  </a:lnTo>
                  <a:close/>
                  <a:moveTo>
                    <a:pt x="212" y="363"/>
                  </a:moveTo>
                  <a:lnTo>
                    <a:pt x="52" y="166"/>
                  </a:lnTo>
                  <a:lnTo>
                    <a:pt x="212" y="166"/>
                  </a:lnTo>
                  <a:lnTo>
                    <a:pt x="212" y="363"/>
                  </a:lnTo>
                  <a:close/>
                  <a:moveTo>
                    <a:pt x="246" y="166"/>
                  </a:moveTo>
                  <a:lnTo>
                    <a:pt x="406" y="166"/>
                  </a:lnTo>
                  <a:lnTo>
                    <a:pt x="246" y="363"/>
                  </a:lnTo>
                  <a:lnTo>
                    <a:pt x="246" y="166"/>
                  </a:lnTo>
                  <a:close/>
                  <a:moveTo>
                    <a:pt x="414" y="132"/>
                  </a:moveTo>
                  <a:lnTo>
                    <a:pt x="267" y="132"/>
                  </a:lnTo>
                  <a:lnTo>
                    <a:pt x="355" y="33"/>
                  </a:lnTo>
                  <a:lnTo>
                    <a:pt x="357" y="33"/>
                  </a:lnTo>
                  <a:lnTo>
                    <a:pt x="414" y="132"/>
                  </a:lnTo>
                  <a:close/>
                  <a:moveTo>
                    <a:pt x="102" y="33"/>
                  </a:moveTo>
                  <a:lnTo>
                    <a:pt x="103" y="33"/>
                  </a:lnTo>
                  <a:lnTo>
                    <a:pt x="191" y="132"/>
                  </a:lnTo>
                  <a:lnTo>
                    <a:pt x="45" y="132"/>
                  </a:lnTo>
                  <a:lnTo>
                    <a:pt x="102" y="33"/>
                  </a:lnTo>
                  <a:close/>
                  <a:moveTo>
                    <a:pt x="102" y="33"/>
                  </a:moveTo>
                  <a:lnTo>
                    <a:pt x="10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377"/>
              <a:endParaRPr lang="en-I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50" name="Rectangle 114">
            <a:extLst>
              <a:ext uri="{FF2B5EF4-FFF2-40B4-BE49-F238E27FC236}">
                <a16:creationId xmlns="" xmlns:a16="http://schemas.microsoft.com/office/drawing/2014/main" id="{A5C27062-1E9D-412A-8F11-C6598A282159}"/>
              </a:ext>
            </a:extLst>
          </p:cNvPr>
          <p:cNvSpPr/>
          <p:nvPr/>
        </p:nvSpPr>
        <p:spPr>
          <a:xfrm>
            <a:off x="7316048" y="4488249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）成果简化、多样传播。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51" name="Group 115">
            <a:extLst>
              <a:ext uri="{FF2B5EF4-FFF2-40B4-BE49-F238E27FC236}">
                <a16:creationId xmlns="" xmlns:a16="http://schemas.microsoft.com/office/drawing/2014/main" id="{90377A3C-96D4-4E12-B2F5-0D86D43DDBA0}"/>
              </a:ext>
            </a:extLst>
          </p:cNvPr>
          <p:cNvGrpSpPr/>
          <p:nvPr/>
        </p:nvGrpSpPr>
        <p:grpSpPr>
          <a:xfrm>
            <a:off x="6631315" y="4405992"/>
            <a:ext cx="541457" cy="531604"/>
            <a:chOff x="6570617" y="4192846"/>
            <a:chExt cx="528637" cy="528637"/>
          </a:xfrm>
        </p:grpSpPr>
        <p:sp>
          <p:nvSpPr>
            <p:cNvPr id="52" name="Oval 116">
              <a:extLst>
                <a:ext uri="{FF2B5EF4-FFF2-40B4-BE49-F238E27FC236}">
                  <a16:creationId xmlns="" xmlns:a16="http://schemas.microsoft.com/office/drawing/2014/main" id="{557A9A51-3865-4CA4-93F3-49B433A8B597}"/>
                </a:ext>
              </a:extLst>
            </p:cNvPr>
            <p:cNvSpPr/>
            <p:nvPr/>
          </p:nvSpPr>
          <p:spPr>
            <a:xfrm>
              <a:off x="6570617" y="4192846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grpSp>
          <p:nvGrpSpPr>
            <p:cNvPr id="53" name="Group 117">
              <a:extLst>
                <a:ext uri="{FF2B5EF4-FFF2-40B4-BE49-F238E27FC236}">
                  <a16:creationId xmlns="" xmlns:a16="http://schemas.microsoft.com/office/drawing/2014/main" id="{54BF6F2C-F6DE-4002-8E29-A41A94084FFD}"/>
                </a:ext>
              </a:extLst>
            </p:cNvPr>
            <p:cNvGrpSpPr/>
            <p:nvPr/>
          </p:nvGrpSpPr>
          <p:grpSpPr>
            <a:xfrm>
              <a:off x="6687001" y="4374491"/>
              <a:ext cx="306908" cy="165345"/>
              <a:chOff x="2774951" y="1935163"/>
              <a:chExt cx="430213" cy="231775"/>
            </a:xfrm>
            <a:solidFill>
              <a:schemeClr val="bg1"/>
            </a:solidFill>
          </p:grpSpPr>
          <p:sp>
            <p:nvSpPr>
              <p:cNvPr id="54" name="Freeform 686">
                <a:extLst>
                  <a:ext uri="{FF2B5EF4-FFF2-40B4-BE49-F238E27FC236}">
                    <a16:creationId xmlns="" xmlns:a16="http://schemas.microsoft.com/office/drawing/2014/main" id="{DF982F60-1712-4CC6-92F7-3371FC5EBF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4951" y="1935163"/>
                <a:ext cx="430213" cy="231775"/>
              </a:xfrm>
              <a:custGeom>
                <a:avLst/>
                <a:gdLst>
                  <a:gd name="T0" fmla="*/ 514 w 544"/>
                  <a:gd name="T1" fmla="*/ 45 h 293"/>
                  <a:gd name="T2" fmla="*/ 512 w 544"/>
                  <a:gd name="T3" fmla="*/ 36 h 293"/>
                  <a:gd name="T4" fmla="*/ 506 w 544"/>
                  <a:gd name="T5" fmla="*/ 19 h 293"/>
                  <a:gd name="T6" fmla="*/ 496 w 544"/>
                  <a:gd name="T7" fmla="*/ 7 h 293"/>
                  <a:gd name="T8" fmla="*/ 479 w 544"/>
                  <a:gd name="T9" fmla="*/ 1 h 293"/>
                  <a:gd name="T10" fmla="*/ 42 w 544"/>
                  <a:gd name="T11" fmla="*/ 0 h 293"/>
                  <a:gd name="T12" fmla="*/ 33 w 544"/>
                  <a:gd name="T13" fmla="*/ 1 h 293"/>
                  <a:gd name="T14" fmla="*/ 18 w 544"/>
                  <a:gd name="T15" fmla="*/ 7 h 293"/>
                  <a:gd name="T16" fmla="*/ 8 w 544"/>
                  <a:gd name="T17" fmla="*/ 19 h 293"/>
                  <a:gd name="T18" fmla="*/ 2 w 544"/>
                  <a:gd name="T19" fmla="*/ 36 h 293"/>
                  <a:gd name="T20" fmla="*/ 0 w 544"/>
                  <a:gd name="T21" fmla="*/ 251 h 293"/>
                  <a:gd name="T22" fmla="*/ 2 w 544"/>
                  <a:gd name="T23" fmla="*/ 260 h 293"/>
                  <a:gd name="T24" fmla="*/ 8 w 544"/>
                  <a:gd name="T25" fmla="*/ 275 h 293"/>
                  <a:gd name="T26" fmla="*/ 18 w 544"/>
                  <a:gd name="T27" fmla="*/ 287 h 293"/>
                  <a:gd name="T28" fmla="*/ 33 w 544"/>
                  <a:gd name="T29" fmla="*/ 291 h 293"/>
                  <a:gd name="T30" fmla="*/ 470 w 544"/>
                  <a:gd name="T31" fmla="*/ 293 h 293"/>
                  <a:gd name="T32" fmla="*/ 479 w 544"/>
                  <a:gd name="T33" fmla="*/ 291 h 293"/>
                  <a:gd name="T34" fmla="*/ 496 w 544"/>
                  <a:gd name="T35" fmla="*/ 287 h 293"/>
                  <a:gd name="T36" fmla="*/ 506 w 544"/>
                  <a:gd name="T37" fmla="*/ 275 h 293"/>
                  <a:gd name="T38" fmla="*/ 512 w 544"/>
                  <a:gd name="T39" fmla="*/ 260 h 293"/>
                  <a:gd name="T40" fmla="*/ 514 w 544"/>
                  <a:gd name="T41" fmla="*/ 203 h 293"/>
                  <a:gd name="T42" fmla="*/ 520 w 544"/>
                  <a:gd name="T43" fmla="*/ 203 h 293"/>
                  <a:gd name="T44" fmla="*/ 532 w 544"/>
                  <a:gd name="T45" fmla="*/ 197 h 293"/>
                  <a:gd name="T46" fmla="*/ 539 w 544"/>
                  <a:gd name="T47" fmla="*/ 190 h 293"/>
                  <a:gd name="T48" fmla="*/ 544 w 544"/>
                  <a:gd name="T49" fmla="*/ 179 h 293"/>
                  <a:gd name="T50" fmla="*/ 544 w 544"/>
                  <a:gd name="T51" fmla="*/ 122 h 293"/>
                  <a:gd name="T52" fmla="*/ 544 w 544"/>
                  <a:gd name="T53" fmla="*/ 116 h 293"/>
                  <a:gd name="T54" fmla="*/ 539 w 544"/>
                  <a:gd name="T55" fmla="*/ 106 h 293"/>
                  <a:gd name="T56" fmla="*/ 532 w 544"/>
                  <a:gd name="T57" fmla="*/ 98 h 293"/>
                  <a:gd name="T58" fmla="*/ 520 w 544"/>
                  <a:gd name="T59" fmla="*/ 94 h 293"/>
                  <a:gd name="T60" fmla="*/ 514 w 544"/>
                  <a:gd name="T61" fmla="*/ 92 h 293"/>
                  <a:gd name="T62" fmla="*/ 478 w 544"/>
                  <a:gd name="T63" fmla="*/ 252 h 293"/>
                  <a:gd name="T64" fmla="*/ 475 w 544"/>
                  <a:gd name="T65" fmla="*/ 260 h 293"/>
                  <a:gd name="T66" fmla="*/ 467 w 544"/>
                  <a:gd name="T67" fmla="*/ 263 h 293"/>
                  <a:gd name="T68" fmla="*/ 40 w 544"/>
                  <a:gd name="T69" fmla="*/ 263 h 293"/>
                  <a:gd name="T70" fmla="*/ 33 w 544"/>
                  <a:gd name="T71" fmla="*/ 260 h 293"/>
                  <a:gd name="T72" fmla="*/ 30 w 544"/>
                  <a:gd name="T73" fmla="*/ 252 h 293"/>
                  <a:gd name="T74" fmla="*/ 30 w 544"/>
                  <a:gd name="T75" fmla="*/ 46 h 293"/>
                  <a:gd name="T76" fmla="*/ 33 w 544"/>
                  <a:gd name="T77" fmla="*/ 39 h 293"/>
                  <a:gd name="T78" fmla="*/ 40 w 544"/>
                  <a:gd name="T79" fmla="*/ 36 h 293"/>
                  <a:gd name="T80" fmla="*/ 467 w 544"/>
                  <a:gd name="T81" fmla="*/ 36 h 293"/>
                  <a:gd name="T82" fmla="*/ 475 w 544"/>
                  <a:gd name="T83" fmla="*/ 39 h 293"/>
                  <a:gd name="T84" fmla="*/ 478 w 544"/>
                  <a:gd name="T85" fmla="*/ 46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4" h="293">
                    <a:moveTo>
                      <a:pt x="514" y="92"/>
                    </a:moveTo>
                    <a:lnTo>
                      <a:pt x="514" y="45"/>
                    </a:lnTo>
                    <a:lnTo>
                      <a:pt x="514" y="45"/>
                    </a:lnTo>
                    <a:lnTo>
                      <a:pt x="512" y="36"/>
                    </a:lnTo>
                    <a:lnTo>
                      <a:pt x="511" y="27"/>
                    </a:lnTo>
                    <a:lnTo>
                      <a:pt x="506" y="19"/>
                    </a:lnTo>
                    <a:lnTo>
                      <a:pt x="502" y="13"/>
                    </a:lnTo>
                    <a:lnTo>
                      <a:pt x="496" y="7"/>
                    </a:lnTo>
                    <a:lnTo>
                      <a:pt x="488" y="3"/>
                    </a:lnTo>
                    <a:lnTo>
                      <a:pt x="479" y="1"/>
                    </a:lnTo>
                    <a:lnTo>
                      <a:pt x="470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33" y="1"/>
                    </a:lnTo>
                    <a:lnTo>
                      <a:pt x="25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0" y="251"/>
                    </a:lnTo>
                    <a:lnTo>
                      <a:pt x="0" y="251"/>
                    </a:lnTo>
                    <a:lnTo>
                      <a:pt x="2" y="260"/>
                    </a:lnTo>
                    <a:lnTo>
                      <a:pt x="3" y="269"/>
                    </a:lnTo>
                    <a:lnTo>
                      <a:pt x="8" y="275"/>
                    </a:lnTo>
                    <a:lnTo>
                      <a:pt x="12" y="281"/>
                    </a:lnTo>
                    <a:lnTo>
                      <a:pt x="18" y="287"/>
                    </a:lnTo>
                    <a:lnTo>
                      <a:pt x="25" y="290"/>
                    </a:lnTo>
                    <a:lnTo>
                      <a:pt x="33" y="291"/>
                    </a:lnTo>
                    <a:lnTo>
                      <a:pt x="42" y="293"/>
                    </a:lnTo>
                    <a:lnTo>
                      <a:pt x="470" y="293"/>
                    </a:lnTo>
                    <a:lnTo>
                      <a:pt x="470" y="293"/>
                    </a:lnTo>
                    <a:lnTo>
                      <a:pt x="479" y="291"/>
                    </a:lnTo>
                    <a:lnTo>
                      <a:pt x="488" y="290"/>
                    </a:lnTo>
                    <a:lnTo>
                      <a:pt x="496" y="287"/>
                    </a:lnTo>
                    <a:lnTo>
                      <a:pt x="502" y="281"/>
                    </a:lnTo>
                    <a:lnTo>
                      <a:pt x="506" y="275"/>
                    </a:lnTo>
                    <a:lnTo>
                      <a:pt x="511" y="269"/>
                    </a:lnTo>
                    <a:lnTo>
                      <a:pt x="512" y="260"/>
                    </a:lnTo>
                    <a:lnTo>
                      <a:pt x="514" y="251"/>
                    </a:lnTo>
                    <a:lnTo>
                      <a:pt x="514" y="203"/>
                    </a:lnTo>
                    <a:lnTo>
                      <a:pt x="514" y="203"/>
                    </a:lnTo>
                    <a:lnTo>
                      <a:pt x="520" y="203"/>
                    </a:lnTo>
                    <a:lnTo>
                      <a:pt x="526" y="200"/>
                    </a:lnTo>
                    <a:lnTo>
                      <a:pt x="532" y="197"/>
                    </a:lnTo>
                    <a:lnTo>
                      <a:pt x="535" y="194"/>
                    </a:lnTo>
                    <a:lnTo>
                      <a:pt x="539" y="190"/>
                    </a:lnTo>
                    <a:lnTo>
                      <a:pt x="542" y="184"/>
                    </a:lnTo>
                    <a:lnTo>
                      <a:pt x="544" y="179"/>
                    </a:lnTo>
                    <a:lnTo>
                      <a:pt x="544" y="173"/>
                    </a:lnTo>
                    <a:lnTo>
                      <a:pt x="544" y="122"/>
                    </a:lnTo>
                    <a:lnTo>
                      <a:pt x="544" y="122"/>
                    </a:lnTo>
                    <a:lnTo>
                      <a:pt x="544" y="116"/>
                    </a:lnTo>
                    <a:lnTo>
                      <a:pt x="542" y="112"/>
                    </a:lnTo>
                    <a:lnTo>
                      <a:pt x="539" y="106"/>
                    </a:lnTo>
                    <a:lnTo>
                      <a:pt x="535" y="101"/>
                    </a:lnTo>
                    <a:lnTo>
                      <a:pt x="532" y="98"/>
                    </a:lnTo>
                    <a:lnTo>
                      <a:pt x="526" y="95"/>
                    </a:lnTo>
                    <a:lnTo>
                      <a:pt x="520" y="94"/>
                    </a:lnTo>
                    <a:lnTo>
                      <a:pt x="514" y="92"/>
                    </a:lnTo>
                    <a:lnTo>
                      <a:pt x="514" y="92"/>
                    </a:lnTo>
                    <a:close/>
                    <a:moveTo>
                      <a:pt x="478" y="252"/>
                    </a:moveTo>
                    <a:lnTo>
                      <a:pt x="478" y="252"/>
                    </a:lnTo>
                    <a:lnTo>
                      <a:pt x="476" y="257"/>
                    </a:lnTo>
                    <a:lnTo>
                      <a:pt x="475" y="260"/>
                    </a:lnTo>
                    <a:lnTo>
                      <a:pt x="472" y="261"/>
                    </a:lnTo>
                    <a:lnTo>
                      <a:pt x="467" y="263"/>
                    </a:lnTo>
                    <a:lnTo>
                      <a:pt x="40" y="263"/>
                    </a:lnTo>
                    <a:lnTo>
                      <a:pt x="40" y="263"/>
                    </a:lnTo>
                    <a:lnTo>
                      <a:pt x="36" y="261"/>
                    </a:lnTo>
                    <a:lnTo>
                      <a:pt x="33" y="260"/>
                    </a:lnTo>
                    <a:lnTo>
                      <a:pt x="31" y="257"/>
                    </a:lnTo>
                    <a:lnTo>
                      <a:pt x="30" y="252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31" y="42"/>
                    </a:lnTo>
                    <a:lnTo>
                      <a:pt x="33" y="39"/>
                    </a:lnTo>
                    <a:lnTo>
                      <a:pt x="36" y="37"/>
                    </a:lnTo>
                    <a:lnTo>
                      <a:pt x="40" y="36"/>
                    </a:lnTo>
                    <a:lnTo>
                      <a:pt x="467" y="36"/>
                    </a:lnTo>
                    <a:lnTo>
                      <a:pt x="467" y="36"/>
                    </a:lnTo>
                    <a:lnTo>
                      <a:pt x="472" y="37"/>
                    </a:lnTo>
                    <a:lnTo>
                      <a:pt x="475" y="39"/>
                    </a:lnTo>
                    <a:lnTo>
                      <a:pt x="476" y="42"/>
                    </a:lnTo>
                    <a:lnTo>
                      <a:pt x="478" y="46"/>
                    </a:lnTo>
                    <a:lnTo>
                      <a:pt x="478" y="2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55" name="Freeform 687">
                <a:extLst>
                  <a:ext uri="{FF2B5EF4-FFF2-40B4-BE49-F238E27FC236}">
                    <a16:creationId xmlns="" xmlns:a16="http://schemas.microsoft.com/office/drawing/2014/main" id="{A6238C10-C2B9-4232-9EB6-33E3DFA0AFA3}"/>
                  </a:ext>
                </a:extLst>
              </p:cNvPr>
              <p:cNvSpPr/>
              <p:nvPr/>
            </p:nvSpPr>
            <p:spPr bwMode="auto">
              <a:xfrm>
                <a:off x="2849563" y="1993900"/>
                <a:ext cx="28575" cy="115888"/>
              </a:xfrm>
              <a:custGeom>
                <a:avLst/>
                <a:gdLst>
                  <a:gd name="T0" fmla="*/ 18 w 35"/>
                  <a:gd name="T1" fmla="*/ 0 h 146"/>
                  <a:gd name="T2" fmla="*/ 18 w 35"/>
                  <a:gd name="T3" fmla="*/ 0 h 146"/>
                  <a:gd name="T4" fmla="*/ 10 w 35"/>
                  <a:gd name="T5" fmla="*/ 1 h 146"/>
                  <a:gd name="T6" fmla="*/ 6 w 35"/>
                  <a:gd name="T7" fmla="*/ 4 h 146"/>
                  <a:gd name="T8" fmla="*/ 1 w 35"/>
                  <a:gd name="T9" fmla="*/ 10 h 146"/>
                  <a:gd name="T10" fmla="*/ 0 w 35"/>
                  <a:gd name="T11" fmla="*/ 16 h 146"/>
                  <a:gd name="T12" fmla="*/ 0 w 35"/>
                  <a:gd name="T13" fmla="*/ 129 h 146"/>
                  <a:gd name="T14" fmla="*/ 0 w 35"/>
                  <a:gd name="T15" fmla="*/ 129 h 146"/>
                  <a:gd name="T16" fmla="*/ 1 w 35"/>
                  <a:gd name="T17" fmla="*/ 135 h 146"/>
                  <a:gd name="T18" fmla="*/ 6 w 35"/>
                  <a:gd name="T19" fmla="*/ 141 h 146"/>
                  <a:gd name="T20" fmla="*/ 10 w 35"/>
                  <a:gd name="T21" fmla="*/ 146 h 146"/>
                  <a:gd name="T22" fmla="*/ 18 w 35"/>
                  <a:gd name="T23" fmla="*/ 146 h 146"/>
                  <a:gd name="T24" fmla="*/ 18 w 35"/>
                  <a:gd name="T25" fmla="*/ 146 h 146"/>
                  <a:gd name="T26" fmla="*/ 25 w 35"/>
                  <a:gd name="T27" fmla="*/ 146 h 146"/>
                  <a:gd name="T28" fmla="*/ 29 w 35"/>
                  <a:gd name="T29" fmla="*/ 141 h 146"/>
                  <a:gd name="T30" fmla="*/ 34 w 35"/>
                  <a:gd name="T31" fmla="*/ 135 h 146"/>
                  <a:gd name="T32" fmla="*/ 35 w 35"/>
                  <a:gd name="T33" fmla="*/ 129 h 146"/>
                  <a:gd name="T34" fmla="*/ 35 w 35"/>
                  <a:gd name="T35" fmla="*/ 16 h 146"/>
                  <a:gd name="T36" fmla="*/ 35 w 35"/>
                  <a:gd name="T37" fmla="*/ 16 h 146"/>
                  <a:gd name="T38" fmla="*/ 34 w 35"/>
                  <a:gd name="T39" fmla="*/ 10 h 146"/>
                  <a:gd name="T40" fmla="*/ 29 w 35"/>
                  <a:gd name="T41" fmla="*/ 4 h 146"/>
                  <a:gd name="T42" fmla="*/ 25 w 35"/>
                  <a:gd name="T43" fmla="*/ 1 h 146"/>
                  <a:gd name="T44" fmla="*/ 18 w 35"/>
                  <a:gd name="T45" fmla="*/ 0 h 146"/>
                  <a:gd name="T46" fmla="*/ 18 w 35"/>
                  <a:gd name="T4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146">
                    <a:moveTo>
                      <a:pt x="18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6" y="4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1" y="135"/>
                    </a:lnTo>
                    <a:lnTo>
                      <a:pt x="6" y="141"/>
                    </a:lnTo>
                    <a:lnTo>
                      <a:pt x="10" y="146"/>
                    </a:lnTo>
                    <a:lnTo>
                      <a:pt x="18" y="146"/>
                    </a:lnTo>
                    <a:lnTo>
                      <a:pt x="18" y="146"/>
                    </a:lnTo>
                    <a:lnTo>
                      <a:pt x="25" y="146"/>
                    </a:lnTo>
                    <a:lnTo>
                      <a:pt x="29" y="141"/>
                    </a:lnTo>
                    <a:lnTo>
                      <a:pt x="34" y="135"/>
                    </a:lnTo>
                    <a:lnTo>
                      <a:pt x="35" y="129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4" y="10"/>
                    </a:lnTo>
                    <a:lnTo>
                      <a:pt x="29" y="4"/>
                    </a:lnTo>
                    <a:lnTo>
                      <a:pt x="25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56" name="Freeform 688">
                <a:extLst>
                  <a:ext uri="{FF2B5EF4-FFF2-40B4-BE49-F238E27FC236}">
                    <a16:creationId xmlns="" xmlns:a16="http://schemas.microsoft.com/office/drawing/2014/main" id="{E5AA5B11-7041-4945-A930-A86722B43992}"/>
                  </a:ext>
                </a:extLst>
              </p:cNvPr>
              <p:cNvSpPr/>
              <p:nvPr/>
            </p:nvSpPr>
            <p:spPr bwMode="auto">
              <a:xfrm>
                <a:off x="2925763" y="1993900"/>
                <a:ext cx="28575" cy="115888"/>
              </a:xfrm>
              <a:custGeom>
                <a:avLst/>
                <a:gdLst>
                  <a:gd name="T0" fmla="*/ 18 w 36"/>
                  <a:gd name="T1" fmla="*/ 0 h 146"/>
                  <a:gd name="T2" fmla="*/ 18 w 36"/>
                  <a:gd name="T3" fmla="*/ 0 h 146"/>
                  <a:gd name="T4" fmla="*/ 11 w 36"/>
                  <a:gd name="T5" fmla="*/ 1 h 146"/>
                  <a:gd name="T6" fmla="*/ 6 w 36"/>
                  <a:gd name="T7" fmla="*/ 4 h 146"/>
                  <a:gd name="T8" fmla="*/ 2 w 36"/>
                  <a:gd name="T9" fmla="*/ 10 h 146"/>
                  <a:gd name="T10" fmla="*/ 0 w 36"/>
                  <a:gd name="T11" fmla="*/ 16 h 146"/>
                  <a:gd name="T12" fmla="*/ 0 w 36"/>
                  <a:gd name="T13" fmla="*/ 129 h 146"/>
                  <a:gd name="T14" fmla="*/ 0 w 36"/>
                  <a:gd name="T15" fmla="*/ 129 h 146"/>
                  <a:gd name="T16" fmla="*/ 2 w 36"/>
                  <a:gd name="T17" fmla="*/ 135 h 146"/>
                  <a:gd name="T18" fmla="*/ 6 w 36"/>
                  <a:gd name="T19" fmla="*/ 141 h 146"/>
                  <a:gd name="T20" fmla="*/ 11 w 36"/>
                  <a:gd name="T21" fmla="*/ 146 h 146"/>
                  <a:gd name="T22" fmla="*/ 18 w 36"/>
                  <a:gd name="T23" fmla="*/ 146 h 146"/>
                  <a:gd name="T24" fmla="*/ 18 w 36"/>
                  <a:gd name="T25" fmla="*/ 146 h 146"/>
                  <a:gd name="T26" fmla="*/ 26 w 36"/>
                  <a:gd name="T27" fmla="*/ 146 h 146"/>
                  <a:gd name="T28" fmla="*/ 30 w 36"/>
                  <a:gd name="T29" fmla="*/ 141 h 146"/>
                  <a:gd name="T30" fmla="*/ 34 w 36"/>
                  <a:gd name="T31" fmla="*/ 135 h 146"/>
                  <a:gd name="T32" fmla="*/ 36 w 36"/>
                  <a:gd name="T33" fmla="*/ 129 h 146"/>
                  <a:gd name="T34" fmla="*/ 36 w 36"/>
                  <a:gd name="T35" fmla="*/ 16 h 146"/>
                  <a:gd name="T36" fmla="*/ 36 w 36"/>
                  <a:gd name="T37" fmla="*/ 16 h 146"/>
                  <a:gd name="T38" fmla="*/ 34 w 36"/>
                  <a:gd name="T39" fmla="*/ 10 h 146"/>
                  <a:gd name="T40" fmla="*/ 30 w 36"/>
                  <a:gd name="T41" fmla="*/ 4 h 146"/>
                  <a:gd name="T42" fmla="*/ 26 w 36"/>
                  <a:gd name="T43" fmla="*/ 1 h 146"/>
                  <a:gd name="T44" fmla="*/ 18 w 36"/>
                  <a:gd name="T45" fmla="*/ 0 h 146"/>
                  <a:gd name="T46" fmla="*/ 18 w 36"/>
                  <a:gd name="T4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146">
                    <a:moveTo>
                      <a:pt x="18" y="0"/>
                    </a:moveTo>
                    <a:lnTo>
                      <a:pt x="18" y="0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2" y="135"/>
                    </a:lnTo>
                    <a:lnTo>
                      <a:pt x="6" y="141"/>
                    </a:lnTo>
                    <a:lnTo>
                      <a:pt x="11" y="146"/>
                    </a:lnTo>
                    <a:lnTo>
                      <a:pt x="18" y="146"/>
                    </a:lnTo>
                    <a:lnTo>
                      <a:pt x="18" y="146"/>
                    </a:lnTo>
                    <a:lnTo>
                      <a:pt x="26" y="146"/>
                    </a:lnTo>
                    <a:lnTo>
                      <a:pt x="30" y="141"/>
                    </a:lnTo>
                    <a:lnTo>
                      <a:pt x="34" y="135"/>
                    </a:lnTo>
                    <a:lnTo>
                      <a:pt x="36" y="129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4" y="10"/>
                    </a:lnTo>
                    <a:lnTo>
                      <a:pt x="30" y="4"/>
                    </a:lnTo>
                    <a:lnTo>
                      <a:pt x="26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57" name="Freeform 689">
                <a:extLst>
                  <a:ext uri="{FF2B5EF4-FFF2-40B4-BE49-F238E27FC236}">
                    <a16:creationId xmlns="" xmlns:a16="http://schemas.microsoft.com/office/drawing/2014/main" id="{55EDC943-6E62-487A-96EF-B18C48694566}"/>
                  </a:ext>
                </a:extLst>
              </p:cNvPr>
              <p:cNvSpPr/>
              <p:nvPr/>
            </p:nvSpPr>
            <p:spPr bwMode="auto">
              <a:xfrm>
                <a:off x="3001963" y="1993900"/>
                <a:ext cx="28575" cy="115888"/>
              </a:xfrm>
              <a:custGeom>
                <a:avLst/>
                <a:gdLst>
                  <a:gd name="T0" fmla="*/ 18 w 36"/>
                  <a:gd name="T1" fmla="*/ 0 h 146"/>
                  <a:gd name="T2" fmla="*/ 18 w 36"/>
                  <a:gd name="T3" fmla="*/ 0 h 146"/>
                  <a:gd name="T4" fmla="*/ 10 w 36"/>
                  <a:gd name="T5" fmla="*/ 1 h 146"/>
                  <a:gd name="T6" fmla="*/ 6 w 36"/>
                  <a:gd name="T7" fmla="*/ 4 h 146"/>
                  <a:gd name="T8" fmla="*/ 1 w 36"/>
                  <a:gd name="T9" fmla="*/ 10 h 146"/>
                  <a:gd name="T10" fmla="*/ 0 w 36"/>
                  <a:gd name="T11" fmla="*/ 16 h 146"/>
                  <a:gd name="T12" fmla="*/ 0 w 36"/>
                  <a:gd name="T13" fmla="*/ 129 h 146"/>
                  <a:gd name="T14" fmla="*/ 0 w 36"/>
                  <a:gd name="T15" fmla="*/ 129 h 146"/>
                  <a:gd name="T16" fmla="*/ 1 w 36"/>
                  <a:gd name="T17" fmla="*/ 135 h 146"/>
                  <a:gd name="T18" fmla="*/ 6 w 36"/>
                  <a:gd name="T19" fmla="*/ 141 h 146"/>
                  <a:gd name="T20" fmla="*/ 10 w 36"/>
                  <a:gd name="T21" fmla="*/ 146 h 146"/>
                  <a:gd name="T22" fmla="*/ 18 w 36"/>
                  <a:gd name="T23" fmla="*/ 146 h 146"/>
                  <a:gd name="T24" fmla="*/ 18 w 36"/>
                  <a:gd name="T25" fmla="*/ 146 h 146"/>
                  <a:gd name="T26" fmla="*/ 25 w 36"/>
                  <a:gd name="T27" fmla="*/ 146 h 146"/>
                  <a:gd name="T28" fmla="*/ 30 w 36"/>
                  <a:gd name="T29" fmla="*/ 141 h 146"/>
                  <a:gd name="T30" fmla="*/ 34 w 36"/>
                  <a:gd name="T31" fmla="*/ 135 h 146"/>
                  <a:gd name="T32" fmla="*/ 36 w 36"/>
                  <a:gd name="T33" fmla="*/ 129 h 146"/>
                  <a:gd name="T34" fmla="*/ 36 w 36"/>
                  <a:gd name="T35" fmla="*/ 16 h 146"/>
                  <a:gd name="T36" fmla="*/ 36 w 36"/>
                  <a:gd name="T37" fmla="*/ 16 h 146"/>
                  <a:gd name="T38" fmla="*/ 34 w 36"/>
                  <a:gd name="T39" fmla="*/ 10 h 146"/>
                  <a:gd name="T40" fmla="*/ 30 w 36"/>
                  <a:gd name="T41" fmla="*/ 4 h 146"/>
                  <a:gd name="T42" fmla="*/ 25 w 36"/>
                  <a:gd name="T43" fmla="*/ 1 h 146"/>
                  <a:gd name="T44" fmla="*/ 18 w 36"/>
                  <a:gd name="T45" fmla="*/ 0 h 146"/>
                  <a:gd name="T46" fmla="*/ 18 w 36"/>
                  <a:gd name="T4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146">
                    <a:moveTo>
                      <a:pt x="18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6" y="4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1" y="135"/>
                    </a:lnTo>
                    <a:lnTo>
                      <a:pt x="6" y="141"/>
                    </a:lnTo>
                    <a:lnTo>
                      <a:pt x="10" y="146"/>
                    </a:lnTo>
                    <a:lnTo>
                      <a:pt x="18" y="146"/>
                    </a:lnTo>
                    <a:lnTo>
                      <a:pt x="18" y="146"/>
                    </a:lnTo>
                    <a:lnTo>
                      <a:pt x="25" y="146"/>
                    </a:lnTo>
                    <a:lnTo>
                      <a:pt x="30" y="141"/>
                    </a:lnTo>
                    <a:lnTo>
                      <a:pt x="34" y="135"/>
                    </a:lnTo>
                    <a:lnTo>
                      <a:pt x="36" y="129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4" y="10"/>
                    </a:lnTo>
                    <a:lnTo>
                      <a:pt x="30" y="4"/>
                    </a:lnTo>
                    <a:lnTo>
                      <a:pt x="25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58" name="Freeform 690">
                <a:extLst>
                  <a:ext uri="{FF2B5EF4-FFF2-40B4-BE49-F238E27FC236}">
                    <a16:creationId xmlns="" xmlns:a16="http://schemas.microsoft.com/office/drawing/2014/main" id="{D103950B-BC19-4871-8731-53CCE57741F2}"/>
                  </a:ext>
                </a:extLst>
              </p:cNvPr>
              <p:cNvSpPr/>
              <p:nvPr/>
            </p:nvSpPr>
            <p:spPr bwMode="auto">
              <a:xfrm>
                <a:off x="3078163" y="1993900"/>
                <a:ext cx="28575" cy="115888"/>
              </a:xfrm>
              <a:custGeom>
                <a:avLst/>
                <a:gdLst>
                  <a:gd name="T0" fmla="*/ 18 w 36"/>
                  <a:gd name="T1" fmla="*/ 0 h 146"/>
                  <a:gd name="T2" fmla="*/ 18 w 36"/>
                  <a:gd name="T3" fmla="*/ 0 h 146"/>
                  <a:gd name="T4" fmla="*/ 11 w 36"/>
                  <a:gd name="T5" fmla="*/ 1 h 146"/>
                  <a:gd name="T6" fmla="*/ 6 w 36"/>
                  <a:gd name="T7" fmla="*/ 4 h 146"/>
                  <a:gd name="T8" fmla="*/ 2 w 36"/>
                  <a:gd name="T9" fmla="*/ 10 h 146"/>
                  <a:gd name="T10" fmla="*/ 0 w 36"/>
                  <a:gd name="T11" fmla="*/ 16 h 146"/>
                  <a:gd name="T12" fmla="*/ 0 w 36"/>
                  <a:gd name="T13" fmla="*/ 129 h 146"/>
                  <a:gd name="T14" fmla="*/ 0 w 36"/>
                  <a:gd name="T15" fmla="*/ 129 h 146"/>
                  <a:gd name="T16" fmla="*/ 2 w 36"/>
                  <a:gd name="T17" fmla="*/ 135 h 146"/>
                  <a:gd name="T18" fmla="*/ 6 w 36"/>
                  <a:gd name="T19" fmla="*/ 141 h 146"/>
                  <a:gd name="T20" fmla="*/ 11 w 36"/>
                  <a:gd name="T21" fmla="*/ 146 h 146"/>
                  <a:gd name="T22" fmla="*/ 18 w 36"/>
                  <a:gd name="T23" fmla="*/ 146 h 146"/>
                  <a:gd name="T24" fmla="*/ 18 w 36"/>
                  <a:gd name="T25" fmla="*/ 146 h 146"/>
                  <a:gd name="T26" fmla="*/ 26 w 36"/>
                  <a:gd name="T27" fmla="*/ 146 h 146"/>
                  <a:gd name="T28" fmla="*/ 30 w 36"/>
                  <a:gd name="T29" fmla="*/ 141 h 146"/>
                  <a:gd name="T30" fmla="*/ 35 w 36"/>
                  <a:gd name="T31" fmla="*/ 135 h 146"/>
                  <a:gd name="T32" fmla="*/ 36 w 36"/>
                  <a:gd name="T33" fmla="*/ 129 h 146"/>
                  <a:gd name="T34" fmla="*/ 36 w 36"/>
                  <a:gd name="T35" fmla="*/ 16 h 146"/>
                  <a:gd name="T36" fmla="*/ 36 w 36"/>
                  <a:gd name="T37" fmla="*/ 16 h 146"/>
                  <a:gd name="T38" fmla="*/ 35 w 36"/>
                  <a:gd name="T39" fmla="*/ 10 h 146"/>
                  <a:gd name="T40" fmla="*/ 30 w 36"/>
                  <a:gd name="T41" fmla="*/ 4 h 146"/>
                  <a:gd name="T42" fmla="*/ 26 w 36"/>
                  <a:gd name="T43" fmla="*/ 1 h 146"/>
                  <a:gd name="T44" fmla="*/ 18 w 36"/>
                  <a:gd name="T45" fmla="*/ 0 h 146"/>
                  <a:gd name="T46" fmla="*/ 18 w 36"/>
                  <a:gd name="T4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" h="146">
                    <a:moveTo>
                      <a:pt x="18" y="0"/>
                    </a:moveTo>
                    <a:lnTo>
                      <a:pt x="18" y="0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2" y="135"/>
                    </a:lnTo>
                    <a:lnTo>
                      <a:pt x="6" y="141"/>
                    </a:lnTo>
                    <a:lnTo>
                      <a:pt x="11" y="146"/>
                    </a:lnTo>
                    <a:lnTo>
                      <a:pt x="18" y="146"/>
                    </a:lnTo>
                    <a:lnTo>
                      <a:pt x="18" y="146"/>
                    </a:lnTo>
                    <a:lnTo>
                      <a:pt x="26" y="146"/>
                    </a:lnTo>
                    <a:lnTo>
                      <a:pt x="30" y="141"/>
                    </a:lnTo>
                    <a:lnTo>
                      <a:pt x="35" y="135"/>
                    </a:lnTo>
                    <a:lnTo>
                      <a:pt x="36" y="129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5" y="10"/>
                    </a:lnTo>
                    <a:lnTo>
                      <a:pt x="30" y="4"/>
                    </a:lnTo>
                    <a:lnTo>
                      <a:pt x="26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377"/>
                <a:endParaRPr lang="en-IN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思源黑体" panose="020B0500000000000000" pitchFamily="34" charset="-122"/>
                </a:endParaRPr>
              </a:p>
            </p:txBody>
          </p:sp>
        </p:grpSp>
      </p:grpSp>
      <p:sp>
        <p:nvSpPr>
          <p:cNvPr id="60" name="Rectangle 124">
            <a:extLst>
              <a:ext uri="{FF2B5EF4-FFF2-40B4-BE49-F238E27FC236}">
                <a16:creationId xmlns="" xmlns:a16="http://schemas.microsoft.com/office/drawing/2014/main" id="{0BBFA875-5AF2-42EE-9BD0-151430FEB375}"/>
              </a:ext>
            </a:extLst>
          </p:cNvPr>
          <p:cNvSpPr/>
          <p:nvPr/>
        </p:nvSpPr>
        <p:spPr>
          <a:xfrm>
            <a:off x="7280089" y="5683780"/>
            <a:ext cx="4138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）反馈及时、针对性强。</a:t>
            </a:r>
            <a:endParaRPr lang="en-GB" sz="2000" dirty="0">
              <a:solidFill>
                <a:prstClr val="white">
                  <a:lumMod val="65000"/>
                </a:prst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61" name="Group 125">
            <a:extLst>
              <a:ext uri="{FF2B5EF4-FFF2-40B4-BE49-F238E27FC236}">
                <a16:creationId xmlns="" xmlns:a16="http://schemas.microsoft.com/office/drawing/2014/main" id="{8F403A7F-E109-4189-A8FD-A0E6725ED392}"/>
              </a:ext>
            </a:extLst>
          </p:cNvPr>
          <p:cNvGrpSpPr/>
          <p:nvPr/>
        </p:nvGrpSpPr>
        <p:grpSpPr>
          <a:xfrm>
            <a:off x="6631315" y="5601574"/>
            <a:ext cx="541457" cy="531604"/>
            <a:chOff x="6570617" y="5381757"/>
            <a:chExt cx="528637" cy="528637"/>
          </a:xfrm>
        </p:grpSpPr>
        <p:sp>
          <p:nvSpPr>
            <p:cNvPr id="62" name="Oval 126">
              <a:extLst>
                <a:ext uri="{FF2B5EF4-FFF2-40B4-BE49-F238E27FC236}">
                  <a16:creationId xmlns="" xmlns:a16="http://schemas.microsoft.com/office/drawing/2014/main" id="{055BA82C-F885-472A-8500-F4237376BB1D}"/>
                </a:ext>
              </a:extLst>
            </p:cNvPr>
            <p:cNvSpPr/>
            <p:nvPr/>
          </p:nvSpPr>
          <p:spPr>
            <a:xfrm>
              <a:off x="6570617" y="5381757"/>
              <a:ext cx="528637" cy="528637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00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3" name="Freeform 355">
              <a:extLst>
                <a:ext uri="{FF2B5EF4-FFF2-40B4-BE49-F238E27FC236}">
                  <a16:creationId xmlns="" xmlns:a16="http://schemas.microsoft.com/office/drawing/2014/main" id="{7BA9D617-DA83-4439-85CD-CD5B10690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3094" y="5538422"/>
              <a:ext cx="277275" cy="230317"/>
            </a:xfrm>
            <a:custGeom>
              <a:avLst/>
              <a:gdLst>
                <a:gd name="T0" fmla="*/ 353 w 497"/>
                <a:gd name="T1" fmla="*/ 41 h 411"/>
                <a:gd name="T2" fmla="*/ 351 w 497"/>
                <a:gd name="T3" fmla="*/ 26 h 411"/>
                <a:gd name="T4" fmla="*/ 336 w 497"/>
                <a:gd name="T5" fmla="*/ 8 h 411"/>
                <a:gd name="T6" fmla="*/ 313 w 497"/>
                <a:gd name="T7" fmla="*/ 0 h 411"/>
                <a:gd name="T8" fmla="*/ 174 w 497"/>
                <a:gd name="T9" fmla="*/ 2 h 411"/>
                <a:gd name="T10" fmla="*/ 155 w 497"/>
                <a:gd name="T11" fmla="*/ 12 h 411"/>
                <a:gd name="T12" fmla="*/ 143 w 497"/>
                <a:gd name="T13" fmla="*/ 33 h 411"/>
                <a:gd name="T14" fmla="*/ 38 w 497"/>
                <a:gd name="T15" fmla="*/ 60 h 411"/>
                <a:gd name="T16" fmla="*/ 22 w 497"/>
                <a:gd name="T17" fmla="*/ 63 h 411"/>
                <a:gd name="T18" fmla="*/ 6 w 497"/>
                <a:gd name="T19" fmla="*/ 77 h 411"/>
                <a:gd name="T20" fmla="*/ 0 w 497"/>
                <a:gd name="T21" fmla="*/ 99 h 411"/>
                <a:gd name="T22" fmla="*/ 0 w 497"/>
                <a:gd name="T23" fmla="*/ 380 h 411"/>
                <a:gd name="T24" fmla="*/ 10 w 497"/>
                <a:gd name="T25" fmla="*/ 399 h 411"/>
                <a:gd name="T26" fmla="*/ 29 w 497"/>
                <a:gd name="T27" fmla="*/ 410 h 411"/>
                <a:gd name="T28" fmla="*/ 458 w 497"/>
                <a:gd name="T29" fmla="*/ 411 h 411"/>
                <a:gd name="T30" fmla="*/ 480 w 497"/>
                <a:gd name="T31" fmla="*/ 404 h 411"/>
                <a:gd name="T32" fmla="*/ 494 w 497"/>
                <a:gd name="T33" fmla="*/ 387 h 411"/>
                <a:gd name="T34" fmla="*/ 497 w 497"/>
                <a:gd name="T35" fmla="*/ 99 h 411"/>
                <a:gd name="T36" fmla="*/ 494 w 497"/>
                <a:gd name="T37" fmla="*/ 84 h 411"/>
                <a:gd name="T38" fmla="*/ 480 w 497"/>
                <a:gd name="T39" fmla="*/ 66 h 411"/>
                <a:gd name="T40" fmla="*/ 458 w 497"/>
                <a:gd name="T41" fmla="*/ 60 h 411"/>
                <a:gd name="T42" fmla="*/ 177 w 497"/>
                <a:gd name="T43" fmla="*/ 41 h 411"/>
                <a:gd name="T44" fmla="*/ 180 w 497"/>
                <a:gd name="T45" fmla="*/ 35 h 411"/>
                <a:gd name="T46" fmla="*/ 313 w 497"/>
                <a:gd name="T47" fmla="*/ 35 h 411"/>
                <a:gd name="T48" fmla="*/ 319 w 497"/>
                <a:gd name="T49" fmla="*/ 38 h 411"/>
                <a:gd name="T50" fmla="*/ 177 w 497"/>
                <a:gd name="T51" fmla="*/ 60 h 411"/>
                <a:gd name="T52" fmla="*/ 458 w 497"/>
                <a:gd name="T53" fmla="*/ 93 h 411"/>
                <a:gd name="T54" fmla="*/ 462 w 497"/>
                <a:gd name="T55" fmla="*/ 99 h 411"/>
                <a:gd name="T56" fmla="*/ 442 w 497"/>
                <a:gd name="T57" fmla="*/ 195 h 411"/>
                <a:gd name="T58" fmla="*/ 367 w 497"/>
                <a:gd name="T59" fmla="*/ 211 h 411"/>
                <a:gd name="T60" fmla="*/ 279 w 497"/>
                <a:gd name="T61" fmla="*/ 218 h 411"/>
                <a:gd name="T62" fmla="*/ 218 w 497"/>
                <a:gd name="T63" fmla="*/ 218 h 411"/>
                <a:gd name="T64" fmla="*/ 130 w 497"/>
                <a:gd name="T65" fmla="*/ 211 h 411"/>
                <a:gd name="T66" fmla="*/ 53 w 497"/>
                <a:gd name="T67" fmla="*/ 195 h 411"/>
                <a:gd name="T68" fmla="*/ 32 w 497"/>
                <a:gd name="T69" fmla="*/ 99 h 411"/>
                <a:gd name="T70" fmla="*/ 38 w 497"/>
                <a:gd name="T71" fmla="*/ 93 h 411"/>
                <a:gd name="T72" fmla="*/ 38 w 497"/>
                <a:gd name="T73" fmla="*/ 377 h 411"/>
                <a:gd name="T74" fmla="*/ 32 w 497"/>
                <a:gd name="T75" fmla="*/ 224 h 411"/>
                <a:gd name="T76" fmla="*/ 71 w 497"/>
                <a:gd name="T77" fmla="*/ 235 h 411"/>
                <a:gd name="T78" fmla="*/ 213 w 497"/>
                <a:gd name="T79" fmla="*/ 251 h 411"/>
                <a:gd name="T80" fmla="*/ 213 w 497"/>
                <a:gd name="T81" fmla="*/ 260 h 411"/>
                <a:gd name="T82" fmla="*/ 215 w 497"/>
                <a:gd name="T83" fmla="*/ 271 h 411"/>
                <a:gd name="T84" fmla="*/ 225 w 497"/>
                <a:gd name="T85" fmla="*/ 281 h 411"/>
                <a:gd name="T86" fmla="*/ 239 w 497"/>
                <a:gd name="T87" fmla="*/ 286 h 411"/>
                <a:gd name="T88" fmla="*/ 262 w 497"/>
                <a:gd name="T89" fmla="*/ 286 h 411"/>
                <a:gd name="T90" fmla="*/ 276 w 497"/>
                <a:gd name="T91" fmla="*/ 278 h 411"/>
                <a:gd name="T92" fmla="*/ 282 w 497"/>
                <a:gd name="T93" fmla="*/ 265 h 411"/>
                <a:gd name="T94" fmla="*/ 283 w 497"/>
                <a:gd name="T95" fmla="*/ 253 h 411"/>
                <a:gd name="T96" fmla="*/ 333 w 497"/>
                <a:gd name="T97" fmla="*/ 248 h 411"/>
                <a:gd name="T98" fmla="*/ 445 w 497"/>
                <a:gd name="T99" fmla="*/ 229 h 411"/>
                <a:gd name="T100" fmla="*/ 462 w 497"/>
                <a:gd name="T101" fmla="*/ 372 h 411"/>
                <a:gd name="T102" fmla="*/ 458 w 497"/>
                <a:gd name="T103" fmla="*/ 37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7" h="411">
                  <a:moveTo>
                    <a:pt x="458" y="60"/>
                  </a:moveTo>
                  <a:lnTo>
                    <a:pt x="353" y="60"/>
                  </a:lnTo>
                  <a:lnTo>
                    <a:pt x="353" y="41"/>
                  </a:lnTo>
                  <a:lnTo>
                    <a:pt x="353" y="41"/>
                  </a:lnTo>
                  <a:lnTo>
                    <a:pt x="352" y="33"/>
                  </a:lnTo>
                  <a:lnTo>
                    <a:pt x="351" y="26"/>
                  </a:lnTo>
                  <a:lnTo>
                    <a:pt x="346" y="18"/>
                  </a:lnTo>
                  <a:lnTo>
                    <a:pt x="342" y="12"/>
                  </a:lnTo>
                  <a:lnTo>
                    <a:pt x="336" y="8"/>
                  </a:lnTo>
                  <a:lnTo>
                    <a:pt x="328" y="3"/>
                  </a:lnTo>
                  <a:lnTo>
                    <a:pt x="321" y="2"/>
                  </a:lnTo>
                  <a:lnTo>
                    <a:pt x="31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74" y="2"/>
                  </a:lnTo>
                  <a:lnTo>
                    <a:pt x="167" y="3"/>
                  </a:lnTo>
                  <a:lnTo>
                    <a:pt x="161" y="8"/>
                  </a:lnTo>
                  <a:lnTo>
                    <a:pt x="155" y="12"/>
                  </a:lnTo>
                  <a:lnTo>
                    <a:pt x="150" y="18"/>
                  </a:lnTo>
                  <a:lnTo>
                    <a:pt x="146" y="26"/>
                  </a:lnTo>
                  <a:lnTo>
                    <a:pt x="143" y="33"/>
                  </a:lnTo>
                  <a:lnTo>
                    <a:pt x="143" y="41"/>
                  </a:lnTo>
                  <a:lnTo>
                    <a:pt x="143" y="60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29" y="60"/>
                  </a:lnTo>
                  <a:lnTo>
                    <a:pt x="22" y="63"/>
                  </a:lnTo>
                  <a:lnTo>
                    <a:pt x="16" y="66"/>
                  </a:lnTo>
                  <a:lnTo>
                    <a:pt x="10" y="71"/>
                  </a:lnTo>
                  <a:lnTo>
                    <a:pt x="6" y="77"/>
                  </a:lnTo>
                  <a:lnTo>
                    <a:pt x="3" y="84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80"/>
                  </a:lnTo>
                  <a:lnTo>
                    <a:pt x="3" y="387"/>
                  </a:lnTo>
                  <a:lnTo>
                    <a:pt x="6" y="393"/>
                  </a:lnTo>
                  <a:lnTo>
                    <a:pt x="10" y="399"/>
                  </a:lnTo>
                  <a:lnTo>
                    <a:pt x="16" y="404"/>
                  </a:lnTo>
                  <a:lnTo>
                    <a:pt x="22" y="408"/>
                  </a:lnTo>
                  <a:lnTo>
                    <a:pt x="29" y="410"/>
                  </a:lnTo>
                  <a:lnTo>
                    <a:pt x="38" y="411"/>
                  </a:lnTo>
                  <a:lnTo>
                    <a:pt x="458" y="411"/>
                  </a:lnTo>
                  <a:lnTo>
                    <a:pt x="458" y="411"/>
                  </a:lnTo>
                  <a:lnTo>
                    <a:pt x="465" y="410"/>
                  </a:lnTo>
                  <a:lnTo>
                    <a:pt x="473" y="408"/>
                  </a:lnTo>
                  <a:lnTo>
                    <a:pt x="480" y="404"/>
                  </a:lnTo>
                  <a:lnTo>
                    <a:pt x="486" y="399"/>
                  </a:lnTo>
                  <a:lnTo>
                    <a:pt x="491" y="393"/>
                  </a:lnTo>
                  <a:lnTo>
                    <a:pt x="494" y="387"/>
                  </a:lnTo>
                  <a:lnTo>
                    <a:pt x="497" y="380"/>
                  </a:lnTo>
                  <a:lnTo>
                    <a:pt x="497" y="372"/>
                  </a:lnTo>
                  <a:lnTo>
                    <a:pt x="497" y="99"/>
                  </a:lnTo>
                  <a:lnTo>
                    <a:pt x="497" y="99"/>
                  </a:lnTo>
                  <a:lnTo>
                    <a:pt x="497" y="90"/>
                  </a:lnTo>
                  <a:lnTo>
                    <a:pt x="494" y="84"/>
                  </a:lnTo>
                  <a:lnTo>
                    <a:pt x="491" y="77"/>
                  </a:lnTo>
                  <a:lnTo>
                    <a:pt x="486" y="71"/>
                  </a:lnTo>
                  <a:lnTo>
                    <a:pt x="480" y="66"/>
                  </a:lnTo>
                  <a:lnTo>
                    <a:pt x="473" y="63"/>
                  </a:lnTo>
                  <a:lnTo>
                    <a:pt x="465" y="60"/>
                  </a:lnTo>
                  <a:lnTo>
                    <a:pt x="458" y="60"/>
                  </a:lnTo>
                  <a:lnTo>
                    <a:pt x="458" y="60"/>
                  </a:lnTo>
                  <a:close/>
                  <a:moveTo>
                    <a:pt x="177" y="41"/>
                  </a:moveTo>
                  <a:lnTo>
                    <a:pt x="177" y="41"/>
                  </a:lnTo>
                  <a:lnTo>
                    <a:pt x="177" y="38"/>
                  </a:lnTo>
                  <a:lnTo>
                    <a:pt x="179" y="36"/>
                  </a:lnTo>
                  <a:lnTo>
                    <a:pt x="180" y="35"/>
                  </a:lnTo>
                  <a:lnTo>
                    <a:pt x="183" y="35"/>
                  </a:lnTo>
                  <a:lnTo>
                    <a:pt x="313" y="35"/>
                  </a:lnTo>
                  <a:lnTo>
                    <a:pt x="313" y="35"/>
                  </a:lnTo>
                  <a:lnTo>
                    <a:pt x="316" y="35"/>
                  </a:lnTo>
                  <a:lnTo>
                    <a:pt x="318" y="36"/>
                  </a:lnTo>
                  <a:lnTo>
                    <a:pt x="319" y="38"/>
                  </a:lnTo>
                  <a:lnTo>
                    <a:pt x="319" y="41"/>
                  </a:lnTo>
                  <a:lnTo>
                    <a:pt x="319" y="60"/>
                  </a:lnTo>
                  <a:lnTo>
                    <a:pt x="177" y="60"/>
                  </a:lnTo>
                  <a:lnTo>
                    <a:pt x="177" y="41"/>
                  </a:lnTo>
                  <a:close/>
                  <a:moveTo>
                    <a:pt x="38" y="93"/>
                  </a:moveTo>
                  <a:lnTo>
                    <a:pt x="458" y="93"/>
                  </a:lnTo>
                  <a:lnTo>
                    <a:pt x="458" y="93"/>
                  </a:lnTo>
                  <a:lnTo>
                    <a:pt x="461" y="94"/>
                  </a:lnTo>
                  <a:lnTo>
                    <a:pt x="462" y="99"/>
                  </a:lnTo>
                  <a:lnTo>
                    <a:pt x="462" y="187"/>
                  </a:lnTo>
                  <a:lnTo>
                    <a:pt x="462" y="187"/>
                  </a:lnTo>
                  <a:lnTo>
                    <a:pt x="442" y="195"/>
                  </a:lnTo>
                  <a:lnTo>
                    <a:pt x="419" y="200"/>
                  </a:lnTo>
                  <a:lnTo>
                    <a:pt x="394" y="206"/>
                  </a:lnTo>
                  <a:lnTo>
                    <a:pt x="367" y="211"/>
                  </a:lnTo>
                  <a:lnTo>
                    <a:pt x="339" y="214"/>
                  </a:lnTo>
                  <a:lnTo>
                    <a:pt x="309" y="217"/>
                  </a:lnTo>
                  <a:lnTo>
                    <a:pt x="279" y="218"/>
                  </a:lnTo>
                  <a:lnTo>
                    <a:pt x="247" y="218"/>
                  </a:lnTo>
                  <a:lnTo>
                    <a:pt x="247" y="218"/>
                  </a:lnTo>
                  <a:lnTo>
                    <a:pt x="218" y="218"/>
                  </a:lnTo>
                  <a:lnTo>
                    <a:pt x="186" y="217"/>
                  </a:lnTo>
                  <a:lnTo>
                    <a:pt x="158" y="214"/>
                  </a:lnTo>
                  <a:lnTo>
                    <a:pt x="130" y="211"/>
                  </a:lnTo>
                  <a:lnTo>
                    <a:pt x="103" y="206"/>
                  </a:lnTo>
                  <a:lnTo>
                    <a:pt x="77" y="200"/>
                  </a:lnTo>
                  <a:lnTo>
                    <a:pt x="53" y="195"/>
                  </a:lnTo>
                  <a:lnTo>
                    <a:pt x="32" y="187"/>
                  </a:lnTo>
                  <a:lnTo>
                    <a:pt x="32" y="99"/>
                  </a:lnTo>
                  <a:lnTo>
                    <a:pt x="32" y="99"/>
                  </a:lnTo>
                  <a:lnTo>
                    <a:pt x="34" y="94"/>
                  </a:lnTo>
                  <a:lnTo>
                    <a:pt x="38" y="93"/>
                  </a:lnTo>
                  <a:lnTo>
                    <a:pt x="38" y="93"/>
                  </a:lnTo>
                  <a:close/>
                  <a:moveTo>
                    <a:pt x="458" y="377"/>
                  </a:moveTo>
                  <a:lnTo>
                    <a:pt x="38" y="377"/>
                  </a:lnTo>
                  <a:lnTo>
                    <a:pt x="38" y="377"/>
                  </a:lnTo>
                  <a:lnTo>
                    <a:pt x="34" y="375"/>
                  </a:lnTo>
                  <a:lnTo>
                    <a:pt x="32" y="372"/>
                  </a:lnTo>
                  <a:lnTo>
                    <a:pt x="32" y="224"/>
                  </a:lnTo>
                  <a:lnTo>
                    <a:pt x="32" y="224"/>
                  </a:lnTo>
                  <a:lnTo>
                    <a:pt x="52" y="229"/>
                  </a:lnTo>
                  <a:lnTo>
                    <a:pt x="71" y="235"/>
                  </a:lnTo>
                  <a:lnTo>
                    <a:pt x="115" y="242"/>
                  </a:lnTo>
                  <a:lnTo>
                    <a:pt x="162" y="248"/>
                  </a:lnTo>
                  <a:lnTo>
                    <a:pt x="213" y="251"/>
                  </a:lnTo>
                  <a:lnTo>
                    <a:pt x="213" y="251"/>
                  </a:lnTo>
                  <a:lnTo>
                    <a:pt x="213" y="253"/>
                  </a:lnTo>
                  <a:lnTo>
                    <a:pt x="213" y="260"/>
                  </a:lnTo>
                  <a:lnTo>
                    <a:pt x="213" y="260"/>
                  </a:lnTo>
                  <a:lnTo>
                    <a:pt x="213" y="265"/>
                  </a:lnTo>
                  <a:lnTo>
                    <a:pt x="215" y="271"/>
                  </a:lnTo>
                  <a:lnTo>
                    <a:pt x="218" y="274"/>
                  </a:lnTo>
                  <a:lnTo>
                    <a:pt x="221" y="278"/>
                  </a:lnTo>
                  <a:lnTo>
                    <a:pt x="225" y="281"/>
                  </a:lnTo>
                  <a:lnTo>
                    <a:pt x="230" y="284"/>
                  </a:lnTo>
                  <a:lnTo>
                    <a:pt x="234" y="286"/>
                  </a:lnTo>
                  <a:lnTo>
                    <a:pt x="239" y="286"/>
                  </a:lnTo>
                  <a:lnTo>
                    <a:pt x="258" y="286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7" y="284"/>
                  </a:lnTo>
                  <a:lnTo>
                    <a:pt x="271" y="281"/>
                  </a:lnTo>
                  <a:lnTo>
                    <a:pt x="276" y="278"/>
                  </a:lnTo>
                  <a:lnTo>
                    <a:pt x="279" y="274"/>
                  </a:lnTo>
                  <a:lnTo>
                    <a:pt x="280" y="271"/>
                  </a:lnTo>
                  <a:lnTo>
                    <a:pt x="282" y="265"/>
                  </a:lnTo>
                  <a:lnTo>
                    <a:pt x="283" y="260"/>
                  </a:lnTo>
                  <a:lnTo>
                    <a:pt x="283" y="253"/>
                  </a:lnTo>
                  <a:lnTo>
                    <a:pt x="283" y="253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333" y="248"/>
                  </a:lnTo>
                  <a:lnTo>
                    <a:pt x="380" y="242"/>
                  </a:lnTo>
                  <a:lnTo>
                    <a:pt x="424" y="235"/>
                  </a:lnTo>
                  <a:lnTo>
                    <a:pt x="445" y="229"/>
                  </a:lnTo>
                  <a:lnTo>
                    <a:pt x="462" y="223"/>
                  </a:lnTo>
                  <a:lnTo>
                    <a:pt x="462" y="372"/>
                  </a:lnTo>
                  <a:lnTo>
                    <a:pt x="462" y="372"/>
                  </a:lnTo>
                  <a:lnTo>
                    <a:pt x="461" y="375"/>
                  </a:lnTo>
                  <a:lnTo>
                    <a:pt x="458" y="377"/>
                  </a:lnTo>
                  <a:lnTo>
                    <a:pt x="458" y="377"/>
                  </a:lnTo>
                  <a:close/>
                  <a:moveTo>
                    <a:pt x="458" y="377"/>
                  </a:moveTo>
                  <a:lnTo>
                    <a:pt x="458" y="3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377"/>
              <a:endParaRPr lang="en-I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DC93AB54-9AEA-A140-A875-AACB513BC98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67461" y="990399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4.1.1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微课的定义与特点</a:t>
            </a:r>
          </a:p>
        </p:txBody>
      </p:sp>
      <p:grpSp>
        <p:nvGrpSpPr>
          <p:cNvPr id="74" name="组合 7">
            <a:extLst>
              <a:ext uri="{FF2B5EF4-FFF2-40B4-BE49-F238E27FC236}">
                <a16:creationId xmlns="" xmlns:a16="http://schemas.microsoft.com/office/drawing/2014/main" id="{C070F031-8318-D84D-8CAC-0C53AB7E4612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75" name="矩形 1">
              <a:extLst>
                <a:ext uri="{FF2B5EF4-FFF2-40B4-BE49-F238E27FC236}">
                  <a16:creationId xmlns="" xmlns:a16="http://schemas.microsoft.com/office/drawing/2014/main" id="{E971C165-6B4A-F64F-AAA7-B4198FA41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76" name="矩形 9">
              <a:extLst>
                <a:ext uri="{FF2B5EF4-FFF2-40B4-BE49-F238E27FC236}">
                  <a16:creationId xmlns="" xmlns:a16="http://schemas.microsoft.com/office/drawing/2014/main" id="{82655F71-37AB-2946-AED6-CE2507DB6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C40268C8-6438-0E44-B802-E37D7AEE71CD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B173A70A-157A-1245-B3A6-A360884E319D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72" name="平行四边形 71">
                <a:extLst>
                  <a:ext uri="{FF2B5EF4-FFF2-40B4-BE49-F238E27FC236}">
                    <a16:creationId xmlns="" xmlns:a16="http://schemas.microsoft.com/office/drawing/2014/main" id="{2679EEF6-D655-7F47-A2A4-97946285F85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="" xmlns:a16="http://schemas.microsoft.com/office/drawing/2014/main" id="{4F7EFD00-2288-FA4D-B5E2-D337799791F5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="" xmlns:a16="http://schemas.microsoft.com/office/drawing/2014/main" id="{65C771F2-28F5-D440-AC24-4F85AC6D30A8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="" xmlns:a16="http://schemas.microsoft.com/office/drawing/2014/main" id="{891A8B80-658D-5D41-B61F-6ADB7514E484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166F60BE-33BE-2648-B18C-4E47A7ED1136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微课的特点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845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8" grpId="0"/>
      <p:bldP spid="33" grpId="0"/>
      <p:bldP spid="38" grpId="0"/>
      <p:bldP spid="45" grpId="0"/>
      <p:bldP spid="50" grpId="0"/>
      <p:bldP spid="60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矩形 20">
            <a:extLst>
              <a:ext uri="{FF2B5EF4-FFF2-40B4-BE49-F238E27FC236}">
                <a16:creationId xmlns="" xmlns:a16="http://schemas.microsoft.com/office/drawing/2014/main" id="{CDE70F8B-536C-EA4D-98BE-40CDD713B0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1736298"/>
            <a:ext cx="5455024" cy="146743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PA_矩形 20">
            <a:extLst>
              <a:ext uri="{FF2B5EF4-FFF2-40B4-BE49-F238E27FC236}">
                <a16:creationId xmlns="" xmlns:a16="http://schemas.microsoft.com/office/drawing/2014/main" id="{E4EB674A-7786-B140-8410-6F3E0AEAA83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65542" y="1831899"/>
            <a:ext cx="3696423" cy="1301266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3" name="PA_直接连接符 27">
            <a:extLst>
              <a:ext uri="{FF2B5EF4-FFF2-40B4-BE49-F238E27FC236}">
                <a16:creationId xmlns="" xmlns:a16="http://schemas.microsoft.com/office/drawing/2014/main" id="{8B6BDDDC-FFAE-684E-B4CD-D58BB3FD9931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73785" y="1831899"/>
            <a:ext cx="0" cy="13012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5AF6F680-00E8-714D-8ED8-ADE1CA3D941E}"/>
              </a:ext>
            </a:extLst>
          </p:cNvPr>
          <p:cNvSpPr/>
          <p:nvPr/>
        </p:nvSpPr>
        <p:spPr>
          <a:xfrm>
            <a:off x="934418" y="2196733"/>
            <a:ext cx="679230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图形 31" descr="直箭头">
            <a:extLst>
              <a:ext uri="{FF2B5EF4-FFF2-40B4-BE49-F238E27FC236}">
                <a16:creationId xmlns="" xmlns:a16="http://schemas.microsoft.com/office/drawing/2014/main" id="{239092CE-1AA5-A94F-99BC-16F8B0148438}"/>
              </a:ext>
            </a:extLst>
          </p:cNvPr>
          <p:cNvSpPr/>
          <p:nvPr/>
        </p:nvSpPr>
        <p:spPr>
          <a:xfrm rot="10800000">
            <a:off x="5050334" y="2386933"/>
            <a:ext cx="714540" cy="287460"/>
          </a:xfrm>
          <a:custGeom>
            <a:avLst/>
            <a:gdLst>
              <a:gd name="connsiteX0" fmla="*/ 228626 w 838226"/>
              <a:gd name="connsiteY0" fmla="*/ 114300 h 457200"/>
              <a:gd name="connsiteX1" fmla="*/ 228626 w 838226"/>
              <a:gd name="connsiteY1" fmla="*/ 0 h 457200"/>
              <a:gd name="connsiteX2" fmla="*/ 26 w 838226"/>
              <a:gd name="connsiteY2" fmla="*/ 228600 h 457200"/>
              <a:gd name="connsiteX3" fmla="*/ 228626 w 838226"/>
              <a:gd name="connsiteY3" fmla="*/ 457200 h 457200"/>
              <a:gd name="connsiteX4" fmla="*/ 228626 w 838226"/>
              <a:gd name="connsiteY4" fmla="*/ 342900 h 457200"/>
              <a:gd name="connsiteX5" fmla="*/ 838226 w 838226"/>
              <a:gd name="connsiteY5" fmla="*/ 228600 h 457200"/>
              <a:gd name="connsiteX6" fmla="*/ 228626 w 838226"/>
              <a:gd name="connsiteY6" fmla="*/ 1143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228626" y="114300"/>
                </a:moveTo>
                <a:lnTo>
                  <a:pt x="228626" y="0"/>
                </a:lnTo>
                <a:lnTo>
                  <a:pt x="26" y="228600"/>
                </a:lnTo>
                <a:cubicBezTo>
                  <a:pt x="-2831" y="228600"/>
                  <a:pt x="228626" y="457200"/>
                  <a:pt x="228626" y="457200"/>
                </a:cubicBezTo>
                <a:lnTo>
                  <a:pt x="228626" y="342900"/>
                </a:lnTo>
                <a:lnTo>
                  <a:pt x="838226" y="228600"/>
                </a:lnTo>
                <a:lnTo>
                  <a:pt x="228626" y="114300"/>
                </a:lnTo>
                <a:close/>
              </a:path>
            </a:pathLst>
          </a:custGeom>
          <a:gradFill flip="none" rotWithShape="1">
            <a:gsLst>
              <a:gs pos="4000">
                <a:srgbClr val="C1030D">
                  <a:alpha val="49000"/>
                </a:srgbClr>
              </a:gs>
              <a:gs pos="99000">
                <a:srgbClr val="A6231C">
                  <a:alpha val="8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4CF4EEC-4758-F04A-AF5A-80CD3AD1E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5734" y="1780776"/>
            <a:ext cx="5264173" cy="14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讲授类、问答类、启发类、讨论类、演示类、练习类、实验类、表演类、自主学习类、合作学习类、探究学习类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AC0A1EF3-5314-1B49-A25F-9231B66CCCF6}"/>
              </a:ext>
            </a:extLst>
          </p:cNvPr>
          <p:cNvSpPr/>
          <p:nvPr/>
        </p:nvSpPr>
        <p:spPr>
          <a:xfrm>
            <a:off x="1702017" y="2190928"/>
            <a:ext cx="1980029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按课堂教学方式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1EF744A-26FD-B745-89E3-54B503170BD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4.1.2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微课的类型及应用方式</a:t>
            </a:r>
          </a:p>
        </p:txBody>
      </p:sp>
      <p:grpSp>
        <p:nvGrpSpPr>
          <p:cNvPr id="35" name="组合 7">
            <a:extLst>
              <a:ext uri="{FF2B5EF4-FFF2-40B4-BE49-F238E27FC236}">
                <a16:creationId xmlns="" xmlns:a16="http://schemas.microsoft.com/office/drawing/2014/main" id="{AC830FF5-C0A8-1740-AFDC-4D570CBF95B6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6" name="矩形 1">
              <a:extLst>
                <a:ext uri="{FF2B5EF4-FFF2-40B4-BE49-F238E27FC236}">
                  <a16:creationId xmlns="" xmlns:a16="http://schemas.microsoft.com/office/drawing/2014/main" id="{E8371710-EBA6-1148-8914-ECCF9017E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7" name="矩形 9">
              <a:extLst>
                <a:ext uri="{FF2B5EF4-FFF2-40B4-BE49-F238E27FC236}">
                  <a16:creationId xmlns="" xmlns:a16="http://schemas.microsoft.com/office/drawing/2014/main" id="{5D336005-B073-9741-A3FC-720EBC2F3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6" name="PA_矩形 20">
            <a:extLst>
              <a:ext uri="{FF2B5EF4-FFF2-40B4-BE49-F238E27FC236}">
                <a16:creationId xmlns="" xmlns:a16="http://schemas.microsoft.com/office/drawing/2014/main" id="{D2DF0CA6-0C6B-904B-8C18-4FE28E9F602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96000" y="3376311"/>
            <a:ext cx="5455024" cy="1301266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PA_矩形 20">
            <a:extLst>
              <a:ext uri="{FF2B5EF4-FFF2-40B4-BE49-F238E27FC236}">
                <a16:creationId xmlns="" xmlns:a16="http://schemas.microsoft.com/office/drawing/2014/main" id="{49857C2A-DCF2-1B4A-B0E9-A2688FA9AB8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65542" y="3471911"/>
            <a:ext cx="3696423" cy="1301266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42" name="PA_直接连接符 27">
            <a:extLst>
              <a:ext uri="{FF2B5EF4-FFF2-40B4-BE49-F238E27FC236}">
                <a16:creationId xmlns="" xmlns:a16="http://schemas.microsoft.com/office/drawing/2014/main" id="{9962D63C-DE6E-CC48-895B-418747155784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1273785" y="3471911"/>
            <a:ext cx="0" cy="13012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4760E414-DDDD-F34A-9038-4EA6167EBDBD}"/>
              </a:ext>
            </a:extLst>
          </p:cNvPr>
          <p:cNvSpPr/>
          <p:nvPr/>
        </p:nvSpPr>
        <p:spPr>
          <a:xfrm>
            <a:off x="934418" y="3836745"/>
            <a:ext cx="679230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4" name="图形 31" descr="直箭头">
            <a:extLst>
              <a:ext uri="{FF2B5EF4-FFF2-40B4-BE49-F238E27FC236}">
                <a16:creationId xmlns="" xmlns:a16="http://schemas.microsoft.com/office/drawing/2014/main" id="{33E0BF34-9F60-B44F-ACB7-5C28698C21B8}"/>
              </a:ext>
            </a:extLst>
          </p:cNvPr>
          <p:cNvSpPr/>
          <p:nvPr/>
        </p:nvSpPr>
        <p:spPr>
          <a:xfrm rot="10800000">
            <a:off x="5050334" y="4026945"/>
            <a:ext cx="714540" cy="287460"/>
          </a:xfrm>
          <a:custGeom>
            <a:avLst/>
            <a:gdLst>
              <a:gd name="connsiteX0" fmla="*/ 228626 w 838226"/>
              <a:gd name="connsiteY0" fmla="*/ 114300 h 457200"/>
              <a:gd name="connsiteX1" fmla="*/ 228626 w 838226"/>
              <a:gd name="connsiteY1" fmla="*/ 0 h 457200"/>
              <a:gd name="connsiteX2" fmla="*/ 26 w 838226"/>
              <a:gd name="connsiteY2" fmla="*/ 228600 h 457200"/>
              <a:gd name="connsiteX3" fmla="*/ 228626 w 838226"/>
              <a:gd name="connsiteY3" fmla="*/ 457200 h 457200"/>
              <a:gd name="connsiteX4" fmla="*/ 228626 w 838226"/>
              <a:gd name="connsiteY4" fmla="*/ 342900 h 457200"/>
              <a:gd name="connsiteX5" fmla="*/ 838226 w 838226"/>
              <a:gd name="connsiteY5" fmla="*/ 228600 h 457200"/>
              <a:gd name="connsiteX6" fmla="*/ 228626 w 838226"/>
              <a:gd name="connsiteY6" fmla="*/ 1143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228626" y="114300"/>
                </a:moveTo>
                <a:lnTo>
                  <a:pt x="228626" y="0"/>
                </a:lnTo>
                <a:lnTo>
                  <a:pt x="26" y="228600"/>
                </a:lnTo>
                <a:cubicBezTo>
                  <a:pt x="-2831" y="228600"/>
                  <a:pt x="228626" y="457200"/>
                  <a:pt x="228626" y="457200"/>
                </a:cubicBezTo>
                <a:lnTo>
                  <a:pt x="228626" y="342900"/>
                </a:lnTo>
                <a:lnTo>
                  <a:pt x="838226" y="228600"/>
                </a:lnTo>
                <a:lnTo>
                  <a:pt x="228626" y="114300"/>
                </a:lnTo>
                <a:close/>
              </a:path>
            </a:pathLst>
          </a:custGeom>
          <a:gradFill flip="none" rotWithShape="1">
            <a:gsLst>
              <a:gs pos="4000">
                <a:srgbClr val="C1030D">
                  <a:alpha val="49000"/>
                </a:srgbClr>
              </a:gs>
              <a:gs pos="99000">
                <a:srgbClr val="A6231C">
                  <a:alpha val="8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5350F3C8-A701-E84E-BBFB-E600E2B1C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853" y="3676174"/>
            <a:ext cx="5071320" cy="96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课前复习类、新课导入类、知识讲解类、练习巩固类、小结拓展类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A25CFEA7-008A-1443-BD87-2341B51B6249}"/>
              </a:ext>
            </a:extLst>
          </p:cNvPr>
          <p:cNvSpPr/>
          <p:nvPr/>
        </p:nvSpPr>
        <p:spPr>
          <a:xfrm>
            <a:off x="1702017" y="3638123"/>
            <a:ext cx="301719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按课堂教学主要环节</a:t>
            </a:r>
            <a:endParaRPr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（进程）来分类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PA_矩形 20">
            <a:extLst>
              <a:ext uri="{FF2B5EF4-FFF2-40B4-BE49-F238E27FC236}">
                <a16:creationId xmlns="" xmlns:a16="http://schemas.microsoft.com/office/drawing/2014/main" id="{855875C0-0EA0-7B4C-9F91-45E2FEE5A38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094355" y="4898798"/>
            <a:ext cx="5455024" cy="1301266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PA_矩形 20">
            <a:extLst>
              <a:ext uri="{FF2B5EF4-FFF2-40B4-BE49-F238E27FC236}">
                <a16:creationId xmlns="" xmlns:a16="http://schemas.microsoft.com/office/drawing/2014/main" id="{AB9E1F06-DBCD-214C-86F5-FC4E5303599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263897" y="4994398"/>
            <a:ext cx="3696423" cy="1301266"/>
          </a:xfrm>
          <a:prstGeom prst="rect">
            <a:avLst/>
          </a:prstGeom>
          <a:solidFill>
            <a:srgbClr val="FFFF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1" name="PA_直接连接符 27">
            <a:extLst>
              <a:ext uri="{FF2B5EF4-FFF2-40B4-BE49-F238E27FC236}">
                <a16:creationId xmlns="" xmlns:a16="http://schemas.microsoft.com/office/drawing/2014/main" id="{040148C9-ADBD-104E-889A-C71AE7C5044A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1272140" y="4994398"/>
            <a:ext cx="0" cy="13012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400BF777-628E-1C40-AE8F-D8A662684142}"/>
              </a:ext>
            </a:extLst>
          </p:cNvPr>
          <p:cNvSpPr/>
          <p:nvPr/>
        </p:nvSpPr>
        <p:spPr>
          <a:xfrm>
            <a:off x="932773" y="5359232"/>
            <a:ext cx="679230" cy="6678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 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图形 31" descr="直箭头">
            <a:extLst>
              <a:ext uri="{FF2B5EF4-FFF2-40B4-BE49-F238E27FC236}">
                <a16:creationId xmlns="" xmlns:a16="http://schemas.microsoft.com/office/drawing/2014/main" id="{872402A3-7E7A-E54E-9191-141DE400D22D}"/>
              </a:ext>
            </a:extLst>
          </p:cNvPr>
          <p:cNvSpPr/>
          <p:nvPr/>
        </p:nvSpPr>
        <p:spPr>
          <a:xfrm rot="10800000">
            <a:off x="5048689" y="5549432"/>
            <a:ext cx="714540" cy="287460"/>
          </a:xfrm>
          <a:custGeom>
            <a:avLst/>
            <a:gdLst>
              <a:gd name="connsiteX0" fmla="*/ 228626 w 838226"/>
              <a:gd name="connsiteY0" fmla="*/ 114300 h 457200"/>
              <a:gd name="connsiteX1" fmla="*/ 228626 w 838226"/>
              <a:gd name="connsiteY1" fmla="*/ 0 h 457200"/>
              <a:gd name="connsiteX2" fmla="*/ 26 w 838226"/>
              <a:gd name="connsiteY2" fmla="*/ 228600 h 457200"/>
              <a:gd name="connsiteX3" fmla="*/ 228626 w 838226"/>
              <a:gd name="connsiteY3" fmla="*/ 457200 h 457200"/>
              <a:gd name="connsiteX4" fmla="*/ 228626 w 838226"/>
              <a:gd name="connsiteY4" fmla="*/ 342900 h 457200"/>
              <a:gd name="connsiteX5" fmla="*/ 838226 w 838226"/>
              <a:gd name="connsiteY5" fmla="*/ 228600 h 457200"/>
              <a:gd name="connsiteX6" fmla="*/ 228626 w 838226"/>
              <a:gd name="connsiteY6" fmla="*/ 1143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226" h="457200">
                <a:moveTo>
                  <a:pt x="228626" y="114300"/>
                </a:moveTo>
                <a:lnTo>
                  <a:pt x="228626" y="0"/>
                </a:lnTo>
                <a:lnTo>
                  <a:pt x="26" y="228600"/>
                </a:lnTo>
                <a:cubicBezTo>
                  <a:pt x="-2831" y="228600"/>
                  <a:pt x="228626" y="457200"/>
                  <a:pt x="228626" y="457200"/>
                </a:cubicBezTo>
                <a:lnTo>
                  <a:pt x="228626" y="342900"/>
                </a:lnTo>
                <a:lnTo>
                  <a:pt x="838226" y="228600"/>
                </a:lnTo>
                <a:lnTo>
                  <a:pt x="228626" y="114300"/>
                </a:lnTo>
                <a:close/>
              </a:path>
            </a:pathLst>
          </a:custGeom>
          <a:gradFill flip="none" rotWithShape="1">
            <a:gsLst>
              <a:gs pos="4000">
                <a:srgbClr val="C1030D">
                  <a:alpha val="49000"/>
                </a:srgbClr>
              </a:gs>
              <a:gs pos="99000">
                <a:srgbClr val="A6231C">
                  <a:alpha val="800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CA2B73A9-DEFF-034D-984F-90B1E781A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8853" y="5198661"/>
            <a:ext cx="5069675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录屏类、拍摄类、</a:t>
            </a:r>
            <a:r>
              <a:rPr lang="en-US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APP</a:t>
            </a: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制作类、混合类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0A807415-C297-5D47-AD0C-9492B1E02522}"/>
              </a:ext>
            </a:extLst>
          </p:cNvPr>
          <p:cNvSpPr/>
          <p:nvPr/>
        </p:nvSpPr>
        <p:spPr>
          <a:xfrm>
            <a:off x="1700372" y="5353427"/>
            <a:ext cx="2749471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按课堂制作方式来分类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0993578D-8ACE-7145-8B10-88C79C202FFE}"/>
              </a:ext>
            </a:extLst>
          </p:cNvPr>
          <p:cNvGrpSpPr/>
          <p:nvPr/>
        </p:nvGrpSpPr>
        <p:grpSpPr>
          <a:xfrm>
            <a:off x="6096000" y="1112505"/>
            <a:ext cx="2517166" cy="505187"/>
            <a:chOff x="7270772" y="682536"/>
            <a:chExt cx="1875613" cy="513720"/>
          </a:xfrm>
        </p:grpSpPr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22DE69EE-F364-4749-9EAF-1B98CA099879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59" name="平行四边形 58">
                <a:extLst>
                  <a:ext uri="{FF2B5EF4-FFF2-40B4-BE49-F238E27FC236}">
                    <a16:creationId xmlns="" xmlns:a16="http://schemas.microsoft.com/office/drawing/2014/main" id="{E887C03D-E4F6-DA48-8E76-1C2A750D18CA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="" xmlns:a16="http://schemas.microsoft.com/office/drawing/2014/main" id="{164A08EF-0BB2-1349-865A-8F04B79C8CE0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="" xmlns:a16="http://schemas.microsoft.com/office/drawing/2014/main" id="{4A20330A-F4D3-5E43-A0C4-A632B7FCFD9E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="" xmlns:a16="http://schemas.microsoft.com/office/drawing/2014/main" id="{19D4309A-9FA4-6B45-9BA5-16DB87966BD1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3EAAEFD5-7054-A243-A6E3-0687BBCCE30C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1.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微课的类型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21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4" grpId="0"/>
      <p:bldP spid="45" grpId="0"/>
      <p:bldP spid="40" grpId="0"/>
      <p:bldP spid="54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_矩形 20">
            <a:extLst>
              <a:ext uri="{FF2B5EF4-FFF2-40B4-BE49-F238E27FC236}">
                <a16:creationId xmlns="" xmlns:a16="http://schemas.microsoft.com/office/drawing/2014/main" id="{00E96F8C-B3F2-2F41-AF4B-A87F42DB14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74713" y="2496764"/>
            <a:ext cx="3152342" cy="3538949"/>
          </a:xfrm>
          <a:prstGeom prst="rect">
            <a:avLst/>
          </a:prstGeom>
          <a:solidFill>
            <a:schemeClr val="accent1">
              <a:lumMod val="20000"/>
              <a:lumOff val="80000"/>
              <a:alpha val="9804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36" name="PA_直接连接符 27">
            <a:extLst>
              <a:ext uri="{FF2B5EF4-FFF2-40B4-BE49-F238E27FC236}">
                <a16:creationId xmlns="" xmlns:a16="http://schemas.microsoft.com/office/drawing/2014/main" id="{05370C59-C0C9-C84C-B86F-A06793B4A653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867461" y="3608880"/>
            <a:ext cx="3152342" cy="0"/>
          </a:xfrm>
          <a:prstGeom prst="line">
            <a:avLst/>
          </a:prstGeom>
          <a:ln w="25400">
            <a:solidFill>
              <a:srgbClr val="C203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D9A12BCA-2EC4-5146-8770-0AE3EFC06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387" y="3877468"/>
            <a:ext cx="2825998" cy="179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可以探索有效利用微课资源来提高课堂教学效率。也可以作为一种新的教研模式来利用。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228BA669-9DB7-C740-8CF7-E9584C4E4A47}"/>
              </a:ext>
            </a:extLst>
          </p:cNvPr>
          <p:cNvGrpSpPr/>
          <p:nvPr/>
        </p:nvGrpSpPr>
        <p:grpSpPr>
          <a:xfrm>
            <a:off x="1955100" y="2056162"/>
            <a:ext cx="991568" cy="1006485"/>
            <a:chOff x="475428" y="1687826"/>
            <a:chExt cx="3813424" cy="3870794"/>
          </a:xfrm>
          <a:solidFill>
            <a:schemeClr val="accent2"/>
          </a:solidFill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5CC3BD81-4345-944B-949D-F1009E3E115E}"/>
                </a:ext>
              </a:extLst>
            </p:cNvPr>
            <p:cNvSpPr/>
            <p:nvPr/>
          </p:nvSpPr>
          <p:spPr>
            <a:xfrm>
              <a:off x="475428" y="1745196"/>
              <a:ext cx="3813424" cy="3813424"/>
            </a:xfrm>
            <a:prstGeom prst="ellipse">
              <a:avLst/>
            </a:prstGeom>
            <a:grpFill/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B7727A17-F59D-A149-AC42-0F2EF80F3BAA}"/>
                </a:ext>
              </a:extLst>
            </p:cNvPr>
            <p:cNvSpPr/>
            <p:nvPr/>
          </p:nvSpPr>
          <p:spPr>
            <a:xfrm>
              <a:off x="640964" y="1687826"/>
              <a:ext cx="3482352" cy="34823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3" name="PA_矩形 20">
            <a:extLst>
              <a:ext uri="{FF2B5EF4-FFF2-40B4-BE49-F238E27FC236}">
                <a16:creationId xmlns="" xmlns:a16="http://schemas.microsoft.com/office/drawing/2014/main" id="{C5F50ADD-FCC9-6846-A1BE-6C95E8650F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45580" y="2496764"/>
            <a:ext cx="3450620" cy="3538949"/>
          </a:xfrm>
          <a:prstGeom prst="rect">
            <a:avLst/>
          </a:prstGeom>
          <a:solidFill>
            <a:schemeClr val="accent1">
              <a:lumMod val="20000"/>
              <a:lumOff val="80000"/>
              <a:alpha val="9804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4" name="PA_直接连接符 27">
            <a:extLst>
              <a:ext uri="{FF2B5EF4-FFF2-40B4-BE49-F238E27FC236}">
                <a16:creationId xmlns="" xmlns:a16="http://schemas.microsoft.com/office/drawing/2014/main" id="{A95374DD-B920-CC4B-AF03-2A32F13F007A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4202227" y="3608880"/>
            <a:ext cx="3450620" cy="0"/>
          </a:xfrm>
          <a:prstGeom prst="line">
            <a:avLst/>
          </a:prstGeom>
          <a:ln w="25400">
            <a:solidFill>
              <a:srgbClr val="C203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E3798697-E69A-9A4F-AC2F-09631F496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981" y="3794871"/>
            <a:ext cx="2933817" cy="180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是传统课堂学习的一种重要补充和拓展，成为课外延伸的个性化学习的最好载体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6" name="PA_矩形 20">
            <a:extLst>
              <a:ext uri="{FF2B5EF4-FFF2-40B4-BE49-F238E27FC236}">
                <a16:creationId xmlns="" xmlns:a16="http://schemas.microsoft.com/office/drawing/2014/main" id="{733850D4-D21E-094E-AEC7-47BBC2B5CB8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914725" y="2496764"/>
            <a:ext cx="3450620" cy="3538949"/>
          </a:xfrm>
          <a:prstGeom prst="rect">
            <a:avLst/>
          </a:prstGeom>
          <a:solidFill>
            <a:schemeClr val="accent1">
              <a:lumMod val="20000"/>
              <a:lumOff val="80000"/>
              <a:alpha val="9804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57" name="PA_直接连接符 27">
            <a:extLst>
              <a:ext uri="{FF2B5EF4-FFF2-40B4-BE49-F238E27FC236}">
                <a16:creationId xmlns="" xmlns:a16="http://schemas.microsoft.com/office/drawing/2014/main" id="{39E64EE3-373F-B942-9BD2-F7484528C079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7898692" y="3608880"/>
            <a:ext cx="3450620" cy="0"/>
          </a:xfrm>
          <a:prstGeom prst="line">
            <a:avLst/>
          </a:prstGeom>
          <a:ln w="25400">
            <a:solidFill>
              <a:srgbClr val="C203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EA3CE3B7-0CD7-A841-9637-E26038861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5796" y="3761839"/>
            <a:ext cx="2933817" cy="180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有助于实现按需定制的共性化学习、移动学习、自主学习，为终身训练、开放训练服务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0DB882AF-BD42-EF48-AA6A-FB4B286EDEF0}"/>
              </a:ext>
            </a:extLst>
          </p:cNvPr>
          <p:cNvGrpSpPr/>
          <p:nvPr/>
        </p:nvGrpSpPr>
        <p:grpSpPr>
          <a:xfrm>
            <a:off x="5431753" y="2056162"/>
            <a:ext cx="991568" cy="1006485"/>
            <a:chOff x="475428" y="1687826"/>
            <a:chExt cx="3813424" cy="3870794"/>
          </a:xfrm>
          <a:solidFill>
            <a:schemeClr val="accent2"/>
          </a:solidFill>
        </p:grpSpPr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BE78ACD4-86B4-AE48-B71C-04FCEECBA8AD}"/>
                </a:ext>
              </a:extLst>
            </p:cNvPr>
            <p:cNvSpPr/>
            <p:nvPr/>
          </p:nvSpPr>
          <p:spPr>
            <a:xfrm>
              <a:off x="475428" y="1745196"/>
              <a:ext cx="3813424" cy="3813424"/>
            </a:xfrm>
            <a:prstGeom prst="ellipse">
              <a:avLst/>
            </a:prstGeom>
            <a:grpFill/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C5490BDC-7C45-1A4E-A550-0B44896445F0}"/>
                </a:ext>
              </a:extLst>
            </p:cNvPr>
            <p:cNvSpPr/>
            <p:nvPr/>
          </p:nvSpPr>
          <p:spPr>
            <a:xfrm>
              <a:off x="640964" y="1687826"/>
              <a:ext cx="3482352" cy="34823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8932FDE8-45DF-6548-B900-9F33242B49A5}"/>
              </a:ext>
            </a:extLst>
          </p:cNvPr>
          <p:cNvGrpSpPr/>
          <p:nvPr/>
        </p:nvGrpSpPr>
        <p:grpSpPr>
          <a:xfrm>
            <a:off x="9144251" y="2056162"/>
            <a:ext cx="991568" cy="1006485"/>
            <a:chOff x="475428" y="1687826"/>
            <a:chExt cx="3813424" cy="3870794"/>
          </a:xfrm>
          <a:solidFill>
            <a:schemeClr val="accent2"/>
          </a:solidFill>
        </p:grpSpPr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9FF2C089-0E13-1243-9FBD-7FAB8F275DE4}"/>
                </a:ext>
              </a:extLst>
            </p:cNvPr>
            <p:cNvSpPr/>
            <p:nvPr/>
          </p:nvSpPr>
          <p:spPr>
            <a:xfrm>
              <a:off x="475428" y="1745196"/>
              <a:ext cx="3813424" cy="3813424"/>
            </a:xfrm>
            <a:prstGeom prst="ellipse">
              <a:avLst/>
            </a:prstGeom>
            <a:grpFill/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550FA85B-BE9D-D445-88DD-4F824CA3EFC0}"/>
                </a:ext>
              </a:extLst>
            </p:cNvPr>
            <p:cNvSpPr/>
            <p:nvPr/>
          </p:nvSpPr>
          <p:spPr>
            <a:xfrm>
              <a:off x="640964" y="1687826"/>
              <a:ext cx="3482352" cy="34823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8A6714A-36E3-EC46-A510-A0342686105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67461" y="990399"/>
            <a:ext cx="6501527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4.1.2  </a:t>
            </a:r>
            <a:r>
              <a:rPr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微课的类型及应用方式</a:t>
            </a:r>
          </a:p>
        </p:txBody>
      </p:sp>
      <p:grpSp>
        <p:nvGrpSpPr>
          <p:cNvPr id="21" name="组合 7">
            <a:extLst>
              <a:ext uri="{FF2B5EF4-FFF2-40B4-BE49-F238E27FC236}">
                <a16:creationId xmlns="" xmlns:a16="http://schemas.microsoft.com/office/drawing/2014/main" id="{564BE88D-1FC2-E848-8AAB-C45C6EDEBD22}"/>
              </a:ext>
            </a:extLst>
          </p:cNvPr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22" name="矩形 1">
              <a:extLst>
                <a:ext uri="{FF2B5EF4-FFF2-40B4-BE49-F238E27FC236}">
                  <a16:creationId xmlns="" xmlns:a16="http://schemas.microsoft.com/office/drawing/2014/main" id="{464AC2F9-4FEB-9544-B0DA-4B9F80C1C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矩形 9">
              <a:extLst>
                <a:ext uri="{FF2B5EF4-FFF2-40B4-BE49-F238E27FC236}">
                  <a16:creationId xmlns="" xmlns:a16="http://schemas.microsoft.com/office/drawing/2014/main" id="{D11EBBFC-DD99-4D44-BD6F-824EE59DE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5" y="28427"/>
              <a:ext cx="2528793" cy="3924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微软雅黑" pitchFamily="34" charset="-122"/>
                </a:rPr>
                <a:t>4.1  </a:t>
              </a:r>
              <a:r>
                <a:rPr lang="zh-CN" altLang="en-US" sz="28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微软雅黑" pitchFamily="34" charset="-122"/>
                </a:rPr>
                <a:t>微课基础知识</a:t>
              </a:r>
              <a:endParaRPr lang="zh-CN" altLang="en-US" sz="28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1D4240A-1A6D-044A-A92A-FA0452024EA1}"/>
              </a:ext>
            </a:extLst>
          </p:cNvPr>
          <p:cNvGrpSpPr/>
          <p:nvPr/>
        </p:nvGrpSpPr>
        <p:grpSpPr>
          <a:xfrm>
            <a:off x="6095999" y="1112505"/>
            <a:ext cx="3237571" cy="505187"/>
            <a:chOff x="7270772" y="682536"/>
            <a:chExt cx="1875613" cy="513720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0F5D72BC-78F4-D14B-9FD6-A67B231EE184}"/>
                </a:ext>
              </a:extLst>
            </p:cNvPr>
            <p:cNvGrpSpPr/>
            <p:nvPr/>
          </p:nvGrpSpPr>
          <p:grpSpPr>
            <a:xfrm>
              <a:off x="7270772" y="682536"/>
              <a:ext cx="1875613" cy="513720"/>
              <a:chOff x="8686671" y="2235918"/>
              <a:chExt cx="1875613" cy="513720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="" xmlns:a16="http://schemas.microsoft.com/office/drawing/2014/main" id="{CAEB2D4F-6697-CF49-A3B0-612D52A3E580}"/>
                  </a:ext>
                </a:extLst>
              </p:cNvPr>
              <p:cNvSpPr/>
              <p:nvPr/>
            </p:nvSpPr>
            <p:spPr>
              <a:xfrm>
                <a:off x="86866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solidFill>
                <a:srgbClr val="8A0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="" xmlns:a16="http://schemas.microsoft.com/office/drawing/2014/main" id="{A716A83A-7CF6-CA4D-8582-C9B24F252739}"/>
                  </a:ext>
                </a:extLst>
              </p:cNvPr>
              <p:cNvSpPr/>
              <p:nvPr/>
            </p:nvSpPr>
            <p:spPr>
              <a:xfrm>
                <a:off x="876098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="" xmlns:a16="http://schemas.microsoft.com/office/drawing/2014/main" id="{0227969B-8098-B342-AFE9-30D83D492509}"/>
                  </a:ext>
                </a:extLst>
              </p:cNvPr>
              <p:cNvSpPr/>
              <p:nvPr/>
            </p:nvSpPr>
            <p:spPr>
              <a:xfrm>
                <a:off x="8830371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="" xmlns:a16="http://schemas.microsoft.com/office/drawing/2014/main" id="{3BFF6326-1502-1D42-82E5-9CD3E2BEBAAA}"/>
                  </a:ext>
                </a:extLst>
              </p:cNvPr>
              <p:cNvSpPr/>
              <p:nvPr/>
            </p:nvSpPr>
            <p:spPr>
              <a:xfrm>
                <a:off x="8899756" y="2235918"/>
                <a:ext cx="1662528" cy="513720"/>
              </a:xfrm>
              <a:prstGeom prst="parallelogram">
                <a:avLst>
                  <a:gd name="adj" fmla="val 33333"/>
                </a:avLst>
              </a:prstGeom>
              <a:gradFill flip="none" rotWithShape="1">
                <a:gsLst>
                  <a:gs pos="100000">
                    <a:srgbClr val="E2CD85"/>
                  </a:gs>
                  <a:gs pos="0">
                    <a:srgbClr val="E8DBB5">
                      <a:alpha val="26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08DDDBC9-7B5A-F441-BAFD-A196D7ACAE38}"/>
                </a:ext>
              </a:extLst>
            </p:cNvPr>
            <p:cNvSpPr txBox="1"/>
            <p:nvPr/>
          </p:nvSpPr>
          <p:spPr>
            <a:xfrm>
              <a:off x="7414472" y="793788"/>
              <a:ext cx="1528951" cy="375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en-US" altLang="zh-CN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.</a:t>
              </a:r>
              <a:r>
                <a:rPr lang="zh-CN" altLang="en-US" sz="1800" b="1" spc="3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zh-CN" altLang="en-US" sz="1800" b="1" spc="300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微课的应用方式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F297E49-BEC0-A442-ADD9-DA0D24CCCABA}"/>
              </a:ext>
            </a:extLst>
          </p:cNvPr>
          <p:cNvSpPr/>
          <p:nvPr/>
        </p:nvSpPr>
        <p:spPr>
          <a:xfrm>
            <a:off x="1724733" y="3039682"/>
            <a:ext cx="1402948" cy="4792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对教师来说</a:t>
            </a:r>
            <a:endParaRPr lang="en-US" altLang="zh-CN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2C75E04-C235-8742-8FC5-6E5FFA447A86}"/>
              </a:ext>
            </a:extLst>
          </p:cNvPr>
          <p:cNvSpPr/>
          <p:nvPr/>
        </p:nvSpPr>
        <p:spPr>
          <a:xfrm>
            <a:off x="5226063" y="2984603"/>
            <a:ext cx="1402948" cy="4792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对学生来说</a:t>
            </a:r>
            <a:endParaRPr lang="en-US" altLang="zh-CN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164DFCB-A29B-464C-8AA2-C716AF961D5C}"/>
              </a:ext>
            </a:extLst>
          </p:cNvPr>
          <p:cNvSpPr/>
          <p:nvPr/>
        </p:nvSpPr>
        <p:spPr>
          <a:xfrm>
            <a:off x="8747575" y="2976561"/>
            <a:ext cx="1890261" cy="4792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对远程教育来说</a:t>
            </a:r>
            <a:endParaRPr lang="en-US" altLang="zh-CN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07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5" grpId="0"/>
      <p:bldP spid="58" grpId="0"/>
      <p:bldP spid="20" grpId="0"/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321"/>
  <p:tag name="MH_SECTIONID" val="322,323,324,325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Other"/>
  <p:tag name="MH_ORDER" val="1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330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407"/>
  <p:tag name="MH_LIBRARY" val="GRAPHIC"/>
  <p:tag name="MH_TYPE" val="SubTitle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407"/>
  <p:tag name="MH_LIBRARY" val="GRAPHIC"/>
  <p:tag name="MH_TYPE" val="SubTitle"/>
  <p:tag name="MH_ORD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407"/>
  <p:tag name="MH_LIBRARY" val="GRAPHIC"/>
  <p:tag name="MH_TYPE" val="SubTitle"/>
  <p:tag name="MH_ORDER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407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SubTitle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Other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SubTitle"/>
  <p:tag name="MH_ORDER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Other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SubTitle"/>
  <p:tag name="MH_ORDER" val="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SubTitle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Other"/>
  <p:tag name="MH_ORDER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SubTitle"/>
  <p:tag name="MH_ORDER" val="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2813"/>
  <p:tag name="MH_LIBRARY" val="GRAPHIC"/>
  <p:tag name="MH_TYPE" val="Other"/>
  <p:tag name="MH_ORDER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170543"/>
  <p:tag name="MH_LIBRARY" val="GRAPHIC"/>
  <p:tag name="MH_TYPE" val="Other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170543"/>
  <p:tag name="MH_LIBRARY" val="GRAPHIC"/>
  <p:tag name="MH_TYPE" val="Other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170543"/>
  <p:tag name="MH_LIBRARY" val="GRAPHIC"/>
  <p:tag name="MH_TYPE" val="SubTitle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Other"/>
  <p:tag name="MH_ORDER" val="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0845"/>
  <p:tag name="MH_LIBRARY" val="GRAPHIC"/>
  <p:tag name="MH_TYPE" val="SubTitle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SubTitle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Other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SubTitle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Other"/>
  <p:tag name="MH_ORDER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101141601"/>
  <p:tag name="MH_LIBRARY" val="GRAPHIC"/>
  <p:tag name="MH_TYPE" val="Other"/>
  <p:tag name="MH_ORDER" val="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heme/theme1.xml><?xml version="1.0" encoding="utf-8"?>
<a:theme xmlns:a="http://schemas.openxmlformats.org/drawingml/2006/main" name="基本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</TotalTime>
  <Words>3087</Words>
  <Application>Microsoft Office PowerPoint</Application>
  <PresentationFormat>自定义</PresentationFormat>
  <Paragraphs>384</Paragraphs>
  <Slides>51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lichun zhou</dc:creator>
  <cp:lastModifiedBy>Windows</cp:lastModifiedBy>
  <cp:revision>418</cp:revision>
  <dcterms:created xsi:type="dcterms:W3CDTF">2015-09-25T03:48:00Z</dcterms:created>
  <dcterms:modified xsi:type="dcterms:W3CDTF">2022-05-08T07:47:17Z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