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323" r:id="rId2"/>
    <p:sldId id="318" r:id="rId3"/>
    <p:sldId id="319" r:id="rId4"/>
    <p:sldId id="325" r:id="rId5"/>
    <p:sldId id="320" r:id="rId6"/>
    <p:sldId id="321" r:id="rId7"/>
    <p:sldId id="322" r:id="rId8"/>
    <p:sldId id="32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A93A9-30CC-4B44-8BA1-7814C4BD68CB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3755E-6E4C-42D5-A6DD-AE333A87C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984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3287688" y="1844824"/>
            <a:ext cx="7772400" cy="172819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电子信息专业英语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9976" y="4654877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黄燕 秦安碧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1418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2207568" y="2204864"/>
            <a:ext cx="734481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C00000"/>
                </a:solidFill>
                <a:ea typeface="黑体" panose="02010609060101010101" pitchFamily="49" charset="-122"/>
              </a:rPr>
              <a:t>Unit 9   Digital Signal Processing</a:t>
            </a:r>
          </a:p>
        </p:txBody>
      </p:sp>
      <p:sp>
        <p:nvSpPr>
          <p:cNvPr id="2" name="矩形 1"/>
          <p:cNvSpPr/>
          <p:nvPr/>
        </p:nvSpPr>
        <p:spPr>
          <a:xfrm>
            <a:off x="2783632" y="3645024"/>
            <a:ext cx="701730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17  </a:t>
            </a:r>
            <a:r>
              <a:rPr lang="en-US" altLang="zh-CN" sz="2800" b="1" dirty="0"/>
              <a:t>Digital-to-Analog Conversion</a:t>
            </a:r>
          </a:p>
        </p:txBody>
      </p:sp>
    </p:spTree>
    <p:extLst>
      <p:ext uri="{BB962C8B-B14F-4D97-AF65-F5344CB8AC3E}">
        <p14:creationId xmlns:p14="http://schemas.microsoft.com/office/powerpoint/2010/main" val="19950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9376" y="1700809"/>
            <a:ext cx="111612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Digital-to-analog </a:t>
            </a:r>
            <a:r>
              <a:rPr lang="en-US" altLang="zh-CN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conversion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US" altLang="zh-CN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</a:t>
            </a:r>
            <a:r>
              <a:rPr lang="en-US" altLang="zh-CN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altLang="zh-CN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(usually two)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(digital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convert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 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signals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</a:t>
            </a:r>
            <a:r>
              <a:rPr lang="en-US" altLang="zh-CN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theoretically infinite </a:t>
            </a:r>
            <a:endParaRPr lang="en-US" altLang="zh-CN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states(analog)</a:t>
            </a:r>
            <a:r>
              <a:rPr lang="en-US" altLang="zh-CN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5640" y="23088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93685" y="23088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谓语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44072" y="23088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表语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655840" y="5805264"/>
            <a:ext cx="1347440" cy="419860"/>
          </a:xfrm>
          <a:prstGeom prst="wedgeRectCallout">
            <a:avLst>
              <a:gd name="adj1" fmla="val -27977"/>
              <a:gd name="adj2" fmla="val -10270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宾语从句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23392" y="3501008"/>
            <a:ext cx="2952328" cy="458757"/>
          </a:xfrm>
          <a:prstGeom prst="wedgeRectCallout">
            <a:avLst>
              <a:gd name="adj1" fmla="val -24955"/>
              <a:gd name="adj2" fmla="val -89155"/>
            </a:avLst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动名词短语修饰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signals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80828" y="23088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从句主语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31504" y="449290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从句谓语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5720" y="449290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从句宾语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5231904" y="4653136"/>
            <a:ext cx="2952328" cy="458757"/>
          </a:xfrm>
          <a:prstGeom prst="wedgeRectCallout">
            <a:avLst>
              <a:gd name="adj1" fmla="val -35153"/>
              <a:gd name="adj2" fmla="val -111032"/>
            </a:avLst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动名词短语修饰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signals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623392" y="1340768"/>
            <a:ext cx="1347440" cy="432048"/>
          </a:xfrm>
          <a:prstGeom prst="wedgeRectCallout">
            <a:avLst>
              <a:gd name="adj1" fmla="val -34598"/>
              <a:gd name="adj2" fmla="val 91658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完整主句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弧形箭头 13"/>
          <p:cNvSpPr/>
          <p:nvPr/>
        </p:nvSpPr>
        <p:spPr>
          <a:xfrm rot="21339538" flipH="1">
            <a:off x="7034983" y="1486992"/>
            <a:ext cx="1680920" cy="439761"/>
          </a:xfrm>
          <a:prstGeom prst="curvedDownArrow">
            <a:avLst>
              <a:gd name="adj1" fmla="val 25000"/>
              <a:gd name="adj2" fmla="val 44956"/>
              <a:gd name="adj3" fmla="val 2998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44291" y="98796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561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 animBg="1"/>
      <p:bldP spid="8" grpId="0" animBg="1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7408" y="1844824"/>
            <a:ext cx="108732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32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example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processing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modem, of 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into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audio-frequency(AF)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transmit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ted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a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twisted pair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telephone 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</a:t>
            </a:r>
            <a:r>
              <a:rPr lang="zh-CN" alt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32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endParaRPr lang="en-US" altLang="zh-CN" sz="3200" u="sng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3200" u="sng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32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circuit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32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</a:t>
            </a:r>
            <a:r>
              <a:rPr lang="en-US" altLang="zh-CN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digital-analog  conversion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07568" y="23088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07768" y="23088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谓语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23773" y="23088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表语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上弧形箭头 5"/>
          <p:cNvSpPr/>
          <p:nvPr/>
        </p:nvSpPr>
        <p:spPr>
          <a:xfrm rot="21339538" flipH="1">
            <a:off x="6047271" y="1555187"/>
            <a:ext cx="1451934" cy="423578"/>
          </a:xfrm>
          <a:prstGeom prst="curvedDownArrow">
            <a:avLst>
              <a:gd name="adj1" fmla="val 25000"/>
              <a:gd name="adj2" fmla="val 44956"/>
              <a:gd name="adj3" fmla="val 2998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上弧形箭头 6"/>
          <p:cNvSpPr/>
          <p:nvPr/>
        </p:nvSpPr>
        <p:spPr>
          <a:xfrm flipH="1" flipV="1">
            <a:off x="5807968" y="3373770"/>
            <a:ext cx="2100006" cy="415270"/>
          </a:xfrm>
          <a:prstGeom prst="curvedDownArrow">
            <a:avLst>
              <a:gd name="adj1" fmla="val 25000"/>
              <a:gd name="adj2" fmla="val 44956"/>
              <a:gd name="adj3" fmla="val 2998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72293" y="9436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80069" y="337377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44472" y="429309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79456" y="52519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谓语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91723" y="525192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动词不定式作宾语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37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376" y="1340768"/>
            <a:ext cx="111612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Basically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digital-to-analog conversion is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altLang="zh-CN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analog-to-digital conversion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cases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if an analog-to-digital converter (ADC), which is in a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circuit, is placed after a digital-to-analog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converter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(DAC), the digital signal output is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identical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digital signal input. 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most </a:t>
            </a:r>
            <a:r>
              <a:rPr lang="en-US" altLang="zh-C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instance</a:t>
            </a:r>
            <a:r>
              <a:rPr lang="en-US" altLang="zh-CN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a DAC is placed after an ADC, the analog signal output and the analog signal input is the same.</a:t>
            </a:r>
          </a:p>
        </p:txBody>
      </p:sp>
    </p:spTree>
    <p:extLst>
      <p:ext uri="{BB962C8B-B14F-4D97-AF65-F5344CB8AC3E}">
        <p14:creationId xmlns:p14="http://schemas.microsoft.com/office/powerpoint/2010/main" val="265429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400" y="1844824"/>
            <a:ext cx="10729192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Binary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digital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pulse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all by themselves,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long 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ones and zeros, and have no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apparent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a 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human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observer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But when a DAC is used to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decode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binary 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signals,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meaningful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output, which might be a voice, a 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musical tune, or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appears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11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392" y="1628800"/>
            <a:ext cx="1101722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digital signal processing, both DAC and ADC has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significance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intelligibility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fidelity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an analog signal can often be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by using an ADC, which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convert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analog input to digital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then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transmit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digital signal, and finally converting convert the digital signal back to analog form using a DAC.</a:t>
            </a:r>
          </a:p>
        </p:txBody>
      </p:sp>
    </p:spTree>
    <p:extLst>
      <p:ext uri="{BB962C8B-B14F-4D97-AF65-F5344CB8AC3E}">
        <p14:creationId xmlns:p14="http://schemas.microsoft.com/office/powerpoint/2010/main" val="245644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1544" y="2348880"/>
            <a:ext cx="784887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 end.</a:t>
            </a:r>
          </a:p>
          <a:p>
            <a:pPr algn="ctr"/>
            <a:endParaRPr lang="en-US" altLang="zh-CN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zh-CN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 you!</a:t>
            </a:r>
            <a:endParaRPr lang="en-US" altLang="zh-CN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86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2395</TotalTime>
  <Words>341</Words>
  <Application>Microsoft Office PowerPoint</Application>
  <PresentationFormat>自定义</PresentationFormat>
  <Paragraphs>58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夏至</vt:lpstr>
      <vt:lpstr>电子信息专业英语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电子信息专业英语</dc:title>
  <dc:creator>Administrator</dc:creator>
  <cp:lastModifiedBy>11111</cp:lastModifiedBy>
  <cp:revision>187</cp:revision>
  <dcterms:created xsi:type="dcterms:W3CDTF">2015-03-02T03:35:00Z</dcterms:created>
  <dcterms:modified xsi:type="dcterms:W3CDTF">2018-10-06T15:53:01Z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