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5.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28.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3"/>
  </p:notesMasterIdLst>
  <p:sldIdLst>
    <p:sldId id="256" r:id="rId2"/>
    <p:sldId id="258" r:id="rId3"/>
    <p:sldId id="261" r:id="rId4"/>
    <p:sldId id="262" r:id="rId5"/>
    <p:sldId id="329" r:id="rId6"/>
    <p:sldId id="330" r:id="rId7"/>
    <p:sldId id="331" r:id="rId8"/>
    <p:sldId id="332" r:id="rId9"/>
    <p:sldId id="313" r:id="rId10"/>
    <p:sldId id="335" r:id="rId11"/>
    <p:sldId id="336" r:id="rId12"/>
    <p:sldId id="314" r:id="rId13"/>
    <p:sldId id="334" r:id="rId14"/>
    <p:sldId id="333" r:id="rId15"/>
    <p:sldId id="278" r:id="rId16"/>
    <p:sldId id="337" r:id="rId17"/>
    <p:sldId id="338" r:id="rId18"/>
    <p:sldId id="339" r:id="rId19"/>
    <p:sldId id="340" r:id="rId20"/>
    <p:sldId id="341" r:id="rId21"/>
    <p:sldId id="342" r:id="rId22"/>
    <p:sldId id="343" r:id="rId23"/>
    <p:sldId id="344" r:id="rId24"/>
    <p:sldId id="345" r:id="rId25"/>
    <p:sldId id="328" r:id="rId26"/>
    <p:sldId id="346" r:id="rId27"/>
    <p:sldId id="348" r:id="rId28"/>
    <p:sldId id="263" r:id="rId29"/>
    <p:sldId id="350" r:id="rId30"/>
    <p:sldId id="372" r:id="rId31"/>
    <p:sldId id="373" r:id="rId32"/>
    <p:sldId id="374" r:id="rId33"/>
    <p:sldId id="382" r:id="rId34"/>
    <p:sldId id="381" r:id="rId35"/>
    <p:sldId id="380" r:id="rId36"/>
    <p:sldId id="379" r:id="rId37"/>
    <p:sldId id="378" r:id="rId38"/>
    <p:sldId id="377" r:id="rId39"/>
    <p:sldId id="376" r:id="rId40"/>
    <p:sldId id="375" r:id="rId41"/>
    <p:sldId id="388" r:id="rId42"/>
    <p:sldId id="387" r:id="rId43"/>
    <p:sldId id="386" r:id="rId44"/>
    <p:sldId id="383" r:id="rId45"/>
    <p:sldId id="389" r:id="rId46"/>
    <p:sldId id="393" r:id="rId47"/>
    <p:sldId id="315" r:id="rId48"/>
    <p:sldId id="394" r:id="rId49"/>
    <p:sldId id="395" r:id="rId50"/>
    <p:sldId id="396" r:id="rId51"/>
    <p:sldId id="286" r:id="rId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4982"/>
    <a:srgbClr val="254E8B"/>
    <a:srgbClr val="6CAE43"/>
    <a:srgbClr val="7FD13B"/>
    <a:srgbClr val="203E6B"/>
    <a:srgbClr val="1D3353"/>
    <a:srgbClr val="FAF9FA"/>
    <a:srgbClr val="F6F6F7"/>
    <a:srgbClr val="F5F5F6"/>
    <a:srgbClr val="F3F2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2337" autoAdjust="0"/>
  </p:normalViewPr>
  <p:slideViewPr>
    <p:cSldViewPr snapToGrid="0">
      <p:cViewPr varScale="1">
        <p:scale>
          <a:sx n="102" d="100"/>
          <a:sy n="102" d="100"/>
        </p:scale>
        <p:origin x="954" y="11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A605A2-BB37-49BC-A3E8-CDCF5BA0009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44CAB59D-A6CE-4A2F-8415-5D08FE658552}">
      <dgm:prSet phldrT="[文本]"/>
      <dgm:spPr>
        <a:xfrm>
          <a:off x="2551" y="58056"/>
          <a:ext cx="2487809" cy="720000"/>
        </a:xfrm>
        <a:prstGeom prst="rect">
          <a:avLst/>
        </a:prstGeom>
        <a:solidFill>
          <a:srgbClr val="254E8B"/>
        </a:solidFill>
        <a:ln w="19050" cap="flat" cmpd="sng" algn="ctr">
          <a:solidFill>
            <a:srgbClr val="B80E0F">
              <a:hueOff val="0"/>
              <a:satOff val="0"/>
              <a:lumOff val="0"/>
              <a:alphaOff val="0"/>
            </a:srgbClr>
          </a:solidFill>
          <a:prstDash val="solid"/>
        </a:ln>
        <a:effectLst/>
      </dgm:spPr>
      <dgm:t>
        <a:bodyPr/>
        <a:lstStyle/>
        <a:p>
          <a:r>
            <a:rPr lang="zh-CN" altLang="en-US" dirty="0">
              <a:solidFill>
                <a:sysClr val="window" lastClr="FFFFFF"/>
              </a:solidFill>
              <a:latin typeface="微软雅黑" panose="020B0503020204020204" pitchFamily="34" charset="-122"/>
              <a:ea typeface="微软雅黑" panose="020B0503020204020204" pitchFamily="34" charset="-122"/>
              <a:cs typeface="+mn-cs"/>
            </a:rPr>
            <a:t>一</a:t>
          </a:r>
        </a:p>
      </dgm:t>
    </dgm:pt>
    <dgm:pt modelId="{243F06B3-4D22-48F9-96D1-54D0FE7748BC}" type="parTrans" cxnId="{3E65264A-E4D9-4546-931E-FBD763CE2984}">
      <dgm:prSet/>
      <dgm:spPr/>
      <dgm:t>
        <a:bodyPr/>
        <a:lstStyle/>
        <a:p>
          <a:endParaRPr lang="zh-CN" altLang="en-US"/>
        </a:p>
      </dgm:t>
    </dgm:pt>
    <dgm:pt modelId="{7B7B1ACB-7EE6-48E2-A3A8-84F5B0FA03EC}" type="sibTrans" cxnId="{3E65264A-E4D9-4546-931E-FBD763CE2984}">
      <dgm:prSet/>
      <dgm:spPr/>
      <dgm:t>
        <a:bodyPr/>
        <a:lstStyle/>
        <a:p>
          <a:endParaRPr lang="zh-CN" altLang="en-US"/>
        </a:p>
      </dgm:t>
    </dgm:pt>
    <dgm:pt modelId="{F0C0008A-5F73-47D1-B9E3-EF2EB84454D4}">
      <dgm:prSet phldrT="[文本]"/>
      <dgm:spPr>
        <a:xfrm>
          <a:off x="2551" y="778056"/>
          <a:ext cx="2487809" cy="2333250"/>
        </a:xfrm>
        <a:prstGeom prst="rect">
          <a:avLst/>
        </a:prstGeom>
        <a:solidFill>
          <a:srgbClr val="254E8B"/>
        </a:solidFill>
        <a:ln w="19050" cap="flat" cmpd="sng" algn="ctr">
          <a:solidFill>
            <a:srgbClr val="B80E0F">
              <a:alpha val="90000"/>
              <a:tint val="40000"/>
              <a:hueOff val="0"/>
              <a:satOff val="0"/>
              <a:lumOff val="0"/>
              <a:alphaOff val="0"/>
            </a:srgbClr>
          </a:solidFill>
          <a:prstDash val="solid"/>
        </a:ln>
        <a:effectLst/>
      </dgm:spPr>
      <dgm:t>
        <a:bodyPr/>
        <a:lstStyle/>
        <a:p>
          <a:r>
            <a:rPr lang="zh-CN" altLang="en-US" dirty="0">
              <a:solidFill>
                <a:schemeClr val="bg1"/>
              </a:solidFill>
              <a:latin typeface="微软雅黑" panose="020B0503020204020204" pitchFamily="34" charset="-122"/>
              <a:ea typeface="微软雅黑" panose="020B0503020204020204" pitchFamily="34" charset="-122"/>
              <a:cs typeface="+mn-cs"/>
            </a:rPr>
            <a:t>缩减完成同一项工作所需的时间，提升效率。</a:t>
          </a:r>
          <a:endParaRPr lang="zh-CN" altLang="en-US" dirty="0">
            <a:solidFill>
              <a:schemeClr val="bg1"/>
            </a:solidFill>
            <a:latin typeface="Impact" panose="020B0806030902050204"/>
            <a:ea typeface="宋体" panose="02010600030101010101" pitchFamily="2" charset="-122"/>
            <a:cs typeface="+mn-cs"/>
          </a:endParaRPr>
        </a:p>
      </dgm:t>
    </dgm:pt>
    <dgm:pt modelId="{3553AC57-B9DF-4934-A0B8-F30338751F6D}" type="parTrans" cxnId="{466EE71C-2DEA-43CF-8856-D256B2520D53}">
      <dgm:prSet/>
      <dgm:spPr/>
      <dgm:t>
        <a:bodyPr/>
        <a:lstStyle/>
        <a:p>
          <a:endParaRPr lang="zh-CN" altLang="en-US"/>
        </a:p>
      </dgm:t>
    </dgm:pt>
    <dgm:pt modelId="{8A3E7006-E883-44A9-B661-39D9C9C23D60}" type="sibTrans" cxnId="{466EE71C-2DEA-43CF-8856-D256B2520D53}">
      <dgm:prSet/>
      <dgm:spPr/>
      <dgm:t>
        <a:bodyPr/>
        <a:lstStyle/>
        <a:p>
          <a:endParaRPr lang="zh-CN" altLang="en-US"/>
        </a:p>
      </dgm:t>
    </dgm:pt>
    <dgm:pt modelId="{A75DBAC3-52BD-4030-8079-192644D7508B}">
      <dgm:prSet phldrT="[文本]"/>
      <dgm:spPr>
        <a:xfrm>
          <a:off x="2838654" y="58056"/>
          <a:ext cx="2487809" cy="720000"/>
        </a:xfrm>
        <a:prstGeom prst="rect">
          <a:avLst/>
        </a:prstGeom>
        <a:solidFill>
          <a:srgbClr val="254E8B"/>
        </a:solidFill>
        <a:ln w="19050" cap="flat" cmpd="sng" algn="ctr">
          <a:solidFill>
            <a:srgbClr val="B80E0F">
              <a:hueOff val="0"/>
              <a:satOff val="0"/>
              <a:lumOff val="0"/>
              <a:alphaOff val="0"/>
            </a:srgbClr>
          </a:solidFill>
          <a:prstDash val="solid"/>
        </a:ln>
        <a:effectLst/>
      </dgm:spPr>
      <dgm:t>
        <a:bodyPr/>
        <a:lstStyle/>
        <a:p>
          <a:r>
            <a:rPr lang="zh-CN" altLang="en-US" dirty="0">
              <a:solidFill>
                <a:sysClr val="window" lastClr="FFFFFF"/>
              </a:solidFill>
              <a:latin typeface="微软雅黑" panose="020B0503020204020204" pitchFamily="34" charset="-122"/>
              <a:ea typeface="微软雅黑" panose="020B0503020204020204" pitchFamily="34" charset="-122"/>
              <a:cs typeface="+mn-cs"/>
            </a:rPr>
            <a:t>二</a:t>
          </a:r>
        </a:p>
      </dgm:t>
    </dgm:pt>
    <dgm:pt modelId="{F957B091-7AA5-4B25-B58B-88C372268C1F}" type="parTrans" cxnId="{E9C42ABB-613D-426D-9B5E-0A7BD758B9AD}">
      <dgm:prSet/>
      <dgm:spPr/>
      <dgm:t>
        <a:bodyPr/>
        <a:lstStyle/>
        <a:p>
          <a:endParaRPr lang="zh-CN" altLang="en-US"/>
        </a:p>
      </dgm:t>
    </dgm:pt>
    <dgm:pt modelId="{0A3CD18A-D273-48F0-A5B7-342E4353A2E7}" type="sibTrans" cxnId="{E9C42ABB-613D-426D-9B5E-0A7BD758B9AD}">
      <dgm:prSet/>
      <dgm:spPr/>
      <dgm:t>
        <a:bodyPr/>
        <a:lstStyle/>
        <a:p>
          <a:endParaRPr lang="zh-CN" altLang="en-US"/>
        </a:p>
      </dgm:t>
    </dgm:pt>
    <dgm:pt modelId="{34758D3C-95C7-4E4B-A66A-5A54EA9A28F5}">
      <dgm:prSet phldrT="[文本]"/>
      <dgm:spPr>
        <a:xfrm>
          <a:off x="2838654" y="778056"/>
          <a:ext cx="2487809" cy="2333250"/>
        </a:xfrm>
        <a:prstGeom prst="rect">
          <a:avLst/>
        </a:prstGeom>
        <a:solidFill>
          <a:srgbClr val="254E8B"/>
        </a:solidFill>
        <a:ln w="19050" cap="flat" cmpd="sng" algn="ctr">
          <a:solidFill>
            <a:srgbClr val="B80E0F">
              <a:alpha val="90000"/>
              <a:tint val="40000"/>
              <a:hueOff val="0"/>
              <a:satOff val="0"/>
              <a:lumOff val="0"/>
              <a:alphaOff val="0"/>
            </a:srgbClr>
          </a:solidFill>
          <a:prstDash val="solid"/>
        </a:ln>
        <a:effectLst/>
      </dgm:spPr>
      <dgm:t>
        <a:bodyPr/>
        <a:lstStyle/>
        <a:p>
          <a:r>
            <a:rPr lang="zh-CN" altLang="en-US" dirty="0">
              <a:solidFill>
                <a:schemeClr val="bg1"/>
              </a:solidFill>
              <a:latin typeface="微软雅黑" panose="020B0503020204020204" pitchFamily="34" charset="-122"/>
              <a:ea typeface="微软雅黑" panose="020B0503020204020204" pitchFamily="34" charset="-122"/>
              <a:cs typeface="+mn-cs"/>
            </a:rPr>
            <a:t>增强解决问题、工作安排、成果汇报时的清晰度。</a:t>
          </a:r>
          <a:endParaRPr lang="zh-CN" altLang="en-US" dirty="0">
            <a:solidFill>
              <a:schemeClr val="bg1"/>
            </a:solidFill>
            <a:latin typeface="Impact" panose="020B0806030902050204"/>
            <a:ea typeface="宋体" panose="02010600030101010101" pitchFamily="2" charset="-122"/>
            <a:cs typeface="+mn-cs"/>
          </a:endParaRPr>
        </a:p>
      </dgm:t>
    </dgm:pt>
    <dgm:pt modelId="{0CAA6CAF-261F-4EC5-9B0B-E72452B6D3F6}" type="parTrans" cxnId="{2AD1FAD6-8E5A-45D8-B9E3-C7646FAE471B}">
      <dgm:prSet/>
      <dgm:spPr/>
      <dgm:t>
        <a:bodyPr/>
        <a:lstStyle/>
        <a:p>
          <a:endParaRPr lang="zh-CN" altLang="en-US"/>
        </a:p>
      </dgm:t>
    </dgm:pt>
    <dgm:pt modelId="{CC71CDD5-4A3B-4D42-AB58-B38EA0EBF830}" type="sibTrans" cxnId="{2AD1FAD6-8E5A-45D8-B9E3-C7646FAE471B}">
      <dgm:prSet/>
      <dgm:spPr/>
      <dgm:t>
        <a:bodyPr/>
        <a:lstStyle/>
        <a:p>
          <a:endParaRPr lang="zh-CN" altLang="en-US"/>
        </a:p>
      </dgm:t>
    </dgm:pt>
    <dgm:pt modelId="{2D9B2F11-E946-4C6B-8490-70E808710540}">
      <dgm:prSet phldrT="[文本]"/>
      <dgm:spPr>
        <a:xfrm>
          <a:off x="5674757" y="58056"/>
          <a:ext cx="2487809" cy="720000"/>
        </a:xfrm>
        <a:prstGeom prst="rect">
          <a:avLst/>
        </a:prstGeom>
        <a:solidFill>
          <a:srgbClr val="254E8B"/>
        </a:solidFill>
        <a:ln w="19050" cap="flat" cmpd="sng" algn="ctr">
          <a:solidFill>
            <a:srgbClr val="B80E0F">
              <a:hueOff val="0"/>
              <a:satOff val="0"/>
              <a:lumOff val="0"/>
              <a:alphaOff val="0"/>
            </a:srgbClr>
          </a:solidFill>
          <a:prstDash val="solid"/>
        </a:ln>
        <a:effectLst/>
      </dgm:spPr>
      <dgm:t>
        <a:bodyPr/>
        <a:lstStyle/>
        <a:p>
          <a:r>
            <a:rPr lang="zh-CN" altLang="en-US" dirty="0">
              <a:solidFill>
                <a:sysClr val="window" lastClr="FFFFFF"/>
              </a:solidFill>
              <a:latin typeface="微软雅黑" panose="020B0503020204020204" pitchFamily="34" charset="-122"/>
              <a:ea typeface="微软雅黑" panose="020B0503020204020204" pitchFamily="34" charset="-122"/>
              <a:cs typeface="+mn-cs"/>
            </a:rPr>
            <a:t>三</a:t>
          </a:r>
        </a:p>
      </dgm:t>
    </dgm:pt>
    <dgm:pt modelId="{7E60A9DE-E156-4C5C-A18A-AD39722A8173}" type="parTrans" cxnId="{CBA97537-4522-4834-8B8B-51E8699419E7}">
      <dgm:prSet/>
      <dgm:spPr/>
      <dgm:t>
        <a:bodyPr/>
        <a:lstStyle/>
        <a:p>
          <a:endParaRPr lang="zh-CN" altLang="en-US"/>
        </a:p>
      </dgm:t>
    </dgm:pt>
    <dgm:pt modelId="{B646E02E-DA59-479E-960A-42E0A9DA8B04}" type="sibTrans" cxnId="{CBA97537-4522-4834-8B8B-51E8699419E7}">
      <dgm:prSet/>
      <dgm:spPr/>
      <dgm:t>
        <a:bodyPr/>
        <a:lstStyle/>
        <a:p>
          <a:endParaRPr lang="zh-CN" altLang="en-US"/>
        </a:p>
      </dgm:t>
    </dgm:pt>
    <dgm:pt modelId="{BC14F644-DC2C-4BA6-A33B-05A16771E1A3}">
      <dgm:prSet phldrT="[文本]"/>
      <dgm:spPr>
        <a:xfrm>
          <a:off x="5674757" y="778056"/>
          <a:ext cx="2487809" cy="2333250"/>
        </a:xfrm>
        <a:prstGeom prst="rect">
          <a:avLst/>
        </a:prstGeom>
        <a:solidFill>
          <a:srgbClr val="254E8B"/>
        </a:solidFill>
        <a:ln w="19050" cap="flat" cmpd="sng" algn="ctr">
          <a:solidFill>
            <a:srgbClr val="B80E0F">
              <a:alpha val="90000"/>
              <a:tint val="40000"/>
              <a:hueOff val="0"/>
              <a:satOff val="0"/>
              <a:lumOff val="0"/>
              <a:alphaOff val="0"/>
            </a:srgbClr>
          </a:solidFill>
          <a:prstDash val="solid"/>
        </a:ln>
        <a:effectLst/>
      </dgm:spPr>
      <dgm:t>
        <a:bodyPr/>
        <a:lstStyle/>
        <a:p>
          <a:r>
            <a:rPr lang="zh-CN" altLang="en-US" dirty="0">
              <a:solidFill>
                <a:schemeClr val="bg1"/>
              </a:solidFill>
              <a:latin typeface="微软雅黑" panose="020B0503020204020204" pitchFamily="34" charset="-122"/>
              <a:ea typeface="微软雅黑" panose="020B0503020204020204" pitchFamily="34" charset="-122"/>
              <a:cs typeface="+mn-cs"/>
            </a:rPr>
            <a:t>使信息接受者更容易理解，降低信息传递中的失真。</a:t>
          </a:r>
          <a:endParaRPr lang="zh-CN" altLang="en-US" dirty="0">
            <a:solidFill>
              <a:schemeClr val="bg1"/>
            </a:solidFill>
            <a:latin typeface="Impact" panose="020B0806030902050204"/>
            <a:ea typeface="宋体" panose="02010600030101010101" pitchFamily="2" charset="-122"/>
            <a:cs typeface="+mn-cs"/>
          </a:endParaRPr>
        </a:p>
      </dgm:t>
    </dgm:pt>
    <dgm:pt modelId="{FAA23169-8C05-4246-8D20-CB65B6C4E17F}" type="parTrans" cxnId="{BEE56745-F46A-4C1B-B9EE-096117E33E8D}">
      <dgm:prSet/>
      <dgm:spPr/>
      <dgm:t>
        <a:bodyPr/>
        <a:lstStyle/>
        <a:p>
          <a:endParaRPr lang="zh-CN" altLang="en-US"/>
        </a:p>
      </dgm:t>
    </dgm:pt>
    <dgm:pt modelId="{BA24B155-11F6-4D42-AF3E-BF65F9BBB69A}" type="sibTrans" cxnId="{BEE56745-F46A-4C1B-B9EE-096117E33E8D}">
      <dgm:prSet/>
      <dgm:spPr/>
      <dgm:t>
        <a:bodyPr/>
        <a:lstStyle/>
        <a:p>
          <a:endParaRPr lang="zh-CN" altLang="en-US"/>
        </a:p>
      </dgm:t>
    </dgm:pt>
    <dgm:pt modelId="{CBBD99BC-723E-4376-8333-63DF046CD8AD}" type="pres">
      <dgm:prSet presAssocID="{BDA605A2-BB37-49BC-A3E8-CDCF5BA00099}" presName="Name0" presStyleCnt="0">
        <dgm:presLayoutVars>
          <dgm:dir/>
          <dgm:animLvl val="lvl"/>
          <dgm:resizeHandles val="exact"/>
        </dgm:presLayoutVars>
      </dgm:prSet>
      <dgm:spPr/>
    </dgm:pt>
    <dgm:pt modelId="{A657D6DF-31E7-4EF2-BA67-C64E2C0C072C}" type="pres">
      <dgm:prSet presAssocID="{44CAB59D-A6CE-4A2F-8415-5D08FE658552}" presName="composite" presStyleCnt="0"/>
      <dgm:spPr/>
    </dgm:pt>
    <dgm:pt modelId="{B28CF97E-87B9-4875-B1D6-36A57A719815}" type="pres">
      <dgm:prSet presAssocID="{44CAB59D-A6CE-4A2F-8415-5D08FE658552}" presName="parTx" presStyleLbl="alignNode1" presStyleIdx="0" presStyleCnt="3">
        <dgm:presLayoutVars>
          <dgm:chMax val="0"/>
          <dgm:chPref val="0"/>
          <dgm:bulletEnabled val="1"/>
        </dgm:presLayoutVars>
      </dgm:prSet>
      <dgm:spPr/>
    </dgm:pt>
    <dgm:pt modelId="{329BBA54-6DA1-4C6B-9F73-CEB76126D70C}" type="pres">
      <dgm:prSet presAssocID="{44CAB59D-A6CE-4A2F-8415-5D08FE658552}" presName="desTx" presStyleLbl="alignAccFollowNode1" presStyleIdx="0" presStyleCnt="3">
        <dgm:presLayoutVars>
          <dgm:bulletEnabled val="1"/>
        </dgm:presLayoutVars>
      </dgm:prSet>
      <dgm:spPr/>
    </dgm:pt>
    <dgm:pt modelId="{4FE61B4F-188C-4827-9FF8-2511643343EE}" type="pres">
      <dgm:prSet presAssocID="{7B7B1ACB-7EE6-48E2-A3A8-84F5B0FA03EC}" presName="space" presStyleCnt="0"/>
      <dgm:spPr/>
    </dgm:pt>
    <dgm:pt modelId="{AFB2846C-E033-4C7E-8B60-26BC41E12A3E}" type="pres">
      <dgm:prSet presAssocID="{A75DBAC3-52BD-4030-8079-192644D7508B}" presName="composite" presStyleCnt="0"/>
      <dgm:spPr/>
    </dgm:pt>
    <dgm:pt modelId="{EBCDF06B-5635-459B-A04E-64A95A9A31F4}" type="pres">
      <dgm:prSet presAssocID="{A75DBAC3-52BD-4030-8079-192644D7508B}" presName="parTx" presStyleLbl="alignNode1" presStyleIdx="1" presStyleCnt="3">
        <dgm:presLayoutVars>
          <dgm:chMax val="0"/>
          <dgm:chPref val="0"/>
          <dgm:bulletEnabled val="1"/>
        </dgm:presLayoutVars>
      </dgm:prSet>
      <dgm:spPr/>
    </dgm:pt>
    <dgm:pt modelId="{659AFB5C-EF88-4FE9-B398-F3E76639AF4B}" type="pres">
      <dgm:prSet presAssocID="{A75DBAC3-52BD-4030-8079-192644D7508B}" presName="desTx" presStyleLbl="alignAccFollowNode1" presStyleIdx="1" presStyleCnt="3">
        <dgm:presLayoutVars>
          <dgm:bulletEnabled val="1"/>
        </dgm:presLayoutVars>
      </dgm:prSet>
      <dgm:spPr/>
    </dgm:pt>
    <dgm:pt modelId="{83779641-0D00-4BEA-927B-070040F84D83}" type="pres">
      <dgm:prSet presAssocID="{0A3CD18A-D273-48F0-A5B7-342E4353A2E7}" presName="space" presStyleCnt="0"/>
      <dgm:spPr/>
    </dgm:pt>
    <dgm:pt modelId="{25AEB1B8-98AF-48E5-A580-5BAFEC6EF3EC}" type="pres">
      <dgm:prSet presAssocID="{2D9B2F11-E946-4C6B-8490-70E808710540}" presName="composite" presStyleCnt="0"/>
      <dgm:spPr/>
    </dgm:pt>
    <dgm:pt modelId="{F7DF6A38-1587-4ACA-8432-B559B6942FE5}" type="pres">
      <dgm:prSet presAssocID="{2D9B2F11-E946-4C6B-8490-70E808710540}" presName="parTx" presStyleLbl="alignNode1" presStyleIdx="2" presStyleCnt="3">
        <dgm:presLayoutVars>
          <dgm:chMax val="0"/>
          <dgm:chPref val="0"/>
          <dgm:bulletEnabled val="1"/>
        </dgm:presLayoutVars>
      </dgm:prSet>
      <dgm:spPr/>
    </dgm:pt>
    <dgm:pt modelId="{24D7A72B-432E-4FC7-A9B5-D17A70DF4CEF}" type="pres">
      <dgm:prSet presAssocID="{2D9B2F11-E946-4C6B-8490-70E808710540}" presName="desTx" presStyleLbl="alignAccFollowNode1" presStyleIdx="2" presStyleCnt="3">
        <dgm:presLayoutVars>
          <dgm:bulletEnabled val="1"/>
        </dgm:presLayoutVars>
      </dgm:prSet>
      <dgm:spPr/>
    </dgm:pt>
  </dgm:ptLst>
  <dgm:cxnLst>
    <dgm:cxn modelId="{466EE71C-2DEA-43CF-8856-D256B2520D53}" srcId="{44CAB59D-A6CE-4A2F-8415-5D08FE658552}" destId="{F0C0008A-5F73-47D1-B9E3-EF2EB84454D4}" srcOrd="0" destOrd="0" parTransId="{3553AC57-B9DF-4934-A0B8-F30338751F6D}" sibTransId="{8A3E7006-E883-44A9-B661-39D9C9C23D60}"/>
    <dgm:cxn modelId="{F8551728-510B-461F-BC2A-DC2DA030A9F0}" type="presOf" srcId="{BDA605A2-BB37-49BC-A3E8-CDCF5BA00099}" destId="{CBBD99BC-723E-4376-8333-63DF046CD8AD}" srcOrd="0" destOrd="0" presId="urn:microsoft.com/office/officeart/2005/8/layout/hList1"/>
    <dgm:cxn modelId="{CBA97537-4522-4834-8B8B-51E8699419E7}" srcId="{BDA605A2-BB37-49BC-A3E8-CDCF5BA00099}" destId="{2D9B2F11-E946-4C6B-8490-70E808710540}" srcOrd="2" destOrd="0" parTransId="{7E60A9DE-E156-4C5C-A18A-AD39722A8173}" sibTransId="{B646E02E-DA59-479E-960A-42E0A9DA8B04}"/>
    <dgm:cxn modelId="{95562C43-6A3A-4BB6-8D6A-8417065C0DCF}" type="presOf" srcId="{BC14F644-DC2C-4BA6-A33B-05A16771E1A3}" destId="{24D7A72B-432E-4FC7-A9B5-D17A70DF4CEF}" srcOrd="0" destOrd="0" presId="urn:microsoft.com/office/officeart/2005/8/layout/hList1"/>
    <dgm:cxn modelId="{BEE56745-F46A-4C1B-B9EE-096117E33E8D}" srcId="{2D9B2F11-E946-4C6B-8490-70E808710540}" destId="{BC14F644-DC2C-4BA6-A33B-05A16771E1A3}" srcOrd="0" destOrd="0" parTransId="{FAA23169-8C05-4246-8D20-CB65B6C4E17F}" sibTransId="{BA24B155-11F6-4D42-AF3E-BF65F9BBB69A}"/>
    <dgm:cxn modelId="{3E65264A-E4D9-4546-931E-FBD763CE2984}" srcId="{BDA605A2-BB37-49BC-A3E8-CDCF5BA00099}" destId="{44CAB59D-A6CE-4A2F-8415-5D08FE658552}" srcOrd="0" destOrd="0" parTransId="{243F06B3-4D22-48F9-96D1-54D0FE7748BC}" sibTransId="{7B7B1ACB-7EE6-48E2-A3A8-84F5B0FA03EC}"/>
    <dgm:cxn modelId="{489A0252-A159-415A-9710-A2ADC8DC0D13}" type="presOf" srcId="{44CAB59D-A6CE-4A2F-8415-5D08FE658552}" destId="{B28CF97E-87B9-4875-B1D6-36A57A719815}" srcOrd="0" destOrd="0" presId="urn:microsoft.com/office/officeart/2005/8/layout/hList1"/>
    <dgm:cxn modelId="{521BE086-373A-4A12-967C-2A1B1968FE4C}" type="presOf" srcId="{F0C0008A-5F73-47D1-B9E3-EF2EB84454D4}" destId="{329BBA54-6DA1-4C6B-9F73-CEB76126D70C}" srcOrd="0" destOrd="0" presId="urn:microsoft.com/office/officeart/2005/8/layout/hList1"/>
    <dgm:cxn modelId="{E9C42ABB-613D-426D-9B5E-0A7BD758B9AD}" srcId="{BDA605A2-BB37-49BC-A3E8-CDCF5BA00099}" destId="{A75DBAC3-52BD-4030-8079-192644D7508B}" srcOrd="1" destOrd="0" parTransId="{F957B091-7AA5-4B25-B58B-88C372268C1F}" sibTransId="{0A3CD18A-D273-48F0-A5B7-342E4353A2E7}"/>
    <dgm:cxn modelId="{EF00E1C5-CFFD-4203-913A-508AAB8924AB}" type="presOf" srcId="{2D9B2F11-E946-4C6B-8490-70E808710540}" destId="{F7DF6A38-1587-4ACA-8432-B559B6942FE5}" srcOrd="0" destOrd="0" presId="urn:microsoft.com/office/officeart/2005/8/layout/hList1"/>
    <dgm:cxn modelId="{7F1AF0CA-83D8-462B-896F-E4F396EB695C}" type="presOf" srcId="{A75DBAC3-52BD-4030-8079-192644D7508B}" destId="{EBCDF06B-5635-459B-A04E-64A95A9A31F4}" srcOrd="0" destOrd="0" presId="urn:microsoft.com/office/officeart/2005/8/layout/hList1"/>
    <dgm:cxn modelId="{2AD1FAD6-8E5A-45D8-B9E3-C7646FAE471B}" srcId="{A75DBAC3-52BD-4030-8079-192644D7508B}" destId="{34758D3C-95C7-4E4B-A66A-5A54EA9A28F5}" srcOrd="0" destOrd="0" parTransId="{0CAA6CAF-261F-4EC5-9B0B-E72452B6D3F6}" sibTransId="{CC71CDD5-4A3B-4D42-AB58-B38EA0EBF830}"/>
    <dgm:cxn modelId="{4151BBF5-BFD1-4333-94C1-7A9A78A548EC}" type="presOf" srcId="{34758D3C-95C7-4E4B-A66A-5A54EA9A28F5}" destId="{659AFB5C-EF88-4FE9-B398-F3E76639AF4B}" srcOrd="0" destOrd="0" presId="urn:microsoft.com/office/officeart/2005/8/layout/hList1"/>
    <dgm:cxn modelId="{498C9305-D8C3-49C6-A632-02A02F79C081}" type="presParOf" srcId="{CBBD99BC-723E-4376-8333-63DF046CD8AD}" destId="{A657D6DF-31E7-4EF2-BA67-C64E2C0C072C}" srcOrd="0" destOrd="0" presId="urn:microsoft.com/office/officeart/2005/8/layout/hList1"/>
    <dgm:cxn modelId="{66320F39-629B-4B88-8BAA-6A3BFC81EA25}" type="presParOf" srcId="{A657D6DF-31E7-4EF2-BA67-C64E2C0C072C}" destId="{B28CF97E-87B9-4875-B1D6-36A57A719815}" srcOrd="0" destOrd="0" presId="urn:microsoft.com/office/officeart/2005/8/layout/hList1"/>
    <dgm:cxn modelId="{14074E29-174E-42B4-BC7C-2338B868F44A}" type="presParOf" srcId="{A657D6DF-31E7-4EF2-BA67-C64E2C0C072C}" destId="{329BBA54-6DA1-4C6B-9F73-CEB76126D70C}" srcOrd="1" destOrd="0" presId="urn:microsoft.com/office/officeart/2005/8/layout/hList1"/>
    <dgm:cxn modelId="{6A0FEC0C-2A7C-45B9-9153-42C31DD141FF}" type="presParOf" srcId="{CBBD99BC-723E-4376-8333-63DF046CD8AD}" destId="{4FE61B4F-188C-4827-9FF8-2511643343EE}" srcOrd="1" destOrd="0" presId="urn:microsoft.com/office/officeart/2005/8/layout/hList1"/>
    <dgm:cxn modelId="{FCBA2CC6-BF8C-4F2F-B5F5-E14734C91BC4}" type="presParOf" srcId="{CBBD99BC-723E-4376-8333-63DF046CD8AD}" destId="{AFB2846C-E033-4C7E-8B60-26BC41E12A3E}" srcOrd="2" destOrd="0" presId="urn:microsoft.com/office/officeart/2005/8/layout/hList1"/>
    <dgm:cxn modelId="{E4FD6559-68D6-48B0-8E33-290C976284B9}" type="presParOf" srcId="{AFB2846C-E033-4C7E-8B60-26BC41E12A3E}" destId="{EBCDF06B-5635-459B-A04E-64A95A9A31F4}" srcOrd="0" destOrd="0" presId="urn:microsoft.com/office/officeart/2005/8/layout/hList1"/>
    <dgm:cxn modelId="{88566F53-FD31-4ED9-9C31-BD84912B36AF}" type="presParOf" srcId="{AFB2846C-E033-4C7E-8B60-26BC41E12A3E}" destId="{659AFB5C-EF88-4FE9-B398-F3E76639AF4B}" srcOrd="1" destOrd="0" presId="urn:microsoft.com/office/officeart/2005/8/layout/hList1"/>
    <dgm:cxn modelId="{B37DD8C1-D786-4A92-BD58-8F2C70C6A895}" type="presParOf" srcId="{CBBD99BC-723E-4376-8333-63DF046CD8AD}" destId="{83779641-0D00-4BEA-927B-070040F84D83}" srcOrd="3" destOrd="0" presId="urn:microsoft.com/office/officeart/2005/8/layout/hList1"/>
    <dgm:cxn modelId="{5B2779C3-E0F6-4D68-8C2F-CF007D56DFF7}" type="presParOf" srcId="{CBBD99BC-723E-4376-8333-63DF046CD8AD}" destId="{25AEB1B8-98AF-48E5-A580-5BAFEC6EF3EC}" srcOrd="4" destOrd="0" presId="urn:microsoft.com/office/officeart/2005/8/layout/hList1"/>
    <dgm:cxn modelId="{3923FC9B-4BE0-438C-9913-6986D38E5A30}" type="presParOf" srcId="{25AEB1B8-98AF-48E5-A580-5BAFEC6EF3EC}" destId="{F7DF6A38-1587-4ACA-8432-B559B6942FE5}" srcOrd="0" destOrd="0" presId="urn:microsoft.com/office/officeart/2005/8/layout/hList1"/>
    <dgm:cxn modelId="{3D7E9DCD-5310-49A0-8D92-2D24FCBD1EDB}" type="presParOf" srcId="{25AEB1B8-98AF-48E5-A580-5BAFEC6EF3EC}" destId="{24D7A72B-432E-4FC7-A9B5-D17A70DF4CEF}" srcOrd="1" destOrd="0" presId="urn:microsoft.com/office/officeart/2005/8/layout/hList1"/>
  </dgm:cxnLst>
  <dgm:bg/>
  <dgm:whole>
    <a:ln>
      <a:solidFill>
        <a:srgbClr val="002060"/>
      </a:solidFill>
    </a:ln>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9859A74-E0AE-4B6C-A850-F05C81B80F1D}" type="doc">
      <dgm:prSet loTypeId="urn:microsoft.com/office/officeart/2005/8/layout/hierarchy1" loCatId="hierarchy" qsTypeId="urn:microsoft.com/office/officeart/2005/8/quickstyle/3d3" qsCatId="3D" csTypeId="urn:microsoft.com/office/officeart/2005/8/colors/colorful5" csCatId="colorful" phldr="1"/>
      <dgm:spPr/>
      <dgm:t>
        <a:bodyPr/>
        <a:lstStyle/>
        <a:p>
          <a:endParaRPr lang="zh-CN" altLang="en-US"/>
        </a:p>
      </dgm:t>
    </dgm:pt>
    <dgm:pt modelId="{628DFB4E-5B9F-4A2F-9602-F32925AD246A}">
      <dgm:prSet phldrT="[文本]" custT="1"/>
      <dgm:spPr>
        <a:xfrm>
          <a:off x="3214601" y="618381"/>
          <a:ext cx="1795378" cy="474268"/>
        </a:xfrm>
        <a:prstGeom prst="roundRect">
          <a:avLst>
            <a:gd name="adj" fmla="val 10000"/>
          </a:avLst>
        </a:prstGeom>
      </dgm:spPr>
      <dgm:t>
        <a:bodyPr/>
        <a:lstStyle/>
        <a:p>
          <a:r>
            <a:rPr lang="en-US" altLang="zh-CN" sz="1400" dirty="0">
              <a:latin typeface="Impact" panose="020B0806030902050204"/>
              <a:ea typeface="宋体" panose="02010600030101010101" pitchFamily="2" charset="-122"/>
              <a:cs typeface="+mn-cs"/>
            </a:rPr>
            <a:t>PPT</a:t>
          </a:r>
          <a:r>
            <a:rPr lang="zh-CN" altLang="en-US" sz="1400" dirty="0">
              <a:latin typeface="Impact" panose="020B0806030902050204"/>
              <a:ea typeface="宋体" panose="02010600030101010101" pitchFamily="2" charset="-122"/>
              <a:cs typeface="+mn-cs"/>
            </a:rPr>
            <a:t>文案的三种行文结构</a:t>
          </a:r>
        </a:p>
      </dgm:t>
    </dgm:pt>
    <dgm:pt modelId="{E0703B12-710D-466A-993B-EE49363A8597}" type="parTrans" cxnId="{E26A7672-AED8-4F92-BCEA-E086CAFE911C}">
      <dgm:prSet/>
      <dgm:spPr/>
      <dgm:t>
        <a:bodyPr/>
        <a:lstStyle/>
        <a:p>
          <a:endParaRPr lang="zh-CN" altLang="en-US"/>
        </a:p>
      </dgm:t>
    </dgm:pt>
    <dgm:pt modelId="{7ECE6700-18AE-4EB5-93C0-18976C8394B0}" type="sibTrans" cxnId="{E26A7672-AED8-4F92-BCEA-E086CAFE911C}">
      <dgm:prSet/>
      <dgm:spPr/>
      <dgm:t>
        <a:bodyPr/>
        <a:lstStyle/>
        <a:p>
          <a:endParaRPr lang="zh-CN" altLang="en-US"/>
        </a:p>
      </dgm:t>
    </dgm:pt>
    <dgm:pt modelId="{CE070FE5-21D1-49CD-9AFE-22CEEA156FF0}">
      <dgm:prSet phldrT="[文本]" custT="1"/>
      <dgm:spPr>
        <a:xfrm>
          <a:off x="647970" y="1309867"/>
          <a:ext cx="1451559" cy="474268"/>
        </a:xfrm>
        <a:prstGeom prst="roundRect">
          <a:avLst>
            <a:gd name="adj" fmla="val 10000"/>
          </a:avLst>
        </a:prstGeom>
      </dgm:spPr>
      <dgm:t>
        <a:bodyPr/>
        <a:lstStyle/>
        <a:p>
          <a:r>
            <a:rPr lang="zh-CN" altLang="en-US" sz="1400">
              <a:latin typeface="Impact" panose="020B0806030902050204"/>
              <a:ea typeface="宋体" panose="02010600030101010101" pitchFamily="2" charset="-122"/>
              <a:cs typeface="+mn-cs"/>
            </a:rPr>
            <a:t>一、金字塔结构</a:t>
          </a:r>
          <a:endParaRPr lang="zh-CN" altLang="en-US" sz="1400" dirty="0">
            <a:latin typeface="Impact" panose="020B0806030902050204"/>
            <a:ea typeface="宋体" panose="02010600030101010101" pitchFamily="2" charset="-122"/>
            <a:cs typeface="+mn-cs"/>
          </a:endParaRPr>
        </a:p>
      </dgm:t>
    </dgm:pt>
    <dgm:pt modelId="{72BA0CC3-B987-4B31-9382-F40DF79D715F}" type="parTrans" cxnId="{5DC51496-71EF-499B-A98D-254062D75BCD}">
      <dgm:prSet/>
      <dgm:spPr>
        <a:xfrm>
          <a:off x="1290764" y="1013812"/>
          <a:ext cx="2738540" cy="217217"/>
        </a:xfrm>
        <a:custGeom>
          <a:avLst/>
          <a:gdLst/>
          <a:ahLst/>
          <a:cxnLst/>
          <a:rect l="0" t="0" r="0" b="0"/>
          <a:pathLst>
            <a:path>
              <a:moveTo>
                <a:pt x="2738540" y="0"/>
              </a:moveTo>
              <a:lnTo>
                <a:pt x="2738540" y="148027"/>
              </a:lnTo>
              <a:lnTo>
                <a:pt x="0" y="148027"/>
              </a:lnTo>
              <a:lnTo>
                <a:pt x="0" y="217217"/>
              </a:lnTo>
            </a:path>
          </a:pathLst>
        </a:custGeom>
      </dgm:spPr>
      <dgm:t>
        <a:bodyPr/>
        <a:lstStyle/>
        <a:p>
          <a:endParaRPr lang="zh-CN" altLang="en-US"/>
        </a:p>
      </dgm:t>
    </dgm:pt>
    <dgm:pt modelId="{25D8EAB8-FCE4-4C8C-87E8-DA15AE8603A2}" type="sibTrans" cxnId="{5DC51496-71EF-499B-A98D-254062D75BCD}">
      <dgm:prSet/>
      <dgm:spPr/>
      <dgm:t>
        <a:bodyPr/>
        <a:lstStyle/>
        <a:p>
          <a:endParaRPr lang="zh-CN" altLang="en-US"/>
        </a:p>
      </dgm:t>
    </dgm:pt>
    <dgm:pt modelId="{E566157C-878D-426C-92D4-EB5AC5EC3C1F}">
      <dgm:prSet phldrT="[文本]" custT="1"/>
      <dgm:spPr>
        <a:xfrm>
          <a:off x="87458" y="2001353"/>
          <a:ext cx="746879" cy="474268"/>
        </a:xfrm>
        <a:prstGeom prst="roundRect">
          <a:avLst>
            <a:gd name="adj" fmla="val 10000"/>
          </a:avLst>
        </a:prstGeom>
      </dgm:spPr>
      <dgm:t>
        <a:bodyPr/>
        <a:lstStyle/>
        <a:p>
          <a:r>
            <a:rPr lang="zh-CN" altLang="en-US" sz="1400">
              <a:latin typeface="Impact" panose="020B0806030902050204"/>
              <a:ea typeface="宋体" panose="02010600030101010101" pitchFamily="2" charset="-122"/>
              <a:cs typeface="+mn-cs"/>
            </a:rPr>
            <a:t>简介</a:t>
          </a:r>
          <a:endParaRPr lang="zh-CN" altLang="en-US" sz="1400" dirty="0">
            <a:latin typeface="Impact" panose="020B0806030902050204"/>
            <a:ea typeface="宋体" panose="02010600030101010101" pitchFamily="2" charset="-122"/>
            <a:cs typeface="+mn-cs"/>
          </a:endParaRPr>
        </a:p>
      </dgm:t>
    </dgm:pt>
    <dgm:pt modelId="{F0767056-CF4A-418A-86BA-CFBE59A79F3C}" type="parTrans" cxnId="{153AFFA7-ED4D-48F3-ADC6-EDB6BBDBECD6}">
      <dgm:prSet/>
      <dgm:spPr>
        <a:xfrm>
          <a:off x="377911" y="1705298"/>
          <a:ext cx="912852" cy="217217"/>
        </a:xfrm>
        <a:custGeom>
          <a:avLst/>
          <a:gdLst/>
          <a:ahLst/>
          <a:cxnLst/>
          <a:rect l="0" t="0" r="0" b="0"/>
          <a:pathLst>
            <a:path>
              <a:moveTo>
                <a:pt x="912852" y="0"/>
              </a:moveTo>
              <a:lnTo>
                <a:pt x="912852" y="148027"/>
              </a:lnTo>
              <a:lnTo>
                <a:pt x="0" y="148027"/>
              </a:lnTo>
              <a:lnTo>
                <a:pt x="0" y="217217"/>
              </a:lnTo>
            </a:path>
          </a:pathLst>
        </a:custGeom>
      </dgm:spPr>
      <dgm:t>
        <a:bodyPr/>
        <a:lstStyle/>
        <a:p>
          <a:endParaRPr lang="zh-CN" altLang="en-US"/>
        </a:p>
      </dgm:t>
    </dgm:pt>
    <dgm:pt modelId="{351EE24A-8A7C-4363-8A41-68C4DBA7394A}" type="sibTrans" cxnId="{153AFFA7-ED4D-48F3-ADC6-EDB6BBDBECD6}">
      <dgm:prSet/>
      <dgm:spPr/>
      <dgm:t>
        <a:bodyPr/>
        <a:lstStyle/>
        <a:p>
          <a:endParaRPr lang="zh-CN" altLang="en-US"/>
        </a:p>
      </dgm:t>
    </dgm:pt>
    <dgm:pt modelId="{2FE2DF72-264D-4D5D-8E62-6AF0FF684A7A}">
      <dgm:prSet phldrT="[文本]" custT="1"/>
      <dgm:spPr>
        <a:xfrm>
          <a:off x="1000311" y="2001353"/>
          <a:ext cx="746879" cy="474268"/>
        </a:xfrm>
        <a:prstGeom prst="roundRect">
          <a:avLst>
            <a:gd name="adj" fmla="val 10000"/>
          </a:avLst>
        </a:prstGeom>
      </dgm:spPr>
      <dgm:t>
        <a:bodyPr/>
        <a:lstStyle/>
        <a:p>
          <a:r>
            <a:rPr lang="zh-CN" altLang="en-US" sz="1400">
              <a:latin typeface="Impact" panose="020B0806030902050204"/>
              <a:ea typeface="宋体" panose="02010600030101010101" pitchFamily="2" charset="-122"/>
              <a:cs typeface="+mn-cs"/>
            </a:rPr>
            <a:t>适用情况</a:t>
          </a:r>
          <a:endParaRPr lang="zh-CN" altLang="en-US" sz="1400" dirty="0">
            <a:latin typeface="Impact" panose="020B0806030902050204"/>
            <a:ea typeface="宋体" panose="02010600030101010101" pitchFamily="2" charset="-122"/>
            <a:cs typeface="+mn-cs"/>
          </a:endParaRPr>
        </a:p>
      </dgm:t>
    </dgm:pt>
    <dgm:pt modelId="{347EF7FB-BEF9-42D5-8504-2961B97672E7}" type="parTrans" cxnId="{B4E80AB5-FE13-4C40-8D0F-0925EB392614}">
      <dgm:prSet/>
      <dgm:spPr>
        <a:xfrm>
          <a:off x="1245044" y="1705298"/>
          <a:ext cx="91440" cy="217217"/>
        </a:xfrm>
        <a:custGeom>
          <a:avLst/>
          <a:gdLst/>
          <a:ahLst/>
          <a:cxnLst/>
          <a:rect l="0" t="0" r="0" b="0"/>
          <a:pathLst>
            <a:path>
              <a:moveTo>
                <a:pt x="45720" y="0"/>
              </a:moveTo>
              <a:lnTo>
                <a:pt x="45720" y="217217"/>
              </a:lnTo>
            </a:path>
          </a:pathLst>
        </a:custGeom>
      </dgm:spPr>
      <dgm:t>
        <a:bodyPr/>
        <a:lstStyle/>
        <a:p>
          <a:endParaRPr lang="zh-CN" altLang="en-US"/>
        </a:p>
      </dgm:t>
    </dgm:pt>
    <dgm:pt modelId="{D1ECE9DC-5FBD-4E0F-9442-1F6611836697}" type="sibTrans" cxnId="{B4E80AB5-FE13-4C40-8D0F-0925EB392614}">
      <dgm:prSet/>
      <dgm:spPr/>
      <dgm:t>
        <a:bodyPr/>
        <a:lstStyle/>
        <a:p>
          <a:endParaRPr lang="zh-CN" altLang="en-US"/>
        </a:p>
      </dgm:t>
    </dgm:pt>
    <dgm:pt modelId="{C2715500-CFF0-4879-9EB5-60FA98A3ADF3}">
      <dgm:prSet phldrT="[文本]" custT="1"/>
      <dgm:spPr>
        <a:xfrm>
          <a:off x="3303829" y="1309867"/>
          <a:ext cx="1616956" cy="474268"/>
        </a:xfrm>
        <a:prstGeom prst="roundRect">
          <a:avLst>
            <a:gd name="adj" fmla="val 10000"/>
          </a:avLst>
        </a:prstGeom>
      </dgm:spPr>
      <dgm:t>
        <a:bodyPr/>
        <a:lstStyle/>
        <a:p>
          <a:r>
            <a:rPr lang="zh-CN" altLang="en-US" sz="1400">
              <a:latin typeface="Impact" panose="020B0806030902050204"/>
              <a:ea typeface="宋体" panose="02010600030101010101" pitchFamily="2" charset="-122"/>
              <a:cs typeface="+mn-cs"/>
            </a:rPr>
            <a:t>二、碎片式结构</a:t>
          </a:r>
          <a:endParaRPr lang="zh-CN" altLang="en-US" sz="1400" dirty="0">
            <a:latin typeface="Impact" panose="020B0806030902050204"/>
            <a:ea typeface="宋体" panose="02010600030101010101" pitchFamily="2" charset="-122"/>
            <a:cs typeface="+mn-cs"/>
          </a:endParaRPr>
        </a:p>
      </dgm:t>
    </dgm:pt>
    <dgm:pt modelId="{8FED84AB-DC31-4041-A331-EB15511AA87D}" type="parTrans" cxnId="{0A4368B8-2321-46E6-A85D-1BCAFF914672}">
      <dgm:prSet/>
      <dgm:spPr>
        <a:xfrm>
          <a:off x="3983584" y="1013812"/>
          <a:ext cx="91440" cy="217217"/>
        </a:xfrm>
        <a:custGeom>
          <a:avLst/>
          <a:gdLst/>
          <a:ahLst/>
          <a:cxnLst/>
          <a:rect l="0" t="0" r="0" b="0"/>
          <a:pathLst>
            <a:path>
              <a:moveTo>
                <a:pt x="45720" y="0"/>
              </a:moveTo>
              <a:lnTo>
                <a:pt x="45720" y="148027"/>
              </a:lnTo>
              <a:lnTo>
                <a:pt x="45736" y="148027"/>
              </a:lnTo>
              <a:lnTo>
                <a:pt x="45736" y="217217"/>
              </a:lnTo>
            </a:path>
          </a:pathLst>
        </a:custGeom>
      </dgm:spPr>
      <dgm:t>
        <a:bodyPr/>
        <a:lstStyle/>
        <a:p>
          <a:endParaRPr lang="zh-CN" altLang="en-US"/>
        </a:p>
      </dgm:t>
    </dgm:pt>
    <dgm:pt modelId="{02CF3A0E-918F-4269-963D-BDC9A741CDB7}" type="sibTrans" cxnId="{0A4368B8-2321-46E6-A85D-1BCAFF914672}">
      <dgm:prSet/>
      <dgm:spPr/>
      <dgm:t>
        <a:bodyPr/>
        <a:lstStyle/>
        <a:p>
          <a:endParaRPr lang="zh-CN" altLang="en-US"/>
        </a:p>
      </dgm:t>
    </dgm:pt>
    <dgm:pt modelId="{64C6D930-B831-47B8-8801-DC64DB515473}">
      <dgm:prSet phldrT="[文本]" custT="1"/>
      <dgm:spPr>
        <a:xfrm>
          <a:off x="5564572" y="2001353"/>
          <a:ext cx="746879" cy="474268"/>
        </a:xfrm>
        <a:prstGeom prst="roundRect">
          <a:avLst>
            <a:gd name="adj" fmla="val 10000"/>
          </a:avLst>
        </a:prstGeom>
      </dgm:spPr>
      <dgm:t>
        <a:bodyPr/>
        <a:lstStyle/>
        <a:p>
          <a:r>
            <a:rPr lang="zh-CN" altLang="en-US" sz="1400">
              <a:latin typeface="Impact" panose="020B0806030902050204"/>
              <a:ea typeface="宋体" panose="02010600030101010101" pitchFamily="2" charset="-122"/>
              <a:cs typeface="+mn-cs"/>
            </a:rPr>
            <a:t>简介</a:t>
          </a:r>
          <a:endParaRPr lang="zh-CN" altLang="en-US" sz="1400" dirty="0">
            <a:latin typeface="Impact" panose="020B0806030902050204"/>
            <a:ea typeface="宋体" panose="02010600030101010101" pitchFamily="2" charset="-122"/>
            <a:cs typeface="+mn-cs"/>
          </a:endParaRPr>
        </a:p>
      </dgm:t>
    </dgm:pt>
    <dgm:pt modelId="{556030CF-CE06-4EDA-80E6-F4C2984D0342}" type="parTrans" cxnId="{B460FE3A-8381-458A-B5EE-C634AD3FBE38}">
      <dgm:prSet/>
      <dgm:spPr>
        <a:xfrm>
          <a:off x="5855025" y="1705298"/>
          <a:ext cx="912852" cy="217217"/>
        </a:xfrm>
        <a:custGeom>
          <a:avLst/>
          <a:gdLst/>
          <a:ahLst/>
          <a:cxnLst/>
          <a:rect l="0" t="0" r="0" b="0"/>
          <a:pathLst>
            <a:path>
              <a:moveTo>
                <a:pt x="912852" y="0"/>
              </a:moveTo>
              <a:lnTo>
                <a:pt x="912852" y="148027"/>
              </a:lnTo>
              <a:lnTo>
                <a:pt x="0" y="148027"/>
              </a:lnTo>
              <a:lnTo>
                <a:pt x="0" y="217217"/>
              </a:lnTo>
            </a:path>
          </a:pathLst>
        </a:custGeom>
      </dgm:spPr>
      <dgm:t>
        <a:bodyPr/>
        <a:lstStyle/>
        <a:p>
          <a:endParaRPr lang="zh-CN" altLang="en-US"/>
        </a:p>
      </dgm:t>
    </dgm:pt>
    <dgm:pt modelId="{373F455A-8DDC-4BE7-BE0E-A045A70672CC}" type="sibTrans" cxnId="{B460FE3A-8381-458A-B5EE-C634AD3FBE38}">
      <dgm:prSet/>
      <dgm:spPr/>
      <dgm:t>
        <a:bodyPr/>
        <a:lstStyle/>
        <a:p>
          <a:endParaRPr lang="zh-CN" altLang="en-US"/>
        </a:p>
      </dgm:t>
    </dgm:pt>
    <dgm:pt modelId="{59983940-1969-4A0D-A3F4-4D9702482E12}">
      <dgm:prSet phldrT="[文本]" custT="1"/>
      <dgm:spPr>
        <a:xfrm>
          <a:off x="6125118" y="1309867"/>
          <a:ext cx="1451492" cy="474268"/>
        </a:xfrm>
        <a:prstGeom prst="roundRect">
          <a:avLst>
            <a:gd name="adj" fmla="val 10000"/>
          </a:avLst>
        </a:prstGeom>
      </dgm:spPr>
      <dgm:t>
        <a:bodyPr/>
        <a:lstStyle/>
        <a:p>
          <a:r>
            <a:rPr lang="zh-CN" altLang="en-US" sz="1400">
              <a:latin typeface="Impact" panose="020B0806030902050204"/>
              <a:ea typeface="宋体" panose="02010600030101010101" pitchFamily="2" charset="-122"/>
              <a:cs typeface="+mn-cs"/>
            </a:rPr>
            <a:t>三、问答式结构</a:t>
          </a:r>
          <a:endParaRPr lang="zh-CN" altLang="en-US" sz="1400" dirty="0">
            <a:latin typeface="Impact" panose="020B0806030902050204"/>
            <a:ea typeface="宋体" panose="02010600030101010101" pitchFamily="2" charset="-122"/>
            <a:cs typeface="+mn-cs"/>
          </a:endParaRPr>
        </a:p>
      </dgm:t>
    </dgm:pt>
    <dgm:pt modelId="{C97F6E5A-5353-4B4C-B82C-BB08AD3357D3}" type="parTrans" cxnId="{3C0659C4-0134-4B23-BC53-09EB59CFD38F}">
      <dgm:prSet/>
      <dgm:spPr>
        <a:xfrm>
          <a:off x="4029304" y="1013812"/>
          <a:ext cx="2738573" cy="217217"/>
        </a:xfrm>
        <a:custGeom>
          <a:avLst/>
          <a:gdLst/>
          <a:ahLst/>
          <a:cxnLst/>
          <a:rect l="0" t="0" r="0" b="0"/>
          <a:pathLst>
            <a:path>
              <a:moveTo>
                <a:pt x="0" y="0"/>
              </a:moveTo>
              <a:lnTo>
                <a:pt x="0" y="148027"/>
              </a:lnTo>
              <a:lnTo>
                <a:pt x="2738573" y="148027"/>
              </a:lnTo>
              <a:lnTo>
                <a:pt x="2738573" y="217217"/>
              </a:lnTo>
            </a:path>
          </a:pathLst>
        </a:custGeom>
      </dgm:spPr>
      <dgm:t>
        <a:bodyPr/>
        <a:lstStyle/>
        <a:p>
          <a:endParaRPr lang="zh-CN" altLang="en-US"/>
        </a:p>
      </dgm:t>
    </dgm:pt>
    <dgm:pt modelId="{5867D6F0-1D46-4F30-BFF7-445C1C84CF4C}" type="sibTrans" cxnId="{3C0659C4-0134-4B23-BC53-09EB59CFD38F}">
      <dgm:prSet/>
      <dgm:spPr/>
      <dgm:t>
        <a:bodyPr/>
        <a:lstStyle/>
        <a:p>
          <a:endParaRPr lang="zh-CN" altLang="en-US"/>
        </a:p>
      </dgm:t>
    </dgm:pt>
    <dgm:pt modelId="{052C0F5F-3F82-4EBA-B00A-78EEE840A8BD}">
      <dgm:prSet phldrT="[文本]" custT="1"/>
      <dgm:spPr>
        <a:xfrm>
          <a:off x="1913163" y="2001353"/>
          <a:ext cx="746879" cy="474268"/>
        </a:xfrm>
        <a:prstGeom prst="roundRect">
          <a:avLst>
            <a:gd name="adj" fmla="val 10000"/>
          </a:avLst>
        </a:prstGeom>
      </dgm:spPr>
      <dgm:t>
        <a:bodyPr/>
        <a:lstStyle/>
        <a:p>
          <a:r>
            <a:rPr lang="zh-CN" altLang="en-US" sz="1400">
              <a:latin typeface="Impact" panose="020B0806030902050204"/>
              <a:ea typeface="宋体" panose="02010600030101010101" pitchFamily="2" charset="-122"/>
              <a:cs typeface="+mn-cs"/>
            </a:rPr>
            <a:t>优缺点</a:t>
          </a:r>
          <a:endParaRPr lang="zh-CN" altLang="en-US" sz="1400" dirty="0">
            <a:latin typeface="Impact" panose="020B0806030902050204"/>
            <a:ea typeface="宋体" panose="02010600030101010101" pitchFamily="2" charset="-122"/>
            <a:cs typeface="+mn-cs"/>
          </a:endParaRPr>
        </a:p>
      </dgm:t>
    </dgm:pt>
    <dgm:pt modelId="{3FA3CF47-B78C-451C-9A4E-02CAD35C0208}" type="parTrans" cxnId="{71E0BBB3-18E7-4D98-9F5A-63C8A2C9EF29}">
      <dgm:prSet/>
      <dgm:spPr>
        <a:xfrm>
          <a:off x="1290764" y="1705298"/>
          <a:ext cx="912852" cy="217217"/>
        </a:xfrm>
        <a:custGeom>
          <a:avLst/>
          <a:gdLst/>
          <a:ahLst/>
          <a:cxnLst/>
          <a:rect l="0" t="0" r="0" b="0"/>
          <a:pathLst>
            <a:path>
              <a:moveTo>
                <a:pt x="0" y="0"/>
              </a:moveTo>
              <a:lnTo>
                <a:pt x="0" y="148027"/>
              </a:lnTo>
              <a:lnTo>
                <a:pt x="912852" y="148027"/>
              </a:lnTo>
              <a:lnTo>
                <a:pt x="912852" y="217217"/>
              </a:lnTo>
            </a:path>
          </a:pathLst>
        </a:custGeom>
      </dgm:spPr>
      <dgm:t>
        <a:bodyPr/>
        <a:lstStyle/>
        <a:p>
          <a:endParaRPr lang="zh-CN" altLang="en-US"/>
        </a:p>
      </dgm:t>
    </dgm:pt>
    <dgm:pt modelId="{FF458F3A-0DF7-4293-9C36-B417EDA40588}" type="sibTrans" cxnId="{71E0BBB3-18E7-4D98-9F5A-63C8A2C9EF29}">
      <dgm:prSet/>
      <dgm:spPr/>
      <dgm:t>
        <a:bodyPr/>
        <a:lstStyle/>
        <a:p>
          <a:endParaRPr lang="zh-CN" altLang="en-US"/>
        </a:p>
      </dgm:t>
    </dgm:pt>
    <dgm:pt modelId="{795C169A-A13B-4F98-A0DE-817C1692EDFA}">
      <dgm:prSet phldrT="[文本]" custT="1"/>
      <dgm:spPr>
        <a:xfrm>
          <a:off x="2826015" y="2001353"/>
          <a:ext cx="746879" cy="474268"/>
        </a:xfrm>
        <a:prstGeom prst="roundRect">
          <a:avLst>
            <a:gd name="adj" fmla="val 10000"/>
          </a:avLst>
        </a:prstGeom>
      </dgm:spPr>
      <dgm:t>
        <a:bodyPr/>
        <a:lstStyle/>
        <a:p>
          <a:r>
            <a:rPr lang="zh-CN" altLang="en-US" sz="1400">
              <a:latin typeface="Impact" panose="020B0806030902050204"/>
              <a:ea typeface="宋体" panose="02010600030101010101" pitchFamily="2" charset="-122"/>
              <a:cs typeface="+mn-cs"/>
            </a:rPr>
            <a:t>简介</a:t>
          </a:r>
          <a:endParaRPr lang="zh-CN" altLang="en-US" sz="1400" dirty="0">
            <a:latin typeface="Impact" panose="020B0806030902050204"/>
            <a:ea typeface="宋体" panose="02010600030101010101" pitchFamily="2" charset="-122"/>
            <a:cs typeface="+mn-cs"/>
          </a:endParaRPr>
        </a:p>
      </dgm:t>
    </dgm:pt>
    <dgm:pt modelId="{34E7F7BB-9163-4587-8C9A-003D4344CC1A}" type="parTrans" cxnId="{CBD5614E-08E6-4525-A95A-BB51F09013CB}">
      <dgm:prSet/>
      <dgm:spPr>
        <a:xfrm>
          <a:off x="3116468" y="1705298"/>
          <a:ext cx="912852" cy="217217"/>
        </a:xfrm>
        <a:custGeom>
          <a:avLst/>
          <a:gdLst/>
          <a:ahLst/>
          <a:cxnLst/>
          <a:rect l="0" t="0" r="0" b="0"/>
          <a:pathLst>
            <a:path>
              <a:moveTo>
                <a:pt x="912852" y="0"/>
              </a:moveTo>
              <a:lnTo>
                <a:pt x="912852" y="148027"/>
              </a:lnTo>
              <a:lnTo>
                <a:pt x="0" y="148027"/>
              </a:lnTo>
              <a:lnTo>
                <a:pt x="0" y="217217"/>
              </a:lnTo>
            </a:path>
          </a:pathLst>
        </a:custGeom>
      </dgm:spPr>
      <dgm:t>
        <a:bodyPr/>
        <a:lstStyle/>
        <a:p>
          <a:endParaRPr lang="zh-CN" altLang="en-US"/>
        </a:p>
      </dgm:t>
    </dgm:pt>
    <dgm:pt modelId="{7E5A8417-100D-4FE6-9F5C-FE8020BA4FFE}" type="sibTrans" cxnId="{CBD5614E-08E6-4525-A95A-BB51F09013CB}">
      <dgm:prSet/>
      <dgm:spPr/>
      <dgm:t>
        <a:bodyPr/>
        <a:lstStyle/>
        <a:p>
          <a:endParaRPr lang="zh-CN" altLang="en-US"/>
        </a:p>
      </dgm:t>
    </dgm:pt>
    <dgm:pt modelId="{6CF03C21-34D6-4797-9F4A-408F92C90BB2}">
      <dgm:prSet phldrT="[文本]" custT="1"/>
      <dgm:spPr>
        <a:xfrm>
          <a:off x="3738868" y="2001353"/>
          <a:ext cx="746879" cy="474268"/>
        </a:xfrm>
        <a:prstGeom prst="roundRect">
          <a:avLst>
            <a:gd name="adj" fmla="val 10000"/>
          </a:avLst>
        </a:prstGeom>
      </dgm:spPr>
      <dgm:t>
        <a:bodyPr/>
        <a:lstStyle/>
        <a:p>
          <a:r>
            <a:rPr lang="zh-CN" altLang="en-US" sz="1400">
              <a:latin typeface="Impact" panose="020B0806030902050204"/>
              <a:ea typeface="宋体" panose="02010600030101010101" pitchFamily="2" charset="-122"/>
              <a:cs typeface="+mn-cs"/>
            </a:rPr>
            <a:t>适用情况</a:t>
          </a:r>
          <a:endParaRPr lang="zh-CN" altLang="en-US" sz="1400" dirty="0">
            <a:latin typeface="Impact" panose="020B0806030902050204"/>
            <a:ea typeface="宋体" panose="02010600030101010101" pitchFamily="2" charset="-122"/>
            <a:cs typeface="+mn-cs"/>
          </a:endParaRPr>
        </a:p>
      </dgm:t>
    </dgm:pt>
    <dgm:pt modelId="{41142D69-5CFB-43B5-AC15-D05965C0D906}" type="parTrans" cxnId="{38942369-6474-443A-9981-2A31F7DA0AFE}">
      <dgm:prSet/>
      <dgm:spPr>
        <a:xfrm>
          <a:off x="3983601" y="1705298"/>
          <a:ext cx="91440" cy="217217"/>
        </a:xfrm>
        <a:custGeom>
          <a:avLst/>
          <a:gdLst/>
          <a:ahLst/>
          <a:cxnLst/>
          <a:rect l="0" t="0" r="0" b="0"/>
          <a:pathLst>
            <a:path>
              <a:moveTo>
                <a:pt x="45720" y="0"/>
              </a:moveTo>
              <a:lnTo>
                <a:pt x="45720" y="217217"/>
              </a:lnTo>
            </a:path>
          </a:pathLst>
        </a:custGeom>
      </dgm:spPr>
      <dgm:t>
        <a:bodyPr/>
        <a:lstStyle/>
        <a:p>
          <a:endParaRPr lang="zh-CN" altLang="en-US"/>
        </a:p>
      </dgm:t>
    </dgm:pt>
    <dgm:pt modelId="{4976F61E-1D15-479A-94D2-A84DD38E965B}" type="sibTrans" cxnId="{38942369-6474-443A-9981-2A31F7DA0AFE}">
      <dgm:prSet/>
      <dgm:spPr/>
      <dgm:t>
        <a:bodyPr/>
        <a:lstStyle/>
        <a:p>
          <a:endParaRPr lang="zh-CN" altLang="en-US"/>
        </a:p>
      </dgm:t>
    </dgm:pt>
    <dgm:pt modelId="{023F7378-A6C1-427F-997A-C5FFEAB0F435}">
      <dgm:prSet phldrT="[文本]" custT="1"/>
      <dgm:spPr>
        <a:xfrm>
          <a:off x="4651720" y="2001353"/>
          <a:ext cx="746879" cy="474268"/>
        </a:xfrm>
        <a:prstGeom prst="roundRect">
          <a:avLst>
            <a:gd name="adj" fmla="val 10000"/>
          </a:avLst>
        </a:prstGeom>
      </dgm:spPr>
      <dgm:t>
        <a:bodyPr/>
        <a:lstStyle/>
        <a:p>
          <a:r>
            <a:rPr lang="zh-CN" altLang="en-US" sz="1400">
              <a:latin typeface="Impact" panose="020B0806030902050204"/>
              <a:ea typeface="宋体" panose="02010600030101010101" pitchFamily="2" charset="-122"/>
              <a:cs typeface="+mn-cs"/>
            </a:rPr>
            <a:t>优缺点</a:t>
          </a:r>
          <a:endParaRPr lang="zh-CN" altLang="en-US" sz="1400" dirty="0">
            <a:latin typeface="Impact" panose="020B0806030902050204"/>
            <a:ea typeface="宋体" panose="02010600030101010101" pitchFamily="2" charset="-122"/>
            <a:cs typeface="+mn-cs"/>
          </a:endParaRPr>
        </a:p>
      </dgm:t>
    </dgm:pt>
    <dgm:pt modelId="{7A4714CB-5400-4357-B801-DE47E33CD875}" type="parTrans" cxnId="{E492B701-9FEC-42B0-B5A2-6EF428F2E139}">
      <dgm:prSet/>
      <dgm:spPr>
        <a:xfrm>
          <a:off x="4029321" y="1705298"/>
          <a:ext cx="912852" cy="217217"/>
        </a:xfrm>
        <a:custGeom>
          <a:avLst/>
          <a:gdLst/>
          <a:ahLst/>
          <a:cxnLst/>
          <a:rect l="0" t="0" r="0" b="0"/>
          <a:pathLst>
            <a:path>
              <a:moveTo>
                <a:pt x="0" y="0"/>
              </a:moveTo>
              <a:lnTo>
                <a:pt x="0" y="148027"/>
              </a:lnTo>
              <a:lnTo>
                <a:pt x="912852" y="148027"/>
              </a:lnTo>
              <a:lnTo>
                <a:pt x="912852" y="217217"/>
              </a:lnTo>
            </a:path>
          </a:pathLst>
        </a:custGeom>
      </dgm:spPr>
      <dgm:t>
        <a:bodyPr/>
        <a:lstStyle/>
        <a:p>
          <a:endParaRPr lang="zh-CN" altLang="en-US"/>
        </a:p>
      </dgm:t>
    </dgm:pt>
    <dgm:pt modelId="{86AD98F6-5894-4BFD-831B-7A33A2D5BD13}" type="sibTrans" cxnId="{E492B701-9FEC-42B0-B5A2-6EF428F2E139}">
      <dgm:prSet/>
      <dgm:spPr/>
      <dgm:t>
        <a:bodyPr/>
        <a:lstStyle/>
        <a:p>
          <a:endParaRPr lang="zh-CN" altLang="en-US"/>
        </a:p>
      </dgm:t>
    </dgm:pt>
    <dgm:pt modelId="{CEECE65F-E9C4-4676-85BE-06CEB8186C33}">
      <dgm:prSet phldrT="[文本]" custT="1"/>
      <dgm:spPr>
        <a:xfrm>
          <a:off x="6477425" y="2001353"/>
          <a:ext cx="746879" cy="474268"/>
        </a:xfrm>
        <a:prstGeom prst="roundRect">
          <a:avLst>
            <a:gd name="adj" fmla="val 10000"/>
          </a:avLst>
        </a:prstGeom>
      </dgm:spPr>
      <dgm:t>
        <a:bodyPr/>
        <a:lstStyle/>
        <a:p>
          <a:r>
            <a:rPr lang="zh-CN" altLang="en-US" sz="1400">
              <a:latin typeface="Impact" panose="020B0806030902050204"/>
              <a:ea typeface="宋体" panose="02010600030101010101" pitchFamily="2" charset="-122"/>
              <a:cs typeface="+mn-cs"/>
            </a:rPr>
            <a:t>适用情况</a:t>
          </a:r>
          <a:endParaRPr lang="zh-CN" altLang="en-US" sz="1400" dirty="0">
            <a:latin typeface="Impact" panose="020B0806030902050204"/>
            <a:ea typeface="宋体" panose="02010600030101010101" pitchFamily="2" charset="-122"/>
            <a:cs typeface="+mn-cs"/>
          </a:endParaRPr>
        </a:p>
      </dgm:t>
    </dgm:pt>
    <dgm:pt modelId="{F5B6B8F3-1802-4158-A0C0-6422D3310D93}" type="parTrans" cxnId="{B662C7D8-CF0F-4D86-AD65-69470A9DB907}">
      <dgm:prSet/>
      <dgm:spPr>
        <a:xfrm>
          <a:off x="6722158" y="1705298"/>
          <a:ext cx="91440" cy="217217"/>
        </a:xfrm>
        <a:custGeom>
          <a:avLst/>
          <a:gdLst/>
          <a:ahLst/>
          <a:cxnLst/>
          <a:rect l="0" t="0" r="0" b="0"/>
          <a:pathLst>
            <a:path>
              <a:moveTo>
                <a:pt x="45720" y="0"/>
              </a:moveTo>
              <a:lnTo>
                <a:pt x="45720" y="217217"/>
              </a:lnTo>
            </a:path>
          </a:pathLst>
        </a:custGeom>
      </dgm:spPr>
      <dgm:t>
        <a:bodyPr/>
        <a:lstStyle/>
        <a:p>
          <a:endParaRPr lang="zh-CN" altLang="en-US"/>
        </a:p>
      </dgm:t>
    </dgm:pt>
    <dgm:pt modelId="{9FC8C209-FE5D-416C-8200-7E5C6375EDD4}" type="sibTrans" cxnId="{B662C7D8-CF0F-4D86-AD65-69470A9DB907}">
      <dgm:prSet/>
      <dgm:spPr/>
      <dgm:t>
        <a:bodyPr/>
        <a:lstStyle/>
        <a:p>
          <a:endParaRPr lang="zh-CN" altLang="en-US"/>
        </a:p>
      </dgm:t>
    </dgm:pt>
    <dgm:pt modelId="{6F58A2BD-6E36-4BC2-B156-443E39FE6663}">
      <dgm:prSet phldrT="[文本]" custT="1"/>
      <dgm:spPr>
        <a:xfrm>
          <a:off x="7390277" y="2001353"/>
          <a:ext cx="746879" cy="474268"/>
        </a:xfrm>
        <a:prstGeom prst="roundRect">
          <a:avLst>
            <a:gd name="adj" fmla="val 10000"/>
          </a:avLst>
        </a:prstGeom>
      </dgm:spPr>
      <dgm:t>
        <a:bodyPr/>
        <a:lstStyle/>
        <a:p>
          <a:r>
            <a:rPr lang="zh-CN" altLang="en-US" sz="1400">
              <a:latin typeface="Impact" panose="020B0806030902050204"/>
              <a:ea typeface="宋体" panose="02010600030101010101" pitchFamily="2" charset="-122"/>
              <a:cs typeface="+mn-cs"/>
            </a:rPr>
            <a:t>优缺点</a:t>
          </a:r>
          <a:endParaRPr lang="zh-CN" altLang="en-US" sz="1400" dirty="0">
            <a:latin typeface="Impact" panose="020B0806030902050204"/>
            <a:ea typeface="宋体" panose="02010600030101010101" pitchFamily="2" charset="-122"/>
            <a:cs typeface="+mn-cs"/>
          </a:endParaRPr>
        </a:p>
      </dgm:t>
    </dgm:pt>
    <dgm:pt modelId="{5EBA4809-C478-4F6D-9725-F8229ED1D223}" type="parTrans" cxnId="{27390EBC-5434-45EE-8620-3CA1BA08EAC7}">
      <dgm:prSet/>
      <dgm:spPr>
        <a:xfrm>
          <a:off x="6767878" y="1705298"/>
          <a:ext cx="912852" cy="217217"/>
        </a:xfrm>
        <a:custGeom>
          <a:avLst/>
          <a:gdLst/>
          <a:ahLst/>
          <a:cxnLst/>
          <a:rect l="0" t="0" r="0" b="0"/>
          <a:pathLst>
            <a:path>
              <a:moveTo>
                <a:pt x="0" y="0"/>
              </a:moveTo>
              <a:lnTo>
                <a:pt x="0" y="148027"/>
              </a:lnTo>
              <a:lnTo>
                <a:pt x="912852" y="148027"/>
              </a:lnTo>
              <a:lnTo>
                <a:pt x="912852" y="217217"/>
              </a:lnTo>
            </a:path>
          </a:pathLst>
        </a:custGeom>
      </dgm:spPr>
      <dgm:t>
        <a:bodyPr/>
        <a:lstStyle/>
        <a:p>
          <a:endParaRPr lang="zh-CN" altLang="en-US"/>
        </a:p>
      </dgm:t>
    </dgm:pt>
    <dgm:pt modelId="{F36B1292-4495-49CF-9A9E-190674F550FE}" type="sibTrans" cxnId="{27390EBC-5434-45EE-8620-3CA1BA08EAC7}">
      <dgm:prSet/>
      <dgm:spPr/>
      <dgm:t>
        <a:bodyPr/>
        <a:lstStyle/>
        <a:p>
          <a:endParaRPr lang="zh-CN" altLang="en-US"/>
        </a:p>
      </dgm:t>
    </dgm:pt>
    <dgm:pt modelId="{1357215D-FCC0-4F93-B74D-350AC645D8C7}" type="pres">
      <dgm:prSet presAssocID="{F9859A74-E0AE-4B6C-A850-F05C81B80F1D}" presName="hierChild1" presStyleCnt="0">
        <dgm:presLayoutVars>
          <dgm:chPref val="1"/>
          <dgm:dir/>
          <dgm:animOne val="branch"/>
          <dgm:animLvl val="lvl"/>
          <dgm:resizeHandles/>
        </dgm:presLayoutVars>
      </dgm:prSet>
      <dgm:spPr/>
    </dgm:pt>
    <dgm:pt modelId="{F994D70D-38B5-4DFD-A8E6-EB1A12640291}" type="pres">
      <dgm:prSet presAssocID="{628DFB4E-5B9F-4A2F-9602-F32925AD246A}" presName="hierRoot1" presStyleCnt="0"/>
      <dgm:spPr/>
    </dgm:pt>
    <dgm:pt modelId="{6037CA6F-2D03-44D3-8A2C-C6D03B9B166B}" type="pres">
      <dgm:prSet presAssocID="{628DFB4E-5B9F-4A2F-9602-F32925AD246A}" presName="composite" presStyleCnt="0"/>
      <dgm:spPr/>
    </dgm:pt>
    <dgm:pt modelId="{D3233DBA-09E2-4E55-845A-4AAE126678EE}" type="pres">
      <dgm:prSet presAssocID="{628DFB4E-5B9F-4A2F-9602-F32925AD246A}" presName="background" presStyleLbl="node0" presStyleIdx="0" presStyleCnt="1"/>
      <dgm:spPr>
        <a:xfrm>
          <a:off x="3131615" y="539544"/>
          <a:ext cx="1795378" cy="474268"/>
        </a:xfrm>
        <a:prstGeom prst="roundRect">
          <a:avLst>
            <a:gd name="adj" fmla="val 10000"/>
          </a:avLst>
        </a:prstGeom>
      </dgm:spPr>
    </dgm:pt>
    <dgm:pt modelId="{717E228A-9CBB-421A-922F-297930EB8EF7}" type="pres">
      <dgm:prSet presAssocID="{628DFB4E-5B9F-4A2F-9602-F32925AD246A}" presName="text" presStyleLbl="fgAcc0" presStyleIdx="0" presStyleCnt="1" custScaleX="240384">
        <dgm:presLayoutVars>
          <dgm:chPref val="3"/>
        </dgm:presLayoutVars>
      </dgm:prSet>
      <dgm:spPr/>
    </dgm:pt>
    <dgm:pt modelId="{4CC677EC-7DC9-4601-8F0D-1FFDE34701A6}" type="pres">
      <dgm:prSet presAssocID="{628DFB4E-5B9F-4A2F-9602-F32925AD246A}" presName="hierChild2" presStyleCnt="0"/>
      <dgm:spPr/>
    </dgm:pt>
    <dgm:pt modelId="{498172CB-95C9-4C2F-8EB3-D9A2AF19BD8F}" type="pres">
      <dgm:prSet presAssocID="{72BA0CC3-B987-4B31-9382-F40DF79D715F}" presName="Name10" presStyleLbl="parChTrans1D2" presStyleIdx="0" presStyleCnt="3"/>
      <dgm:spPr/>
    </dgm:pt>
    <dgm:pt modelId="{0902BCE3-E0DF-409D-BC28-0546C964F9F0}" type="pres">
      <dgm:prSet presAssocID="{CE070FE5-21D1-49CD-9AFE-22CEEA156FF0}" presName="hierRoot2" presStyleCnt="0"/>
      <dgm:spPr/>
    </dgm:pt>
    <dgm:pt modelId="{BED59F96-115D-4F06-9812-852B550F8EF0}" type="pres">
      <dgm:prSet presAssocID="{CE070FE5-21D1-49CD-9AFE-22CEEA156FF0}" presName="composite2" presStyleCnt="0"/>
      <dgm:spPr/>
    </dgm:pt>
    <dgm:pt modelId="{E07B521E-1173-4429-8B7E-65D133AB1637}" type="pres">
      <dgm:prSet presAssocID="{CE070FE5-21D1-49CD-9AFE-22CEEA156FF0}" presName="background2" presStyleLbl="node2" presStyleIdx="0" presStyleCnt="3"/>
      <dgm:spPr>
        <a:xfrm>
          <a:off x="564984" y="1231030"/>
          <a:ext cx="1451559" cy="474268"/>
        </a:xfrm>
        <a:prstGeom prst="roundRect">
          <a:avLst>
            <a:gd name="adj" fmla="val 10000"/>
          </a:avLst>
        </a:prstGeom>
      </dgm:spPr>
    </dgm:pt>
    <dgm:pt modelId="{CC3246EB-2FDE-46FD-962D-FFEBFE162024}" type="pres">
      <dgm:prSet presAssocID="{CE070FE5-21D1-49CD-9AFE-22CEEA156FF0}" presName="text2" presStyleLbl="fgAcc2" presStyleIdx="0" presStyleCnt="3" custScaleX="194350">
        <dgm:presLayoutVars>
          <dgm:chPref val="3"/>
        </dgm:presLayoutVars>
      </dgm:prSet>
      <dgm:spPr/>
    </dgm:pt>
    <dgm:pt modelId="{CE9CDB88-EAFE-451F-8150-0DE7974F9382}" type="pres">
      <dgm:prSet presAssocID="{CE070FE5-21D1-49CD-9AFE-22CEEA156FF0}" presName="hierChild3" presStyleCnt="0"/>
      <dgm:spPr/>
    </dgm:pt>
    <dgm:pt modelId="{7DF3074E-1091-434C-8F81-27952ECED813}" type="pres">
      <dgm:prSet presAssocID="{F0767056-CF4A-418A-86BA-CFBE59A79F3C}" presName="Name17" presStyleLbl="parChTrans1D3" presStyleIdx="0" presStyleCnt="9"/>
      <dgm:spPr/>
    </dgm:pt>
    <dgm:pt modelId="{9A4CDB1F-1662-4065-8860-95D8057FD032}" type="pres">
      <dgm:prSet presAssocID="{E566157C-878D-426C-92D4-EB5AC5EC3C1F}" presName="hierRoot3" presStyleCnt="0"/>
      <dgm:spPr/>
    </dgm:pt>
    <dgm:pt modelId="{1BA0D1D1-F471-41D8-B19A-C6DFD715A3CB}" type="pres">
      <dgm:prSet presAssocID="{E566157C-878D-426C-92D4-EB5AC5EC3C1F}" presName="composite3" presStyleCnt="0"/>
      <dgm:spPr/>
    </dgm:pt>
    <dgm:pt modelId="{E7736845-8728-4E7A-8AFA-DE72DB7BE6A0}" type="pres">
      <dgm:prSet presAssocID="{E566157C-878D-426C-92D4-EB5AC5EC3C1F}" presName="background3" presStyleLbl="node3" presStyleIdx="0" presStyleCnt="9"/>
      <dgm:spPr>
        <a:xfrm>
          <a:off x="4472" y="1922515"/>
          <a:ext cx="746879" cy="474268"/>
        </a:xfrm>
        <a:prstGeom prst="roundRect">
          <a:avLst>
            <a:gd name="adj" fmla="val 10000"/>
          </a:avLst>
        </a:prstGeom>
      </dgm:spPr>
    </dgm:pt>
    <dgm:pt modelId="{F046473D-FA9A-48C8-8982-408C5EFA4334}" type="pres">
      <dgm:prSet presAssocID="{E566157C-878D-426C-92D4-EB5AC5EC3C1F}" presName="text3" presStyleLbl="fgAcc3" presStyleIdx="0" presStyleCnt="9">
        <dgm:presLayoutVars>
          <dgm:chPref val="3"/>
        </dgm:presLayoutVars>
      </dgm:prSet>
      <dgm:spPr/>
    </dgm:pt>
    <dgm:pt modelId="{1AF019C0-C5F8-4BA9-A437-D04039EEE292}" type="pres">
      <dgm:prSet presAssocID="{E566157C-878D-426C-92D4-EB5AC5EC3C1F}" presName="hierChild4" presStyleCnt="0"/>
      <dgm:spPr/>
    </dgm:pt>
    <dgm:pt modelId="{77252454-427E-4D0B-9C12-EB4B5A2391D0}" type="pres">
      <dgm:prSet presAssocID="{347EF7FB-BEF9-42D5-8504-2961B97672E7}" presName="Name17" presStyleLbl="parChTrans1D3" presStyleIdx="1" presStyleCnt="9"/>
      <dgm:spPr/>
    </dgm:pt>
    <dgm:pt modelId="{68F317A0-5D8C-4E6F-B7CD-766A5B9197EC}" type="pres">
      <dgm:prSet presAssocID="{2FE2DF72-264D-4D5D-8E62-6AF0FF684A7A}" presName="hierRoot3" presStyleCnt="0"/>
      <dgm:spPr/>
    </dgm:pt>
    <dgm:pt modelId="{ECAF0802-9413-49DF-BEFB-7C1903AD841B}" type="pres">
      <dgm:prSet presAssocID="{2FE2DF72-264D-4D5D-8E62-6AF0FF684A7A}" presName="composite3" presStyleCnt="0"/>
      <dgm:spPr/>
    </dgm:pt>
    <dgm:pt modelId="{5C429CDD-E957-4C8C-9E38-B419B63A08F8}" type="pres">
      <dgm:prSet presAssocID="{2FE2DF72-264D-4D5D-8E62-6AF0FF684A7A}" presName="background3" presStyleLbl="node3" presStyleIdx="1" presStyleCnt="9"/>
      <dgm:spPr>
        <a:xfrm>
          <a:off x="917324" y="1922515"/>
          <a:ext cx="746879" cy="474268"/>
        </a:xfrm>
        <a:prstGeom prst="roundRect">
          <a:avLst>
            <a:gd name="adj" fmla="val 10000"/>
          </a:avLst>
        </a:prstGeom>
      </dgm:spPr>
    </dgm:pt>
    <dgm:pt modelId="{D6C6285C-90D3-4BE1-8983-F682B956D0D7}" type="pres">
      <dgm:prSet presAssocID="{2FE2DF72-264D-4D5D-8E62-6AF0FF684A7A}" presName="text3" presStyleLbl="fgAcc3" presStyleIdx="1" presStyleCnt="9">
        <dgm:presLayoutVars>
          <dgm:chPref val="3"/>
        </dgm:presLayoutVars>
      </dgm:prSet>
      <dgm:spPr/>
    </dgm:pt>
    <dgm:pt modelId="{CA2D6ED2-040C-43A7-A61D-55A49AA814A5}" type="pres">
      <dgm:prSet presAssocID="{2FE2DF72-264D-4D5D-8E62-6AF0FF684A7A}" presName="hierChild4" presStyleCnt="0"/>
      <dgm:spPr/>
    </dgm:pt>
    <dgm:pt modelId="{35268496-81CA-4BB9-9B38-AE0F74087F7C}" type="pres">
      <dgm:prSet presAssocID="{3FA3CF47-B78C-451C-9A4E-02CAD35C0208}" presName="Name17" presStyleLbl="parChTrans1D3" presStyleIdx="2" presStyleCnt="9"/>
      <dgm:spPr/>
    </dgm:pt>
    <dgm:pt modelId="{A62CE266-779B-4398-B366-F19342227DAA}" type="pres">
      <dgm:prSet presAssocID="{052C0F5F-3F82-4EBA-B00A-78EEE840A8BD}" presName="hierRoot3" presStyleCnt="0"/>
      <dgm:spPr/>
    </dgm:pt>
    <dgm:pt modelId="{3B6072AF-63CE-42D6-BBEA-3EE0E5251D79}" type="pres">
      <dgm:prSet presAssocID="{052C0F5F-3F82-4EBA-B00A-78EEE840A8BD}" presName="composite3" presStyleCnt="0"/>
      <dgm:spPr/>
    </dgm:pt>
    <dgm:pt modelId="{F574E2C0-6BC3-4FBB-8667-25B590390681}" type="pres">
      <dgm:prSet presAssocID="{052C0F5F-3F82-4EBA-B00A-78EEE840A8BD}" presName="background3" presStyleLbl="node3" presStyleIdx="2" presStyleCnt="9"/>
      <dgm:spPr>
        <a:xfrm>
          <a:off x="1830176" y="1922515"/>
          <a:ext cx="746879" cy="474268"/>
        </a:xfrm>
        <a:prstGeom prst="roundRect">
          <a:avLst>
            <a:gd name="adj" fmla="val 10000"/>
          </a:avLst>
        </a:prstGeom>
      </dgm:spPr>
    </dgm:pt>
    <dgm:pt modelId="{26576737-C4D8-4BB9-BEC1-1C7238F48057}" type="pres">
      <dgm:prSet presAssocID="{052C0F5F-3F82-4EBA-B00A-78EEE840A8BD}" presName="text3" presStyleLbl="fgAcc3" presStyleIdx="2" presStyleCnt="9">
        <dgm:presLayoutVars>
          <dgm:chPref val="3"/>
        </dgm:presLayoutVars>
      </dgm:prSet>
      <dgm:spPr/>
    </dgm:pt>
    <dgm:pt modelId="{70A352E7-29AE-4A31-B5EC-367185EF162F}" type="pres">
      <dgm:prSet presAssocID="{052C0F5F-3F82-4EBA-B00A-78EEE840A8BD}" presName="hierChild4" presStyleCnt="0"/>
      <dgm:spPr/>
    </dgm:pt>
    <dgm:pt modelId="{5DE7EDE6-6AC6-4767-90C0-1A2D70131E80}" type="pres">
      <dgm:prSet presAssocID="{8FED84AB-DC31-4041-A331-EB15511AA87D}" presName="Name10" presStyleLbl="parChTrans1D2" presStyleIdx="1" presStyleCnt="3"/>
      <dgm:spPr/>
    </dgm:pt>
    <dgm:pt modelId="{AE021342-96D9-45A6-9903-CA22D1DD3031}" type="pres">
      <dgm:prSet presAssocID="{C2715500-CFF0-4879-9EB5-60FA98A3ADF3}" presName="hierRoot2" presStyleCnt="0"/>
      <dgm:spPr/>
    </dgm:pt>
    <dgm:pt modelId="{3B15F56E-4706-420E-8771-BC15773EC40F}" type="pres">
      <dgm:prSet presAssocID="{C2715500-CFF0-4879-9EB5-60FA98A3ADF3}" presName="composite2" presStyleCnt="0"/>
      <dgm:spPr/>
    </dgm:pt>
    <dgm:pt modelId="{58AEBAB6-C39F-4D57-A749-07856B7AD9F8}" type="pres">
      <dgm:prSet presAssocID="{C2715500-CFF0-4879-9EB5-60FA98A3ADF3}" presName="background2" presStyleLbl="node2" presStyleIdx="1" presStyleCnt="3"/>
      <dgm:spPr>
        <a:xfrm>
          <a:off x="3220843" y="1231030"/>
          <a:ext cx="1616956" cy="474268"/>
        </a:xfrm>
        <a:prstGeom prst="roundRect">
          <a:avLst>
            <a:gd name="adj" fmla="val 10000"/>
          </a:avLst>
        </a:prstGeom>
      </dgm:spPr>
    </dgm:pt>
    <dgm:pt modelId="{95DB1701-62F4-4C5E-AA19-DB2A512C4405}" type="pres">
      <dgm:prSet presAssocID="{C2715500-CFF0-4879-9EB5-60FA98A3ADF3}" presName="text2" presStyleLbl="fgAcc2" presStyleIdx="1" presStyleCnt="3" custScaleX="216495">
        <dgm:presLayoutVars>
          <dgm:chPref val="3"/>
        </dgm:presLayoutVars>
      </dgm:prSet>
      <dgm:spPr/>
    </dgm:pt>
    <dgm:pt modelId="{D97EABD6-DBA6-40BB-BB58-D8A2BEDC6368}" type="pres">
      <dgm:prSet presAssocID="{C2715500-CFF0-4879-9EB5-60FA98A3ADF3}" presName="hierChild3" presStyleCnt="0"/>
      <dgm:spPr/>
    </dgm:pt>
    <dgm:pt modelId="{8D650BC5-FCF1-4F02-8787-0743447AF6DC}" type="pres">
      <dgm:prSet presAssocID="{34E7F7BB-9163-4587-8C9A-003D4344CC1A}" presName="Name17" presStyleLbl="parChTrans1D3" presStyleIdx="3" presStyleCnt="9"/>
      <dgm:spPr/>
    </dgm:pt>
    <dgm:pt modelId="{A000B05D-E85A-4793-B0A9-ADBF8C92E638}" type="pres">
      <dgm:prSet presAssocID="{795C169A-A13B-4F98-A0DE-817C1692EDFA}" presName="hierRoot3" presStyleCnt="0"/>
      <dgm:spPr/>
    </dgm:pt>
    <dgm:pt modelId="{91EDB9F2-C919-44FD-9DCA-1A517732DAC0}" type="pres">
      <dgm:prSet presAssocID="{795C169A-A13B-4F98-A0DE-817C1692EDFA}" presName="composite3" presStyleCnt="0"/>
      <dgm:spPr/>
    </dgm:pt>
    <dgm:pt modelId="{69102555-1399-494F-AE73-EEB4E7AE5E85}" type="pres">
      <dgm:prSet presAssocID="{795C169A-A13B-4F98-A0DE-817C1692EDFA}" presName="background3" presStyleLbl="node3" presStyleIdx="3" presStyleCnt="9"/>
      <dgm:spPr>
        <a:xfrm>
          <a:off x="2743029" y="1922515"/>
          <a:ext cx="746879" cy="474268"/>
        </a:xfrm>
        <a:prstGeom prst="roundRect">
          <a:avLst>
            <a:gd name="adj" fmla="val 10000"/>
          </a:avLst>
        </a:prstGeom>
      </dgm:spPr>
    </dgm:pt>
    <dgm:pt modelId="{9AA1F63E-1B22-468E-A9F3-620D329E4E4D}" type="pres">
      <dgm:prSet presAssocID="{795C169A-A13B-4F98-A0DE-817C1692EDFA}" presName="text3" presStyleLbl="fgAcc3" presStyleIdx="3" presStyleCnt="9">
        <dgm:presLayoutVars>
          <dgm:chPref val="3"/>
        </dgm:presLayoutVars>
      </dgm:prSet>
      <dgm:spPr/>
    </dgm:pt>
    <dgm:pt modelId="{51AA6F93-0B24-4474-A43A-9AF32930A56C}" type="pres">
      <dgm:prSet presAssocID="{795C169A-A13B-4F98-A0DE-817C1692EDFA}" presName="hierChild4" presStyleCnt="0"/>
      <dgm:spPr/>
    </dgm:pt>
    <dgm:pt modelId="{44920787-826C-4F9F-9DA9-0C4E687BA7D7}" type="pres">
      <dgm:prSet presAssocID="{41142D69-5CFB-43B5-AC15-D05965C0D906}" presName="Name17" presStyleLbl="parChTrans1D3" presStyleIdx="4" presStyleCnt="9"/>
      <dgm:spPr/>
    </dgm:pt>
    <dgm:pt modelId="{5DB65E22-1B4F-4912-ABFC-A9EE19344B01}" type="pres">
      <dgm:prSet presAssocID="{6CF03C21-34D6-4797-9F4A-408F92C90BB2}" presName="hierRoot3" presStyleCnt="0"/>
      <dgm:spPr/>
    </dgm:pt>
    <dgm:pt modelId="{02D4CCF4-8F66-4017-85FF-F75F4846E98F}" type="pres">
      <dgm:prSet presAssocID="{6CF03C21-34D6-4797-9F4A-408F92C90BB2}" presName="composite3" presStyleCnt="0"/>
      <dgm:spPr/>
    </dgm:pt>
    <dgm:pt modelId="{8B17DFBB-2BCF-4D8C-925E-13EECB590E8A}" type="pres">
      <dgm:prSet presAssocID="{6CF03C21-34D6-4797-9F4A-408F92C90BB2}" presName="background3" presStyleLbl="node3" presStyleIdx="4" presStyleCnt="9"/>
      <dgm:spPr>
        <a:xfrm>
          <a:off x="3655881" y="1922515"/>
          <a:ext cx="746879" cy="474268"/>
        </a:xfrm>
        <a:prstGeom prst="roundRect">
          <a:avLst>
            <a:gd name="adj" fmla="val 10000"/>
          </a:avLst>
        </a:prstGeom>
      </dgm:spPr>
    </dgm:pt>
    <dgm:pt modelId="{FA3D2D92-6668-4102-A214-59505FEDF21C}" type="pres">
      <dgm:prSet presAssocID="{6CF03C21-34D6-4797-9F4A-408F92C90BB2}" presName="text3" presStyleLbl="fgAcc3" presStyleIdx="4" presStyleCnt="9">
        <dgm:presLayoutVars>
          <dgm:chPref val="3"/>
        </dgm:presLayoutVars>
      </dgm:prSet>
      <dgm:spPr/>
    </dgm:pt>
    <dgm:pt modelId="{7D69EF40-93A6-48B1-B03F-9AB613904516}" type="pres">
      <dgm:prSet presAssocID="{6CF03C21-34D6-4797-9F4A-408F92C90BB2}" presName="hierChild4" presStyleCnt="0"/>
      <dgm:spPr/>
    </dgm:pt>
    <dgm:pt modelId="{9525E4CE-E3B6-425E-83B0-064B41B0EEB5}" type="pres">
      <dgm:prSet presAssocID="{7A4714CB-5400-4357-B801-DE47E33CD875}" presName="Name17" presStyleLbl="parChTrans1D3" presStyleIdx="5" presStyleCnt="9"/>
      <dgm:spPr/>
    </dgm:pt>
    <dgm:pt modelId="{2CD5E1D4-BA76-418C-9A27-987C65333BE3}" type="pres">
      <dgm:prSet presAssocID="{023F7378-A6C1-427F-997A-C5FFEAB0F435}" presName="hierRoot3" presStyleCnt="0"/>
      <dgm:spPr/>
    </dgm:pt>
    <dgm:pt modelId="{A40E2B72-61CB-4F1C-B9B8-62AA9D75C23E}" type="pres">
      <dgm:prSet presAssocID="{023F7378-A6C1-427F-997A-C5FFEAB0F435}" presName="composite3" presStyleCnt="0"/>
      <dgm:spPr/>
    </dgm:pt>
    <dgm:pt modelId="{ECB09624-3E71-4BCA-864B-03CD734EBA40}" type="pres">
      <dgm:prSet presAssocID="{023F7378-A6C1-427F-997A-C5FFEAB0F435}" presName="background3" presStyleLbl="node3" presStyleIdx="5" presStyleCnt="9"/>
      <dgm:spPr>
        <a:xfrm>
          <a:off x="4568733" y="1922515"/>
          <a:ext cx="746879" cy="474268"/>
        </a:xfrm>
        <a:prstGeom prst="roundRect">
          <a:avLst>
            <a:gd name="adj" fmla="val 10000"/>
          </a:avLst>
        </a:prstGeom>
      </dgm:spPr>
    </dgm:pt>
    <dgm:pt modelId="{16A705A6-5322-4FC1-9515-90ACCA146A0B}" type="pres">
      <dgm:prSet presAssocID="{023F7378-A6C1-427F-997A-C5FFEAB0F435}" presName="text3" presStyleLbl="fgAcc3" presStyleIdx="5" presStyleCnt="9">
        <dgm:presLayoutVars>
          <dgm:chPref val="3"/>
        </dgm:presLayoutVars>
      </dgm:prSet>
      <dgm:spPr/>
    </dgm:pt>
    <dgm:pt modelId="{08804E3E-C26A-406F-B4F2-550540D24A3E}" type="pres">
      <dgm:prSet presAssocID="{023F7378-A6C1-427F-997A-C5FFEAB0F435}" presName="hierChild4" presStyleCnt="0"/>
      <dgm:spPr/>
    </dgm:pt>
    <dgm:pt modelId="{7CC7C969-F5F3-4F47-A94D-937E9380E919}" type="pres">
      <dgm:prSet presAssocID="{C97F6E5A-5353-4B4C-B82C-BB08AD3357D3}" presName="Name10" presStyleLbl="parChTrans1D2" presStyleIdx="2" presStyleCnt="3"/>
      <dgm:spPr/>
    </dgm:pt>
    <dgm:pt modelId="{82FCBE0E-713A-4C64-95FC-D74EB8179A69}" type="pres">
      <dgm:prSet presAssocID="{59983940-1969-4A0D-A3F4-4D9702482E12}" presName="hierRoot2" presStyleCnt="0"/>
      <dgm:spPr/>
    </dgm:pt>
    <dgm:pt modelId="{805D8967-C009-47F9-901B-1C25F3278A21}" type="pres">
      <dgm:prSet presAssocID="{59983940-1969-4A0D-A3F4-4D9702482E12}" presName="composite2" presStyleCnt="0"/>
      <dgm:spPr/>
    </dgm:pt>
    <dgm:pt modelId="{92905998-06F6-4FF4-8631-30560A4DADDA}" type="pres">
      <dgm:prSet presAssocID="{59983940-1969-4A0D-A3F4-4D9702482E12}" presName="background2" presStyleLbl="node2" presStyleIdx="2" presStyleCnt="3"/>
      <dgm:spPr>
        <a:xfrm>
          <a:off x="6042131" y="1231030"/>
          <a:ext cx="1451492" cy="474268"/>
        </a:xfrm>
        <a:prstGeom prst="roundRect">
          <a:avLst>
            <a:gd name="adj" fmla="val 10000"/>
          </a:avLst>
        </a:prstGeom>
      </dgm:spPr>
    </dgm:pt>
    <dgm:pt modelId="{4D04A3DF-9DAE-428A-A79E-121D3632768B}" type="pres">
      <dgm:prSet presAssocID="{59983940-1969-4A0D-A3F4-4D9702482E12}" presName="text2" presStyleLbl="fgAcc2" presStyleIdx="2" presStyleCnt="3" custScaleX="194341">
        <dgm:presLayoutVars>
          <dgm:chPref val="3"/>
        </dgm:presLayoutVars>
      </dgm:prSet>
      <dgm:spPr/>
    </dgm:pt>
    <dgm:pt modelId="{34175F2E-C8BF-4543-A720-7497C9EBF14B}" type="pres">
      <dgm:prSet presAssocID="{59983940-1969-4A0D-A3F4-4D9702482E12}" presName="hierChild3" presStyleCnt="0"/>
      <dgm:spPr/>
    </dgm:pt>
    <dgm:pt modelId="{7833F07B-3BAD-4DA5-95FC-E0E76D5EBB55}" type="pres">
      <dgm:prSet presAssocID="{556030CF-CE06-4EDA-80E6-F4C2984D0342}" presName="Name17" presStyleLbl="parChTrans1D3" presStyleIdx="6" presStyleCnt="9"/>
      <dgm:spPr/>
    </dgm:pt>
    <dgm:pt modelId="{C10F87B3-E0F3-424A-9D50-2B84775CF22F}" type="pres">
      <dgm:prSet presAssocID="{64C6D930-B831-47B8-8801-DC64DB515473}" presName="hierRoot3" presStyleCnt="0"/>
      <dgm:spPr/>
    </dgm:pt>
    <dgm:pt modelId="{3E379240-96FB-48FD-92DB-DE468E82D868}" type="pres">
      <dgm:prSet presAssocID="{64C6D930-B831-47B8-8801-DC64DB515473}" presName="composite3" presStyleCnt="0"/>
      <dgm:spPr/>
    </dgm:pt>
    <dgm:pt modelId="{A3E4ABB5-D5CD-48D5-A125-05425297B4E2}" type="pres">
      <dgm:prSet presAssocID="{64C6D930-B831-47B8-8801-DC64DB515473}" presName="background3" presStyleLbl="node3" presStyleIdx="6" presStyleCnt="9"/>
      <dgm:spPr>
        <a:xfrm>
          <a:off x="5481586" y="1922515"/>
          <a:ext cx="746879" cy="474268"/>
        </a:xfrm>
        <a:prstGeom prst="roundRect">
          <a:avLst>
            <a:gd name="adj" fmla="val 10000"/>
          </a:avLst>
        </a:prstGeom>
      </dgm:spPr>
    </dgm:pt>
    <dgm:pt modelId="{19961F28-F7FF-4450-BC04-0AA262A94371}" type="pres">
      <dgm:prSet presAssocID="{64C6D930-B831-47B8-8801-DC64DB515473}" presName="text3" presStyleLbl="fgAcc3" presStyleIdx="6" presStyleCnt="9">
        <dgm:presLayoutVars>
          <dgm:chPref val="3"/>
        </dgm:presLayoutVars>
      </dgm:prSet>
      <dgm:spPr/>
    </dgm:pt>
    <dgm:pt modelId="{B98DD9D7-B4DB-4F9E-A3D1-873656E4A920}" type="pres">
      <dgm:prSet presAssocID="{64C6D930-B831-47B8-8801-DC64DB515473}" presName="hierChild4" presStyleCnt="0"/>
      <dgm:spPr/>
    </dgm:pt>
    <dgm:pt modelId="{2173C536-4D83-4ABE-8E3A-6D09AF9B6CD2}" type="pres">
      <dgm:prSet presAssocID="{F5B6B8F3-1802-4158-A0C0-6422D3310D93}" presName="Name17" presStyleLbl="parChTrans1D3" presStyleIdx="7" presStyleCnt="9"/>
      <dgm:spPr/>
    </dgm:pt>
    <dgm:pt modelId="{E96FF181-1C79-4E67-91D7-4B8C027F0E03}" type="pres">
      <dgm:prSet presAssocID="{CEECE65F-E9C4-4676-85BE-06CEB8186C33}" presName="hierRoot3" presStyleCnt="0"/>
      <dgm:spPr/>
    </dgm:pt>
    <dgm:pt modelId="{34F8BFAF-921E-4DEC-8426-55C7BBE12B8E}" type="pres">
      <dgm:prSet presAssocID="{CEECE65F-E9C4-4676-85BE-06CEB8186C33}" presName="composite3" presStyleCnt="0"/>
      <dgm:spPr/>
    </dgm:pt>
    <dgm:pt modelId="{AB4460C2-8829-4D2F-823B-B8A2C7DC748C}" type="pres">
      <dgm:prSet presAssocID="{CEECE65F-E9C4-4676-85BE-06CEB8186C33}" presName="background3" presStyleLbl="node3" presStyleIdx="7" presStyleCnt="9"/>
      <dgm:spPr>
        <a:xfrm>
          <a:off x="6394438" y="1922515"/>
          <a:ext cx="746879" cy="474268"/>
        </a:xfrm>
        <a:prstGeom prst="roundRect">
          <a:avLst>
            <a:gd name="adj" fmla="val 10000"/>
          </a:avLst>
        </a:prstGeom>
      </dgm:spPr>
    </dgm:pt>
    <dgm:pt modelId="{AC707224-60C2-4552-B29E-B8C25385C24D}" type="pres">
      <dgm:prSet presAssocID="{CEECE65F-E9C4-4676-85BE-06CEB8186C33}" presName="text3" presStyleLbl="fgAcc3" presStyleIdx="7" presStyleCnt="9">
        <dgm:presLayoutVars>
          <dgm:chPref val="3"/>
        </dgm:presLayoutVars>
      </dgm:prSet>
      <dgm:spPr/>
    </dgm:pt>
    <dgm:pt modelId="{70AA0213-AB5F-4041-89A5-31C8AE603B44}" type="pres">
      <dgm:prSet presAssocID="{CEECE65F-E9C4-4676-85BE-06CEB8186C33}" presName="hierChild4" presStyleCnt="0"/>
      <dgm:spPr/>
    </dgm:pt>
    <dgm:pt modelId="{435A682A-991F-46EF-96BD-EC6D1B72B654}" type="pres">
      <dgm:prSet presAssocID="{5EBA4809-C478-4F6D-9725-F8229ED1D223}" presName="Name17" presStyleLbl="parChTrans1D3" presStyleIdx="8" presStyleCnt="9"/>
      <dgm:spPr/>
    </dgm:pt>
    <dgm:pt modelId="{937657D3-4802-4AE3-A17F-C82CA402D3CA}" type="pres">
      <dgm:prSet presAssocID="{6F58A2BD-6E36-4BC2-B156-443E39FE6663}" presName="hierRoot3" presStyleCnt="0"/>
      <dgm:spPr/>
    </dgm:pt>
    <dgm:pt modelId="{A5911793-7642-4329-9005-11E9A3EC5C32}" type="pres">
      <dgm:prSet presAssocID="{6F58A2BD-6E36-4BC2-B156-443E39FE6663}" presName="composite3" presStyleCnt="0"/>
      <dgm:spPr/>
    </dgm:pt>
    <dgm:pt modelId="{395EC0F0-16FD-4398-B1C3-5BB586650A6F}" type="pres">
      <dgm:prSet presAssocID="{6F58A2BD-6E36-4BC2-B156-443E39FE6663}" presName="background3" presStyleLbl="node3" presStyleIdx="8" presStyleCnt="9"/>
      <dgm:spPr>
        <a:xfrm>
          <a:off x="7307290" y="1922515"/>
          <a:ext cx="746879" cy="474268"/>
        </a:xfrm>
        <a:prstGeom prst="roundRect">
          <a:avLst>
            <a:gd name="adj" fmla="val 10000"/>
          </a:avLst>
        </a:prstGeom>
      </dgm:spPr>
    </dgm:pt>
    <dgm:pt modelId="{2B5960F0-A1FC-45F2-90C2-EF0BF3165A79}" type="pres">
      <dgm:prSet presAssocID="{6F58A2BD-6E36-4BC2-B156-443E39FE6663}" presName="text3" presStyleLbl="fgAcc3" presStyleIdx="8" presStyleCnt="9">
        <dgm:presLayoutVars>
          <dgm:chPref val="3"/>
        </dgm:presLayoutVars>
      </dgm:prSet>
      <dgm:spPr/>
    </dgm:pt>
    <dgm:pt modelId="{8902E7AC-E792-436E-8BE0-4A4D7836D4E1}" type="pres">
      <dgm:prSet presAssocID="{6F58A2BD-6E36-4BC2-B156-443E39FE6663}" presName="hierChild4" presStyleCnt="0"/>
      <dgm:spPr/>
    </dgm:pt>
  </dgm:ptLst>
  <dgm:cxnLst>
    <dgm:cxn modelId="{93533300-7500-4B1B-BEB3-9B78B122EA3B}" type="presOf" srcId="{F0767056-CF4A-418A-86BA-CFBE59A79F3C}" destId="{7DF3074E-1091-434C-8F81-27952ECED813}" srcOrd="0" destOrd="0" presId="urn:microsoft.com/office/officeart/2005/8/layout/hierarchy1"/>
    <dgm:cxn modelId="{E492B701-9FEC-42B0-B5A2-6EF428F2E139}" srcId="{C2715500-CFF0-4879-9EB5-60FA98A3ADF3}" destId="{023F7378-A6C1-427F-997A-C5FFEAB0F435}" srcOrd="2" destOrd="0" parTransId="{7A4714CB-5400-4357-B801-DE47E33CD875}" sibTransId="{86AD98F6-5894-4BFD-831B-7A33A2D5BD13}"/>
    <dgm:cxn modelId="{449CDD06-A132-4CF8-8BBC-4BE8646A829E}" type="presOf" srcId="{C2715500-CFF0-4879-9EB5-60FA98A3ADF3}" destId="{95DB1701-62F4-4C5E-AA19-DB2A512C4405}" srcOrd="0" destOrd="0" presId="urn:microsoft.com/office/officeart/2005/8/layout/hierarchy1"/>
    <dgm:cxn modelId="{D793810B-E35E-4936-B515-913BA6D9F154}" type="presOf" srcId="{795C169A-A13B-4F98-A0DE-817C1692EDFA}" destId="{9AA1F63E-1B22-468E-A9F3-620D329E4E4D}" srcOrd="0" destOrd="0" presId="urn:microsoft.com/office/officeart/2005/8/layout/hierarchy1"/>
    <dgm:cxn modelId="{1BA6F413-E201-4B0E-A7F0-4E69C626C61C}" type="presOf" srcId="{72BA0CC3-B987-4B31-9382-F40DF79D715F}" destId="{498172CB-95C9-4C2F-8EB3-D9A2AF19BD8F}" srcOrd="0" destOrd="0" presId="urn:microsoft.com/office/officeart/2005/8/layout/hierarchy1"/>
    <dgm:cxn modelId="{71AF1222-A9A7-43E4-96CE-5E0A6B64818C}" type="presOf" srcId="{CE070FE5-21D1-49CD-9AFE-22CEEA156FF0}" destId="{CC3246EB-2FDE-46FD-962D-FFEBFE162024}" srcOrd="0" destOrd="0" presId="urn:microsoft.com/office/officeart/2005/8/layout/hierarchy1"/>
    <dgm:cxn modelId="{0A9C7425-1996-4B56-A5EF-272949C10E05}" type="presOf" srcId="{052C0F5F-3F82-4EBA-B00A-78EEE840A8BD}" destId="{26576737-C4D8-4BB9-BEC1-1C7238F48057}" srcOrd="0" destOrd="0" presId="urn:microsoft.com/office/officeart/2005/8/layout/hierarchy1"/>
    <dgm:cxn modelId="{D18E622A-E185-4EC9-9E81-2ED319E72A53}" type="presOf" srcId="{CEECE65F-E9C4-4676-85BE-06CEB8186C33}" destId="{AC707224-60C2-4552-B29E-B8C25385C24D}" srcOrd="0" destOrd="0" presId="urn:microsoft.com/office/officeart/2005/8/layout/hierarchy1"/>
    <dgm:cxn modelId="{E4E2EC2C-21BE-413C-99A8-494B5ADB7641}" type="presOf" srcId="{64C6D930-B831-47B8-8801-DC64DB515473}" destId="{19961F28-F7FF-4450-BC04-0AA262A94371}" srcOrd="0" destOrd="0" presId="urn:microsoft.com/office/officeart/2005/8/layout/hierarchy1"/>
    <dgm:cxn modelId="{610ECF36-193A-4614-B819-B9DC2620970C}" type="presOf" srcId="{347EF7FB-BEF9-42D5-8504-2961B97672E7}" destId="{77252454-427E-4D0B-9C12-EB4B5A2391D0}" srcOrd="0" destOrd="0" presId="urn:microsoft.com/office/officeart/2005/8/layout/hierarchy1"/>
    <dgm:cxn modelId="{B460FE3A-8381-458A-B5EE-C634AD3FBE38}" srcId="{59983940-1969-4A0D-A3F4-4D9702482E12}" destId="{64C6D930-B831-47B8-8801-DC64DB515473}" srcOrd="0" destOrd="0" parTransId="{556030CF-CE06-4EDA-80E6-F4C2984D0342}" sibTransId="{373F455A-8DDC-4BE7-BE0E-A045A70672CC}"/>
    <dgm:cxn modelId="{3018153F-B438-4851-A4F9-B037BE118BEB}" type="presOf" srcId="{59983940-1969-4A0D-A3F4-4D9702482E12}" destId="{4D04A3DF-9DAE-428A-A79E-121D3632768B}" srcOrd="0" destOrd="0" presId="urn:microsoft.com/office/officeart/2005/8/layout/hierarchy1"/>
    <dgm:cxn modelId="{F6353E67-C866-4B8E-B0CF-D18A4FDDD831}" type="presOf" srcId="{6CF03C21-34D6-4797-9F4A-408F92C90BB2}" destId="{FA3D2D92-6668-4102-A214-59505FEDF21C}" srcOrd="0" destOrd="0" presId="urn:microsoft.com/office/officeart/2005/8/layout/hierarchy1"/>
    <dgm:cxn modelId="{38942369-6474-443A-9981-2A31F7DA0AFE}" srcId="{C2715500-CFF0-4879-9EB5-60FA98A3ADF3}" destId="{6CF03C21-34D6-4797-9F4A-408F92C90BB2}" srcOrd="1" destOrd="0" parTransId="{41142D69-5CFB-43B5-AC15-D05965C0D906}" sibTransId="{4976F61E-1D15-479A-94D2-A84DD38E965B}"/>
    <dgm:cxn modelId="{62C8534D-AE1F-43F0-B475-C1D68D79F416}" type="presOf" srcId="{2FE2DF72-264D-4D5D-8E62-6AF0FF684A7A}" destId="{D6C6285C-90D3-4BE1-8983-F682B956D0D7}" srcOrd="0" destOrd="0" presId="urn:microsoft.com/office/officeart/2005/8/layout/hierarchy1"/>
    <dgm:cxn modelId="{CBD5614E-08E6-4525-A95A-BB51F09013CB}" srcId="{C2715500-CFF0-4879-9EB5-60FA98A3ADF3}" destId="{795C169A-A13B-4F98-A0DE-817C1692EDFA}" srcOrd="0" destOrd="0" parTransId="{34E7F7BB-9163-4587-8C9A-003D4344CC1A}" sibTransId="{7E5A8417-100D-4FE6-9F5C-FE8020BA4FFE}"/>
    <dgm:cxn modelId="{8C75446F-618A-40FB-BBB4-33D61BCE7A8A}" type="presOf" srcId="{F9859A74-E0AE-4B6C-A850-F05C81B80F1D}" destId="{1357215D-FCC0-4F93-B74D-350AC645D8C7}" srcOrd="0" destOrd="0" presId="urn:microsoft.com/office/officeart/2005/8/layout/hierarchy1"/>
    <dgm:cxn modelId="{E26A7672-AED8-4F92-BCEA-E086CAFE911C}" srcId="{F9859A74-E0AE-4B6C-A850-F05C81B80F1D}" destId="{628DFB4E-5B9F-4A2F-9602-F32925AD246A}" srcOrd="0" destOrd="0" parTransId="{E0703B12-710D-466A-993B-EE49363A8597}" sibTransId="{7ECE6700-18AE-4EB5-93C0-18976C8394B0}"/>
    <dgm:cxn modelId="{283B2589-2736-4384-ADA7-98852739BA3C}" type="presOf" srcId="{C97F6E5A-5353-4B4C-B82C-BB08AD3357D3}" destId="{7CC7C969-F5F3-4F47-A94D-937E9380E919}" srcOrd="0" destOrd="0" presId="urn:microsoft.com/office/officeart/2005/8/layout/hierarchy1"/>
    <dgm:cxn modelId="{4DD9F68F-B421-4C0B-9B6C-D49B56E6A352}" type="presOf" srcId="{34E7F7BB-9163-4587-8C9A-003D4344CC1A}" destId="{8D650BC5-FCF1-4F02-8787-0743447AF6DC}" srcOrd="0" destOrd="0" presId="urn:microsoft.com/office/officeart/2005/8/layout/hierarchy1"/>
    <dgm:cxn modelId="{B314A893-2495-4703-8963-72568E38851D}" type="presOf" srcId="{3FA3CF47-B78C-451C-9A4E-02CAD35C0208}" destId="{35268496-81CA-4BB9-9B38-AE0F74087F7C}" srcOrd="0" destOrd="0" presId="urn:microsoft.com/office/officeart/2005/8/layout/hierarchy1"/>
    <dgm:cxn modelId="{5DC51496-71EF-499B-A98D-254062D75BCD}" srcId="{628DFB4E-5B9F-4A2F-9602-F32925AD246A}" destId="{CE070FE5-21D1-49CD-9AFE-22CEEA156FF0}" srcOrd="0" destOrd="0" parTransId="{72BA0CC3-B987-4B31-9382-F40DF79D715F}" sibTransId="{25D8EAB8-FCE4-4C8C-87E8-DA15AE8603A2}"/>
    <dgm:cxn modelId="{0C632F9F-325F-4A67-9545-9C76AB5F5B4B}" type="presOf" srcId="{E566157C-878D-426C-92D4-EB5AC5EC3C1F}" destId="{F046473D-FA9A-48C8-8982-408C5EFA4334}" srcOrd="0" destOrd="0" presId="urn:microsoft.com/office/officeart/2005/8/layout/hierarchy1"/>
    <dgm:cxn modelId="{153AFFA7-ED4D-48F3-ADC6-EDB6BBDBECD6}" srcId="{CE070FE5-21D1-49CD-9AFE-22CEEA156FF0}" destId="{E566157C-878D-426C-92D4-EB5AC5EC3C1F}" srcOrd="0" destOrd="0" parTransId="{F0767056-CF4A-418A-86BA-CFBE59A79F3C}" sibTransId="{351EE24A-8A7C-4363-8A41-68C4DBA7394A}"/>
    <dgm:cxn modelId="{47427AAB-388C-4051-B366-73C7F28D840E}" type="presOf" srcId="{628DFB4E-5B9F-4A2F-9602-F32925AD246A}" destId="{717E228A-9CBB-421A-922F-297930EB8EF7}" srcOrd="0" destOrd="0" presId="urn:microsoft.com/office/officeart/2005/8/layout/hierarchy1"/>
    <dgm:cxn modelId="{3167E1B0-EE2D-41CF-B0BC-93D58502DB91}" type="presOf" srcId="{41142D69-5CFB-43B5-AC15-D05965C0D906}" destId="{44920787-826C-4F9F-9DA9-0C4E687BA7D7}" srcOrd="0" destOrd="0" presId="urn:microsoft.com/office/officeart/2005/8/layout/hierarchy1"/>
    <dgm:cxn modelId="{B8DD6BB1-261C-4D36-AA27-0836E52E6D3E}" type="presOf" srcId="{5EBA4809-C478-4F6D-9725-F8229ED1D223}" destId="{435A682A-991F-46EF-96BD-EC6D1B72B654}" srcOrd="0" destOrd="0" presId="urn:microsoft.com/office/officeart/2005/8/layout/hierarchy1"/>
    <dgm:cxn modelId="{9FCC09B2-68E9-45B0-A0BE-12F2094DAFAD}" type="presOf" srcId="{556030CF-CE06-4EDA-80E6-F4C2984D0342}" destId="{7833F07B-3BAD-4DA5-95FC-E0E76D5EBB55}" srcOrd="0" destOrd="0" presId="urn:microsoft.com/office/officeart/2005/8/layout/hierarchy1"/>
    <dgm:cxn modelId="{71E0BBB3-18E7-4D98-9F5A-63C8A2C9EF29}" srcId="{CE070FE5-21D1-49CD-9AFE-22CEEA156FF0}" destId="{052C0F5F-3F82-4EBA-B00A-78EEE840A8BD}" srcOrd="2" destOrd="0" parTransId="{3FA3CF47-B78C-451C-9A4E-02CAD35C0208}" sibTransId="{FF458F3A-0DF7-4293-9C36-B417EDA40588}"/>
    <dgm:cxn modelId="{B4E80AB5-FE13-4C40-8D0F-0925EB392614}" srcId="{CE070FE5-21D1-49CD-9AFE-22CEEA156FF0}" destId="{2FE2DF72-264D-4D5D-8E62-6AF0FF684A7A}" srcOrd="1" destOrd="0" parTransId="{347EF7FB-BEF9-42D5-8504-2961B97672E7}" sibTransId="{D1ECE9DC-5FBD-4E0F-9442-1F6611836697}"/>
    <dgm:cxn modelId="{0A4368B8-2321-46E6-A85D-1BCAFF914672}" srcId="{628DFB4E-5B9F-4A2F-9602-F32925AD246A}" destId="{C2715500-CFF0-4879-9EB5-60FA98A3ADF3}" srcOrd="1" destOrd="0" parTransId="{8FED84AB-DC31-4041-A331-EB15511AA87D}" sibTransId="{02CF3A0E-918F-4269-963D-BDC9A741CDB7}"/>
    <dgm:cxn modelId="{B02AFDB8-DAD2-4E9E-88BE-57C3EB553453}" type="presOf" srcId="{6F58A2BD-6E36-4BC2-B156-443E39FE6663}" destId="{2B5960F0-A1FC-45F2-90C2-EF0BF3165A79}" srcOrd="0" destOrd="0" presId="urn:microsoft.com/office/officeart/2005/8/layout/hierarchy1"/>
    <dgm:cxn modelId="{27390EBC-5434-45EE-8620-3CA1BA08EAC7}" srcId="{59983940-1969-4A0D-A3F4-4D9702482E12}" destId="{6F58A2BD-6E36-4BC2-B156-443E39FE6663}" srcOrd="2" destOrd="0" parTransId="{5EBA4809-C478-4F6D-9725-F8229ED1D223}" sibTransId="{F36B1292-4495-49CF-9A9E-190674F550FE}"/>
    <dgm:cxn modelId="{3C0659C4-0134-4B23-BC53-09EB59CFD38F}" srcId="{628DFB4E-5B9F-4A2F-9602-F32925AD246A}" destId="{59983940-1969-4A0D-A3F4-4D9702482E12}" srcOrd="2" destOrd="0" parTransId="{C97F6E5A-5353-4B4C-B82C-BB08AD3357D3}" sibTransId="{5867D6F0-1D46-4F30-BFF7-445C1C84CF4C}"/>
    <dgm:cxn modelId="{1462BCD2-4D7A-4F77-8BB6-36C39CCEE888}" type="presOf" srcId="{023F7378-A6C1-427F-997A-C5FFEAB0F435}" destId="{16A705A6-5322-4FC1-9515-90ACCA146A0B}" srcOrd="0" destOrd="0" presId="urn:microsoft.com/office/officeart/2005/8/layout/hierarchy1"/>
    <dgm:cxn modelId="{455613D4-E1A6-4730-8389-0071FB60145E}" type="presOf" srcId="{F5B6B8F3-1802-4158-A0C0-6422D3310D93}" destId="{2173C536-4D83-4ABE-8E3A-6D09AF9B6CD2}" srcOrd="0" destOrd="0" presId="urn:microsoft.com/office/officeart/2005/8/layout/hierarchy1"/>
    <dgm:cxn modelId="{B662C7D8-CF0F-4D86-AD65-69470A9DB907}" srcId="{59983940-1969-4A0D-A3F4-4D9702482E12}" destId="{CEECE65F-E9C4-4676-85BE-06CEB8186C33}" srcOrd="1" destOrd="0" parTransId="{F5B6B8F3-1802-4158-A0C0-6422D3310D93}" sibTransId="{9FC8C209-FE5D-416C-8200-7E5C6375EDD4}"/>
    <dgm:cxn modelId="{256237DB-3D0F-489A-9478-7371657C69F5}" type="presOf" srcId="{8FED84AB-DC31-4041-A331-EB15511AA87D}" destId="{5DE7EDE6-6AC6-4767-90C0-1A2D70131E80}" srcOrd="0" destOrd="0" presId="urn:microsoft.com/office/officeart/2005/8/layout/hierarchy1"/>
    <dgm:cxn modelId="{3D55CDF0-D9DD-4051-A13B-5E12A966E2F7}" type="presOf" srcId="{7A4714CB-5400-4357-B801-DE47E33CD875}" destId="{9525E4CE-E3B6-425E-83B0-064B41B0EEB5}" srcOrd="0" destOrd="0" presId="urn:microsoft.com/office/officeart/2005/8/layout/hierarchy1"/>
    <dgm:cxn modelId="{134387DC-8038-4788-A92C-2674B64D41C9}" type="presParOf" srcId="{1357215D-FCC0-4F93-B74D-350AC645D8C7}" destId="{F994D70D-38B5-4DFD-A8E6-EB1A12640291}" srcOrd="0" destOrd="0" presId="urn:microsoft.com/office/officeart/2005/8/layout/hierarchy1"/>
    <dgm:cxn modelId="{7BD53AC9-E293-4D6F-A4C7-2B5053A07A05}" type="presParOf" srcId="{F994D70D-38B5-4DFD-A8E6-EB1A12640291}" destId="{6037CA6F-2D03-44D3-8A2C-C6D03B9B166B}" srcOrd="0" destOrd="0" presId="urn:microsoft.com/office/officeart/2005/8/layout/hierarchy1"/>
    <dgm:cxn modelId="{FABE62EC-6FEC-4A1D-83E1-E2FFAC27EE2A}" type="presParOf" srcId="{6037CA6F-2D03-44D3-8A2C-C6D03B9B166B}" destId="{D3233DBA-09E2-4E55-845A-4AAE126678EE}" srcOrd="0" destOrd="0" presId="urn:microsoft.com/office/officeart/2005/8/layout/hierarchy1"/>
    <dgm:cxn modelId="{E9F82E3D-21A1-4424-ABA2-E5DB3472F56C}" type="presParOf" srcId="{6037CA6F-2D03-44D3-8A2C-C6D03B9B166B}" destId="{717E228A-9CBB-421A-922F-297930EB8EF7}" srcOrd="1" destOrd="0" presId="urn:microsoft.com/office/officeart/2005/8/layout/hierarchy1"/>
    <dgm:cxn modelId="{A34AA141-9193-430B-9D0E-C88E324F8DC7}" type="presParOf" srcId="{F994D70D-38B5-4DFD-A8E6-EB1A12640291}" destId="{4CC677EC-7DC9-4601-8F0D-1FFDE34701A6}" srcOrd="1" destOrd="0" presId="urn:microsoft.com/office/officeart/2005/8/layout/hierarchy1"/>
    <dgm:cxn modelId="{5E0FDBCC-30E4-4BF6-83F7-4CA6EBFA318E}" type="presParOf" srcId="{4CC677EC-7DC9-4601-8F0D-1FFDE34701A6}" destId="{498172CB-95C9-4C2F-8EB3-D9A2AF19BD8F}" srcOrd="0" destOrd="0" presId="urn:microsoft.com/office/officeart/2005/8/layout/hierarchy1"/>
    <dgm:cxn modelId="{2557742E-A273-4950-B20A-AF76FDDC319F}" type="presParOf" srcId="{4CC677EC-7DC9-4601-8F0D-1FFDE34701A6}" destId="{0902BCE3-E0DF-409D-BC28-0546C964F9F0}" srcOrd="1" destOrd="0" presId="urn:microsoft.com/office/officeart/2005/8/layout/hierarchy1"/>
    <dgm:cxn modelId="{898661C4-0B96-4327-95B4-3072C7989794}" type="presParOf" srcId="{0902BCE3-E0DF-409D-BC28-0546C964F9F0}" destId="{BED59F96-115D-4F06-9812-852B550F8EF0}" srcOrd="0" destOrd="0" presId="urn:microsoft.com/office/officeart/2005/8/layout/hierarchy1"/>
    <dgm:cxn modelId="{CAC085CC-EAFD-4744-8376-24B415D4957A}" type="presParOf" srcId="{BED59F96-115D-4F06-9812-852B550F8EF0}" destId="{E07B521E-1173-4429-8B7E-65D133AB1637}" srcOrd="0" destOrd="0" presId="urn:microsoft.com/office/officeart/2005/8/layout/hierarchy1"/>
    <dgm:cxn modelId="{432BEC33-207C-433E-B3A4-4231B1CAF309}" type="presParOf" srcId="{BED59F96-115D-4F06-9812-852B550F8EF0}" destId="{CC3246EB-2FDE-46FD-962D-FFEBFE162024}" srcOrd="1" destOrd="0" presId="urn:microsoft.com/office/officeart/2005/8/layout/hierarchy1"/>
    <dgm:cxn modelId="{59B9CF67-68B4-40B0-9004-08C4AAE09729}" type="presParOf" srcId="{0902BCE3-E0DF-409D-BC28-0546C964F9F0}" destId="{CE9CDB88-EAFE-451F-8150-0DE7974F9382}" srcOrd="1" destOrd="0" presId="urn:microsoft.com/office/officeart/2005/8/layout/hierarchy1"/>
    <dgm:cxn modelId="{5572C16F-C128-46E9-9527-1EF0D9558401}" type="presParOf" srcId="{CE9CDB88-EAFE-451F-8150-0DE7974F9382}" destId="{7DF3074E-1091-434C-8F81-27952ECED813}" srcOrd="0" destOrd="0" presId="urn:microsoft.com/office/officeart/2005/8/layout/hierarchy1"/>
    <dgm:cxn modelId="{988AC45C-53A2-4A4F-96EF-ADD9DF012CAB}" type="presParOf" srcId="{CE9CDB88-EAFE-451F-8150-0DE7974F9382}" destId="{9A4CDB1F-1662-4065-8860-95D8057FD032}" srcOrd="1" destOrd="0" presId="urn:microsoft.com/office/officeart/2005/8/layout/hierarchy1"/>
    <dgm:cxn modelId="{CBA9E392-B332-4663-B1C5-6EC5FA6072B3}" type="presParOf" srcId="{9A4CDB1F-1662-4065-8860-95D8057FD032}" destId="{1BA0D1D1-F471-41D8-B19A-C6DFD715A3CB}" srcOrd="0" destOrd="0" presId="urn:microsoft.com/office/officeart/2005/8/layout/hierarchy1"/>
    <dgm:cxn modelId="{7AAD797C-C8E3-4613-B70B-3044A759777D}" type="presParOf" srcId="{1BA0D1D1-F471-41D8-B19A-C6DFD715A3CB}" destId="{E7736845-8728-4E7A-8AFA-DE72DB7BE6A0}" srcOrd="0" destOrd="0" presId="urn:microsoft.com/office/officeart/2005/8/layout/hierarchy1"/>
    <dgm:cxn modelId="{B813077E-C328-46E8-9149-855CF1037B30}" type="presParOf" srcId="{1BA0D1D1-F471-41D8-B19A-C6DFD715A3CB}" destId="{F046473D-FA9A-48C8-8982-408C5EFA4334}" srcOrd="1" destOrd="0" presId="urn:microsoft.com/office/officeart/2005/8/layout/hierarchy1"/>
    <dgm:cxn modelId="{078FD095-6224-415F-9B3B-FC615FDD76E4}" type="presParOf" srcId="{9A4CDB1F-1662-4065-8860-95D8057FD032}" destId="{1AF019C0-C5F8-4BA9-A437-D04039EEE292}" srcOrd="1" destOrd="0" presId="urn:microsoft.com/office/officeart/2005/8/layout/hierarchy1"/>
    <dgm:cxn modelId="{CA28F618-686C-4B03-8345-68AAFC6C1B6A}" type="presParOf" srcId="{CE9CDB88-EAFE-451F-8150-0DE7974F9382}" destId="{77252454-427E-4D0B-9C12-EB4B5A2391D0}" srcOrd="2" destOrd="0" presId="urn:microsoft.com/office/officeart/2005/8/layout/hierarchy1"/>
    <dgm:cxn modelId="{1D17CCF7-DACA-4B5C-AEBA-6A1C6983C53B}" type="presParOf" srcId="{CE9CDB88-EAFE-451F-8150-0DE7974F9382}" destId="{68F317A0-5D8C-4E6F-B7CD-766A5B9197EC}" srcOrd="3" destOrd="0" presId="urn:microsoft.com/office/officeart/2005/8/layout/hierarchy1"/>
    <dgm:cxn modelId="{8648E100-B5BE-4C0B-AAE7-A1F07A61AA26}" type="presParOf" srcId="{68F317A0-5D8C-4E6F-B7CD-766A5B9197EC}" destId="{ECAF0802-9413-49DF-BEFB-7C1903AD841B}" srcOrd="0" destOrd="0" presId="urn:microsoft.com/office/officeart/2005/8/layout/hierarchy1"/>
    <dgm:cxn modelId="{8C21DBAB-7651-457C-9B82-43F953059BAD}" type="presParOf" srcId="{ECAF0802-9413-49DF-BEFB-7C1903AD841B}" destId="{5C429CDD-E957-4C8C-9E38-B419B63A08F8}" srcOrd="0" destOrd="0" presId="urn:microsoft.com/office/officeart/2005/8/layout/hierarchy1"/>
    <dgm:cxn modelId="{EA11F708-004F-42EF-8A58-84BD9F0BF7BA}" type="presParOf" srcId="{ECAF0802-9413-49DF-BEFB-7C1903AD841B}" destId="{D6C6285C-90D3-4BE1-8983-F682B956D0D7}" srcOrd="1" destOrd="0" presId="urn:microsoft.com/office/officeart/2005/8/layout/hierarchy1"/>
    <dgm:cxn modelId="{9EB292FD-5934-471E-AA00-ECC92590AB07}" type="presParOf" srcId="{68F317A0-5D8C-4E6F-B7CD-766A5B9197EC}" destId="{CA2D6ED2-040C-43A7-A61D-55A49AA814A5}" srcOrd="1" destOrd="0" presId="urn:microsoft.com/office/officeart/2005/8/layout/hierarchy1"/>
    <dgm:cxn modelId="{EB1F0B6F-D9B9-40F6-8680-8591B4C9565B}" type="presParOf" srcId="{CE9CDB88-EAFE-451F-8150-0DE7974F9382}" destId="{35268496-81CA-4BB9-9B38-AE0F74087F7C}" srcOrd="4" destOrd="0" presId="urn:microsoft.com/office/officeart/2005/8/layout/hierarchy1"/>
    <dgm:cxn modelId="{7F084527-8E0D-46F4-9629-D573D33B3352}" type="presParOf" srcId="{CE9CDB88-EAFE-451F-8150-0DE7974F9382}" destId="{A62CE266-779B-4398-B366-F19342227DAA}" srcOrd="5" destOrd="0" presId="urn:microsoft.com/office/officeart/2005/8/layout/hierarchy1"/>
    <dgm:cxn modelId="{AB7E0547-2298-4FE6-AC71-D73ED59308CF}" type="presParOf" srcId="{A62CE266-779B-4398-B366-F19342227DAA}" destId="{3B6072AF-63CE-42D6-BBEA-3EE0E5251D79}" srcOrd="0" destOrd="0" presId="urn:microsoft.com/office/officeart/2005/8/layout/hierarchy1"/>
    <dgm:cxn modelId="{4FB46B9E-7E12-4B8A-9F13-6E2DA0B94DAB}" type="presParOf" srcId="{3B6072AF-63CE-42D6-BBEA-3EE0E5251D79}" destId="{F574E2C0-6BC3-4FBB-8667-25B590390681}" srcOrd="0" destOrd="0" presId="urn:microsoft.com/office/officeart/2005/8/layout/hierarchy1"/>
    <dgm:cxn modelId="{96A92FF9-E32A-4C72-9A90-95EE32BF4B1D}" type="presParOf" srcId="{3B6072AF-63CE-42D6-BBEA-3EE0E5251D79}" destId="{26576737-C4D8-4BB9-BEC1-1C7238F48057}" srcOrd="1" destOrd="0" presId="urn:microsoft.com/office/officeart/2005/8/layout/hierarchy1"/>
    <dgm:cxn modelId="{1B89BC0E-8959-435A-BDB7-0AEAF9FE58DA}" type="presParOf" srcId="{A62CE266-779B-4398-B366-F19342227DAA}" destId="{70A352E7-29AE-4A31-B5EC-367185EF162F}" srcOrd="1" destOrd="0" presId="urn:microsoft.com/office/officeart/2005/8/layout/hierarchy1"/>
    <dgm:cxn modelId="{C9449D40-4712-4ECF-8CD3-5411054C1273}" type="presParOf" srcId="{4CC677EC-7DC9-4601-8F0D-1FFDE34701A6}" destId="{5DE7EDE6-6AC6-4767-90C0-1A2D70131E80}" srcOrd="2" destOrd="0" presId="urn:microsoft.com/office/officeart/2005/8/layout/hierarchy1"/>
    <dgm:cxn modelId="{C3F68068-2323-4AA5-B51B-AF019D10A016}" type="presParOf" srcId="{4CC677EC-7DC9-4601-8F0D-1FFDE34701A6}" destId="{AE021342-96D9-45A6-9903-CA22D1DD3031}" srcOrd="3" destOrd="0" presId="urn:microsoft.com/office/officeart/2005/8/layout/hierarchy1"/>
    <dgm:cxn modelId="{3FFCB592-384B-4BBB-B505-DAF05E75240A}" type="presParOf" srcId="{AE021342-96D9-45A6-9903-CA22D1DD3031}" destId="{3B15F56E-4706-420E-8771-BC15773EC40F}" srcOrd="0" destOrd="0" presId="urn:microsoft.com/office/officeart/2005/8/layout/hierarchy1"/>
    <dgm:cxn modelId="{C9191E46-7274-448B-AE2C-B8C191B3C81E}" type="presParOf" srcId="{3B15F56E-4706-420E-8771-BC15773EC40F}" destId="{58AEBAB6-C39F-4D57-A749-07856B7AD9F8}" srcOrd="0" destOrd="0" presId="urn:microsoft.com/office/officeart/2005/8/layout/hierarchy1"/>
    <dgm:cxn modelId="{AFDCE5F2-0755-4D67-8D3F-015F4D880532}" type="presParOf" srcId="{3B15F56E-4706-420E-8771-BC15773EC40F}" destId="{95DB1701-62F4-4C5E-AA19-DB2A512C4405}" srcOrd="1" destOrd="0" presId="urn:microsoft.com/office/officeart/2005/8/layout/hierarchy1"/>
    <dgm:cxn modelId="{19358016-3156-4382-8084-5B94FD2647FE}" type="presParOf" srcId="{AE021342-96D9-45A6-9903-CA22D1DD3031}" destId="{D97EABD6-DBA6-40BB-BB58-D8A2BEDC6368}" srcOrd="1" destOrd="0" presId="urn:microsoft.com/office/officeart/2005/8/layout/hierarchy1"/>
    <dgm:cxn modelId="{31F0DD28-94C7-4B79-8F86-12441B7FED1E}" type="presParOf" srcId="{D97EABD6-DBA6-40BB-BB58-D8A2BEDC6368}" destId="{8D650BC5-FCF1-4F02-8787-0743447AF6DC}" srcOrd="0" destOrd="0" presId="urn:microsoft.com/office/officeart/2005/8/layout/hierarchy1"/>
    <dgm:cxn modelId="{3E226F56-5EB2-4451-BA1C-7355A40AC685}" type="presParOf" srcId="{D97EABD6-DBA6-40BB-BB58-D8A2BEDC6368}" destId="{A000B05D-E85A-4793-B0A9-ADBF8C92E638}" srcOrd="1" destOrd="0" presId="urn:microsoft.com/office/officeart/2005/8/layout/hierarchy1"/>
    <dgm:cxn modelId="{76261B58-2BC4-41D3-98C4-1D98ADE7A00B}" type="presParOf" srcId="{A000B05D-E85A-4793-B0A9-ADBF8C92E638}" destId="{91EDB9F2-C919-44FD-9DCA-1A517732DAC0}" srcOrd="0" destOrd="0" presId="urn:microsoft.com/office/officeart/2005/8/layout/hierarchy1"/>
    <dgm:cxn modelId="{8BB35448-F73B-4E11-911E-BAA520DD4874}" type="presParOf" srcId="{91EDB9F2-C919-44FD-9DCA-1A517732DAC0}" destId="{69102555-1399-494F-AE73-EEB4E7AE5E85}" srcOrd="0" destOrd="0" presId="urn:microsoft.com/office/officeart/2005/8/layout/hierarchy1"/>
    <dgm:cxn modelId="{E6BA429E-C3A6-4A7E-A15B-DA3AB5E06271}" type="presParOf" srcId="{91EDB9F2-C919-44FD-9DCA-1A517732DAC0}" destId="{9AA1F63E-1B22-468E-A9F3-620D329E4E4D}" srcOrd="1" destOrd="0" presId="urn:microsoft.com/office/officeart/2005/8/layout/hierarchy1"/>
    <dgm:cxn modelId="{E73BDD4D-A35A-4735-BA98-9A7106BDC739}" type="presParOf" srcId="{A000B05D-E85A-4793-B0A9-ADBF8C92E638}" destId="{51AA6F93-0B24-4474-A43A-9AF32930A56C}" srcOrd="1" destOrd="0" presId="urn:microsoft.com/office/officeart/2005/8/layout/hierarchy1"/>
    <dgm:cxn modelId="{1FAE242C-EC6E-448F-985D-B280AB74AA95}" type="presParOf" srcId="{D97EABD6-DBA6-40BB-BB58-D8A2BEDC6368}" destId="{44920787-826C-4F9F-9DA9-0C4E687BA7D7}" srcOrd="2" destOrd="0" presId="urn:microsoft.com/office/officeart/2005/8/layout/hierarchy1"/>
    <dgm:cxn modelId="{97F65F87-8502-4A10-A26C-44E04575753E}" type="presParOf" srcId="{D97EABD6-DBA6-40BB-BB58-D8A2BEDC6368}" destId="{5DB65E22-1B4F-4912-ABFC-A9EE19344B01}" srcOrd="3" destOrd="0" presId="urn:microsoft.com/office/officeart/2005/8/layout/hierarchy1"/>
    <dgm:cxn modelId="{5049FA32-DFEF-4308-89EE-1807B55B7A25}" type="presParOf" srcId="{5DB65E22-1B4F-4912-ABFC-A9EE19344B01}" destId="{02D4CCF4-8F66-4017-85FF-F75F4846E98F}" srcOrd="0" destOrd="0" presId="urn:microsoft.com/office/officeart/2005/8/layout/hierarchy1"/>
    <dgm:cxn modelId="{46D09D9E-0000-41BA-BBDC-E0D21EFF010C}" type="presParOf" srcId="{02D4CCF4-8F66-4017-85FF-F75F4846E98F}" destId="{8B17DFBB-2BCF-4D8C-925E-13EECB590E8A}" srcOrd="0" destOrd="0" presId="urn:microsoft.com/office/officeart/2005/8/layout/hierarchy1"/>
    <dgm:cxn modelId="{6F368B64-31FB-4D20-A6E9-EEE25B76A3F8}" type="presParOf" srcId="{02D4CCF4-8F66-4017-85FF-F75F4846E98F}" destId="{FA3D2D92-6668-4102-A214-59505FEDF21C}" srcOrd="1" destOrd="0" presId="urn:microsoft.com/office/officeart/2005/8/layout/hierarchy1"/>
    <dgm:cxn modelId="{D49AAB19-A509-4467-8A37-CA1C7330605B}" type="presParOf" srcId="{5DB65E22-1B4F-4912-ABFC-A9EE19344B01}" destId="{7D69EF40-93A6-48B1-B03F-9AB613904516}" srcOrd="1" destOrd="0" presId="urn:microsoft.com/office/officeart/2005/8/layout/hierarchy1"/>
    <dgm:cxn modelId="{C562227A-DB38-450C-8678-84D7E1D04D79}" type="presParOf" srcId="{D97EABD6-DBA6-40BB-BB58-D8A2BEDC6368}" destId="{9525E4CE-E3B6-425E-83B0-064B41B0EEB5}" srcOrd="4" destOrd="0" presId="urn:microsoft.com/office/officeart/2005/8/layout/hierarchy1"/>
    <dgm:cxn modelId="{D4E94CB4-8C56-440E-A2FE-3AF783255C7B}" type="presParOf" srcId="{D97EABD6-DBA6-40BB-BB58-D8A2BEDC6368}" destId="{2CD5E1D4-BA76-418C-9A27-987C65333BE3}" srcOrd="5" destOrd="0" presId="urn:microsoft.com/office/officeart/2005/8/layout/hierarchy1"/>
    <dgm:cxn modelId="{5F8CDC4A-DF8E-4BA8-9AD4-D1D960A49B99}" type="presParOf" srcId="{2CD5E1D4-BA76-418C-9A27-987C65333BE3}" destId="{A40E2B72-61CB-4F1C-B9B8-62AA9D75C23E}" srcOrd="0" destOrd="0" presId="urn:microsoft.com/office/officeart/2005/8/layout/hierarchy1"/>
    <dgm:cxn modelId="{8395BEEA-9598-48EC-BB02-EB1FE060D3B3}" type="presParOf" srcId="{A40E2B72-61CB-4F1C-B9B8-62AA9D75C23E}" destId="{ECB09624-3E71-4BCA-864B-03CD734EBA40}" srcOrd="0" destOrd="0" presId="urn:microsoft.com/office/officeart/2005/8/layout/hierarchy1"/>
    <dgm:cxn modelId="{66F29556-8B28-4BF9-846B-84B5AEC83E4C}" type="presParOf" srcId="{A40E2B72-61CB-4F1C-B9B8-62AA9D75C23E}" destId="{16A705A6-5322-4FC1-9515-90ACCA146A0B}" srcOrd="1" destOrd="0" presId="urn:microsoft.com/office/officeart/2005/8/layout/hierarchy1"/>
    <dgm:cxn modelId="{C8B5EB11-08CA-4613-BEC5-C3945D2C4968}" type="presParOf" srcId="{2CD5E1D4-BA76-418C-9A27-987C65333BE3}" destId="{08804E3E-C26A-406F-B4F2-550540D24A3E}" srcOrd="1" destOrd="0" presId="urn:microsoft.com/office/officeart/2005/8/layout/hierarchy1"/>
    <dgm:cxn modelId="{E2042606-2A7C-4171-A7B8-AC4AD8AB0B0D}" type="presParOf" srcId="{4CC677EC-7DC9-4601-8F0D-1FFDE34701A6}" destId="{7CC7C969-F5F3-4F47-A94D-937E9380E919}" srcOrd="4" destOrd="0" presId="urn:microsoft.com/office/officeart/2005/8/layout/hierarchy1"/>
    <dgm:cxn modelId="{1D529769-66EF-4992-9C6D-92A7F8AD6560}" type="presParOf" srcId="{4CC677EC-7DC9-4601-8F0D-1FFDE34701A6}" destId="{82FCBE0E-713A-4C64-95FC-D74EB8179A69}" srcOrd="5" destOrd="0" presId="urn:microsoft.com/office/officeart/2005/8/layout/hierarchy1"/>
    <dgm:cxn modelId="{F1895DEB-BA24-41F8-825D-B19E78BED5C2}" type="presParOf" srcId="{82FCBE0E-713A-4C64-95FC-D74EB8179A69}" destId="{805D8967-C009-47F9-901B-1C25F3278A21}" srcOrd="0" destOrd="0" presId="urn:microsoft.com/office/officeart/2005/8/layout/hierarchy1"/>
    <dgm:cxn modelId="{8874E318-7930-4BB3-AA63-D137FCA36188}" type="presParOf" srcId="{805D8967-C009-47F9-901B-1C25F3278A21}" destId="{92905998-06F6-4FF4-8631-30560A4DADDA}" srcOrd="0" destOrd="0" presId="urn:microsoft.com/office/officeart/2005/8/layout/hierarchy1"/>
    <dgm:cxn modelId="{73B8A5E6-B2A1-4C65-AB59-6E2C5739F653}" type="presParOf" srcId="{805D8967-C009-47F9-901B-1C25F3278A21}" destId="{4D04A3DF-9DAE-428A-A79E-121D3632768B}" srcOrd="1" destOrd="0" presId="urn:microsoft.com/office/officeart/2005/8/layout/hierarchy1"/>
    <dgm:cxn modelId="{1B6EF5F3-C794-4F3E-9DF3-C13AE4BACDAA}" type="presParOf" srcId="{82FCBE0E-713A-4C64-95FC-D74EB8179A69}" destId="{34175F2E-C8BF-4543-A720-7497C9EBF14B}" srcOrd="1" destOrd="0" presId="urn:microsoft.com/office/officeart/2005/8/layout/hierarchy1"/>
    <dgm:cxn modelId="{08D35913-E918-46BC-8977-C76AC252C88B}" type="presParOf" srcId="{34175F2E-C8BF-4543-A720-7497C9EBF14B}" destId="{7833F07B-3BAD-4DA5-95FC-E0E76D5EBB55}" srcOrd="0" destOrd="0" presId="urn:microsoft.com/office/officeart/2005/8/layout/hierarchy1"/>
    <dgm:cxn modelId="{A8561CB7-1265-41D2-B798-EBF54ECE5506}" type="presParOf" srcId="{34175F2E-C8BF-4543-A720-7497C9EBF14B}" destId="{C10F87B3-E0F3-424A-9D50-2B84775CF22F}" srcOrd="1" destOrd="0" presId="urn:microsoft.com/office/officeart/2005/8/layout/hierarchy1"/>
    <dgm:cxn modelId="{657AF247-E992-4CA0-BBCD-46F0501AE125}" type="presParOf" srcId="{C10F87B3-E0F3-424A-9D50-2B84775CF22F}" destId="{3E379240-96FB-48FD-92DB-DE468E82D868}" srcOrd="0" destOrd="0" presId="urn:microsoft.com/office/officeart/2005/8/layout/hierarchy1"/>
    <dgm:cxn modelId="{5DDEFB5D-25B7-4A01-9D63-919C22BC425A}" type="presParOf" srcId="{3E379240-96FB-48FD-92DB-DE468E82D868}" destId="{A3E4ABB5-D5CD-48D5-A125-05425297B4E2}" srcOrd="0" destOrd="0" presId="urn:microsoft.com/office/officeart/2005/8/layout/hierarchy1"/>
    <dgm:cxn modelId="{F00FF763-D0DB-40C2-8AFD-1A50BC238B2F}" type="presParOf" srcId="{3E379240-96FB-48FD-92DB-DE468E82D868}" destId="{19961F28-F7FF-4450-BC04-0AA262A94371}" srcOrd="1" destOrd="0" presId="urn:microsoft.com/office/officeart/2005/8/layout/hierarchy1"/>
    <dgm:cxn modelId="{67C47274-1F99-46A3-8CDA-24E2491C3307}" type="presParOf" srcId="{C10F87B3-E0F3-424A-9D50-2B84775CF22F}" destId="{B98DD9D7-B4DB-4F9E-A3D1-873656E4A920}" srcOrd="1" destOrd="0" presId="urn:microsoft.com/office/officeart/2005/8/layout/hierarchy1"/>
    <dgm:cxn modelId="{CDB83EFF-D2B9-4741-86AA-7A5F89DD5733}" type="presParOf" srcId="{34175F2E-C8BF-4543-A720-7497C9EBF14B}" destId="{2173C536-4D83-4ABE-8E3A-6D09AF9B6CD2}" srcOrd="2" destOrd="0" presId="urn:microsoft.com/office/officeart/2005/8/layout/hierarchy1"/>
    <dgm:cxn modelId="{260AB3C5-C4E4-4D21-8407-2B9A817CF09F}" type="presParOf" srcId="{34175F2E-C8BF-4543-A720-7497C9EBF14B}" destId="{E96FF181-1C79-4E67-91D7-4B8C027F0E03}" srcOrd="3" destOrd="0" presId="urn:microsoft.com/office/officeart/2005/8/layout/hierarchy1"/>
    <dgm:cxn modelId="{A7445682-05DE-440A-98DC-490A2AF18048}" type="presParOf" srcId="{E96FF181-1C79-4E67-91D7-4B8C027F0E03}" destId="{34F8BFAF-921E-4DEC-8426-55C7BBE12B8E}" srcOrd="0" destOrd="0" presId="urn:microsoft.com/office/officeart/2005/8/layout/hierarchy1"/>
    <dgm:cxn modelId="{B57282D2-3413-45AF-AF04-A5C2DD7D20F8}" type="presParOf" srcId="{34F8BFAF-921E-4DEC-8426-55C7BBE12B8E}" destId="{AB4460C2-8829-4D2F-823B-B8A2C7DC748C}" srcOrd="0" destOrd="0" presId="urn:microsoft.com/office/officeart/2005/8/layout/hierarchy1"/>
    <dgm:cxn modelId="{76EFAB1B-972E-4EF6-9D3B-252FE6A8BAAA}" type="presParOf" srcId="{34F8BFAF-921E-4DEC-8426-55C7BBE12B8E}" destId="{AC707224-60C2-4552-B29E-B8C25385C24D}" srcOrd="1" destOrd="0" presId="urn:microsoft.com/office/officeart/2005/8/layout/hierarchy1"/>
    <dgm:cxn modelId="{3A3F59EF-7762-49FB-8C13-540F30DA4452}" type="presParOf" srcId="{E96FF181-1C79-4E67-91D7-4B8C027F0E03}" destId="{70AA0213-AB5F-4041-89A5-31C8AE603B44}" srcOrd="1" destOrd="0" presId="urn:microsoft.com/office/officeart/2005/8/layout/hierarchy1"/>
    <dgm:cxn modelId="{0C1B32D8-869B-4195-9372-283AC128CD26}" type="presParOf" srcId="{34175F2E-C8BF-4543-A720-7497C9EBF14B}" destId="{435A682A-991F-46EF-96BD-EC6D1B72B654}" srcOrd="4" destOrd="0" presId="urn:microsoft.com/office/officeart/2005/8/layout/hierarchy1"/>
    <dgm:cxn modelId="{9EB22144-EB78-42BB-A0BC-F0BB45D4BA97}" type="presParOf" srcId="{34175F2E-C8BF-4543-A720-7497C9EBF14B}" destId="{937657D3-4802-4AE3-A17F-C82CA402D3CA}" srcOrd="5" destOrd="0" presId="urn:microsoft.com/office/officeart/2005/8/layout/hierarchy1"/>
    <dgm:cxn modelId="{DB7EA30D-116D-461C-B71D-25C170F06D2A}" type="presParOf" srcId="{937657D3-4802-4AE3-A17F-C82CA402D3CA}" destId="{A5911793-7642-4329-9005-11E9A3EC5C32}" srcOrd="0" destOrd="0" presId="urn:microsoft.com/office/officeart/2005/8/layout/hierarchy1"/>
    <dgm:cxn modelId="{F88228D5-4068-4FE4-8106-F3F1D2EF1647}" type="presParOf" srcId="{A5911793-7642-4329-9005-11E9A3EC5C32}" destId="{395EC0F0-16FD-4398-B1C3-5BB586650A6F}" srcOrd="0" destOrd="0" presId="urn:microsoft.com/office/officeart/2005/8/layout/hierarchy1"/>
    <dgm:cxn modelId="{8A46F70C-574A-4520-902B-3E5AE9D90660}" type="presParOf" srcId="{A5911793-7642-4329-9005-11E9A3EC5C32}" destId="{2B5960F0-A1FC-45F2-90C2-EF0BF3165A79}" srcOrd="1" destOrd="0" presId="urn:microsoft.com/office/officeart/2005/8/layout/hierarchy1"/>
    <dgm:cxn modelId="{126F742C-D0C0-417E-AB37-6B575DDC6473}" type="presParOf" srcId="{937657D3-4802-4AE3-A17F-C82CA402D3CA}" destId="{8902E7AC-E792-436E-8BE0-4A4D7836D4E1}"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1FA5D7F-EB26-4306-9B64-09F5FE28E47D}" type="doc">
      <dgm:prSet loTypeId="urn:microsoft.com/office/officeart/2005/8/layout/process1" loCatId="process" qsTypeId="urn:microsoft.com/office/officeart/2005/8/quickstyle/simple1" qsCatId="simple" csTypeId="urn:microsoft.com/office/officeart/2005/8/colors/accent6_4" csCatId="accent6" phldr="1"/>
      <dgm:spPr/>
    </dgm:pt>
    <dgm:pt modelId="{23FC26B5-23BF-4E31-96DB-767637C1B886}">
      <dgm:prSet phldrT="[文本]"/>
      <dgm:spPr>
        <a:xfrm>
          <a:off x="3968" y="420064"/>
          <a:ext cx="1230312" cy="738187"/>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科研会议</a:t>
          </a:r>
          <a:endParaRPr lang="zh-CN" altLang="en-US" dirty="0">
            <a:latin typeface="Impact" panose="020B0806030902050204"/>
            <a:ea typeface="宋体" panose="02010600030101010101" pitchFamily="2" charset="-122"/>
            <a:cs typeface="+mn-cs"/>
          </a:endParaRPr>
        </a:p>
      </dgm:t>
    </dgm:pt>
    <dgm:pt modelId="{2E9C717D-2519-4C91-AC3E-B09E15CF46D8}" type="parTrans" cxnId="{6EEB7B88-E82B-4C86-B235-E13581CB3106}">
      <dgm:prSet/>
      <dgm:spPr/>
      <dgm:t>
        <a:bodyPr/>
        <a:lstStyle/>
        <a:p>
          <a:endParaRPr lang="zh-CN" altLang="en-US"/>
        </a:p>
      </dgm:t>
    </dgm:pt>
    <dgm:pt modelId="{9DAFAE88-4372-4E30-94B2-A772091D5F31}" type="sibTrans" cxnId="{6EEB7B88-E82B-4C86-B235-E13581CB3106}">
      <dgm:prSet/>
      <dgm:spPr>
        <a:xfrm>
          <a:off x="1357312" y="636599"/>
          <a:ext cx="260826" cy="305117"/>
        </a:xfrm>
        <a:prstGeom prst="rightArrow">
          <a:avLst>
            <a:gd name="adj1" fmla="val 60000"/>
            <a:gd name="adj2" fmla="val 50000"/>
          </a:avLst>
        </a:prstGeom>
      </dgm:spPr>
      <dgm:t>
        <a:bodyPr/>
        <a:lstStyle/>
        <a:p>
          <a:endParaRPr lang="zh-CN" altLang="en-US">
            <a:solidFill>
              <a:sysClr val="window" lastClr="FFFFFF"/>
            </a:solidFill>
            <a:latin typeface="Impact" panose="020B0806030902050204"/>
            <a:ea typeface="宋体" panose="02010600030101010101" pitchFamily="2" charset="-122"/>
            <a:cs typeface="+mn-cs"/>
          </a:endParaRPr>
        </a:p>
      </dgm:t>
    </dgm:pt>
    <dgm:pt modelId="{1D4D3DA5-715C-4148-91A3-377CEF5DAFE7}">
      <dgm:prSet phldrT="[文本]"/>
      <dgm:spPr>
        <a:xfrm>
          <a:off x="1726406" y="420064"/>
          <a:ext cx="1230312" cy="738187"/>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美育工作会议</a:t>
          </a:r>
          <a:endParaRPr lang="zh-CN" altLang="en-US" dirty="0">
            <a:latin typeface="Impact" panose="020B0806030902050204"/>
            <a:ea typeface="宋体" panose="02010600030101010101" pitchFamily="2" charset="-122"/>
            <a:cs typeface="+mn-cs"/>
          </a:endParaRPr>
        </a:p>
      </dgm:t>
    </dgm:pt>
    <dgm:pt modelId="{1255E9C3-7592-400C-B7BA-23BD3B6B2A50}" type="parTrans" cxnId="{F8B4B1C3-3962-41BE-BC9D-9EF5757973C1}">
      <dgm:prSet/>
      <dgm:spPr/>
      <dgm:t>
        <a:bodyPr/>
        <a:lstStyle/>
        <a:p>
          <a:endParaRPr lang="zh-CN" altLang="en-US"/>
        </a:p>
      </dgm:t>
    </dgm:pt>
    <dgm:pt modelId="{407566FE-6335-4D21-AA71-6D3B7A7BBDBD}" type="sibTrans" cxnId="{F8B4B1C3-3962-41BE-BC9D-9EF5757973C1}">
      <dgm:prSet/>
      <dgm:spPr>
        <a:xfrm>
          <a:off x="3079750" y="636599"/>
          <a:ext cx="260826" cy="305117"/>
        </a:xfrm>
        <a:prstGeom prst="rightArrow">
          <a:avLst>
            <a:gd name="adj1" fmla="val 60000"/>
            <a:gd name="adj2" fmla="val 50000"/>
          </a:avLst>
        </a:prstGeom>
      </dgm:spPr>
      <dgm:t>
        <a:bodyPr/>
        <a:lstStyle/>
        <a:p>
          <a:endParaRPr lang="zh-CN" altLang="en-US">
            <a:solidFill>
              <a:sysClr val="window" lastClr="FFFFFF"/>
            </a:solidFill>
            <a:latin typeface="Impact" panose="020B0806030902050204"/>
            <a:ea typeface="宋体" panose="02010600030101010101" pitchFamily="2" charset="-122"/>
            <a:cs typeface="+mn-cs"/>
          </a:endParaRPr>
        </a:p>
      </dgm:t>
    </dgm:pt>
    <dgm:pt modelId="{C9FB8AD2-39A3-46CC-B6D0-2C6B55B44B53}">
      <dgm:prSet phldrT="[文本]"/>
      <dgm:spPr>
        <a:xfrm>
          <a:off x="3448843" y="420064"/>
          <a:ext cx="1230312" cy="738187"/>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学生工作例会</a:t>
          </a:r>
          <a:endParaRPr lang="zh-CN" altLang="en-US" dirty="0">
            <a:latin typeface="Impact" panose="020B0806030902050204"/>
            <a:ea typeface="宋体" panose="02010600030101010101" pitchFamily="2" charset="-122"/>
            <a:cs typeface="+mn-cs"/>
          </a:endParaRPr>
        </a:p>
      </dgm:t>
    </dgm:pt>
    <dgm:pt modelId="{FFB2AC1B-2FDA-46A7-A6A3-69385FCC51C2}" type="parTrans" cxnId="{FBCB1E1E-8476-4693-96C3-6973B170BA9B}">
      <dgm:prSet/>
      <dgm:spPr/>
      <dgm:t>
        <a:bodyPr/>
        <a:lstStyle/>
        <a:p>
          <a:endParaRPr lang="zh-CN" altLang="en-US"/>
        </a:p>
      </dgm:t>
    </dgm:pt>
    <dgm:pt modelId="{166A3C09-2C3D-43B4-B324-E4B129ED488A}" type="sibTrans" cxnId="{FBCB1E1E-8476-4693-96C3-6973B170BA9B}">
      <dgm:prSet/>
      <dgm:spPr>
        <a:xfrm>
          <a:off x="4802187" y="636599"/>
          <a:ext cx="260826" cy="305117"/>
        </a:xfrm>
        <a:prstGeom prst="rightArrow">
          <a:avLst>
            <a:gd name="adj1" fmla="val 60000"/>
            <a:gd name="adj2" fmla="val 50000"/>
          </a:avLst>
        </a:prstGeom>
      </dgm:spPr>
      <dgm:t>
        <a:bodyPr/>
        <a:lstStyle/>
        <a:p>
          <a:endParaRPr lang="zh-CN" altLang="en-US">
            <a:solidFill>
              <a:sysClr val="window" lastClr="FFFFFF"/>
            </a:solidFill>
            <a:latin typeface="Impact" panose="020B0806030902050204"/>
            <a:ea typeface="宋体" panose="02010600030101010101" pitchFamily="2" charset="-122"/>
            <a:cs typeface="+mn-cs"/>
          </a:endParaRPr>
        </a:p>
      </dgm:t>
    </dgm:pt>
    <dgm:pt modelId="{61D739F1-7E54-4FC5-93E1-1DA7D5CE83A6}">
      <dgm:prSet phldrT="[文本]"/>
      <dgm:spPr>
        <a:xfrm>
          <a:off x="5171281" y="420064"/>
          <a:ext cx="1230312" cy="738187"/>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解说员培训</a:t>
          </a:r>
          <a:endParaRPr lang="zh-CN" altLang="en-US" dirty="0">
            <a:latin typeface="Impact" panose="020B0806030902050204"/>
            <a:ea typeface="宋体" panose="02010600030101010101" pitchFamily="2" charset="-122"/>
            <a:cs typeface="+mn-cs"/>
          </a:endParaRPr>
        </a:p>
      </dgm:t>
    </dgm:pt>
    <dgm:pt modelId="{98410FD6-C462-400A-BA7F-E54E77EE6122}" type="parTrans" cxnId="{37843446-3E88-4DDA-8294-CFE8E48A8D4C}">
      <dgm:prSet/>
      <dgm:spPr/>
      <dgm:t>
        <a:bodyPr/>
        <a:lstStyle/>
        <a:p>
          <a:endParaRPr lang="zh-CN" altLang="en-US"/>
        </a:p>
      </dgm:t>
    </dgm:pt>
    <dgm:pt modelId="{28D71CC7-DEE2-4D71-8A83-7553B239B54B}" type="sibTrans" cxnId="{37843446-3E88-4DDA-8294-CFE8E48A8D4C}">
      <dgm:prSet/>
      <dgm:spPr>
        <a:xfrm>
          <a:off x="6524624" y="636599"/>
          <a:ext cx="260826" cy="305117"/>
        </a:xfrm>
        <a:prstGeom prst="rightArrow">
          <a:avLst>
            <a:gd name="adj1" fmla="val 60000"/>
            <a:gd name="adj2" fmla="val 50000"/>
          </a:avLst>
        </a:prstGeom>
      </dgm:spPr>
      <dgm:t>
        <a:bodyPr/>
        <a:lstStyle/>
        <a:p>
          <a:endParaRPr lang="zh-CN" altLang="en-US">
            <a:solidFill>
              <a:sysClr val="window" lastClr="FFFFFF"/>
            </a:solidFill>
            <a:latin typeface="Impact" panose="020B0806030902050204"/>
            <a:ea typeface="宋体" panose="02010600030101010101" pitchFamily="2" charset="-122"/>
            <a:cs typeface="+mn-cs"/>
          </a:endParaRPr>
        </a:p>
      </dgm:t>
    </dgm:pt>
    <dgm:pt modelId="{E0943C15-762C-446C-9A71-30047CF59386}">
      <dgm:prSet phldrT="[文本]"/>
      <dgm:spPr>
        <a:xfrm>
          <a:off x="6893718" y="420064"/>
          <a:ext cx="1230312" cy="738187"/>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计算机等级考试</a:t>
          </a:r>
          <a:endParaRPr lang="zh-CN" altLang="en-US" dirty="0">
            <a:latin typeface="Impact" panose="020B0806030902050204"/>
            <a:ea typeface="宋体" panose="02010600030101010101" pitchFamily="2" charset="-122"/>
            <a:cs typeface="+mn-cs"/>
          </a:endParaRPr>
        </a:p>
      </dgm:t>
    </dgm:pt>
    <dgm:pt modelId="{6E0832D1-AAC6-4571-B9C3-A4E3C63A03FA}" type="parTrans" cxnId="{9D300329-10FE-41D1-B2B5-49843414EFB2}">
      <dgm:prSet/>
      <dgm:spPr/>
      <dgm:t>
        <a:bodyPr/>
        <a:lstStyle/>
        <a:p>
          <a:endParaRPr lang="zh-CN" altLang="en-US"/>
        </a:p>
      </dgm:t>
    </dgm:pt>
    <dgm:pt modelId="{C9EA6BC4-FB6F-4F73-96F6-D66B09CCFE28}" type="sibTrans" cxnId="{9D300329-10FE-41D1-B2B5-49843414EFB2}">
      <dgm:prSet/>
      <dgm:spPr/>
      <dgm:t>
        <a:bodyPr/>
        <a:lstStyle/>
        <a:p>
          <a:endParaRPr lang="zh-CN" altLang="en-US"/>
        </a:p>
      </dgm:t>
    </dgm:pt>
    <dgm:pt modelId="{9D6749FC-D36E-4DEF-ABE7-CA414CD68625}" type="pres">
      <dgm:prSet presAssocID="{71FA5D7F-EB26-4306-9B64-09F5FE28E47D}" presName="Name0" presStyleCnt="0">
        <dgm:presLayoutVars>
          <dgm:dir/>
          <dgm:resizeHandles val="exact"/>
        </dgm:presLayoutVars>
      </dgm:prSet>
      <dgm:spPr/>
    </dgm:pt>
    <dgm:pt modelId="{A562827A-C792-4F7B-9963-9484882E0903}" type="pres">
      <dgm:prSet presAssocID="{23FC26B5-23BF-4E31-96DB-767637C1B886}" presName="node" presStyleLbl="node1" presStyleIdx="0" presStyleCnt="5">
        <dgm:presLayoutVars>
          <dgm:bulletEnabled val="1"/>
        </dgm:presLayoutVars>
      </dgm:prSet>
      <dgm:spPr/>
    </dgm:pt>
    <dgm:pt modelId="{78D037FD-0179-487E-9665-6008787A85D6}" type="pres">
      <dgm:prSet presAssocID="{9DAFAE88-4372-4E30-94B2-A772091D5F31}" presName="sibTrans" presStyleLbl="sibTrans2D1" presStyleIdx="0" presStyleCnt="4"/>
      <dgm:spPr/>
    </dgm:pt>
    <dgm:pt modelId="{321CB9C6-7522-4B62-9DA9-6E6381A4F2F3}" type="pres">
      <dgm:prSet presAssocID="{9DAFAE88-4372-4E30-94B2-A772091D5F31}" presName="connectorText" presStyleLbl="sibTrans2D1" presStyleIdx="0" presStyleCnt="4"/>
      <dgm:spPr/>
    </dgm:pt>
    <dgm:pt modelId="{F2746994-5168-4BC5-899B-2FE3AA2ACD69}" type="pres">
      <dgm:prSet presAssocID="{1D4D3DA5-715C-4148-91A3-377CEF5DAFE7}" presName="node" presStyleLbl="node1" presStyleIdx="1" presStyleCnt="5">
        <dgm:presLayoutVars>
          <dgm:bulletEnabled val="1"/>
        </dgm:presLayoutVars>
      </dgm:prSet>
      <dgm:spPr/>
    </dgm:pt>
    <dgm:pt modelId="{A26641B2-2235-4EAF-BF4B-C7BA35318579}" type="pres">
      <dgm:prSet presAssocID="{407566FE-6335-4D21-AA71-6D3B7A7BBDBD}" presName="sibTrans" presStyleLbl="sibTrans2D1" presStyleIdx="1" presStyleCnt="4"/>
      <dgm:spPr/>
    </dgm:pt>
    <dgm:pt modelId="{71AFA0F5-F1D1-4CB0-8278-422E82E1D765}" type="pres">
      <dgm:prSet presAssocID="{407566FE-6335-4D21-AA71-6D3B7A7BBDBD}" presName="connectorText" presStyleLbl="sibTrans2D1" presStyleIdx="1" presStyleCnt="4"/>
      <dgm:spPr/>
    </dgm:pt>
    <dgm:pt modelId="{2BCFA0E3-1A49-4C14-BD44-48F40BB9E903}" type="pres">
      <dgm:prSet presAssocID="{C9FB8AD2-39A3-46CC-B6D0-2C6B55B44B53}" presName="node" presStyleLbl="node1" presStyleIdx="2" presStyleCnt="5">
        <dgm:presLayoutVars>
          <dgm:bulletEnabled val="1"/>
        </dgm:presLayoutVars>
      </dgm:prSet>
      <dgm:spPr/>
    </dgm:pt>
    <dgm:pt modelId="{2F54C013-FE86-43DE-ACA6-CD8013D9D33A}" type="pres">
      <dgm:prSet presAssocID="{166A3C09-2C3D-43B4-B324-E4B129ED488A}" presName="sibTrans" presStyleLbl="sibTrans2D1" presStyleIdx="2" presStyleCnt="4"/>
      <dgm:spPr/>
    </dgm:pt>
    <dgm:pt modelId="{B6709160-DDB2-4EFD-852B-B3EE268BCB4C}" type="pres">
      <dgm:prSet presAssocID="{166A3C09-2C3D-43B4-B324-E4B129ED488A}" presName="connectorText" presStyleLbl="sibTrans2D1" presStyleIdx="2" presStyleCnt="4"/>
      <dgm:spPr/>
    </dgm:pt>
    <dgm:pt modelId="{CEDA2344-8A8A-4FEC-B422-E06A0C3C16F5}" type="pres">
      <dgm:prSet presAssocID="{61D739F1-7E54-4FC5-93E1-1DA7D5CE83A6}" presName="node" presStyleLbl="node1" presStyleIdx="3" presStyleCnt="5">
        <dgm:presLayoutVars>
          <dgm:bulletEnabled val="1"/>
        </dgm:presLayoutVars>
      </dgm:prSet>
      <dgm:spPr/>
    </dgm:pt>
    <dgm:pt modelId="{FEF063B8-462A-43A7-A042-E391BD4911BB}" type="pres">
      <dgm:prSet presAssocID="{28D71CC7-DEE2-4D71-8A83-7553B239B54B}" presName="sibTrans" presStyleLbl="sibTrans2D1" presStyleIdx="3" presStyleCnt="4"/>
      <dgm:spPr/>
    </dgm:pt>
    <dgm:pt modelId="{D1467F46-BF66-4E84-8422-73F9C66CA0D2}" type="pres">
      <dgm:prSet presAssocID="{28D71CC7-DEE2-4D71-8A83-7553B239B54B}" presName="connectorText" presStyleLbl="sibTrans2D1" presStyleIdx="3" presStyleCnt="4"/>
      <dgm:spPr/>
    </dgm:pt>
    <dgm:pt modelId="{6A77CC00-E417-4D51-9DF2-5367B1D6C273}" type="pres">
      <dgm:prSet presAssocID="{E0943C15-762C-446C-9A71-30047CF59386}" presName="node" presStyleLbl="node1" presStyleIdx="4" presStyleCnt="5">
        <dgm:presLayoutVars>
          <dgm:bulletEnabled val="1"/>
        </dgm:presLayoutVars>
      </dgm:prSet>
      <dgm:spPr/>
    </dgm:pt>
  </dgm:ptLst>
  <dgm:cxnLst>
    <dgm:cxn modelId="{FBCB1E1E-8476-4693-96C3-6973B170BA9B}" srcId="{71FA5D7F-EB26-4306-9B64-09F5FE28E47D}" destId="{C9FB8AD2-39A3-46CC-B6D0-2C6B55B44B53}" srcOrd="2" destOrd="0" parTransId="{FFB2AC1B-2FDA-46A7-A6A3-69385FCC51C2}" sibTransId="{166A3C09-2C3D-43B4-B324-E4B129ED488A}"/>
    <dgm:cxn modelId="{E8674324-43E2-42AE-8707-B1F9A746AD32}" type="presOf" srcId="{166A3C09-2C3D-43B4-B324-E4B129ED488A}" destId="{2F54C013-FE86-43DE-ACA6-CD8013D9D33A}" srcOrd="0" destOrd="0" presId="urn:microsoft.com/office/officeart/2005/8/layout/process1"/>
    <dgm:cxn modelId="{9D300329-10FE-41D1-B2B5-49843414EFB2}" srcId="{71FA5D7F-EB26-4306-9B64-09F5FE28E47D}" destId="{E0943C15-762C-446C-9A71-30047CF59386}" srcOrd="4" destOrd="0" parTransId="{6E0832D1-AAC6-4571-B9C3-A4E3C63A03FA}" sibTransId="{C9EA6BC4-FB6F-4F73-96F6-D66B09CCFE28}"/>
    <dgm:cxn modelId="{BDA2862D-D3A1-4CB8-93ED-A95690B05097}" type="presOf" srcId="{28D71CC7-DEE2-4D71-8A83-7553B239B54B}" destId="{FEF063B8-462A-43A7-A042-E391BD4911BB}" srcOrd="0" destOrd="0" presId="urn:microsoft.com/office/officeart/2005/8/layout/process1"/>
    <dgm:cxn modelId="{37843446-3E88-4DDA-8294-CFE8E48A8D4C}" srcId="{71FA5D7F-EB26-4306-9B64-09F5FE28E47D}" destId="{61D739F1-7E54-4FC5-93E1-1DA7D5CE83A6}" srcOrd="3" destOrd="0" parTransId="{98410FD6-C462-400A-BA7F-E54E77EE6122}" sibTransId="{28D71CC7-DEE2-4D71-8A83-7553B239B54B}"/>
    <dgm:cxn modelId="{929E5A6C-868F-4D98-9948-A8308F734369}" type="presOf" srcId="{28D71CC7-DEE2-4D71-8A83-7553B239B54B}" destId="{D1467F46-BF66-4E84-8422-73F9C66CA0D2}" srcOrd="1" destOrd="0" presId="urn:microsoft.com/office/officeart/2005/8/layout/process1"/>
    <dgm:cxn modelId="{9FA2314E-5288-405E-BDD7-9833C61DF344}" type="presOf" srcId="{E0943C15-762C-446C-9A71-30047CF59386}" destId="{6A77CC00-E417-4D51-9DF2-5367B1D6C273}" srcOrd="0" destOrd="0" presId="urn:microsoft.com/office/officeart/2005/8/layout/process1"/>
    <dgm:cxn modelId="{29095171-9A7F-49A8-A4F1-7B1B11AB4173}" type="presOf" srcId="{9DAFAE88-4372-4E30-94B2-A772091D5F31}" destId="{321CB9C6-7522-4B62-9DA9-6E6381A4F2F3}" srcOrd="1" destOrd="0" presId="urn:microsoft.com/office/officeart/2005/8/layout/process1"/>
    <dgm:cxn modelId="{E939AE75-8BA5-4043-A4BC-272F86645B65}" type="presOf" srcId="{407566FE-6335-4D21-AA71-6D3B7A7BBDBD}" destId="{A26641B2-2235-4EAF-BF4B-C7BA35318579}" srcOrd="0" destOrd="0" presId="urn:microsoft.com/office/officeart/2005/8/layout/process1"/>
    <dgm:cxn modelId="{6EEB7B88-E82B-4C86-B235-E13581CB3106}" srcId="{71FA5D7F-EB26-4306-9B64-09F5FE28E47D}" destId="{23FC26B5-23BF-4E31-96DB-767637C1B886}" srcOrd="0" destOrd="0" parTransId="{2E9C717D-2519-4C91-AC3E-B09E15CF46D8}" sibTransId="{9DAFAE88-4372-4E30-94B2-A772091D5F31}"/>
    <dgm:cxn modelId="{ACF17BA5-F089-4042-A707-E6E0FB26A2F9}" type="presOf" srcId="{1D4D3DA5-715C-4148-91A3-377CEF5DAFE7}" destId="{F2746994-5168-4BC5-899B-2FE3AA2ACD69}" srcOrd="0" destOrd="0" presId="urn:microsoft.com/office/officeart/2005/8/layout/process1"/>
    <dgm:cxn modelId="{F8B4B1C3-3962-41BE-BC9D-9EF5757973C1}" srcId="{71FA5D7F-EB26-4306-9B64-09F5FE28E47D}" destId="{1D4D3DA5-715C-4148-91A3-377CEF5DAFE7}" srcOrd="1" destOrd="0" parTransId="{1255E9C3-7592-400C-B7BA-23BD3B6B2A50}" sibTransId="{407566FE-6335-4D21-AA71-6D3B7A7BBDBD}"/>
    <dgm:cxn modelId="{66CBE8C7-D557-478D-A76A-822A31BC1481}" type="presOf" srcId="{9DAFAE88-4372-4E30-94B2-A772091D5F31}" destId="{78D037FD-0179-487E-9665-6008787A85D6}" srcOrd="0" destOrd="0" presId="urn:microsoft.com/office/officeart/2005/8/layout/process1"/>
    <dgm:cxn modelId="{305DB6CA-4FE5-4094-B1BE-BF2F44E12EE5}" type="presOf" srcId="{166A3C09-2C3D-43B4-B324-E4B129ED488A}" destId="{B6709160-DDB2-4EFD-852B-B3EE268BCB4C}" srcOrd="1" destOrd="0" presId="urn:microsoft.com/office/officeart/2005/8/layout/process1"/>
    <dgm:cxn modelId="{FC07C5CA-B045-4D6D-B101-5A05FC5D1A34}" type="presOf" srcId="{C9FB8AD2-39A3-46CC-B6D0-2C6B55B44B53}" destId="{2BCFA0E3-1A49-4C14-BD44-48F40BB9E903}" srcOrd="0" destOrd="0" presId="urn:microsoft.com/office/officeart/2005/8/layout/process1"/>
    <dgm:cxn modelId="{D93D49D0-2BA5-4346-B1DD-A18BF143DEBF}" type="presOf" srcId="{23FC26B5-23BF-4E31-96DB-767637C1B886}" destId="{A562827A-C792-4F7B-9963-9484882E0903}" srcOrd="0" destOrd="0" presId="urn:microsoft.com/office/officeart/2005/8/layout/process1"/>
    <dgm:cxn modelId="{7622C8D0-36DE-47C1-9B6A-F101C319F95F}" type="presOf" srcId="{71FA5D7F-EB26-4306-9B64-09F5FE28E47D}" destId="{9D6749FC-D36E-4DEF-ABE7-CA414CD68625}" srcOrd="0" destOrd="0" presId="urn:microsoft.com/office/officeart/2005/8/layout/process1"/>
    <dgm:cxn modelId="{95367AF2-08E8-4BA3-9310-53CAAE4CD575}" type="presOf" srcId="{61D739F1-7E54-4FC5-93E1-1DA7D5CE83A6}" destId="{CEDA2344-8A8A-4FEC-B422-E06A0C3C16F5}" srcOrd="0" destOrd="0" presId="urn:microsoft.com/office/officeart/2005/8/layout/process1"/>
    <dgm:cxn modelId="{E2CCAFF7-017A-4B10-A7D6-C7C93A175493}" type="presOf" srcId="{407566FE-6335-4D21-AA71-6D3B7A7BBDBD}" destId="{71AFA0F5-F1D1-4CB0-8278-422E82E1D765}" srcOrd="1" destOrd="0" presId="urn:microsoft.com/office/officeart/2005/8/layout/process1"/>
    <dgm:cxn modelId="{5C31DCFC-5F7A-4B89-BC19-2754D428E45C}" type="presParOf" srcId="{9D6749FC-D36E-4DEF-ABE7-CA414CD68625}" destId="{A562827A-C792-4F7B-9963-9484882E0903}" srcOrd="0" destOrd="0" presId="urn:microsoft.com/office/officeart/2005/8/layout/process1"/>
    <dgm:cxn modelId="{D6F12F46-3E04-49CF-8CC3-936AC6C27AA9}" type="presParOf" srcId="{9D6749FC-D36E-4DEF-ABE7-CA414CD68625}" destId="{78D037FD-0179-487E-9665-6008787A85D6}" srcOrd="1" destOrd="0" presId="urn:microsoft.com/office/officeart/2005/8/layout/process1"/>
    <dgm:cxn modelId="{D1B64357-5AC1-4233-99AC-3BCD6D6D9377}" type="presParOf" srcId="{78D037FD-0179-487E-9665-6008787A85D6}" destId="{321CB9C6-7522-4B62-9DA9-6E6381A4F2F3}" srcOrd="0" destOrd="0" presId="urn:microsoft.com/office/officeart/2005/8/layout/process1"/>
    <dgm:cxn modelId="{8808FFCC-9F63-4A03-B09D-342599510FFA}" type="presParOf" srcId="{9D6749FC-D36E-4DEF-ABE7-CA414CD68625}" destId="{F2746994-5168-4BC5-899B-2FE3AA2ACD69}" srcOrd="2" destOrd="0" presId="urn:microsoft.com/office/officeart/2005/8/layout/process1"/>
    <dgm:cxn modelId="{34FC360A-AFE7-4B65-A6FF-27DFCADAF172}" type="presParOf" srcId="{9D6749FC-D36E-4DEF-ABE7-CA414CD68625}" destId="{A26641B2-2235-4EAF-BF4B-C7BA35318579}" srcOrd="3" destOrd="0" presId="urn:microsoft.com/office/officeart/2005/8/layout/process1"/>
    <dgm:cxn modelId="{D5A381CC-76A1-435F-9707-4E6E149B8AA7}" type="presParOf" srcId="{A26641B2-2235-4EAF-BF4B-C7BA35318579}" destId="{71AFA0F5-F1D1-4CB0-8278-422E82E1D765}" srcOrd="0" destOrd="0" presId="urn:microsoft.com/office/officeart/2005/8/layout/process1"/>
    <dgm:cxn modelId="{8E9337DC-D05E-43B7-8AA1-DA573153A245}" type="presParOf" srcId="{9D6749FC-D36E-4DEF-ABE7-CA414CD68625}" destId="{2BCFA0E3-1A49-4C14-BD44-48F40BB9E903}" srcOrd="4" destOrd="0" presId="urn:microsoft.com/office/officeart/2005/8/layout/process1"/>
    <dgm:cxn modelId="{6440D1D6-8EAB-4165-B122-BBEE22303206}" type="presParOf" srcId="{9D6749FC-D36E-4DEF-ABE7-CA414CD68625}" destId="{2F54C013-FE86-43DE-ACA6-CD8013D9D33A}" srcOrd="5" destOrd="0" presId="urn:microsoft.com/office/officeart/2005/8/layout/process1"/>
    <dgm:cxn modelId="{091ECD0F-5B8B-45C4-8C01-E673B40EB5D3}" type="presParOf" srcId="{2F54C013-FE86-43DE-ACA6-CD8013D9D33A}" destId="{B6709160-DDB2-4EFD-852B-B3EE268BCB4C}" srcOrd="0" destOrd="0" presId="urn:microsoft.com/office/officeart/2005/8/layout/process1"/>
    <dgm:cxn modelId="{4431D0FC-757B-4AE1-9DCD-6694034AC853}" type="presParOf" srcId="{9D6749FC-D36E-4DEF-ABE7-CA414CD68625}" destId="{CEDA2344-8A8A-4FEC-B422-E06A0C3C16F5}" srcOrd="6" destOrd="0" presId="urn:microsoft.com/office/officeart/2005/8/layout/process1"/>
    <dgm:cxn modelId="{E8D07F37-C45A-4A53-A317-A4B524674AA4}" type="presParOf" srcId="{9D6749FC-D36E-4DEF-ABE7-CA414CD68625}" destId="{FEF063B8-462A-43A7-A042-E391BD4911BB}" srcOrd="7" destOrd="0" presId="urn:microsoft.com/office/officeart/2005/8/layout/process1"/>
    <dgm:cxn modelId="{770E8E6B-0D3E-45E1-94A4-D8A79F2F0873}" type="presParOf" srcId="{FEF063B8-462A-43A7-A042-E391BD4911BB}" destId="{D1467F46-BF66-4E84-8422-73F9C66CA0D2}" srcOrd="0" destOrd="0" presId="urn:microsoft.com/office/officeart/2005/8/layout/process1"/>
    <dgm:cxn modelId="{088D9356-6620-49AB-B67F-D93832923419}" type="presParOf" srcId="{9D6749FC-D36E-4DEF-ABE7-CA414CD68625}" destId="{6A77CC00-E417-4D51-9DF2-5367B1D6C273}" srcOrd="8"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C5757B-6883-40D2-893F-8589F33791BF}" type="doc">
      <dgm:prSet loTypeId="urn:microsoft.com/office/officeart/2005/8/layout/hierarchy1" loCatId="hierarchy" qsTypeId="urn:microsoft.com/office/officeart/2005/8/quickstyle/simple1" qsCatId="simple" csTypeId="urn:microsoft.com/office/officeart/2005/8/colors/colorful5" csCatId="colorful" phldr="1"/>
      <dgm:spPr/>
      <dgm:t>
        <a:bodyPr/>
        <a:lstStyle/>
        <a:p>
          <a:endParaRPr lang="zh-CN" altLang="en-US"/>
        </a:p>
      </dgm:t>
    </dgm:pt>
    <dgm:pt modelId="{498F32BC-3AEB-4C59-BDB1-E851E01A99CB}">
      <dgm:prSet phldrT="[文本]"/>
      <dgm:spPr>
        <a:xfrm>
          <a:off x="3462337" y="164547"/>
          <a:ext cx="1353740" cy="859625"/>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儿童牙齿保健宣讲</a:t>
          </a:r>
          <a:endParaRPr lang="zh-CN" altLang="en-US" dirty="0">
            <a:latin typeface="Impact" panose="020B0806030902050204"/>
            <a:ea typeface="宋体" panose="02010600030101010101" pitchFamily="2" charset="-122"/>
            <a:cs typeface="+mn-cs"/>
          </a:endParaRPr>
        </a:p>
      </dgm:t>
    </dgm:pt>
    <dgm:pt modelId="{70E67562-EF3A-4977-A457-C60333F8AFFE}" type="parTrans" cxnId="{CA8EDFE9-6974-43D2-B5A0-F63839BCAB47}">
      <dgm:prSet/>
      <dgm:spPr/>
      <dgm:t>
        <a:bodyPr/>
        <a:lstStyle/>
        <a:p>
          <a:endParaRPr lang="zh-CN" altLang="en-US"/>
        </a:p>
      </dgm:t>
    </dgm:pt>
    <dgm:pt modelId="{7060AB9A-FC24-4917-9CF2-25B9AB6AFFAA}" type="sibTrans" cxnId="{CA8EDFE9-6974-43D2-B5A0-F63839BCAB47}">
      <dgm:prSet/>
      <dgm:spPr/>
      <dgm:t>
        <a:bodyPr/>
        <a:lstStyle/>
        <a:p>
          <a:endParaRPr lang="zh-CN" altLang="en-US"/>
        </a:p>
      </dgm:t>
    </dgm:pt>
    <dgm:pt modelId="{B6F822E3-87DE-495A-ABE9-0E60C896032E}">
      <dgm:prSet phldrT="[文本]"/>
      <dgm:spPr>
        <a:xfrm>
          <a:off x="153193" y="1417885"/>
          <a:ext cx="1353740" cy="859625"/>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什么是牙齿</a:t>
          </a:r>
          <a:endParaRPr lang="zh-CN" altLang="en-US" dirty="0">
            <a:latin typeface="Impact" panose="020B0806030902050204"/>
            <a:ea typeface="宋体" panose="02010600030101010101" pitchFamily="2" charset="-122"/>
            <a:cs typeface="+mn-cs"/>
          </a:endParaRPr>
        </a:p>
      </dgm:t>
    </dgm:pt>
    <dgm:pt modelId="{27AE378C-D003-43AB-A82B-368E039EA4DC}" type="parTrans" cxnId="{F34EAE65-B0FF-4991-BE2D-36750FED5C3F}">
      <dgm:prSet/>
      <dgm:spPr>
        <a:xfrm>
          <a:off x="679648" y="881278"/>
          <a:ext cx="3309143" cy="393712"/>
        </a:xfrm>
        <a:custGeom>
          <a:avLst/>
          <a:gdLst/>
          <a:ahLst/>
          <a:cxnLst/>
          <a:rect l="0" t="0" r="0" b="0"/>
          <a:pathLst>
            <a:path>
              <a:moveTo>
                <a:pt x="3309143" y="0"/>
              </a:moveTo>
              <a:lnTo>
                <a:pt x="3309143" y="268303"/>
              </a:lnTo>
              <a:lnTo>
                <a:pt x="0" y="268303"/>
              </a:lnTo>
              <a:lnTo>
                <a:pt x="0" y="393712"/>
              </a:lnTo>
            </a:path>
          </a:pathLst>
        </a:custGeom>
      </dgm:spPr>
      <dgm:t>
        <a:bodyPr/>
        <a:lstStyle/>
        <a:p>
          <a:endParaRPr lang="zh-CN" altLang="en-US"/>
        </a:p>
      </dgm:t>
    </dgm:pt>
    <dgm:pt modelId="{857FE62B-E620-424B-80AF-8380468C8B6A}" type="sibTrans" cxnId="{F34EAE65-B0FF-4991-BE2D-36750FED5C3F}">
      <dgm:prSet/>
      <dgm:spPr/>
      <dgm:t>
        <a:bodyPr/>
        <a:lstStyle/>
        <a:p>
          <a:endParaRPr lang="zh-CN" altLang="en-US"/>
        </a:p>
      </dgm:t>
    </dgm:pt>
    <dgm:pt modelId="{0B1A5052-866D-4B39-AA3D-89D62AD473AC}">
      <dgm:prSet phldrT="[文本]"/>
      <dgm:spPr>
        <a:xfrm>
          <a:off x="1807765" y="1417885"/>
          <a:ext cx="1353740" cy="859625"/>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牙齿有什么作用</a:t>
          </a:r>
          <a:endParaRPr lang="zh-CN" altLang="en-US" dirty="0">
            <a:latin typeface="Impact" panose="020B0806030902050204"/>
            <a:ea typeface="宋体" panose="02010600030101010101" pitchFamily="2" charset="-122"/>
            <a:cs typeface="+mn-cs"/>
          </a:endParaRPr>
        </a:p>
      </dgm:t>
    </dgm:pt>
    <dgm:pt modelId="{9657A72E-CA23-4DF8-8C3F-25C581B34F2C}" type="parTrans" cxnId="{085ACC73-AEC7-40A8-B6A2-D715317F5F2B}">
      <dgm:prSet/>
      <dgm:spPr>
        <a:xfrm>
          <a:off x="2334220" y="881278"/>
          <a:ext cx="1654571" cy="393712"/>
        </a:xfrm>
        <a:custGeom>
          <a:avLst/>
          <a:gdLst/>
          <a:ahLst/>
          <a:cxnLst/>
          <a:rect l="0" t="0" r="0" b="0"/>
          <a:pathLst>
            <a:path>
              <a:moveTo>
                <a:pt x="1654571" y="0"/>
              </a:moveTo>
              <a:lnTo>
                <a:pt x="1654571" y="268303"/>
              </a:lnTo>
              <a:lnTo>
                <a:pt x="0" y="268303"/>
              </a:lnTo>
              <a:lnTo>
                <a:pt x="0" y="393712"/>
              </a:lnTo>
            </a:path>
          </a:pathLst>
        </a:custGeom>
      </dgm:spPr>
      <dgm:t>
        <a:bodyPr/>
        <a:lstStyle/>
        <a:p>
          <a:endParaRPr lang="zh-CN" altLang="en-US"/>
        </a:p>
      </dgm:t>
    </dgm:pt>
    <dgm:pt modelId="{970EE751-ED19-43FA-8652-136829A7E31A}" type="sibTrans" cxnId="{085ACC73-AEC7-40A8-B6A2-D715317F5F2B}">
      <dgm:prSet/>
      <dgm:spPr/>
      <dgm:t>
        <a:bodyPr/>
        <a:lstStyle/>
        <a:p>
          <a:endParaRPr lang="zh-CN" altLang="en-US"/>
        </a:p>
      </dgm:t>
    </dgm:pt>
    <dgm:pt modelId="{7AF8A96C-9610-40DC-8890-B9A060E6C7D2}">
      <dgm:prSet phldrT="[文本]"/>
      <dgm:spPr>
        <a:xfrm>
          <a:off x="1807765" y="2671223"/>
          <a:ext cx="1353740" cy="859625"/>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咀嚼、发音</a:t>
          </a:r>
          <a:endParaRPr lang="zh-CN" altLang="en-US" dirty="0">
            <a:latin typeface="Impact" panose="020B0806030902050204"/>
            <a:ea typeface="宋体" panose="02010600030101010101" pitchFamily="2" charset="-122"/>
            <a:cs typeface="+mn-cs"/>
          </a:endParaRPr>
        </a:p>
      </dgm:t>
    </dgm:pt>
    <dgm:pt modelId="{F47AC1B2-47C1-4659-BD91-E61D480D656C}" type="parTrans" cxnId="{762CB837-3113-419C-BD2D-3E5B60109441}">
      <dgm:prSet/>
      <dgm:spPr>
        <a:xfrm>
          <a:off x="2288500" y="2134616"/>
          <a:ext cx="91440" cy="393712"/>
        </a:xfrm>
        <a:custGeom>
          <a:avLst/>
          <a:gdLst/>
          <a:ahLst/>
          <a:cxnLst/>
          <a:rect l="0" t="0" r="0" b="0"/>
          <a:pathLst>
            <a:path>
              <a:moveTo>
                <a:pt x="45720" y="0"/>
              </a:moveTo>
              <a:lnTo>
                <a:pt x="45720" y="393712"/>
              </a:lnTo>
            </a:path>
          </a:pathLst>
        </a:custGeom>
      </dgm:spPr>
      <dgm:t>
        <a:bodyPr/>
        <a:lstStyle/>
        <a:p>
          <a:endParaRPr lang="zh-CN" altLang="en-US"/>
        </a:p>
      </dgm:t>
    </dgm:pt>
    <dgm:pt modelId="{EE364515-FA28-4317-B345-A8EB41F4361C}" type="sibTrans" cxnId="{762CB837-3113-419C-BD2D-3E5B60109441}">
      <dgm:prSet/>
      <dgm:spPr/>
      <dgm:t>
        <a:bodyPr/>
        <a:lstStyle/>
        <a:p>
          <a:endParaRPr lang="zh-CN" altLang="en-US"/>
        </a:p>
      </dgm:t>
    </dgm:pt>
    <dgm:pt modelId="{F3003075-618A-41FB-B2E9-8B890E7D537A}">
      <dgm:prSet phldrT="[文本]"/>
      <dgm:spPr>
        <a:xfrm>
          <a:off x="3462337" y="1417885"/>
          <a:ext cx="1353740" cy="859625"/>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得了龋齿有什么感觉</a:t>
          </a:r>
          <a:endParaRPr lang="zh-CN" altLang="en-US" dirty="0">
            <a:latin typeface="Impact" panose="020B0806030902050204"/>
            <a:ea typeface="宋体" panose="02010600030101010101" pitchFamily="2" charset="-122"/>
            <a:cs typeface="+mn-cs"/>
          </a:endParaRPr>
        </a:p>
      </dgm:t>
    </dgm:pt>
    <dgm:pt modelId="{86AF71EF-F36B-4D5D-AA34-9C03FF3A193D}" type="parTrans" cxnId="{D0A59080-B706-4AD6-81A3-453A79C12CE2}">
      <dgm:prSet/>
      <dgm:spPr>
        <a:xfrm>
          <a:off x="3943072" y="881278"/>
          <a:ext cx="91440" cy="393712"/>
        </a:xfrm>
        <a:custGeom>
          <a:avLst/>
          <a:gdLst/>
          <a:ahLst/>
          <a:cxnLst/>
          <a:rect l="0" t="0" r="0" b="0"/>
          <a:pathLst>
            <a:path>
              <a:moveTo>
                <a:pt x="45720" y="0"/>
              </a:moveTo>
              <a:lnTo>
                <a:pt x="45720" y="393712"/>
              </a:lnTo>
            </a:path>
          </a:pathLst>
        </a:custGeom>
      </dgm:spPr>
      <dgm:t>
        <a:bodyPr/>
        <a:lstStyle/>
        <a:p>
          <a:endParaRPr lang="zh-CN" altLang="en-US"/>
        </a:p>
      </dgm:t>
    </dgm:pt>
    <dgm:pt modelId="{AA48480A-0093-4D1B-B225-8EA350BD7229}" type="sibTrans" cxnId="{D0A59080-B706-4AD6-81A3-453A79C12CE2}">
      <dgm:prSet/>
      <dgm:spPr/>
      <dgm:t>
        <a:bodyPr/>
        <a:lstStyle/>
        <a:p>
          <a:endParaRPr lang="zh-CN" altLang="en-US"/>
        </a:p>
      </dgm:t>
    </dgm:pt>
    <dgm:pt modelId="{21322FF4-48DE-47EE-8E76-6E6ACF53073B}">
      <dgm:prSet phldrT="[文本]"/>
      <dgm:spPr>
        <a:xfrm>
          <a:off x="6771481" y="2671223"/>
          <a:ext cx="1353740" cy="859625"/>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少吃对牙齿不好的食品、早晚刷牙</a:t>
          </a:r>
          <a:endParaRPr lang="zh-CN" altLang="en-US" dirty="0">
            <a:latin typeface="Impact" panose="020B0806030902050204"/>
            <a:ea typeface="宋体" panose="02010600030101010101" pitchFamily="2" charset="-122"/>
            <a:cs typeface="+mn-cs"/>
          </a:endParaRPr>
        </a:p>
      </dgm:t>
    </dgm:pt>
    <dgm:pt modelId="{56D54D63-F916-43C7-B9F9-4B2802C8FBCA}" type="parTrans" cxnId="{E03A4595-3469-4146-866A-167592CB86C5}">
      <dgm:prSet/>
      <dgm:spPr>
        <a:xfrm>
          <a:off x="7252215" y="2134616"/>
          <a:ext cx="91440" cy="393712"/>
        </a:xfrm>
        <a:custGeom>
          <a:avLst/>
          <a:gdLst/>
          <a:ahLst/>
          <a:cxnLst/>
          <a:rect l="0" t="0" r="0" b="0"/>
          <a:pathLst>
            <a:path>
              <a:moveTo>
                <a:pt x="45720" y="0"/>
              </a:moveTo>
              <a:lnTo>
                <a:pt x="45720" y="393712"/>
              </a:lnTo>
            </a:path>
          </a:pathLst>
        </a:custGeom>
      </dgm:spPr>
      <dgm:t>
        <a:bodyPr/>
        <a:lstStyle/>
        <a:p>
          <a:endParaRPr lang="zh-CN" altLang="en-US"/>
        </a:p>
      </dgm:t>
    </dgm:pt>
    <dgm:pt modelId="{74FC60F0-B91F-45ED-B9A0-5ADBF62C2412}" type="sibTrans" cxnId="{E03A4595-3469-4146-866A-167592CB86C5}">
      <dgm:prSet/>
      <dgm:spPr/>
      <dgm:t>
        <a:bodyPr/>
        <a:lstStyle/>
        <a:p>
          <a:endParaRPr lang="zh-CN" altLang="en-US"/>
        </a:p>
      </dgm:t>
    </dgm:pt>
    <dgm:pt modelId="{246A87E8-8B49-4C03-A17A-362B053BC937}">
      <dgm:prSet phldrT="[文本]"/>
      <dgm:spPr>
        <a:xfrm>
          <a:off x="5116909" y="1417885"/>
          <a:ext cx="1353740" cy="859625"/>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会习惯对牙齿的危害</a:t>
          </a:r>
          <a:endParaRPr lang="zh-CN" altLang="en-US" dirty="0">
            <a:latin typeface="Impact" panose="020B0806030902050204"/>
            <a:ea typeface="宋体" panose="02010600030101010101" pitchFamily="2" charset="-122"/>
            <a:cs typeface="+mn-cs"/>
          </a:endParaRPr>
        </a:p>
      </dgm:t>
    </dgm:pt>
    <dgm:pt modelId="{3EE261A5-7C79-4AFE-9D33-8242D0ACFD4E}" type="parTrans" cxnId="{A62E15E4-030F-4F40-95A3-24746026FBAD}">
      <dgm:prSet/>
      <dgm:spPr>
        <a:xfrm>
          <a:off x="3988792" y="881278"/>
          <a:ext cx="1654571" cy="393712"/>
        </a:xfrm>
        <a:custGeom>
          <a:avLst/>
          <a:gdLst/>
          <a:ahLst/>
          <a:cxnLst/>
          <a:rect l="0" t="0" r="0" b="0"/>
          <a:pathLst>
            <a:path>
              <a:moveTo>
                <a:pt x="0" y="0"/>
              </a:moveTo>
              <a:lnTo>
                <a:pt x="0" y="268303"/>
              </a:lnTo>
              <a:lnTo>
                <a:pt x="1654571" y="268303"/>
              </a:lnTo>
              <a:lnTo>
                <a:pt x="1654571" y="393712"/>
              </a:lnTo>
            </a:path>
          </a:pathLst>
        </a:custGeom>
      </dgm:spPr>
      <dgm:t>
        <a:bodyPr/>
        <a:lstStyle/>
        <a:p>
          <a:endParaRPr lang="zh-CN" altLang="en-US"/>
        </a:p>
      </dgm:t>
    </dgm:pt>
    <dgm:pt modelId="{A5B34E1A-6B5E-4FD2-A7FE-056114ED1ABF}" type="sibTrans" cxnId="{A62E15E4-030F-4F40-95A3-24746026FBAD}">
      <dgm:prSet/>
      <dgm:spPr/>
      <dgm:t>
        <a:bodyPr/>
        <a:lstStyle/>
        <a:p>
          <a:endParaRPr lang="zh-CN" altLang="en-US"/>
        </a:p>
      </dgm:t>
    </dgm:pt>
    <dgm:pt modelId="{C7A04A68-539F-49C5-8C04-F4D446B35877}">
      <dgm:prSet phldrT="[文本]"/>
      <dgm:spPr>
        <a:xfrm>
          <a:off x="6771481" y="1417885"/>
          <a:ext cx="1353740" cy="859625"/>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怎样保护我们的牙齿</a:t>
          </a:r>
          <a:endParaRPr lang="zh-CN" altLang="en-US" dirty="0">
            <a:latin typeface="Impact" panose="020B0806030902050204"/>
            <a:ea typeface="宋体" panose="02010600030101010101" pitchFamily="2" charset="-122"/>
            <a:cs typeface="+mn-cs"/>
          </a:endParaRPr>
        </a:p>
      </dgm:t>
    </dgm:pt>
    <dgm:pt modelId="{4B12863C-D7CD-4885-AB43-A3E0F2A79D4B}" type="parTrans" cxnId="{23843AD0-F8A0-4446-91D0-CAB327929300}">
      <dgm:prSet/>
      <dgm:spPr>
        <a:xfrm>
          <a:off x="3988792" y="881278"/>
          <a:ext cx="3309143" cy="393712"/>
        </a:xfrm>
        <a:custGeom>
          <a:avLst/>
          <a:gdLst/>
          <a:ahLst/>
          <a:cxnLst/>
          <a:rect l="0" t="0" r="0" b="0"/>
          <a:pathLst>
            <a:path>
              <a:moveTo>
                <a:pt x="0" y="0"/>
              </a:moveTo>
              <a:lnTo>
                <a:pt x="0" y="268303"/>
              </a:lnTo>
              <a:lnTo>
                <a:pt x="3309143" y="268303"/>
              </a:lnTo>
              <a:lnTo>
                <a:pt x="3309143" y="393712"/>
              </a:lnTo>
            </a:path>
          </a:pathLst>
        </a:custGeom>
      </dgm:spPr>
      <dgm:t>
        <a:bodyPr/>
        <a:lstStyle/>
        <a:p>
          <a:endParaRPr lang="zh-CN" altLang="en-US"/>
        </a:p>
      </dgm:t>
    </dgm:pt>
    <dgm:pt modelId="{58C5B685-8790-4BFB-9245-0D14EBC2F50F}" type="sibTrans" cxnId="{23843AD0-F8A0-4446-91D0-CAB327929300}">
      <dgm:prSet/>
      <dgm:spPr/>
      <dgm:t>
        <a:bodyPr/>
        <a:lstStyle/>
        <a:p>
          <a:endParaRPr lang="zh-CN" altLang="en-US"/>
        </a:p>
      </dgm:t>
    </dgm:pt>
    <dgm:pt modelId="{4706726A-5AA3-4705-9EFE-2590982A5004}">
      <dgm:prSet phldrT="[文本]"/>
      <dgm:spPr>
        <a:xfrm>
          <a:off x="153193" y="2671223"/>
          <a:ext cx="1353740" cy="859625"/>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最坚硬的器官</a:t>
          </a:r>
          <a:endParaRPr lang="zh-CN" altLang="en-US" dirty="0">
            <a:latin typeface="Impact" panose="020B0806030902050204"/>
            <a:ea typeface="宋体" panose="02010600030101010101" pitchFamily="2" charset="-122"/>
            <a:cs typeface="+mn-cs"/>
          </a:endParaRPr>
        </a:p>
      </dgm:t>
    </dgm:pt>
    <dgm:pt modelId="{6C388FBB-A52E-4F5C-942F-1E875D3B4255}" type="parTrans" cxnId="{F2D03DFE-8186-4DDD-BEA7-79244074AB80}">
      <dgm:prSet/>
      <dgm:spPr>
        <a:xfrm>
          <a:off x="633928" y="2134616"/>
          <a:ext cx="91440" cy="393712"/>
        </a:xfrm>
        <a:custGeom>
          <a:avLst/>
          <a:gdLst/>
          <a:ahLst/>
          <a:cxnLst/>
          <a:rect l="0" t="0" r="0" b="0"/>
          <a:pathLst>
            <a:path>
              <a:moveTo>
                <a:pt x="45720" y="0"/>
              </a:moveTo>
              <a:lnTo>
                <a:pt x="45720" y="393712"/>
              </a:lnTo>
            </a:path>
          </a:pathLst>
        </a:custGeom>
      </dgm:spPr>
      <dgm:t>
        <a:bodyPr/>
        <a:lstStyle/>
        <a:p>
          <a:endParaRPr lang="zh-CN" altLang="en-US"/>
        </a:p>
      </dgm:t>
    </dgm:pt>
    <dgm:pt modelId="{38AF04F9-A824-4686-B62D-EE50E7BCEFCC}" type="sibTrans" cxnId="{F2D03DFE-8186-4DDD-BEA7-79244074AB80}">
      <dgm:prSet/>
      <dgm:spPr/>
      <dgm:t>
        <a:bodyPr/>
        <a:lstStyle/>
        <a:p>
          <a:endParaRPr lang="zh-CN" altLang="en-US"/>
        </a:p>
      </dgm:t>
    </dgm:pt>
    <dgm:pt modelId="{A5C76C67-84A4-4D05-A963-D0F46DB8706C}">
      <dgm:prSet phldrT="[文本]"/>
      <dgm:spPr>
        <a:xfrm>
          <a:off x="3462337" y="2671223"/>
          <a:ext cx="1353740" cy="859625"/>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疼</a:t>
          </a:r>
          <a:endParaRPr lang="zh-CN" altLang="en-US" dirty="0">
            <a:latin typeface="Impact" panose="020B0806030902050204"/>
            <a:ea typeface="宋体" panose="02010600030101010101" pitchFamily="2" charset="-122"/>
            <a:cs typeface="+mn-cs"/>
          </a:endParaRPr>
        </a:p>
      </dgm:t>
    </dgm:pt>
    <dgm:pt modelId="{1AEA3BC0-A34F-4FCC-9394-22FD47581F7A}" type="parTrans" cxnId="{54AC20A1-951D-4693-91A6-36C3DC1844FA}">
      <dgm:prSet/>
      <dgm:spPr>
        <a:xfrm>
          <a:off x="3943072" y="2134616"/>
          <a:ext cx="91440" cy="393712"/>
        </a:xfrm>
        <a:custGeom>
          <a:avLst/>
          <a:gdLst/>
          <a:ahLst/>
          <a:cxnLst/>
          <a:rect l="0" t="0" r="0" b="0"/>
          <a:pathLst>
            <a:path>
              <a:moveTo>
                <a:pt x="45720" y="0"/>
              </a:moveTo>
              <a:lnTo>
                <a:pt x="45720" y="393712"/>
              </a:lnTo>
            </a:path>
          </a:pathLst>
        </a:custGeom>
      </dgm:spPr>
      <dgm:t>
        <a:bodyPr/>
        <a:lstStyle/>
        <a:p>
          <a:endParaRPr lang="zh-CN" altLang="en-US"/>
        </a:p>
      </dgm:t>
    </dgm:pt>
    <dgm:pt modelId="{CC9AF19B-A050-4D68-BAB6-F82BF1AFFAF5}" type="sibTrans" cxnId="{54AC20A1-951D-4693-91A6-36C3DC1844FA}">
      <dgm:prSet/>
      <dgm:spPr/>
      <dgm:t>
        <a:bodyPr/>
        <a:lstStyle/>
        <a:p>
          <a:endParaRPr lang="zh-CN" altLang="en-US"/>
        </a:p>
      </dgm:t>
    </dgm:pt>
    <dgm:pt modelId="{F50EF2E7-3421-4101-B12E-6C86601C3B4D}">
      <dgm:prSet phldrT="[文本]"/>
      <dgm:spPr>
        <a:xfrm>
          <a:off x="5116909" y="2671223"/>
          <a:ext cx="1353740" cy="859625"/>
        </a:xfrm>
        <a:prstGeom prst="roundRect">
          <a:avLst>
            <a:gd name="adj" fmla="val 10000"/>
          </a:avLst>
        </a:prstGeom>
      </dgm:spPr>
      <dgm:t>
        <a:bodyPr/>
        <a:lstStyle/>
        <a:p>
          <a:r>
            <a:rPr lang="zh-CN" altLang="en-US">
              <a:latin typeface="Impact" panose="020B0806030902050204"/>
              <a:ea typeface="宋体" panose="02010600030101010101" pitchFamily="2" charset="-122"/>
              <a:cs typeface="+mn-cs"/>
            </a:rPr>
            <a:t>影响进食、排列不齐</a:t>
          </a:r>
          <a:endParaRPr lang="zh-CN" altLang="en-US" dirty="0">
            <a:latin typeface="Impact" panose="020B0806030902050204"/>
            <a:ea typeface="宋体" panose="02010600030101010101" pitchFamily="2" charset="-122"/>
            <a:cs typeface="+mn-cs"/>
          </a:endParaRPr>
        </a:p>
      </dgm:t>
    </dgm:pt>
    <dgm:pt modelId="{E3EC89B5-F49A-4B5E-A8D8-8025547696D5}" type="parTrans" cxnId="{DFCC4BF0-EF3C-49C2-BCA9-753C9FD252E2}">
      <dgm:prSet/>
      <dgm:spPr>
        <a:xfrm>
          <a:off x="5597644" y="2134616"/>
          <a:ext cx="91440" cy="393712"/>
        </a:xfrm>
        <a:custGeom>
          <a:avLst/>
          <a:gdLst/>
          <a:ahLst/>
          <a:cxnLst/>
          <a:rect l="0" t="0" r="0" b="0"/>
          <a:pathLst>
            <a:path>
              <a:moveTo>
                <a:pt x="45720" y="0"/>
              </a:moveTo>
              <a:lnTo>
                <a:pt x="45720" y="393712"/>
              </a:lnTo>
            </a:path>
          </a:pathLst>
        </a:custGeom>
      </dgm:spPr>
      <dgm:t>
        <a:bodyPr/>
        <a:lstStyle/>
        <a:p>
          <a:endParaRPr lang="zh-CN" altLang="en-US"/>
        </a:p>
      </dgm:t>
    </dgm:pt>
    <dgm:pt modelId="{3C2FF1ED-33AF-48B9-9AC2-FD0DAF9A45AD}" type="sibTrans" cxnId="{DFCC4BF0-EF3C-49C2-BCA9-753C9FD252E2}">
      <dgm:prSet/>
      <dgm:spPr/>
      <dgm:t>
        <a:bodyPr/>
        <a:lstStyle/>
        <a:p>
          <a:endParaRPr lang="zh-CN" altLang="en-US"/>
        </a:p>
      </dgm:t>
    </dgm:pt>
    <dgm:pt modelId="{1D073B30-6C42-49CA-9165-DECB2BAE3B77}" type="pres">
      <dgm:prSet presAssocID="{B3C5757B-6883-40D2-893F-8589F33791BF}" presName="hierChild1" presStyleCnt="0">
        <dgm:presLayoutVars>
          <dgm:chPref val="1"/>
          <dgm:dir/>
          <dgm:animOne val="branch"/>
          <dgm:animLvl val="lvl"/>
          <dgm:resizeHandles/>
        </dgm:presLayoutVars>
      </dgm:prSet>
      <dgm:spPr/>
    </dgm:pt>
    <dgm:pt modelId="{97A88FDC-FC3A-46CD-BEEA-99968B510DE2}" type="pres">
      <dgm:prSet presAssocID="{498F32BC-3AEB-4C59-BDB1-E851E01A99CB}" presName="hierRoot1" presStyleCnt="0"/>
      <dgm:spPr/>
    </dgm:pt>
    <dgm:pt modelId="{0D74C331-4778-4542-AB54-78D6C461465A}" type="pres">
      <dgm:prSet presAssocID="{498F32BC-3AEB-4C59-BDB1-E851E01A99CB}" presName="composite" presStyleCnt="0"/>
      <dgm:spPr/>
    </dgm:pt>
    <dgm:pt modelId="{9D1CBAF9-AA71-4BDB-A3FA-7C37453EF863}" type="pres">
      <dgm:prSet presAssocID="{498F32BC-3AEB-4C59-BDB1-E851E01A99CB}" presName="background" presStyleLbl="node0" presStyleIdx="0" presStyleCnt="1"/>
      <dgm:spPr>
        <a:xfrm>
          <a:off x="3311921" y="21652"/>
          <a:ext cx="1353740" cy="859625"/>
        </a:xfrm>
        <a:prstGeom prst="roundRect">
          <a:avLst>
            <a:gd name="adj" fmla="val 10000"/>
          </a:avLst>
        </a:prstGeom>
      </dgm:spPr>
    </dgm:pt>
    <dgm:pt modelId="{4604574F-F016-4589-B66E-A96595CDA26A}" type="pres">
      <dgm:prSet presAssocID="{498F32BC-3AEB-4C59-BDB1-E851E01A99CB}" presName="text" presStyleLbl="fgAcc0" presStyleIdx="0" presStyleCnt="1">
        <dgm:presLayoutVars>
          <dgm:chPref val="3"/>
        </dgm:presLayoutVars>
      </dgm:prSet>
      <dgm:spPr/>
    </dgm:pt>
    <dgm:pt modelId="{A650066D-D0E8-412B-969D-C742ACEA2298}" type="pres">
      <dgm:prSet presAssocID="{498F32BC-3AEB-4C59-BDB1-E851E01A99CB}" presName="hierChild2" presStyleCnt="0"/>
      <dgm:spPr/>
    </dgm:pt>
    <dgm:pt modelId="{C2DFD767-2CAA-41ED-A4D8-68F5439A7B88}" type="pres">
      <dgm:prSet presAssocID="{27AE378C-D003-43AB-A82B-368E039EA4DC}" presName="Name10" presStyleLbl="parChTrans1D2" presStyleIdx="0" presStyleCnt="5"/>
      <dgm:spPr/>
    </dgm:pt>
    <dgm:pt modelId="{D379FB04-2824-4690-97C9-58B38A6DF214}" type="pres">
      <dgm:prSet presAssocID="{B6F822E3-87DE-495A-ABE9-0E60C896032E}" presName="hierRoot2" presStyleCnt="0"/>
      <dgm:spPr/>
    </dgm:pt>
    <dgm:pt modelId="{0683D3DC-612B-4234-806B-AA15F90970BE}" type="pres">
      <dgm:prSet presAssocID="{B6F822E3-87DE-495A-ABE9-0E60C896032E}" presName="composite2" presStyleCnt="0"/>
      <dgm:spPr/>
    </dgm:pt>
    <dgm:pt modelId="{ABA96781-B3F0-4899-9D82-0DA84D1C29F5}" type="pres">
      <dgm:prSet presAssocID="{B6F822E3-87DE-495A-ABE9-0E60C896032E}" presName="background2" presStyleLbl="node2" presStyleIdx="0" presStyleCnt="5"/>
      <dgm:spPr>
        <a:xfrm>
          <a:off x="2778" y="1274990"/>
          <a:ext cx="1353740" cy="859625"/>
        </a:xfrm>
        <a:prstGeom prst="roundRect">
          <a:avLst>
            <a:gd name="adj" fmla="val 10000"/>
          </a:avLst>
        </a:prstGeom>
      </dgm:spPr>
    </dgm:pt>
    <dgm:pt modelId="{B10BDB21-FABE-4B58-8931-C7AE08C8C535}" type="pres">
      <dgm:prSet presAssocID="{B6F822E3-87DE-495A-ABE9-0E60C896032E}" presName="text2" presStyleLbl="fgAcc2" presStyleIdx="0" presStyleCnt="5">
        <dgm:presLayoutVars>
          <dgm:chPref val="3"/>
        </dgm:presLayoutVars>
      </dgm:prSet>
      <dgm:spPr/>
    </dgm:pt>
    <dgm:pt modelId="{5564945A-281C-4BD5-9E4F-3816F3ECAED5}" type="pres">
      <dgm:prSet presAssocID="{B6F822E3-87DE-495A-ABE9-0E60C896032E}" presName="hierChild3" presStyleCnt="0"/>
      <dgm:spPr/>
    </dgm:pt>
    <dgm:pt modelId="{85AE9017-2BBD-4A57-A2FC-4F2E7391C6E1}" type="pres">
      <dgm:prSet presAssocID="{6C388FBB-A52E-4F5C-942F-1E875D3B4255}" presName="Name17" presStyleLbl="parChTrans1D3" presStyleIdx="0" presStyleCnt="5"/>
      <dgm:spPr/>
    </dgm:pt>
    <dgm:pt modelId="{671692BF-C5E3-408A-A9DA-CE0EBA93F311}" type="pres">
      <dgm:prSet presAssocID="{4706726A-5AA3-4705-9EFE-2590982A5004}" presName="hierRoot3" presStyleCnt="0"/>
      <dgm:spPr/>
    </dgm:pt>
    <dgm:pt modelId="{F6296DA0-E235-4A29-BBCA-1A6B483D44E9}" type="pres">
      <dgm:prSet presAssocID="{4706726A-5AA3-4705-9EFE-2590982A5004}" presName="composite3" presStyleCnt="0"/>
      <dgm:spPr/>
    </dgm:pt>
    <dgm:pt modelId="{1162BB5D-047E-4261-8499-7ACDD8D34985}" type="pres">
      <dgm:prSet presAssocID="{4706726A-5AA3-4705-9EFE-2590982A5004}" presName="background3" presStyleLbl="node3" presStyleIdx="0" presStyleCnt="5"/>
      <dgm:spPr>
        <a:xfrm>
          <a:off x="2778" y="2528329"/>
          <a:ext cx="1353740" cy="859625"/>
        </a:xfrm>
        <a:prstGeom prst="roundRect">
          <a:avLst>
            <a:gd name="adj" fmla="val 10000"/>
          </a:avLst>
        </a:prstGeom>
      </dgm:spPr>
    </dgm:pt>
    <dgm:pt modelId="{1D2335A7-619D-428D-8BA2-1460BAC034C2}" type="pres">
      <dgm:prSet presAssocID="{4706726A-5AA3-4705-9EFE-2590982A5004}" presName="text3" presStyleLbl="fgAcc3" presStyleIdx="0" presStyleCnt="5">
        <dgm:presLayoutVars>
          <dgm:chPref val="3"/>
        </dgm:presLayoutVars>
      </dgm:prSet>
      <dgm:spPr/>
    </dgm:pt>
    <dgm:pt modelId="{FC733A57-E1C8-4263-A772-FC6B59C63EA4}" type="pres">
      <dgm:prSet presAssocID="{4706726A-5AA3-4705-9EFE-2590982A5004}" presName="hierChild4" presStyleCnt="0"/>
      <dgm:spPr/>
    </dgm:pt>
    <dgm:pt modelId="{426D8B2E-3D4B-497A-A0A3-E4FFF99CB970}" type="pres">
      <dgm:prSet presAssocID="{9657A72E-CA23-4DF8-8C3F-25C581B34F2C}" presName="Name10" presStyleLbl="parChTrans1D2" presStyleIdx="1" presStyleCnt="5"/>
      <dgm:spPr/>
    </dgm:pt>
    <dgm:pt modelId="{0AD51890-E6DD-4E4B-B3AA-C7D8BA6F75F2}" type="pres">
      <dgm:prSet presAssocID="{0B1A5052-866D-4B39-AA3D-89D62AD473AC}" presName="hierRoot2" presStyleCnt="0"/>
      <dgm:spPr/>
    </dgm:pt>
    <dgm:pt modelId="{94369EA5-D3F1-4379-92D5-9FFE230EC015}" type="pres">
      <dgm:prSet presAssocID="{0B1A5052-866D-4B39-AA3D-89D62AD473AC}" presName="composite2" presStyleCnt="0"/>
      <dgm:spPr/>
    </dgm:pt>
    <dgm:pt modelId="{14DE1DE3-B857-4EC0-B150-3A07FB96CD26}" type="pres">
      <dgm:prSet presAssocID="{0B1A5052-866D-4B39-AA3D-89D62AD473AC}" presName="background2" presStyleLbl="node2" presStyleIdx="1" presStyleCnt="5"/>
      <dgm:spPr>
        <a:xfrm>
          <a:off x="1657350" y="1274990"/>
          <a:ext cx="1353740" cy="859625"/>
        </a:xfrm>
        <a:prstGeom prst="roundRect">
          <a:avLst>
            <a:gd name="adj" fmla="val 10000"/>
          </a:avLst>
        </a:prstGeom>
      </dgm:spPr>
    </dgm:pt>
    <dgm:pt modelId="{7523233F-5A8C-4DFF-B78F-3AE7C4EBF812}" type="pres">
      <dgm:prSet presAssocID="{0B1A5052-866D-4B39-AA3D-89D62AD473AC}" presName="text2" presStyleLbl="fgAcc2" presStyleIdx="1" presStyleCnt="5">
        <dgm:presLayoutVars>
          <dgm:chPref val="3"/>
        </dgm:presLayoutVars>
      </dgm:prSet>
      <dgm:spPr/>
    </dgm:pt>
    <dgm:pt modelId="{BD3082A4-AEF0-4E04-9CBA-12A192315A91}" type="pres">
      <dgm:prSet presAssocID="{0B1A5052-866D-4B39-AA3D-89D62AD473AC}" presName="hierChild3" presStyleCnt="0"/>
      <dgm:spPr/>
    </dgm:pt>
    <dgm:pt modelId="{C1F3F81C-2931-4716-81E8-D28EF3016986}" type="pres">
      <dgm:prSet presAssocID="{F47AC1B2-47C1-4659-BD91-E61D480D656C}" presName="Name17" presStyleLbl="parChTrans1D3" presStyleIdx="1" presStyleCnt="5"/>
      <dgm:spPr/>
    </dgm:pt>
    <dgm:pt modelId="{0B1F7F0D-FF2F-4DA0-9ABA-A443A9F7D796}" type="pres">
      <dgm:prSet presAssocID="{7AF8A96C-9610-40DC-8890-B9A060E6C7D2}" presName="hierRoot3" presStyleCnt="0"/>
      <dgm:spPr/>
    </dgm:pt>
    <dgm:pt modelId="{641252FA-0F44-4B03-8EDC-BB8E6FAE7920}" type="pres">
      <dgm:prSet presAssocID="{7AF8A96C-9610-40DC-8890-B9A060E6C7D2}" presName="composite3" presStyleCnt="0"/>
      <dgm:spPr/>
    </dgm:pt>
    <dgm:pt modelId="{49F08259-900D-4478-86BE-631CBB30AF8A}" type="pres">
      <dgm:prSet presAssocID="{7AF8A96C-9610-40DC-8890-B9A060E6C7D2}" presName="background3" presStyleLbl="node3" presStyleIdx="1" presStyleCnt="5"/>
      <dgm:spPr>
        <a:xfrm>
          <a:off x="1657350" y="2528329"/>
          <a:ext cx="1353740" cy="859625"/>
        </a:xfrm>
        <a:prstGeom prst="roundRect">
          <a:avLst>
            <a:gd name="adj" fmla="val 10000"/>
          </a:avLst>
        </a:prstGeom>
      </dgm:spPr>
    </dgm:pt>
    <dgm:pt modelId="{5C5732E5-AF62-45E9-9D57-51C04F0A2634}" type="pres">
      <dgm:prSet presAssocID="{7AF8A96C-9610-40DC-8890-B9A060E6C7D2}" presName="text3" presStyleLbl="fgAcc3" presStyleIdx="1" presStyleCnt="5">
        <dgm:presLayoutVars>
          <dgm:chPref val="3"/>
        </dgm:presLayoutVars>
      </dgm:prSet>
      <dgm:spPr/>
    </dgm:pt>
    <dgm:pt modelId="{98A71D93-FF8A-46B0-B06A-45D0BFA330B0}" type="pres">
      <dgm:prSet presAssocID="{7AF8A96C-9610-40DC-8890-B9A060E6C7D2}" presName="hierChild4" presStyleCnt="0"/>
      <dgm:spPr/>
    </dgm:pt>
    <dgm:pt modelId="{3F19D537-2414-465D-863C-3CCE1253E707}" type="pres">
      <dgm:prSet presAssocID="{86AF71EF-F36B-4D5D-AA34-9C03FF3A193D}" presName="Name10" presStyleLbl="parChTrans1D2" presStyleIdx="2" presStyleCnt="5"/>
      <dgm:spPr/>
    </dgm:pt>
    <dgm:pt modelId="{60052631-E117-4B74-AE07-9F8F2F26BE6E}" type="pres">
      <dgm:prSet presAssocID="{F3003075-618A-41FB-B2E9-8B890E7D537A}" presName="hierRoot2" presStyleCnt="0"/>
      <dgm:spPr/>
    </dgm:pt>
    <dgm:pt modelId="{424EF014-BC23-46F7-8568-EBAE835875BF}" type="pres">
      <dgm:prSet presAssocID="{F3003075-618A-41FB-B2E9-8B890E7D537A}" presName="composite2" presStyleCnt="0"/>
      <dgm:spPr/>
    </dgm:pt>
    <dgm:pt modelId="{BC8A0DCD-2B69-466F-A619-F5A3B39FCA1E}" type="pres">
      <dgm:prSet presAssocID="{F3003075-618A-41FB-B2E9-8B890E7D537A}" presName="background2" presStyleLbl="node2" presStyleIdx="2" presStyleCnt="5"/>
      <dgm:spPr>
        <a:xfrm>
          <a:off x="3311921" y="1274990"/>
          <a:ext cx="1353740" cy="859625"/>
        </a:xfrm>
        <a:prstGeom prst="roundRect">
          <a:avLst>
            <a:gd name="adj" fmla="val 10000"/>
          </a:avLst>
        </a:prstGeom>
      </dgm:spPr>
    </dgm:pt>
    <dgm:pt modelId="{8DB3A372-9618-4BDB-8085-FC4B7BEF08C5}" type="pres">
      <dgm:prSet presAssocID="{F3003075-618A-41FB-B2E9-8B890E7D537A}" presName="text2" presStyleLbl="fgAcc2" presStyleIdx="2" presStyleCnt="5">
        <dgm:presLayoutVars>
          <dgm:chPref val="3"/>
        </dgm:presLayoutVars>
      </dgm:prSet>
      <dgm:spPr/>
    </dgm:pt>
    <dgm:pt modelId="{605E3C71-8F05-475E-8D32-0F6913D6593E}" type="pres">
      <dgm:prSet presAssocID="{F3003075-618A-41FB-B2E9-8B890E7D537A}" presName="hierChild3" presStyleCnt="0"/>
      <dgm:spPr/>
    </dgm:pt>
    <dgm:pt modelId="{6016A1BE-02FC-4279-BA42-5CA167DD1CE1}" type="pres">
      <dgm:prSet presAssocID="{1AEA3BC0-A34F-4FCC-9394-22FD47581F7A}" presName="Name17" presStyleLbl="parChTrans1D3" presStyleIdx="2" presStyleCnt="5"/>
      <dgm:spPr/>
    </dgm:pt>
    <dgm:pt modelId="{93818AEF-403D-497A-BF46-0D0E56C088E8}" type="pres">
      <dgm:prSet presAssocID="{A5C76C67-84A4-4D05-A963-D0F46DB8706C}" presName="hierRoot3" presStyleCnt="0"/>
      <dgm:spPr/>
    </dgm:pt>
    <dgm:pt modelId="{2C73B097-5E6C-483C-A872-48EFCF44FA0E}" type="pres">
      <dgm:prSet presAssocID="{A5C76C67-84A4-4D05-A963-D0F46DB8706C}" presName="composite3" presStyleCnt="0"/>
      <dgm:spPr/>
    </dgm:pt>
    <dgm:pt modelId="{EA57705A-5B50-4848-AD36-05C9FDC28894}" type="pres">
      <dgm:prSet presAssocID="{A5C76C67-84A4-4D05-A963-D0F46DB8706C}" presName="background3" presStyleLbl="node3" presStyleIdx="2" presStyleCnt="5"/>
      <dgm:spPr>
        <a:xfrm>
          <a:off x="3311921" y="2528329"/>
          <a:ext cx="1353740" cy="859625"/>
        </a:xfrm>
        <a:prstGeom prst="roundRect">
          <a:avLst>
            <a:gd name="adj" fmla="val 10000"/>
          </a:avLst>
        </a:prstGeom>
      </dgm:spPr>
    </dgm:pt>
    <dgm:pt modelId="{7A854344-53BD-4105-BA92-A8ABF3927956}" type="pres">
      <dgm:prSet presAssocID="{A5C76C67-84A4-4D05-A963-D0F46DB8706C}" presName="text3" presStyleLbl="fgAcc3" presStyleIdx="2" presStyleCnt="5">
        <dgm:presLayoutVars>
          <dgm:chPref val="3"/>
        </dgm:presLayoutVars>
      </dgm:prSet>
      <dgm:spPr/>
    </dgm:pt>
    <dgm:pt modelId="{F51A0664-AC27-4B4F-B49B-10FC6D677C21}" type="pres">
      <dgm:prSet presAssocID="{A5C76C67-84A4-4D05-A963-D0F46DB8706C}" presName="hierChild4" presStyleCnt="0"/>
      <dgm:spPr/>
    </dgm:pt>
    <dgm:pt modelId="{BF5EDEAC-9DAD-472F-BDC6-0F0CCFB2905A}" type="pres">
      <dgm:prSet presAssocID="{3EE261A5-7C79-4AFE-9D33-8242D0ACFD4E}" presName="Name10" presStyleLbl="parChTrans1D2" presStyleIdx="3" presStyleCnt="5"/>
      <dgm:spPr/>
    </dgm:pt>
    <dgm:pt modelId="{299C47D3-8037-4581-A6E3-D42D3FF3EF60}" type="pres">
      <dgm:prSet presAssocID="{246A87E8-8B49-4C03-A17A-362B053BC937}" presName="hierRoot2" presStyleCnt="0"/>
      <dgm:spPr/>
    </dgm:pt>
    <dgm:pt modelId="{FCD8CE7F-0C5D-4FC5-91F9-0F6829E34BA1}" type="pres">
      <dgm:prSet presAssocID="{246A87E8-8B49-4C03-A17A-362B053BC937}" presName="composite2" presStyleCnt="0"/>
      <dgm:spPr/>
    </dgm:pt>
    <dgm:pt modelId="{DE260FDD-47BF-4914-AC98-22F1FAB776EF}" type="pres">
      <dgm:prSet presAssocID="{246A87E8-8B49-4C03-A17A-362B053BC937}" presName="background2" presStyleLbl="node2" presStyleIdx="3" presStyleCnt="5"/>
      <dgm:spPr>
        <a:xfrm>
          <a:off x="4966493" y="1274990"/>
          <a:ext cx="1353740" cy="859625"/>
        </a:xfrm>
        <a:prstGeom prst="roundRect">
          <a:avLst>
            <a:gd name="adj" fmla="val 10000"/>
          </a:avLst>
        </a:prstGeom>
      </dgm:spPr>
    </dgm:pt>
    <dgm:pt modelId="{04C7F097-9B7F-4E11-A204-59362685E017}" type="pres">
      <dgm:prSet presAssocID="{246A87E8-8B49-4C03-A17A-362B053BC937}" presName="text2" presStyleLbl="fgAcc2" presStyleIdx="3" presStyleCnt="5">
        <dgm:presLayoutVars>
          <dgm:chPref val="3"/>
        </dgm:presLayoutVars>
      </dgm:prSet>
      <dgm:spPr/>
    </dgm:pt>
    <dgm:pt modelId="{EF062B03-A11C-4F2C-9623-80CDC792C0DF}" type="pres">
      <dgm:prSet presAssocID="{246A87E8-8B49-4C03-A17A-362B053BC937}" presName="hierChild3" presStyleCnt="0"/>
      <dgm:spPr/>
    </dgm:pt>
    <dgm:pt modelId="{1C242E9A-4187-4A28-8884-D85D2099616B}" type="pres">
      <dgm:prSet presAssocID="{E3EC89B5-F49A-4B5E-A8D8-8025547696D5}" presName="Name17" presStyleLbl="parChTrans1D3" presStyleIdx="3" presStyleCnt="5"/>
      <dgm:spPr/>
    </dgm:pt>
    <dgm:pt modelId="{D998118D-C885-4887-B20C-3F7E3F9D7CD6}" type="pres">
      <dgm:prSet presAssocID="{F50EF2E7-3421-4101-B12E-6C86601C3B4D}" presName="hierRoot3" presStyleCnt="0"/>
      <dgm:spPr/>
    </dgm:pt>
    <dgm:pt modelId="{2E807C35-0128-47B6-B616-D7DD6A3088F0}" type="pres">
      <dgm:prSet presAssocID="{F50EF2E7-3421-4101-B12E-6C86601C3B4D}" presName="composite3" presStyleCnt="0"/>
      <dgm:spPr/>
    </dgm:pt>
    <dgm:pt modelId="{3D644EE9-2872-48B5-86FC-DB5B1F9494B5}" type="pres">
      <dgm:prSet presAssocID="{F50EF2E7-3421-4101-B12E-6C86601C3B4D}" presName="background3" presStyleLbl="node3" presStyleIdx="3" presStyleCnt="5"/>
      <dgm:spPr>
        <a:xfrm>
          <a:off x="4966493" y="2528329"/>
          <a:ext cx="1353740" cy="859625"/>
        </a:xfrm>
        <a:prstGeom prst="roundRect">
          <a:avLst>
            <a:gd name="adj" fmla="val 10000"/>
          </a:avLst>
        </a:prstGeom>
      </dgm:spPr>
    </dgm:pt>
    <dgm:pt modelId="{E765F3AD-31F9-48FF-9D5C-1788886BCEDB}" type="pres">
      <dgm:prSet presAssocID="{F50EF2E7-3421-4101-B12E-6C86601C3B4D}" presName="text3" presStyleLbl="fgAcc3" presStyleIdx="3" presStyleCnt="5">
        <dgm:presLayoutVars>
          <dgm:chPref val="3"/>
        </dgm:presLayoutVars>
      </dgm:prSet>
      <dgm:spPr/>
    </dgm:pt>
    <dgm:pt modelId="{C74AF16D-4ED8-4E09-B5FC-862CAEEE2075}" type="pres">
      <dgm:prSet presAssocID="{F50EF2E7-3421-4101-B12E-6C86601C3B4D}" presName="hierChild4" presStyleCnt="0"/>
      <dgm:spPr/>
    </dgm:pt>
    <dgm:pt modelId="{9E33AFB9-3B41-4682-959F-5CF66B9F8807}" type="pres">
      <dgm:prSet presAssocID="{4B12863C-D7CD-4885-AB43-A3E0F2A79D4B}" presName="Name10" presStyleLbl="parChTrans1D2" presStyleIdx="4" presStyleCnt="5"/>
      <dgm:spPr/>
    </dgm:pt>
    <dgm:pt modelId="{BA09B873-3F24-49FC-AB1D-AC6E03581AFA}" type="pres">
      <dgm:prSet presAssocID="{C7A04A68-539F-49C5-8C04-F4D446B35877}" presName="hierRoot2" presStyleCnt="0"/>
      <dgm:spPr/>
    </dgm:pt>
    <dgm:pt modelId="{640F5D98-8CF8-4807-864F-2A3B90868A1C}" type="pres">
      <dgm:prSet presAssocID="{C7A04A68-539F-49C5-8C04-F4D446B35877}" presName="composite2" presStyleCnt="0"/>
      <dgm:spPr/>
    </dgm:pt>
    <dgm:pt modelId="{B2CDCEE4-F606-4BA8-A6D1-A4DD44E0E443}" type="pres">
      <dgm:prSet presAssocID="{C7A04A68-539F-49C5-8C04-F4D446B35877}" presName="background2" presStyleLbl="node2" presStyleIdx="4" presStyleCnt="5"/>
      <dgm:spPr>
        <a:xfrm>
          <a:off x="6621065" y="1274990"/>
          <a:ext cx="1353740" cy="859625"/>
        </a:xfrm>
        <a:prstGeom prst="roundRect">
          <a:avLst>
            <a:gd name="adj" fmla="val 10000"/>
          </a:avLst>
        </a:prstGeom>
      </dgm:spPr>
    </dgm:pt>
    <dgm:pt modelId="{FEEDB3B2-93A8-4B78-9F0F-73C8E4BEAD3D}" type="pres">
      <dgm:prSet presAssocID="{C7A04A68-539F-49C5-8C04-F4D446B35877}" presName="text2" presStyleLbl="fgAcc2" presStyleIdx="4" presStyleCnt="5">
        <dgm:presLayoutVars>
          <dgm:chPref val="3"/>
        </dgm:presLayoutVars>
      </dgm:prSet>
      <dgm:spPr/>
    </dgm:pt>
    <dgm:pt modelId="{16A3284D-F36E-442E-A7AE-EF709F76EBB8}" type="pres">
      <dgm:prSet presAssocID="{C7A04A68-539F-49C5-8C04-F4D446B35877}" presName="hierChild3" presStyleCnt="0"/>
      <dgm:spPr/>
    </dgm:pt>
    <dgm:pt modelId="{D5217457-46CE-44B9-9214-A25AE29E39E9}" type="pres">
      <dgm:prSet presAssocID="{56D54D63-F916-43C7-B9F9-4B2802C8FBCA}" presName="Name17" presStyleLbl="parChTrans1D3" presStyleIdx="4" presStyleCnt="5"/>
      <dgm:spPr/>
    </dgm:pt>
    <dgm:pt modelId="{4B2350C4-DC2A-4BA0-9E67-84FAA2DCD270}" type="pres">
      <dgm:prSet presAssocID="{21322FF4-48DE-47EE-8E76-6E6ACF53073B}" presName="hierRoot3" presStyleCnt="0"/>
      <dgm:spPr/>
    </dgm:pt>
    <dgm:pt modelId="{AE68F406-D239-4596-B22E-C3627C13FF79}" type="pres">
      <dgm:prSet presAssocID="{21322FF4-48DE-47EE-8E76-6E6ACF53073B}" presName="composite3" presStyleCnt="0"/>
      <dgm:spPr/>
    </dgm:pt>
    <dgm:pt modelId="{7B2C8738-66D2-4647-B4D8-9F987CE8F3FE}" type="pres">
      <dgm:prSet presAssocID="{21322FF4-48DE-47EE-8E76-6E6ACF53073B}" presName="background3" presStyleLbl="node3" presStyleIdx="4" presStyleCnt="5"/>
      <dgm:spPr>
        <a:xfrm>
          <a:off x="6621065" y="2528329"/>
          <a:ext cx="1353740" cy="859625"/>
        </a:xfrm>
        <a:prstGeom prst="roundRect">
          <a:avLst>
            <a:gd name="adj" fmla="val 10000"/>
          </a:avLst>
        </a:prstGeom>
      </dgm:spPr>
    </dgm:pt>
    <dgm:pt modelId="{E9737FBF-DFA2-41E2-BDF6-FB9DE3251316}" type="pres">
      <dgm:prSet presAssocID="{21322FF4-48DE-47EE-8E76-6E6ACF53073B}" presName="text3" presStyleLbl="fgAcc3" presStyleIdx="4" presStyleCnt="5">
        <dgm:presLayoutVars>
          <dgm:chPref val="3"/>
        </dgm:presLayoutVars>
      </dgm:prSet>
      <dgm:spPr/>
    </dgm:pt>
    <dgm:pt modelId="{21BE5A91-D717-409F-99C1-48FDBF5C05F3}" type="pres">
      <dgm:prSet presAssocID="{21322FF4-48DE-47EE-8E76-6E6ACF53073B}" presName="hierChild4" presStyleCnt="0"/>
      <dgm:spPr/>
    </dgm:pt>
  </dgm:ptLst>
  <dgm:cxnLst>
    <dgm:cxn modelId="{7F6C2B07-1C7B-4308-BB0B-D71D412735BC}" type="presOf" srcId="{B3C5757B-6883-40D2-893F-8589F33791BF}" destId="{1D073B30-6C42-49CA-9165-DECB2BAE3B77}" srcOrd="0" destOrd="0" presId="urn:microsoft.com/office/officeart/2005/8/layout/hierarchy1"/>
    <dgm:cxn modelId="{FD9B960B-B581-4814-B012-14F8C1EC22DA}" type="presOf" srcId="{4B12863C-D7CD-4885-AB43-A3E0F2A79D4B}" destId="{9E33AFB9-3B41-4682-959F-5CF66B9F8807}" srcOrd="0" destOrd="0" presId="urn:microsoft.com/office/officeart/2005/8/layout/hierarchy1"/>
    <dgm:cxn modelId="{F5BF7F0D-540E-411A-B5E6-9ACF29076FE8}" type="presOf" srcId="{3EE261A5-7C79-4AFE-9D33-8242D0ACFD4E}" destId="{BF5EDEAC-9DAD-472F-BDC6-0F0CCFB2905A}" srcOrd="0" destOrd="0" presId="urn:microsoft.com/office/officeart/2005/8/layout/hierarchy1"/>
    <dgm:cxn modelId="{A00AFE0E-2644-4652-976D-6C3B748EF9D5}" type="presOf" srcId="{F47AC1B2-47C1-4659-BD91-E61D480D656C}" destId="{C1F3F81C-2931-4716-81E8-D28EF3016986}" srcOrd="0" destOrd="0" presId="urn:microsoft.com/office/officeart/2005/8/layout/hierarchy1"/>
    <dgm:cxn modelId="{48EDC90F-CE8A-4A46-9000-200FFB434FEC}" type="presOf" srcId="{A5C76C67-84A4-4D05-A963-D0F46DB8706C}" destId="{7A854344-53BD-4105-BA92-A8ABF3927956}" srcOrd="0" destOrd="0" presId="urn:microsoft.com/office/officeart/2005/8/layout/hierarchy1"/>
    <dgm:cxn modelId="{DF6EF713-B32C-414C-8C7E-DD0BC6E3C499}" type="presOf" srcId="{498F32BC-3AEB-4C59-BDB1-E851E01A99CB}" destId="{4604574F-F016-4589-B66E-A96595CDA26A}" srcOrd="0" destOrd="0" presId="urn:microsoft.com/office/officeart/2005/8/layout/hierarchy1"/>
    <dgm:cxn modelId="{59472015-8A98-4156-8262-35489832E7B7}" type="presOf" srcId="{B6F822E3-87DE-495A-ABE9-0E60C896032E}" destId="{B10BDB21-FABE-4B58-8931-C7AE08C8C535}" srcOrd="0" destOrd="0" presId="urn:microsoft.com/office/officeart/2005/8/layout/hierarchy1"/>
    <dgm:cxn modelId="{D7840D35-9485-44CF-B4B3-A71437EAC1C8}" type="presOf" srcId="{27AE378C-D003-43AB-A82B-368E039EA4DC}" destId="{C2DFD767-2CAA-41ED-A4D8-68F5439A7B88}" srcOrd="0" destOrd="0" presId="urn:microsoft.com/office/officeart/2005/8/layout/hierarchy1"/>
    <dgm:cxn modelId="{762CB837-3113-419C-BD2D-3E5B60109441}" srcId="{0B1A5052-866D-4B39-AA3D-89D62AD473AC}" destId="{7AF8A96C-9610-40DC-8890-B9A060E6C7D2}" srcOrd="0" destOrd="0" parTransId="{F47AC1B2-47C1-4659-BD91-E61D480D656C}" sibTransId="{EE364515-FA28-4317-B345-A8EB41F4361C}"/>
    <dgm:cxn modelId="{5B559F5F-D66C-4B41-82B0-511A1A0F89F0}" type="presOf" srcId="{4706726A-5AA3-4705-9EFE-2590982A5004}" destId="{1D2335A7-619D-428D-8BA2-1460BAC034C2}" srcOrd="0" destOrd="0" presId="urn:microsoft.com/office/officeart/2005/8/layout/hierarchy1"/>
    <dgm:cxn modelId="{F34EAE65-B0FF-4991-BE2D-36750FED5C3F}" srcId="{498F32BC-3AEB-4C59-BDB1-E851E01A99CB}" destId="{B6F822E3-87DE-495A-ABE9-0E60C896032E}" srcOrd="0" destOrd="0" parTransId="{27AE378C-D003-43AB-A82B-368E039EA4DC}" sibTransId="{857FE62B-E620-424B-80AF-8380468C8B6A}"/>
    <dgm:cxn modelId="{6B4B9E4B-24FE-498D-965B-15FBCA600870}" type="presOf" srcId="{F3003075-618A-41FB-B2E9-8B890E7D537A}" destId="{8DB3A372-9618-4BDB-8085-FC4B7BEF08C5}" srcOrd="0" destOrd="0" presId="urn:microsoft.com/office/officeart/2005/8/layout/hierarchy1"/>
    <dgm:cxn modelId="{085ACC73-AEC7-40A8-B6A2-D715317F5F2B}" srcId="{498F32BC-3AEB-4C59-BDB1-E851E01A99CB}" destId="{0B1A5052-866D-4B39-AA3D-89D62AD473AC}" srcOrd="1" destOrd="0" parTransId="{9657A72E-CA23-4DF8-8C3F-25C581B34F2C}" sibTransId="{970EE751-ED19-43FA-8652-136829A7E31A}"/>
    <dgm:cxn modelId="{4C320779-D973-4439-A4E3-9CA9373FE9B5}" type="presOf" srcId="{F50EF2E7-3421-4101-B12E-6C86601C3B4D}" destId="{E765F3AD-31F9-48FF-9D5C-1788886BCEDB}" srcOrd="0" destOrd="0" presId="urn:microsoft.com/office/officeart/2005/8/layout/hierarchy1"/>
    <dgm:cxn modelId="{AA1A0A79-85E4-4F49-BB4B-E1C65E1548C7}" type="presOf" srcId="{9657A72E-CA23-4DF8-8C3F-25C581B34F2C}" destId="{426D8B2E-3D4B-497A-A0A3-E4FFF99CB970}" srcOrd="0" destOrd="0" presId="urn:microsoft.com/office/officeart/2005/8/layout/hierarchy1"/>
    <dgm:cxn modelId="{C56C277D-9153-4B4B-BB0B-E5A689F98AC1}" type="presOf" srcId="{C7A04A68-539F-49C5-8C04-F4D446B35877}" destId="{FEEDB3B2-93A8-4B78-9F0F-73C8E4BEAD3D}" srcOrd="0" destOrd="0" presId="urn:microsoft.com/office/officeart/2005/8/layout/hierarchy1"/>
    <dgm:cxn modelId="{D0A59080-B706-4AD6-81A3-453A79C12CE2}" srcId="{498F32BC-3AEB-4C59-BDB1-E851E01A99CB}" destId="{F3003075-618A-41FB-B2E9-8B890E7D537A}" srcOrd="2" destOrd="0" parTransId="{86AF71EF-F36B-4D5D-AA34-9C03FF3A193D}" sibTransId="{AA48480A-0093-4D1B-B225-8EA350BD7229}"/>
    <dgm:cxn modelId="{1EB38F8A-C0A3-4014-9B70-FC801F9CDD00}" type="presOf" srcId="{E3EC89B5-F49A-4B5E-A8D8-8025547696D5}" destId="{1C242E9A-4187-4A28-8884-D85D2099616B}" srcOrd="0" destOrd="0" presId="urn:microsoft.com/office/officeart/2005/8/layout/hierarchy1"/>
    <dgm:cxn modelId="{E03A4595-3469-4146-866A-167592CB86C5}" srcId="{C7A04A68-539F-49C5-8C04-F4D446B35877}" destId="{21322FF4-48DE-47EE-8E76-6E6ACF53073B}" srcOrd="0" destOrd="0" parTransId="{56D54D63-F916-43C7-B9F9-4B2802C8FBCA}" sibTransId="{74FC60F0-B91F-45ED-B9A0-5ADBF62C2412}"/>
    <dgm:cxn modelId="{F5D43C9B-D119-4485-9DB3-D212E5B97231}" type="presOf" srcId="{56D54D63-F916-43C7-B9F9-4B2802C8FBCA}" destId="{D5217457-46CE-44B9-9214-A25AE29E39E9}" srcOrd="0" destOrd="0" presId="urn:microsoft.com/office/officeart/2005/8/layout/hierarchy1"/>
    <dgm:cxn modelId="{54AC20A1-951D-4693-91A6-36C3DC1844FA}" srcId="{F3003075-618A-41FB-B2E9-8B890E7D537A}" destId="{A5C76C67-84A4-4D05-A963-D0F46DB8706C}" srcOrd="0" destOrd="0" parTransId="{1AEA3BC0-A34F-4FCC-9394-22FD47581F7A}" sibTransId="{CC9AF19B-A050-4D68-BAB6-F82BF1AFFAF5}"/>
    <dgm:cxn modelId="{69CAD1A1-9137-40CA-BC37-88E500DE8004}" type="presOf" srcId="{7AF8A96C-9610-40DC-8890-B9A060E6C7D2}" destId="{5C5732E5-AF62-45E9-9D57-51C04F0A2634}" srcOrd="0" destOrd="0" presId="urn:microsoft.com/office/officeart/2005/8/layout/hierarchy1"/>
    <dgm:cxn modelId="{7C5CF0BD-D535-4B63-A9E8-1011DF37AD05}" type="presOf" srcId="{1AEA3BC0-A34F-4FCC-9394-22FD47581F7A}" destId="{6016A1BE-02FC-4279-BA42-5CA167DD1CE1}" srcOrd="0" destOrd="0" presId="urn:microsoft.com/office/officeart/2005/8/layout/hierarchy1"/>
    <dgm:cxn modelId="{23843AD0-F8A0-4446-91D0-CAB327929300}" srcId="{498F32BC-3AEB-4C59-BDB1-E851E01A99CB}" destId="{C7A04A68-539F-49C5-8C04-F4D446B35877}" srcOrd="4" destOrd="0" parTransId="{4B12863C-D7CD-4885-AB43-A3E0F2A79D4B}" sibTransId="{58C5B685-8790-4BFB-9245-0D14EBC2F50F}"/>
    <dgm:cxn modelId="{3034E3DB-61EE-41E6-B131-F765340CD233}" type="presOf" srcId="{86AF71EF-F36B-4D5D-AA34-9C03FF3A193D}" destId="{3F19D537-2414-465D-863C-3CCE1253E707}" srcOrd="0" destOrd="0" presId="urn:microsoft.com/office/officeart/2005/8/layout/hierarchy1"/>
    <dgm:cxn modelId="{7BC3E8E0-11B7-45BB-BA75-A59CA802E53B}" type="presOf" srcId="{21322FF4-48DE-47EE-8E76-6E6ACF53073B}" destId="{E9737FBF-DFA2-41E2-BDF6-FB9DE3251316}" srcOrd="0" destOrd="0" presId="urn:microsoft.com/office/officeart/2005/8/layout/hierarchy1"/>
    <dgm:cxn modelId="{A62E15E4-030F-4F40-95A3-24746026FBAD}" srcId="{498F32BC-3AEB-4C59-BDB1-E851E01A99CB}" destId="{246A87E8-8B49-4C03-A17A-362B053BC937}" srcOrd="3" destOrd="0" parTransId="{3EE261A5-7C79-4AFE-9D33-8242D0ACFD4E}" sibTransId="{A5B34E1A-6B5E-4FD2-A7FE-056114ED1ABF}"/>
    <dgm:cxn modelId="{CA8EDFE9-6974-43D2-B5A0-F63839BCAB47}" srcId="{B3C5757B-6883-40D2-893F-8589F33791BF}" destId="{498F32BC-3AEB-4C59-BDB1-E851E01A99CB}" srcOrd="0" destOrd="0" parTransId="{70E67562-EF3A-4977-A457-C60333F8AFFE}" sibTransId="{7060AB9A-FC24-4917-9CF2-25B9AB6AFFAA}"/>
    <dgm:cxn modelId="{26A962EE-B2E0-43DA-B121-E18B43D5E91B}" type="presOf" srcId="{0B1A5052-866D-4B39-AA3D-89D62AD473AC}" destId="{7523233F-5A8C-4DFF-B78F-3AE7C4EBF812}" srcOrd="0" destOrd="0" presId="urn:microsoft.com/office/officeart/2005/8/layout/hierarchy1"/>
    <dgm:cxn modelId="{DFCC4BF0-EF3C-49C2-BCA9-753C9FD252E2}" srcId="{246A87E8-8B49-4C03-A17A-362B053BC937}" destId="{F50EF2E7-3421-4101-B12E-6C86601C3B4D}" srcOrd="0" destOrd="0" parTransId="{E3EC89B5-F49A-4B5E-A8D8-8025547696D5}" sibTransId="{3C2FF1ED-33AF-48B9-9AC2-FD0DAF9A45AD}"/>
    <dgm:cxn modelId="{9DB232F6-13D2-467C-84F1-9D714D66A4B1}" type="presOf" srcId="{246A87E8-8B49-4C03-A17A-362B053BC937}" destId="{04C7F097-9B7F-4E11-A204-59362685E017}" srcOrd="0" destOrd="0" presId="urn:microsoft.com/office/officeart/2005/8/layout/hierarchy1"/>
    <dgm:cxn modelId="{0CC200FB-D5A5-4B9B-BF1A-1A6E6DCA6227}" type="presOf" srcId="{6C388FBB-A52E-4F5C-942F-1E875D3B4255}" destId="{85AE9017-2BBD-4A57-A2FC-4F2E7391C6E1}" srcOrd="0" destOrd="0" presId="urn:microsoft.com/office/officeart/2005/8/layout/hierarchy1"/>
    <dgm:cxn modelId="{F2D03DFE-8186-4DDD-BEA7-79244074AB80}" srcId="{B6F822E3-87DE-495A-ABE9-0E60C896032E}" destId="{4706726A-5AA3-4705-9EFE-2590982A5004}" srcOrd="0" destOrd="0" parTransId="{6C388FBB-A52E-4F5C-942F-1E875D3B4255}" sibTransId="{38AF04F9-A824-4686-B62D-EE50E7BCEFCC}"/>
    <dgm:cxn modelId="{AD504932-233C-4B4A-80AC-2CFFBCFBCE12}" type="presParOf" srcId="{1D073B30-6C42-49CA-9165-DECB2BAE3B77}" destId="{97A88FDC-FC3A-46CD-BEEA-99968B510DE2}" srcOrd="0" destOrd="0" presId="urn:microsoft.com/office/officeart/2005/8/layout/hierarchy1"/>
    <dgm:cxn modelId="{7795301E-0D18-41D5-8A61-B034110BF12F}" type="presParOf" srcId="{97A88FDC-FC3A-46CD-BEEA-99968B510DE2}" destId="{0D74C331-4778-4542-AB54-78D6C461465A}" srcOrd="0" destOrd="0" presId="urn:microsoft.com/office/officeart/2005/8/layout/hierarchy1"/>
    <dgm:cxn modelId="{80E70E8F-9CAF-45C6-B9B3-8A31EC4A9376}" type="presParOf" srcId="{0D74C331-4778-4542-AB54-78D6C461465A}" destId="{9D1CBAF9-AA71-4BDB-A3FA-7C37453EF863}" srcOrd="0" destOrd="0" presId="urn:microsoft.com/office/officeart/2005/8/layout/hierarchy1"/>
    <dgm:cxn modelId="{21F41A42-20FA-4EF8-93DD-DE50CF696293}" type="presParOf" srcId="{0D74C331-4778-4542-AB54-78D6C461465A}" destId="{4604574F-F016-4589-B66E-A96595CDA26A}" srcOrd="1" destOrd="0" presId="urn:microsoft.com/office/officeart/2005/8/layout/hierarchy1"/>
    <dgm:cxn modelId="{E182ADD9-6345-4B90-9EA6-CDDDEABC4A8A}" type="presParOf" srcId="{97A88FDC-FC3A-46CD-BEEA-99968B510DE2}" destId="{A650066D-D0E8-412B-969D-C742ACEA2298}" srcOrd="1" destOrd="0" presId="urn:microsoft.com/office/officeart/2005/8/layout/hierarchy1"/>
    <dgm:cxn modelId="{2A352D43-4746-41C0-884C-F90C7E751B2E}" type="presParOf" srcId="{A650066D-D0E8-412B-969D-C742ACEA2298}" destId="{C2DFD767-2CAA-41ED-A4D8-68F5439A7B88}" srcOrd="0" destOrd="0" presId="urn:microsoft.com/office/officeart/2005/8/layout/hierarchy1"/>
    <dgm:cxn modelId="{EDB93ACB-EFC1-4136-90E8-95EFCD3E5097}" type="presParOf" srcId="{A650066D-D0E8-412B-969D-C742ACEA2298}" destId="{D379FB04-2824-4690-97C9-58B38A6DF214}" srcOrd="1" destOrd="0" presId="urn:microsoft.com/office/officeart/2005/8/layout/hierarchy1"/>
    <dgm:cxn modelId="{4353358F-4675-42E2-9B21-5944CF7F2678}" type="presParOf" srcId="{D379FB04-2824-4690-97C9-58B38A6DF214}" destId="{0683D3DC-612B-4234-806B-AA15F90970BE}" srcOrd="0" destOrd="0" presId="urn:microsoft.com/office/officeart/2005/8/layout/hierarchy1"/>
    <dgm:cxn modelId="{5EE99B69-2DAB-4CBD-B996-5D9BF3F74395}" type="presParOf" srcId="{0683D3DC-612B-4234-806B-AA15F90970BE}" destId="{ABA96781-B3F0-4899-9D82-0DA84D1C29F5}" srcOrd="0" destOrd="0" presId="urn:microsoft.com/office/officeart/2005/8/layout/hierarchy1"/>
    <dgm:cxn modelId="{8C882F37-D280-449C-B1A7-14D12B7F5CDF}" type="presParOf" srcId="{0683D3DC-612B-4234-806B-AA15F90970BE}" destId="{B10BDB21-FABE-4B58-8931-C7AE08C8C535}" srcOrd="1" destOrd="0" presId="urn:microsoft.com/office/officeart/2005/8/layout/hierarchy1"/>
    <dgm:cxn modelId="{CACE3C89-AE16-462A-AB74-FEC3FE3717AF}" type="presParOf" srcId="{D379FB04-2824-4690-97C9-58B38A6DF214}" destId="{5564945A-281C-4BD5-9E4F-3816F3ECAED5}" srcOrd="1" destOrd="0" presId="urn:microsoft.com/office/officeart/2005/8/layout/hierarchy1"/>
    <dgm:cxn modelId="{380F0FC6-506E-4F63-BF75-A6FB17C344F4}" type="presParOf" srcId="{5564945A-281C-4BD5-9E4F-3816F3ECAED5}" destId="{85AE9017-2BBD-4A57-A2FC-4F2E7391C6E1}" srcOrd="0" destOrd="0" presId="urn:microsoft.com/office/officeart/2005/8/layout/hierarchy1"/>
    <dgm:cxn modelId="{CD556FA7-DC91-406B-8042-173522DC4C2E}" type="presParOf" srcId="{5564945A-281C-4BD5-9E4F-3816F3ECAED5}" destId="{671692BF-C5E3-408A-A9DA-CE0EBA93F311}" srcOrd="1" destOrd="0" presId="urn:microsoft.com/office/officeart/2005/8/layout/hierarchy1"/>
    <dgm:cxn modelId="{9D5A2275-9D1D-48F1-AF97-6D83E091B6A3}" type="presParOf" srcId="{671692BF-C5E3-408A-A9DA-CE0EBA93F311}" destId="{F6296DA0-E235-4A29-BBCA-1A6B483D44E9}" srcOrd="0" destOrd="0" presId="urn:microsoft.com/office/officeart/2005/8/layout/hierarchy1"/>
    <dgm:cxn modelId="{9AC7BA9B-72A3-423B-8871-66DD1A25C09A}" type="presParOf" srcId="{F6296DA0-E235-4A29-BBCA-1A6B483D44E9}" destId="{1162BB5D-047E-4261-8499-7ACDD8D34985}" srcOrd="0" destOrd="0" presId="urn:microsoft.com/office/officeart/2005/8/layout/hierarchy1"/>
    <dgm:cxn modelId="{BF1157F6-CB62-4471-82B1-FD3EF991553F}" type="presParOf" srcId="{F6296DA0-E235-4A29-BBCA-1A6B483D44E9}" destId="{1D2335A7-619D-428D-8BA2-1460BAC034C2}" srcOrd="1" destOrd="0" presId="urn:microsoft.com/office/officeart/2005/8/layout/hierarchy1"/>
    <dgm:cxn modelId="{2B0614E7-93E8-4E3F-8922-9CB694F4E0D7}" type="presParOf" srcId="{671692BF-C5E3-408A-A9DA-CE0EBA93F311}" destId="{FC733A57-E1C8-4263-A772-FC6B59C63EA4}" srcOrd="1" destOrd="0" presId="urn:microsoft.com/office/officeart/2005/8/layout/hierarchy1"/>
    <dgm:cxn modelId="{CBF71889-6757-4B30-BADD-8B9F0E9E69D8}" type="presParOf" srcId="{A650066D-D0E8-412B-969D-C742ACEA2298}" destId="{426D8B2E-3D4B-497A-A0A3-E4FFF99CB970}" srcOrd="2" destOrd="0" presId="urn:microsoft.com/office/officeart/2005/8/layout/hierarchy1"/>
    <dgm:cxn modelId="{518E09A2-BCEE-41D9-A9D6-8E44C30B4B8C}" type="presParOf" srcId="{A650066D-D0E8-412B-969D-C742ACEA2298}" destId="{0AD51890-E6DD-4E4B-B3AA-C7D8BA6F75F2}" srcOrd="3" destOrd="0" presId="urn:microsoft.com/office/officeart/2005/8/layout/hierarchy1"/>
    <dgm:cxn modelId="{6CE6A703-0BE2-4F62-866C-A41A61BBBBB1}" type="presParOf" srcId="{0AD51890-E6DD-4E4B-B3AA-C7D8BA6F75F2}" destId="{94369EA5-D3F1-4379-92D5-9FFE230EC015}" srcOrd="0" destOrd="0" presId="urn:microsoft.com/office/officeart/2005/8/layout/hierarchy1"/>
    <dgm:cxn modelId="{6B69A5B9-9835-46AA-B345-80B08F65D41B}" type="presParOf" srcId="{94369EA5-D3F1-4379-92D5-9FFE230EC015}" destId="{14DE1DE3-B857-4EC0-B150-3A07FB96CD26}" srcOrd="0" destOrd="0" presId="urn:microsoft.com/office/officeart/2005/8/layout/hierarchy1"/>
    <dgm:cxn modelId="{345CD475-AAB9-47C5-8957-378E3BD1E620}" type="presParOf" srcId="{94369EA5-D3F1-4379-92D5-9FFE230EC015}" destId="{7523233F-5A8C-4DFF-B78F-3AE7C4EBF812}" srcOrd="1" destOrd="0" presId="urn:microsoft.com/office/officeart/2005/8/layout/hierarchy1"/>
    <dgm:cxn modelId="{26582D2B-0A1A-4301-93BF-EBBEADD7F3F0}" type="presParOf" srcId="{0AD51890-E6DD-4E4B-B3AA-C7D8BA6F75F2}" destId="{BD3082A4-AEF0-4E04-9CBA-12A192315A91}" srcOrd="1" destOrd="0" presId="urn:microsoft.com/office/officeart/2005/8/layout/hierarchy1"/>
    <dgm:cxn modelId="{39E0685C-06ED-4CB8-A85A-C71A6E320E70}" type="presParOf" srcId="{BD3082A4-AEF0-4E04-9CBA-12A192315A91}" destId="{C1F3F81C-2931-4716-81E8-D28EF3016986}" srcOrd="0" destOrd="0" presId="urn:microsoft.com/office/officeart/2005/8/layout/hierarchy1"/>
    <dgm:cxn modelId="{834ABAEA-5CD9-4FF3-9E1E-5E5C4C7A0568}" type="presParOf" srcId="{BD3082A4-AEF0-4E04-9CBA-12A192315A91}" destId="{0B1F7F0D-FF2F-4DA0-9ABA-A443A9F7D796}" srcOrd="1" destOrd="0" presId="urn:microsoft.com/office/officeart/2005/8/layout/hierarchy1"/>
    <dgm:cxn modelId="{DB24E56F-E4AB-4113-B902-41D1435B36DE}" type="presParOf" srcId="{0B1F7F0D-FF2F-4DA0-9ABA-A443A9F7D796}" destId="{641252FA-0F44-4B03-8EDC-BB8E6FAE7920}" srcOrd="0" destOrd="0" presId="urn:microsoft.com/office/officeart/2005/8/layout/hierarchy1"/>
    <dgm:cxn modelId="{37AA871C-C400-4DDB-9BB9-2CA2E645E255}" type="presParOf" srcId="{641252FA-0F44-4B03-8EDC-BB8E6FAE7920}" destId="{49F08259-900D-4478-86BE-631CBB30AF8A}" srcOrd="0" destOrd="0" presId="urn:microsoft.com/office/officeart/2005/8/layout/hierarchy1"/>
    <dgm:cxn modelId="{12EE9D0F-6E1F-4BBD-A8D3-E26104910D48}" type="presParOf" srcId="{641252FA-0F44-4B03-8EDC-BB8E6FAE7920}" destId="{5C5732E5-AF62-45E9-9D57-51C04F0A2634}" srcOrd="1" destOrd="0" presId="urn:microsoft.com/office/officeart/2005/8/layout/hierarchy1"/>
    <dgm:cxn modelId="{31BA18FF-28A2-41C8-B943-E29E7F1734C5}" type="presParOf" srcId="{0B1F7F0D-FF2F-4DA0-9ABA-A443A9F7D796}" destId="{98A71D93-FF8A-46B0-B06A-45D0BFA330B0}" srcOrd="1" destOrd="0" presId="urn:microsoft.com/office/officeart/2005/8/layout/hierarchy1"/>
    <dgm:cxn modelId="{AAF4C54F-B8BC-4739-BB48-CBE966516C77}" type="presParOf" srcId="{A650066D-D0E8-412B-969D-C742ACEA2298}" destId="{3F19D537-2414-465D-863C-3CCE1253E707}" srcOrd="4" destOrd="0" presId="urn:microsoft.com/office/officeart/2005/8/layout/hierarchy1"/>
    <dgm:cxn modelId="{9B226624-E28B-4A25-9B31-B6982B124F19}" type="presParOf" srcId="{A650066D-D0E8-412B-969D-C742ACEA2298}" destId="{60052631-E117-4B74-AE07-9F8F2F26BE6E}" srcOrd="5" destOrd="0" presId="urn:microsoft.com/office/officeart/2005/8/layout/hierarchy1"/>
    <dgm:cxn modelId="{90E33689-9D3A-4670-A2B2-5257885261E4}" type="presParOf" srcId="{60052631-E117-4B74-AE07-9F8F2F26BE6E}" destId="{424EF014-BC23-46F7-8568-EBAE835875BF}" srcOrd="0" destOrd="0" presId="urn:microsoft.com/office/officeart/2005/8/layout/hierarchy1"/>
    <dgm:cxn modelId="{D7336681-AA56-4CFE-80D4-D5773F49A8A8}" type="presParOf" srcId="{424EF014-BC23-46F7-8568-EBAE835875BF}" destId="{BC8A0DCD-2B69-466F-A619-F5A3B39FCA1E}" srcOrd="0" destOrd="0" presId="urn:microsoft.com/office/officeart/2005/8/layout/hierarchy1"/>
    <dgm:cxn modelId="{ADF6FD6E-7E6F-4381-ADD1-C930CC4575C3}" type="presParOf" srcId="{424EF014-BC23-46F7-8568-EBAE835875BF}" destId="{8DB3A372-9618-4BDB-8085-FC4B7BEF08C5}" srcOrd="1" destOrd="0" presId="urn:microsoft.com/office/officeart/2005/8/layout/hierarchy1"/>
    <dgm:cxn modelId="{B7CB4D58-02FC-4EC4-A4BC-8DA287E57916}" type="presParOf" srcId="{60052631-E117-4B74-AE07-9F8F2F26BE6E}" destId="{605E3C71-8F05-475E-8D32-0F6913D6593E}" srcOrd="1" destOrd="0" presId="urn:microsoft.com/office/officeart/2005/8/layout/hierarchy1"/>
    <dgm:cxn modelId="{BAA56F45-3EC8-4110-9D9B-DA4217F8C48F}" type="presParOf" srcId="{605E3C71-8F05-475E-8D32-0F6913D6593E}" destId="{6016A1BE-02FC-4279-BA42-5CA167DD1CE1}" srcOrd="0" destOrd="0" presId="urn:microsoft.com/office/officeart/2005/8/layout/hierarchy1"/>
    <dgm:cxn modelId="{558E950F-C3A9-41C9-8144-CF16ACA8F591}" type="presParOf" srcId="{605E3C71-8F05-475E-8D32-0F6913D6593E}" destId="{93818AEF-403D-497A-BF46-0D0E56C088E8}" srcOrd="1" destOrd="0" presId="urn:microsoft.com/office/officeart/2005/8/layout/hierarchy1"/>
    <dgm:cxn modelId="{4DCF8205-4BCA-4B4C-B323-6679BF246AF4}" type="presParOf" srcId="{93818AEF-403D-497A-BF46-0D0E56C088E8}" destId="{2C73B097-5E6C-483C-A872-48EFCF44FA0E}" srcOrd="0" destOrd="0" presId="urn:microsoft.com/office/officeart/2005/8/layout/hierarchy1"/>
    <dgm:cxn modelId="{14C42DC0-1DCB-43A7-85D9-3084005FD098}" type="presParOf" srcId="{2C73B097-5E6C-483C-A872-48EFCF44FA0E}" destId="{EA57705A-5B50-4848-AD36-05C9FDC28894}" srcOrd="0" destOrd="0" presId="urn:microsoft.com/office/officeart/2005/8/layout/hierarchy1"/>
    <dgm:cxn modelId="{88CE2572-3F54-48B5-9CC9-8A46FC1802D9}" type="presParOf" srcId="{2C73B097-5E6C-483C-A872-48EFCF44FA0E}" destId="{7A854344-53BD-4105-BA92-A8ABF3927956}" srcOrd="1" destOrd="0" presId="urn:microsoft.com/office/officeart/2005/8/layout/hierarchy1"/>
    <dgm:cxn modelId="{CD6A41E1-BC1E-46C8-B497-F12638515C4F}" type="presParOf" srcId="{93818AEF-403D-497A-BF46-0D0E56C088E8}" destId="{F51A0664-AC27-4B4F-B49B-10FC6D677C21}" srcOrd="1" destOrd="0" presId="urn:microsoft.com/office/officeart/2005/8/layout/hierarchy1"/>
    <dgm:cxn modelId="{4BB3BE12-84A4-4A32-9172-47D8F57C0291}" type="presParOf" srcId="{A650066D-D0E8-412B-969D-C742ACEA2298}" destId="{BF5EDEAC-9DAD-472F-BDC6-0F0CCFB2905A}" srcOrd="6" destOrd="0" presId="urn:microsoft.com/office/officeart/2005/8/layout/hierarchy1"/>
    <dgm:cxn modelId="{F3AE6218-FF77-47CD-B20A-6A527F632EFC}" type="presParOf" srcId="{A650066D-D0E8-412B-969D-C742ACEA2298}" destId="{299C47D3-8037-4581-A6E3-D42D3FF3EF60}" srcOrd="7" destOrd="0" presId="urn:microsoft.com/office/officeart/2005/8/layout/hierarchy1"/>
    <dgm:cxn modelId="{44551CA0-9DC0-47F9-9D1D-E62C05CB6948}" type="presParOf" srcId="{299C47D3-8037-4581-A6E3-D42D3FF3EF60}" destId="{FCD8CE7F-0C5D-4FC5-91F9-0F6829E34BA1}" srcOrd="0" destOrd="0" presId="urn:microsoft.com/office/officeart/2005/8/layout/hierarchy1"/>
    <dgm:cxn modelId="{1DDE477A-1639-4DD2-851A-85508FA17C0A}" type="presParOf" srcId="{FCD8CE7F-0C5D-4FC5-91F9-0F6829E34BA1}" destId="{DE260FDD-47BF-4914-AC98-22F1FAB776EF}" srcOrd="0" destOrd="0" presId="urn:microsoft.com/office/officeart/2005/8/layout/hierarchy1"/>
    <dgm:cxn modelId="{22403D51-E5B3-4B5E-9045-42FFE41B13FC}" type="presParOf" srcId="{FCD8CE7F-0C5D-4FC5-91F9-0F6829E34BA1}" destId="{04C7F097-9B7F-4E11-A204-59362685E017}" srcOrd="1" destOrd="0" presId="urn:microsoft.com/office/officeart/2005/8/layout/hierarchy1"/>
    <dgm:cxn modelId="{88DADB2D-9D6A-4181-BEB2-8C2FFF74AB3A}" type="presParOf" srcId="{299C47D3-8037-4581-A6E3-D42D3FF3EF60}" destId="{EF062B03-A11C-4F2C-9623-80CDC792C0DF}" srcOrd="1" destOrd="0" presId="urn:microsoft.com/office/officeart/2005/8/layout/hierarchy1"/>
    <dgm:cxn modelId="{09237933-37AF-4618-8C8C-1D04C2A01A50}" type="presParOf" srcId="{EF062B03-A11C-4F2C-9623-80CDC792C0DF}" destId="{1C242E9A-4187-4A28-8884-D85D2099616B}" srcOrd="0" destOrd="0" presId="urn:microsoft.com/office/officeart/2005/8/layout/hierarchy1"/>
    <dgm:cxn modelId="{D4387996-0BB1-4CB8-A52C-C9487E9FA90D}" type="presParOf" srcId="{EF062B03-A11C-4F2C-9623-80CDC792C0DF}" destId="{D998118D-C885-4887-B20C-3F7E3F9D7CD6}" srcOrd="1" destOrd="0" presId="urn:microsoft.com/office/officeart/2005/8/layout/hierarchy1"/>
    <dgm:cxn modelId="{3BB3C5DE-6EEE-42FB-A3A4-E1E16DCDE295}" type="presParOf" srcId="{D998118D-C885-4887-B20C-3F7E3F9D7CD6}" destId="{2E807C35-0128-47B6-B616-D7DD6A3088F0}" srcOrd="0" destOrd="0" presId="urn:microsoft.com/office/officeart/2005/8/layout/hierarchy1"/>
    <dgm:cxn modelId="{2A1AA7F0-8852-4135-95A1-21E6F5483D99}" type="presParOf" srcId="{2E807C35-0128-47B6-B616-D7DD6A3088F0}" destId="{3D644EE9-2872-48B5-86FC-DB5B1F9494B5}" srcOrd="0" destOrd="0" presId="urn:microsoft.com/office/officeart/2005/8/layout/hierarchy1"/>
    <dgm:cxn modelId="{712087EE-6F64-436F-98DC-7A3AAF40EFB0}" type="presParOf" srcId="{2E807C35-0128-47B6-B616-D7DD6A3088F0}" destId="{E765F3AD-31F9-48FF-9D5C-1788886BCEDB}" srcOrd="1" destOrd="0" presId="urn:microsoft.com/office/officeart/2005/8/layout/hierarchy1"/>
    <dgm:cxn modelId="{E17F9AF7-3484-4D46-957C-8B2341AE71A6}" type="presParOf" srcId="{D998118D-C885-4887-B20C-3F7E3F9D7CD6}" destId="{C74AF16D-4ED8-4E09-B5FC-862CAEEE2075}" srcOrd="1" destOrd="0" presId="urn:microsoft.com/office/officeart/2005/8/layout/hierarchy1"/>
    <dgm:cxn modelId="{5D1AA6C1-F7EA-4251-9E2F-EE58C53711DC}" type="presParOf" srcId="{A650066D-D0E8-412B-969D-C742ACEA2298}" destId="{9E33AFB9-3B41-4682-959F-5CF66B9F8807}" srcOrd="8" destOrd="0" presId="urn:microsoft.com/office/officeart/2005/8/layout/hierarchy1"/>
    <dgm:cxn modelId="{3A245F64-5260-461C-90D4-6109B1FEB1C2}" type="presParOf" srcId="{A650066D-D0E8-412B-969D-C742ACEA2298}" destId="{BA09B873-3F24-49FC-AB1D-AC6E03581AFA}" srcOrd="9" destOrd="0" presId="urn:microsoft.com/office/officeart/2005/8/layout/hierarchy1"/>
    <dgm:cxn modelId="{557F9501-69A5-4ABC-B37B-C5B731E58CDE}" type="presParOf" srcId="{BA09B873-3F24-49FC-AB1D-AC6E03581AFA}" destId="{640F5D98-8CF8-4807-864F-2A3B90868A1C}" srcOrd="0" destOrd="0" presId="urn:microsoft.com/office/officeart/2005/8/layout/hierarchy1"/>
    <dgm:cxn modelId="{ADF40885-30E2-4248-8FCF-13119F2AEDE8}" type="presParOf" srcId="{640F5D98-8CF8-4807-864F-2A3B90868A1C}" destId="{B2CDCEE4-F606-4BA8-A6D1-A4DD44E0E443}" srcOrd="0" destOrd="0" presId="urn:microsoft.com/office/officeart/2005/8/layout/hierarchy1"/>
    <dgm:cxn modelId="{121D33E7-8C8C-47AC-8A05-E2078D60D962}" type="presParOf" srcId="{640F5D98-8CF8-4807-864F-2A3B90868A1C}" destId="{FEEDB3B2-93A8-4B78-9F0F-73C8E4BEAD3D}" srcOrd="1" destOrd="0" presId="urn:microsoft.com/office/officeart/2005/8/layout/hierarchy1"/>
    <dgm:cxn modelId="{ED7004C6-C707-4FB6-B942-C8149480ED3D}" type="presParOf" srcId="{BA09B873-3F24-49FC-AB1D-AC6E03581AFA}" destId="{16A3284D-F36E-442E-A7AE-EF709F76EBB8}" srcOrd="1" destOrd="0" presId="urn:microsoft.com/office/officeart/2005/8/layout/hierarchy1"/>
    <dgm:cxn modelId="{E8987BCB-3C11-477F-8AAA-3B23EE4D1D67}" type="presParOf" srcId="{16A3284D-F36E-442E-A7AE-EF709F76EBB8}" destId="{D5217457-46CE-44B9-9214-A25AE29E39E9}" srcOrd="0" destOrd="0" presId="urn:microsoft.com/office/officeart/2005/8/layout/hierarchy1"/>
    <dgm:cxn modelId="{1D14394C-B390-437B-BE43-3B88CDB8DD60}" type="presParOf" srcId="{16A3284D-F36E-442E-A7AE-EF709F76EBB8}" destId="{4B2350C4-DC2A-4BA0-9E67-84FAA2DCD270}" srcOrd="1" destOrd="0" presId="urn:microsoft.com/office/officeart/2005/8/layout/hierarchy1"/>
    <dgm:cxn modelId="{AE01EC33-B1D1-416C-89D9-F71758B8ABFB}" type="presParOf" srcId="{4B2350C4-DC2A-4BA0-9E67-84FAA2DCD270}" destId="{AE68F406-D239-4596-B22E-C3627C13FF79}" srcOrd="0" destOrd="0" presId="urn:microsoft.com/office/officeart/2005/8/layout/hierarchy1"/>
    <dgm:cxn modelId="{89F8757A-3288-4C87-8E57-5C197E81F5BC}" type="presParOf" srcId="{AE68F406-D239-4596-B22E-C3627C13FF79}" destId="{7B2C8738-66D2-4647-B4D8-9F987CE8F3FE}" srcOrd="0" destOrd="0" presId="urn:microsoft.com/office/officeart/2005/8/layout/hierarchy1"/>
    <dgm:cxn modelId="{D8A05E5D-EAF7-4DF1-9AB5-432E33F7AE39}" type="presParOf" srcId="{AE68F406-D239-4596-B22E-C3627C13FF79}" destId="{E9737FBF-DFA2-41E2-BDF6-FB9DE3251316}" srcOrd="1" destOrd="0" presId="urn:microsoft.com/office/officeart/2005/8/layout/hierarchy1"/>
    <dgm:cxn modelId="{4D85E48C-EA30-40F4-942B-49A97DC931F4}" type="presParOf" srcId="{4B2350C4-DC2A-4BA0-9E67-84FAA2DCD270}" destId="{21BE5A91-D717-409F-99C1-48FDBF5C05F3}"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497BDE-BD5D-4CA6-8C4D-E680F1D51327}" type="doc">
      <dgm:prSet loTypeId="urn:microsoft.com/office/officeart/2005/8/layout/cycle3" loCatId="cycle" qsTypeId="urn:microsoft.com/office/officeart/2005/8/quickstyle/3d3" qsCatId="3D" csTypeId="urn:microsoft.com/office/officeart/2005/8/colors/colorful4" csCatId="colorful" phldr="1"/>
      <dgm:spPr/>
      <dgm:t>
        <a:bodyPr/>
        <a:lstStyle/>
        <a:p>
          <a:endParaRPr lang="zh-CN" altLang="en-US"/>
        </a:p>
      </dgm:t>
    </dgm:pt>
    <dgm:pt modelId="{4982DF91-FD62-44B7-A7FE-83C20AD68948}">
      <dgm:prSet phldrT="[文本]"/>
      <dgm:spPr/>
      <dgm:t>
        <a:bodyPr/>
        <a:lstStyle/>
        <a:p>
          <a:r>
            <a:rPr lang="zh-CN" altLang="en-US" b="1"/>
            <a:t>品牌诊断</a:t>
          </a:r>
          <a:endParaRPr lang="zh-CN" altLang="en-US" b="1" dirty="0"/>
        </a:p>
      </dgm:t>
    </dgm:pt>
    <dgm:pt modelId="{55682C38-70E8-48DC-81E6-76B3A08F1B2B}" type="parTrans" cxnId="{7239CA3B-A74E-4742-A148-5CDCDB7D68C0}">
      <dgm:prSet/>
      <dgm:spPr/>
      <dgm:t>
        <a:bodyPr/>
        <a:lstStyle/>
        <a:p>
          <a:endParaRPr lang="zh-CN" altLang="en-US">
            <a:solidFill>
              <a:schemeClr val="tx1"/>
            </a:solidFill>
          </a:endParaRPr>
        </a:p>
      </dgm:t>
    </dgm:pt>
    <dgm:pt modelId="{67531FF6-9B4A-446C-AF82-06E84831E90F}" type="sibTrans" cxnId="{7239CA3B-A74E-4742-A148-5CDCDB7D68C0}">
      <dgm:prSet/>
      <dgm:spPr/>
      <dgm:t>
        <a:bodyPr/>
        <a:lstStyle/>
        <a:p>
          <a:endParaRPr lang="zh-CN" altLang="en-US">
            <a:solidFill>
              <a:schemeClr val="tx1"/>
            </a:solidFill>
          </a:endParaRPr>
        </a:p>
      </dgm:t>
    </dgm:pt>
    <dgm:pt modelId="{26189871-17AA-472F-902B-5DE83A683A37}">
      <dgm:prSet phldrT="[文本]"/>
      <dgm:spPr/>
      <dgm:t>
        <a:bodyPr/>
        <a:lstStyle/>
        <a:p>
          <a:r>
            <a:rPr lang="zh-CN" altLang="en-US" b="1"/>
            <a:t>品牌定位</a:t>
          </a:r>
          <a:endParaRPr lang="zh-CN" altLang="en-US" b="1" dirty="0"/>
        </a:p>
      </dgm:t>
    </dgm:pt>
    <dgm:pt modelId="{AC94A969-38BA-4479-A4AF-95F7A00D27D0}" type="parTrans" cxnId="{3229A82D-A78F-4C5C-A427-34202FEA89D6}">
      <dgm:prSet/>
      <dgm:spPr/>
      <dgm:t>
        <a:bodyPr/>
        <a:lstStyle/>
        <a:p>
          <a:endParaRPr lang="zh-CN" altLang="en-US">
            <a:solidFill>
              <a:schemeClr val="tx1"/>
            </a:solidFill>
          </a:endParaRPr>
        </a:p>
      </dgm:t>
    </dgm:pt>
    <dgm:pt modelId="{EE65AFA0-2FC9-4C29-8DFF-774D22D10FE8}" type="sibTrans" cxnId="{3229A82D-A78F-4C5C-A427-34202FEA89D6}">
      <dgm:prSet/>
      <dgm:spPr/>
      <dgm:t>
        <a:bodyPr/>
        <a:lstStyle/>
        <a:p>
          <a:endParaRPr lang="zh-CN" altLang="en-US">
            <a:solidFill>
              <a:schemeClr val="tx1"/>
            </a:solidFill>
          </a:endParaRPr>
        </a:p>
      </dgm:t>
    </dgm:pt>
    <dgm:pt modelId="{D7EDB7B5-B83B-41D4-92BF-DFEABAC86953}">
      <dgm:prSet phldrT="[文本]"/>
      <dgm:spPr/>
      <dgm:t>
        <a:bodyPr/>
        <a:lstStyle/>
        <a:p>
          <a:r>
            <a:rPr lang="zh-CN" altLang="en-US" b="1"/>
            <a:t>品牌战略选择</a:t>
          </a:r>
          <a:endParaRPr lang="zh-CN" altLang="en-US" b="1" dirty="0"/>
        </a:p>
      </dgm:t>
    </dgm:pt>
    <dgm:pt modelId="{465C5A4F-1091-4D4E-8569-A05EAEA21F0D}" type="parTrans" cxnId="{EE406485-9B7E-44B9-8EA4-E57BCA5B1008}">
      <dgm:prSet/>
      <dgm:spPr/>
      <dgm:t>
        <a:bodyPr/>
        <a:lstStyle/>
        <a:p>
          <a:endParaRPr lang="zh-CN" altLang="en-US">
            <a:solidFill>
              <a:schemeClr val="tx1"/>
            </a:solidFill>
          </a:endParaRPr>
        </a:p>
      </dgm:t>
    </dgm:pt>
    <dgm:pt modelId="{DFC2C8D0-4AC5-46B1-A161-ACF02F015088}" type="sibTrans" cxnId="{EE406485-9B7E-44B9-8EA4-E57BCA5B1008}">
      <dgm:prSet/>
      <dgm:spPr/>
      <dgm:t>
        <a:bodyPr/>
        <a:lstStyle/>
        <a:p>
          <a:endParaRPr lang="zh-CN" altLang="en-US">
            <a:solidFill>
              <a:schemeClr val="tx1"/>
            </a:solidFill>
          </a:endParaRPr>
        </a:p>
      </dgm:t>
    </dgm:pt>
    <dgm:pt modelId="{B01333F5-B5AE-448E-95B0-9CE0A8465361}">
      <dgm:prSet phldrT="[文本]"/>
      <dgm:spPr/>
      <dgm:t>
        <a:bodyPr/>
        <a:lstStyle/>
        <a:p>
          <a:r>
            <a:rPr lang="zh-CN" altLang="en-US" b="1"/>
            <a:t>品牌识别设计</a:t>
          </a:r>
          <a:endParaRPr lang="zh-CN" altLang="en-US" b="1" dirty="0"/>
        </a:p>
      </dgm:t>
    </dgm:pt>
    <dgm:pt modelId="{4DF2DD57-4604-4938-A763-17AF92B8C6EC}" type="parTrans" cxnId="{42CC8725-2D1C-476A-A893-7FB2E9752905}">
      <dgm:prSet/>
      <dgm:spPr/>
      <dgm:t>
        <a:bodyPr/>
        <a:lstStyle/>
        <a:p>
          <a:endParaRPr lang="zh-CN" altLang="en-US">
            <a:solidFill>
              <a:schemeClr val="tx1"/>
            </a:solidFill>
          </a:endParaRPr>
        </a:p>
      </dgm:t>
    </dgm:pt>
    <dgm:pt modelId="{C1117BCE-5F84-4E0C-8805-30EA8B5EAF52}" type="sibTrans" cxnId="{42CC8725-2D1C-476A-A893-7FB2E9752905}">
      <dgm:prSet/>
      <dgm:spPr/>
      <dgm:t>
        <a:bodyPr/>
        <a:lstStyle/>
        <a:p>
          <a:endParaRPr lang="zh-CN" altLang="en-US">
            <a:solidFill>
              <a:schemeClr val="tx1"/>
            </a:solidFill>
          </a:endParaRPr>
        </a:p>
      </dgm:t>
    </dgm:pt>
    <dgm:pt modelId="{642C15FD-5234-44B8-AA58-DD89B5094D3A}">
      <dgm:prSet phldrT="[文本]"/>
      <dgm:spPr/>
      <dgm:t>
        <a:bodyPr/>
        <a:lstStyle/>
        <a:p>
          <a:r>
            <a:rPr lang="zh-CN" altLang="en-US" b="1"/>
            <a:t>品牌传播推广</a:t>
          </a:r>
          <a:endParaRPr lang="zh-CN" altLang="en-US" b="1" dirty="0"/>
        </a:p>
      </dgm:t>
    </dgm:pt>
    <dgm:pt modelId="{F2978562-8ACF-4A57-B1FF-58A58C2A2678}" type="parTrans" cxnId="{E37B876F-2EF1-4F75-8328-97BCE0E6BBB1}">
      <dgm:prSet/>
      <dgm:spPr/>
      <dgm:t>
        <a:bodyPr/>
        <a:lstStyle/>
        <a:p>
          <a:endParaRPr lang="zh-CN" altLang="en-US">
            <a:solidFill>
              <a:schemeClr val="tx1"/>
            </a:solidFill>
          </a:endParaRPr>
        </a:p>
      </dgm:t>
    </dgm:pt>
    <dgm:pt modelId="{134DC237-3963-493C-9620-F3B488DFC208}" type="sibTrans" cxnId="{E37B876F-2EF1-4F75-8328-97BCE0E6BBB1}">
      <dgm:prSet/>
      <dgm:spPr/>
      <dgm:t>
        <a:bodyPr/>
        <a:lstStyle/>
        <a:p>
          <a:endParaRPr lang="zh-CN" altLang="en-US">
            <a:solidFill>
              <a:schemeClr val="tx1"/>
            </a:solidFill>
          </a:endParaRPr>
        </a:p>
      </dgm:t>
    </dgm:pt>
    <dgm:pt modelId="{C4819F6E-8FB3-4745-A4CF-3C5E9FC9DB2F}">
      <dgm:prSet phldrT="[文本]"/>
      <dgm:spPr/>
      <dgm:t>
        <a:bodyPr/>
        <a:lstStyle/>
        <a:p>
          <a:r>
            <a:rPr lang="zh-CN" altLang="en-US" b="1"/>
            <a:t>品牌维护提升</a:t>
          </a:r>
          <a:endParaRPr lang="zh-CN" altLang="en-US" b="1" dirty="0"/>
        </a:p>
      </dgm:t>
    </dgm:pt>
    <dgm:pt modelId="{CDFB9A40-A315-4D4C-87AF-33E21D9D925F}" type="parTrans" cxnId="{5C216683-B6F0-44CB-9DA6-3A8EB4AA7D01}">
      <dgm:prSet/>
      <dgm:spPr/>
      <dgm:t>
        <a:bodyPr/>
        <a:lstStyle/>
        <a:p>
          <a:endParaRPr lang="zh-CN" altLang="en-US">
            <a:solidFill>
              <a:schemeClr val="tx1"/>
            </a:solidFill>
          </a:endParaRPr>
        </a:p>
      </dgm:t>
    </dgm:pt>
    <dgm:pt modelId="{C712AFC8-26A0-42F8-AE9E-ADBE392DDAFA}" type="sibTrans" cxnId="{5C216683-B6F0-44CB-9DA6-3A8EB4AA7D01}">
      <dgm:prSet/>
      <dgm:spPr/>
      <dgm:t>
        <a:bodyPr/>
        <a:lstStyle/>
        <a:p>
          <a:endParaRPr lang="zh-CN" altLang="en-US">
            <a:solidFill>
              <a:schemeClr val="tx1"/>
            </a:solidFill>
          </a:endParaRPr>
        </a:p>
      </dgm:t>
    </dgm:pt>
    <dgm:pt modelId="{A382A447-874C-4A2C-A38D-5066D0B113D6}" type="pres">
      <dgm:prSet presAssocID="{3C497BDE-BD5D-4CA6-8C4D-E680F1D51327}" presName="Name0" presStyleCnt="0">
        <dgm:presLayoutVars>
          <dgm:dir/>
          <dgm:resizeHandles val="exact"/>
        </dgm:presLayoutVars>
      </dgm:prSet>
      <dgm:spPr/>
    </dgm:pt>
    <dgm:pt modelId="{DF71EE0E-270C-4C88-8162-2CC5580DF8AD}" type="pres">
      <dgm:prSet presAssocID="{3C497BDE-BD5D-4CA6-8C4D-E680F1D51327}" presName="cycle" presStyleCnt="0"/>
      <dgm:spPr/>
    </dgm:pt>
    <dgm:pt modelId="{71E82AB6-E6B5-4347-BC4A-B400AF345758}" type="pres">
      <dgm:prSet presAssocID="{4982DF91-FD62-44B7-A7FE-83C20AD68948}" presName="nodeFirstNode" presStyleLbl="node1" presStyleIdx="0" presStyleCnt="6">
        <dgm:presLayoutVars>
          <dgm:bulletEnabled val="1"/>
        </dgm:presLayoutVars>
      </dgm:prSet>
      <dgm:spPr/>
    </dgm:pt>
    <dgm:pt modelId="{39C37D21-700B-45F9-84A8-1775802F5501}" type="pres">
      <dgm:prSet presAssocID="{67531FF6-9B4A-446C-AF82-06E84831E90F}" presName="sibTransFirstNode" presStyleLbl="bgShp" presStyleIdx="0" presStyleCnt="1"/>
      <dgm:spPr/>
    </dgm:pt>
    <dgm:pt modelId="{C3D8114C-E357-40BC-981E-F6A97F765D05}" type="pres">
      <dgm:prSet presAssocID="{26189871-17AA-472F-902B-5DE83A683A37}" presName="nodeFollowingNodes" presStyleLbl="node1" presStyleIdx="1" presStyleCnt="6">
        <dgm:presLayoutVars>
          <dgm:bulletEnabled val="1"/>
        </dgm:presLayoutVars>
      </dgm:prSet>
      <dgm:spPr/>
    </dgm:pt>
    <dgm:pt modelId="{8EC890B7-A7DD-43CD-95D4-78F8A989F5C8}" type="pres">
      <dgm:prSet presAssocID="{D7EDB7B5-B83B-41D4-92BF-DFEABAC86953}" presName="nodeFollowingNodes" presStyleLbl="node1" presStyleIdx="2" presStyleCnt="6">
        <dgm:presLayoutVars>
          <dgm:bulletEnabled val="1"/>
        </dgm:presLayoutVars>
      </dgm:prSet>
      <dgm:spPr/>
    </dgm:pt>
    <dgm:pt modelId="{D25207D0-1FFE-40D9-8707-C71705746178}" type="pres">
      <dgm:prSet presAssocID="{B01333F5-B5AE-448E-95B0-9CE0A8465361}" presName="nodeFollowingNodes" presStyleLbl="node1" presStyleIdx="3" presStyleCnt="6">
        <dgm:presLayoutVars>
          <dgm:bulletEnabled val="1"/>
        </dgm:presLayoutVars>
      </dgm:prSet>
      <dgm:spPr/>
    </dgm:pt>
    <dgm:pt modelId="{C4630E45-D4EF-448E-AFEB-32C197D41411}" type="pres">
      <dgm:prSet presAssocID="{642C15FD-5234-44B8-AA58-DD89B5094D3A}" presName="nodeFollowingNodes" presStyleLbl="node1" presStyleIdx="4" presStyleCnt="6">
        <dgm:presLayoutVars>
          <dgm:bulletEnabled val="1"/>
        </dgm:presLayoutVars>
      </dgm:prSet>
      <dgm:spPr/>
    </dgm:pt>
    <dgm:pt modelId="{29271216-257D-43A4-AE32-D64BB6C09F9E}" type="pres">
      <dgm:prSet presAssocID="{C4819F6E-8FB3-4745-A4CF-3C5E9FC9DB2F}" presName="nodeFollowingNodes" presStyleLbl="node1" presStyleIdx="5" presStyleCnt="6">
        <dgm:presLayoutVars>
          <dgm:bulletEnabled val="1"/>
        </dgm:presLayoutVars>
      </dgm:prSet>
      <dgm:spPr/>
    </dgm:pt>
  </dgm:ptLst>
  <dgm:cxnLst>
    <dgm:cxn modelId="{CE6D3202-A7EA-4028-A06A-A88EB4BDE459}" type="presOf" srcId="{B01333F5-B5AE-448E-95B0-9CE0A8465361}" destId="{D25207D0-1FFE-40D9-8707-C71705746178}" srcOrd="0" destOrd="0" presId="urn:microsoft.com/office/officeart/2005/8/layout/cycle3"/>
    <dgm:cxn modelId="{1567FC1A-21AA-4C89-B568-B9DD24454FFD}" type="presOf" srcId="{C4819F6E-8FB3-4745-A4CF-3C5E9FC9DB2F}" destId="{29271216-257D-43A4-AE32-D64BB6C09F9E}" srcOrd="0" destOrd="0" presId="urn:microsoft.com/office/officeart/2005/8/layout/cycle3"/>
    <dgm:cxn modelId="{42CC8725-2D1C-476A-A893-7FB2E9752905}" srcId="{3C497BDE-BD5D-4CA6-8C4D-E680F1D51327}" destId="{B01333F5-B5AE-448E-95B0-9CE0A8465361}" srcOrd="3" destOrd="0" parTransId="{4DF2DD57-4604-4938-A763-17AF92B8C6EC}" sibTransId="{C1117BCE-5F84-4E0C-8805-30EA8B5EAF52}"/>
    <dgm:cxn modelId="{3229A82D-A78F-4C5C-A427-34202FEA89D6}" srcId="{3C497BDE-BD5D-4CA6-8C4D-E680F1D51327}" destId="{26189871-17AA-472F-902B-5DE83A683A37}" srcOrd="1" destOrd="0" parTransId="{AC94A969-38BA-4479-A4AF-95F7A00D27D0}" sibTransId="{EE65AFA0-2FC9-4C29-8DFF-774D22D10FE8}"/>
    <dgm:cxn modelId="{7239CA3B-A74E-4742-A148-5CDCDB7D68C0}" srcId="{3C497BDE-BD5D-4CA6-8C4D-E680F1D51327}" destId="{4982DF91-FD62-44B7-A7FE-83C20AD68948}" srcOrd="0" destOrd="0" parTransId="{55682C38-70E8-48DC-81E6-76B3A08F1B2B}" sibTransId="{67531FF6-9B4A-446C-AF82-06E84831E90F}"/>
    <dgm:cxn modelId="{E37B876F-2EF1-4F75-8328-97BCE0E6BBB1}" srcId="{3C497BDE-BD5D-4CA6-8C4D-E680F1D51327}" destId="{642C15FD-5234-44B8-AA58-DD89B5094D3A}" srcOrd="4" destOrd="0" parTransId="{F2978562-8ACF-4A57-B1FF-58A58C2A2678}" sibTransId="{134DC237-3963-493C-9620-F3B488DFC208}"/>
    <dgm:cxn modelId="{55E6B172-E37C-41F3-9970-1BC5C65729AB}" type="presOf" srcId="{67531FF6-9B4A-446C-AF82-06E84831E90F}" destId="{39C37D21-700B-45F9-84A8-1775802F5501}" srcOrd="0" destOrd="0" presId="urn:microsoft.com/office/officeart/2005/8/layout/cycle3"/>
    <dgm:cxn modelId="{27C89D57-B19C-42A6-9159-FA89EFEFF0D7}" type="presOf" srcId="{26189871-17AA-472F-902B-5DE83A683A37}" destId="{C3D8114C-E357-40BC-981E-F6A97F765D05}" srcOrd="0" destOrd="0" presId="urn:microsoft.com/office/officeart/2005/8/layout/cycle3"/>
    <dgm:cxn modelId="{EE18A75A-D843-4455-B57C-2D928419BAA1}" type="presOf" srcId="{642C15FD-5234-44B8-AA58-DD89B5094D3A}" destId="{C4630E45-D4EF-448E-AFEB-32C197D41411}" srcOrd="0" destOrd="0" presId="urn:microsoft.com/office/officeart/2005/8/layout/cycle3"/>
    <dgm:cxn modelId="{5C216683-B6F0-44CB-9DA6-3A8EB4AA7D01}" srcId="{3C497BDE-BD5D-4CA6-8C4D-E680F1D51327}" destId="{C4819F6E-8FB3-4745-A4CF-3C5E9FC9DB2F}" srcOrd="5" destOrd="0" parTransId="{CDFB9A40-A315-4D4C-87AF-33E21D9D925F}" sibTransId="{C712AFC8-26A0-42F8-AE9E-ADBE392DDAFA}"/>
    <dgm:cxn modelId="{EE406485-9B7E-44B9-8EA4-E57BCA5B1008}" srcId="{3C497BDE-BD5D-4CA6-8C4D-E680F1D51327}" destId="{D7EDB7B5-B83B-41D4-92BF-DFEABAC86953}" srcOrd="2" destOrd="0" parTransId="{465C5A4F-1091-4D4E-8569-A05EAEA21F0D}" sibTransId="{DFC2C8D0-4AC5-46B1-A161-ACF02F015088}"/>
    <dgm:cxn modelId="{AFC1BCBB-4B6A-4FE3-A469-9D78D992FA6D}" type="presOf" srcId="{4982DF91-FD62-44B7-A7FE-83C20AD68948}" destId="{71E82AB6-E6B5-4347-BC4A-B400AF345758}" srcOrd="0" destOrd="0" presId="urn:microsoft.com/office/officeart/2005/8/layout/cycle3"/>
    <dgm:cxn modelId="{AF3E41E4-7625-472B-966F-2A604D0E96BE}" type="presOf" srcId="{D7EDB7B5-B83B-41D4-92BF-DFEABAC86953}" destId="{8EC890B7-A7DD-43CD-95D4-78F8A989F5C8}" srcOrd="0" destOrd="0" presId="urn:microsoft.com/office/officeart/2005/8/layout/cycle3"/>
    <dgm:cxn modelId="{D31C27FE-08AA-43FF-981B-AF115965D17D}" type="presOf" srcId="{3C497BDE-BD5D-4CA6-8C4D-E680F1D51327}" destId="{A382A447-874C-4A2C-A38D-5066D0B113D6}" srcOrd="0" destOrd="0" presId="urn:microsoft.com/office/officeart/2005/8/layout/cycle3"/>
    <dgm:cxn modelId="{5234440E-9D84-4258-99E8-CF46BC4E9C70}" type="presParOf" srcId="{A382A447-874C-4A2C-A38D-5066D0B113D6}" destId="{DF71EE0E-270C-4C88-8162-2CC5580DF8AD}" srcOrd="0" destOrd="0" presId="urn:microsoft.com/office/officeart/2005/8/layout/cycle3"/>
    <dgm:cxn modelId="{39421315-92C2-469C-A914-74EC4B06CBD2}" type="presParOf" srcId="{DF71EE0E-270C-4C88-8162-2CC5580DF8AD}" destId="{71E82AB6-E6B5-4347-BC4A-B400AF345758}" srcOrd="0" destOrd="0" presId="urn:microsoft.com/office/officeart/2005/8/layout/cycle3"/>
    <dgm:cxn modelId="{32E05D5F-85BE-4C12-A0C2-2C0339F3914F}" type="presParOf" srcId="{DF71EE0E-270C-4C88-8162-2CC5580DF8AD}" destId="{39C37D21-700B-45F9-84A8-1775802F5501}" srcOrd="1" destOrd="0" presId="urn:microsoft.com/office/officeart/2005/8/layout/cycle3"/>
    <dgm:cxn modelId="{543D0FE4-94D7-4755-95AF-7A5DF09944C0}" type="presParOf" srcId="{DF71EE0E-270C-4C88-8162-2CC5580DF8AD}" destId="{C3D8114C-E357-40BC-981E-F6A97F765D05}" srcOrd="2" destOrd="0" presId="urn:microsoft.com/office/officeart/2005/8/layout/cycle3"/>
    <dgm:cxn modelId="{4108F155-1CCA-4605-903D-7682BB6D2002}" type="presParOf" srcId="{DF71EE0E-270C-4C88-8162-2CC5580DF8AD}" destId="{8EC890B7-A7DD-43CD-95D4-78F8A989F5C8}" srcOrd="3" destOrd="0" presId="urn:microsoft.com/office/officeart/2005/8/layout/cycle3"/>
    <dgm:cxn modelId="{6E5F308F-D98E-4E9B-B64C-208D5B30C33F}" type="presParOf" srcId="{DF71EE0E-270C-4C88-8162-2CC5580DF8AD}" destId="{D25207D0-1FFE-40D9-8707-C71705746178}" srcOrd="4" destOrd="0" presId="urn:microsoft.com/office/officeart/2005/8/layout/cycle3"/>
    <dgm:cxn modelId="{717F7116-3B7A-4DC4-A57F-DDAE77AD2FD4}" type="presParOf" srcId="{DF71EE0E-270C-4C88-8162-2CC5580DF8AD}" destId="{C4630E45-D4EF-448E-AFEB-32C197D41411}" srcOrd="5" destOrd="0" presId="urn:microsoft.com/office/officeart/2005/8/layout/cycle3"/>
    <dgm:cxn modelId="{CBEB99CD-6B43-4DF7-9955-6CE32719C41F}" type="presParOf" srcId="{DF71EE0E-270C-4C88-8162-2CC5580DF8AD}" destId="{29271216-257D-43A4-AE32-D64BB6C09F9E}" srcOrd="6" destOrd="0" presId="urn:microsoft.com/office/officeart/2005/8/layout/cycle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7520D1B-DFCA-467C-A102-D07DC75730F3}" type="doc">
      <dgm:prSet loTypeId="urn:microsoft.com/office/officeart/2005/8/layout/cycle8" loCatId="cycle" qsTypeId="urn:microsoft.com/office/officeart/2005/8/quickstyle/3d2" qsCatId="3D" csTypeId="urn:microsoft.com/office/officeart/2005/8/colors/colorful5" csCatId="colorful" phldr="1"/>
      <dgm:spPr/>
      <dgm:t>
        <a:bodyPr/>
        <a:lstStyle/>
        <a:p>
          <a:endParaRPr lang="zh-CN" altLang="en-US"/>
        </a:p>
      </dgm:t>
    </dgm:pt>
    <dgm:pt modelId="{EC957237-8132-42A5-91C8-5FCAC38660CC}">
      <dgm:prSet phldrT="[文本]"/>
      <dgm:spPr/>
      <dgm:t>
        <a:bodyPr/>
        <a:lstStyle/>
        <a:p>
          <a:r>
            <a:rPr lang="zh-CN" altLang="en-US">
              <a:latin typeface="微软雅黑" panose="020B0503020204020204" pitchFamily="34" charset="-122"/>
              <a:ea typeface="微软雅黑" panose="020B0503020204020204" pitchFamily="34" charset="-122"/>
            </a:rPr>
            <a:t>辅助音视频不宜太长</a:t>
          </a:r>
          <a:endParaRPr lang="zh-CN" altLang="en-US" dirty="0">
            <a:latin typeface="微软雅黑" panose="020B0503020204020204" pitchFamily="34" charset="-122"/>
            <a:ea typeface="微软雅黑" panose="020B0503020204020204" pitchFamily="34" charset="-122"/>
          </a:endParaRPr>
        </a:p>
      </dgm:t>
    </dgm:pt>
    <dgm:pt modelId="{6CF88735-B851-43A1-A456-A0C3425B3595}" type="parTrans" cxnId="{B70558DB-820A-41E4-8933-890E4AFC99DD}">
      <dgm:prSet/>
      <dgm:spPr/>
      <dgm:t>
        <a:bodyPr/>
        <a:lstStyle/>
        <a:p>
          <a:endParaRPr lang="zh-CN" altLang="en-US"/>
        </a:p>
      </dgm:t>
    </dgm:pt>
    <dgm:pt modelId="{2A987F6E-A54E-4684-B8E0-90DBF912BD67}" type="sibTrans" cxnId="{B70558DB-820A-41E4-8933-890E4AFC99DD}">
      <dgm:prSet/>
      <dgm:spPr/>
      <dgm:t>
        <a:bodyPr/>
        <a:lstStyle/>
        <a:p>
          <a:endParaRPr lang="zh-CN" altLang="en-US"/>
        </a:p>
      </dgm:t>
    </dgm:pt>
    <dgm:pt modelId="{141EE477-E087-4F28-8B47-BA0B388B0AA6}">
      <dgm:prSet phldrT="[文本]"/>
      <dgm:spPr/>
      <dgm:t>
        <a:bodyPr/>
        <a:lstStyle/>
        <a:p>
          <a:r>
            <a:rPr lang="zh-CN" altLang="en-US">
              <a:latin typeface="微软雅黑" panose="020B0503020204020204" pitchFamily="34" charset="-122"/>
              <a:ea typeface="微软雅黑" panose="020B0503020204020204" pitchFamily="34" charset="-122"/>
            </a:rPr>
            <a:t>动画使用不宜过多</a:t>
          </a:r>
          <a:endParaRPr lang="zh-CN" altLang="en-US" dirty="0">
            <a:latin typeface="微软雅黑" panose="020B0503020204020204" pitchFamily="34" charset="-122"/>
            <a:ea typeface="微软雅黑" panose="020B0503020204020204" pitchFamily="34" charset="-122"/>
          </a:endParaRPr>
        </a:p>
      </dgm:t>
    </dgm:pt>
    <dgm:pt modelId="{15231982-F625-4DB1-9DCD-E17C736AA361}" type="parTrans" cxnId="{D2FA7AFC-52E6-44EC-AF2B-9F7BB36E6E9A}">
      <dgm:prSet/>
      <dgm:spPr/>
      <dgm:t>
        <a:bodyPr/>
        <a:lstStyle/>
        <a:p>
          <a:endParaRPr lang="zh-CN" altLang="en-US"/>
        </a:p>
      </dgm:t>
    </dgm:pt>
    <dgm:pt modelId="{0AEC95DA-4C55-4D25-A975-491395E8832E}" type="sibTrans" cxnId="{D2FA7AFC-52E6-44EC-AF2B-9F7BB36E6E9A}">
      <dgm:prSet/>
      <dgm:spPr/>
      <dgm:t>
        <a:bodyPr/>
        <a:lstStyle/>
        <a:p>
          <a:endParaRPr lang="zh-CN" altLang="en-US"/>
        </a:p>
      </dgm:t>
    </dgm:pt>
    <dgm:pt modelId="{44720C91-8A3C-4900-9125-8B89CB57A2CB}">
      <dgm:prSet phldrT="[文本]"/>
      <dgm:spPr/>
      <dgm:t>
        <a:bodyPr/>
        <a:lstStyle/>
        <a:p>
          <a:r>
            <a:rPr lang="zh-CN" altLang="en-US">
              <a:latin typeface="微软雅黑" panose="020B0503020204020204" pitchFamily="34" charset="-122"/>
              <a:ea typeface="微软雅黑" panose="020B0503020204020204" pitchFamily="34" charset="-122"/>
            </a:rPr>
            <a:t>为</a:t>
          </a:r>
          <a:r>
            <a:rPr lang="en-US" altLang="zh-CN">
              <a:latin typeface="微软雅黑" panose="020B0503020204020204" pitchFamily="34" charset="-122"/>
              <a:ea typeface="微软雅黑" panose="020B0503020204020204" pitchFamily="34" charset="-122"/>
            </a:rPr>
            <a:t>PPT</a:t>
          </a:r>
          <a:r>
            <a:rPr lang="zh-CN" altLang="en-US">
              <a:latin typeface="微软雅黑" panose="020B0503020204020204" pitchFamily="34" charset="-122"/>
              <a:ea typeface="微软雅黑" panose="020B0503020204020204" pitchFamily="34" charset="-122"/>
            </a:rPr>
            <a:t>主题服务</a:t>
          </a:r>
          <a:endParaRPr lang="zh-CN" altLang="en-US" dirty="0">
            <a:latin typeface="微软雅黑" panose="020B0503020204020204" pitchFamily="34" charset="-122"/>
            <a:ea typeface="微软雅黑" panose="020B0503020204020204" pitchFamily="34" charset="-122"/>
          </a:endParaRPr>
        </a:p>
      </dgm:t>
    </dgm:pt>
    <dgm:pt modelId="{25D8BBCA-15FF-49BE-A07E-A36FF54A3868}" type="sibTrans" cxnId="{5EC17096-B84A-43A8-B660-AC7E12014A20}">
      <dgm:prSet/>
      <dgm:spPr/>
      <dgm:t>
        <a:bodyPr/>
        <a:lstStyle/>
        <a:p>
          <a:endParaRPr lang="zh-CN" altLang="en-US"/>
        </a:p>
      </dgm:t>
    </dgm:pt>
    <dgm:pt modelId="{E2E65758-25A7-4483-A514-DA543EF3319B}" type="parTrans" cxnId="{5EC17096-B84A-43A8-B660-AC7E12014A20}">
      <dgm:prSet/>
      <dgm:spPr/>
      <dgm:t>
        <a:bodyPr/>
        <a:lstStyle/>
        <a:p>
          <a:endParaRPr lang="zh-CN" altLang="en-US"/>
        </a:p>
      </dgm:t>
    </dgm:pt>
    <dgm:pt modelId="{FE026AAD-A08A-4A30-8033-8BBED1C2FC8A}" type="pres">
      <dgm:prSet presAssocID="{97520D1B-DFCA-467C-A102-D07DC75730F3}" presName="compositeShape" presStyleCnt="0">
        <dgm:presLayoutVars>
          <dgm:chMax val="7"/>
          <dgm:dir/>
          <dgm:resizeHandles val="exact"/>
        </dgm:presLayoutVars>
      </dgm:prSet>
      <dgm:spPr/>
    </dgm:pt>
    <dgm:pt modelId="{33E96276-5382-43C8-9754-F8ABC527C4BD}" type="pres">
      <dgm:prSet presAssocID="{97520D1B-DFCA-467C-A102-D07DC75730F3}" presName="wedge1" presStyleLbl="node1" presStyleIdx="0" presStyleCnt="3"/>
      <dgm:spPr/>
    </dgm:pt>
    <dgm:pt modelId="{265E7EFF-3154-40B1-882D-4E6A19CA5330}" type="pres">
      <dgm:prSet presAssocID="{97520D1B-DFCA-467C-A102-D07DC75730F3}" presName="dummy1a" presStyleCnt="0"/>
      <dgm:spPr/>
    </dgm:pt>
    <dgm:pt modelId="{8AF73C3F-AEF4-4369-A10B-87275FA40793}" type="pres">
      <dgm:prSet presAssocID="{97520D1B-DFCA-467C-A102-D07DC75730F3}" presName="dummy1b" presStyleCnt="0"/>
      <dgm:spPr/>
    </dgm:pt>
    <dgm:pt modelId="{E4E25DAF-3054-4822-AF10-459D90F24BCB}" type="pres">
      <dgm:prSet presAssocID="{97520D1B-DFCA-467C-A102-D07DC75730F3}" presName="wedge1Tx" presStyleLbl="node1" presStyleIdx="0" presStyleCnt="3">
        <dgm:presLayoutVars>
          <dgm:chMax val="0"/>
          <dgm:chPref val="0"/>
          <dgm:bulletEnabled val="1"/>
        </dgm:presLayoutVars>
      </dgm:prSet>
      <dgm:spPr/>
    </dgm:pt>
    <dgm:pt modelId="{BDE2FD8F-4009-4E35-80E7-E574B52B7C42}" type="pres">
      <dgm:prSet presAssocID="{97520D1B-DFCA-467C-A102-D07DC75730F3}" presName="wedge2" presStyleLbl="node1" presStyleIdx="1" presStyleCnt="3"/>
      <dgm:spPr/>
    </dgm:pt>
    <dgm:pt modelId="{55A3D644-21DA-4CA0-B42B-8D457BD6BA95}" type="pres">
      <dgm:prSet presAssocID="{97520D1B-DFCA-467C-A102-D07DC75730F3}" presName="dummy2a" presStyleCnt="0"/>
      <dgm:spPr/>
    </dgm:pt>
    <dgm:pt modelId="{973A63D5-EA9F-4FE4-989A-3C145F08823D}" type="pres">
      <dgm:prSet presAssocID="{97520D1B-DFCA-467C-A102-D07DC75730F3}" presName="dummy2b" presStyleCnt="0"/>
      <dgm:spPr/>
    </dgm:pt>
    <dgm:pt modelId="{1AA51BEF-87A9-4108-8DB9-E2CC6F05ABD3}" type="pres">
      <dgm:prSet presAssocID="{97520D1B-DFCA-467C-A102-D07DC75730F3}" presName="wedge2Tx" presStyleLbl="node1" presStyleIdx="1" presStyleCnt="3">
        <dgm:presLayoutVars>
          <dgm:chMax val="0"/>
          <dgm:chPref val="0"/>
          <dgm:bulletEnabled val="1"/>
        </dgm:presLayoutVars>
      </dgm:prSet>
      <dgm:spPr/>
    </dgm:pt>
    <dgm:pt modelId="{7D385431-63C2-4D9D-996F-53F9B6E75CF8}" type="pres">
      <dgm:prSet presAssocID="{97520D1B-DFCA-467C-A102-D07DC75730F3}" presName="wedge3" presStyleLbl="node1" presStyleIdx="2" presStyleCnt="3"/>
      <dgm:spPr/>
    </dgm:pt>
    <dgm:pt modelId="{E70C088E-EA45-4EAB-9D1C-25CF6B551063}" type="pres">
      <dgm:prSet presAssocID="{97520D1B-DFCA-467C-A102-D07DC75730F3}" presName="dummy3a" presStyleCnt="0"/>
      <dgm:spPr/>
    </dgm:pt>
    <dgm:pt modelId="{956BE68C-9151-4263-B3A0-127CED1C5214}" type="pres">
      <dgm:prSet presAssocID="{97520D1B-DFCA-467C-A102-D07DC75730F3}" presName="dummy3b" presStyleCnt="0"/>
      <dgm:spPr/>
    </dgm:pt>
    <dgm:pt modelId="{47ED5927-9EDF-45ED-A00F-809E136E5DDB}" type="pres">
      <dgm:prSet presAssocID="{97520D1B-DFCA-467C-A102-D07DC75730F3}" presName="wedge3Tx" presStyleLbl="node1" presStyleIdx="2" presStyleCnt="3">
        <dgm:presLayoutVars>
          <dgm:chMax val="0"/>
          <dgm:chPref val="0"/>
          <dgm:bulletEnabled val="1"/>
        </dgm:presLayoutVars>
      </dgm:prSet>
      <dgm:spPr/>
    </dgm:pt>
    <dgm:pt modelId="{71195FD2-B7FE-4772-B68F-0C240C55138B}" type="pres">
      <dgm:prSet presAssocID="{2A987F6E-A54E-4684-B8E0-90DBF912BD67}" presName="arrowWedge1" presStyleLbl="fgSibTrans2D1" presStyleIdx="0" presStyleCnt="3"/>
      <dgm:spPr/>
    </dgm:pt>
    <dgm:pt modelId="{3FA81E4E-CF03-42E4-8A6F-BDE202EB41CD}" type="pres">
      <dgm:prSet presAssocID="{0AEC95DA-4C55-4D25-A975-491395E8832E}" presName="arrowWedge2" presStyleLbl="fgSibTrans2D1" presStyleIdx="1" presStyleCnt="3"/>
      <dgm:spPr/>
    </dgm:pt>
    <dgm:pt modelId="{5FF484F7-3E07-434A-90EC-4CA402EF2682}" type="pres">
      <dgm:prSet presAssocID="{25D8BBCA-15FF-49BE-A07E-A36FF54A3868}" presName="arrowWedge3" presStyleLbl="fgSibTrans2D1" presStyleIdx="2" presStyleCnt="3"/>
      <dgm:spPr/>
    </dgm:pt>
  </dgm:ptLst>
  <dgm:cxnLst>
    <dgm:cxn modelId="{B059153C-BB97-4927-8236-E6434BD0A6B7}" type="presOf" srcId="{97520D1B-DFCA-467C-A102-D07DC75730F3}" destId="{FE026AAD-A08A-4A30-8033-8BBED1C2FC8A}" srcOrd="0" destOrd="0" presId="urn:microsoft.com/office/officeart/2005/8/layout/cycle8"/>
    <dgm:cxn modelId="{ED6EAF49-79ED-4758-9126-AB72A953F0A4}" type="presOf" srcId="{44720C91-8A3C-4900-9125-8B89CB57A2CB}" destId="{47ED5927-9EDF-45ED-A00F-809E136E5DDB}" srcOrd="1" destOrd="0" presId="urn:microsoft.com/office/officeart/2005/8/layout/cycle8"/>
    <dgm:cxn modelId="{C60AED6A-4F7C-4597-8994-04E02BA00539}" type="presOf" srcId="{141EE477-E087-4F28-8B47-BA0B388B0AA6}" destId="{1AA51BEF-87A9-4108-8DB9-E2CC6F05ABD3}" srcOrd="1" destOrd="0" presId="urn:microsoft.com/office/officeart/2005/8/layout/cycle8"/>
    <dgm:cxn modelId="{A45B6370-D292-47CF-8522-2CCD12335DF7}" type="presOf" srcId="{141EE477-E087-4F28-8B47-BA0B388B0AA6}" destId="{BDE2FD8F-4009-4E35-80E7-E574B52B7C42}" srcOrd="0" destOrd="0" presId="urn:microsoft.com/office/officeart/2005/8/layout/cycle8"/>
    <dgm:cxn modelId="{5EC17096-B84A-43A8-B660-AC7E12014A20}" srcId="{97520D1B-DFCA-467C-A102-D07DC75730F3}" destId="{44720C91-8A3C-4900-9125-8B89CB57A2CB}" srcOrd="2" destOrd="0" parTransId="{E2E65758-25A7-4483-A514-DA543EF3319B}" sibTransId="{25D8BBCA-15FF-49BE-A07E-A36FF54A3868}"/>
    <dgm:cxn modelId="{B0DA44BE-47DB-4269-9240-3BEAC75874C2}" type="presOf" srcId="{44720C91-8A3C-4900-9125-8B89CB57A2CB}" destId="{7D385431-63C2-4D9D-996F-53F9B6E75CF8}" srcOrd="0" destOrd="0" presId="urn:microsoft.com/office/officeart/2005/8/layout/cycle8"/>
    <dgm:cxn modelId="{B70558DB-820A-41E4-8933-890E4AFC99DD}" srcId="{97520D1B-DFCA-467C-A102-D07DC75730F3}" destId="{EC957237-8132-42A5-91C8-5FCAC38660CC}" srcOrd="0" destOrd="0" parTransId="{6CF88735-B851-43A1-A456-A0C3425B3595}" sibTransId="{2A987F6E-A54E-4684-B8E0-90DBF912BD67}"/>
    <dgm:cxn modelId="{87B18EF2-494E-4B8E-9478-955327662DB5}" type="presOf" srcId="{EC957237-8132-42A5-91C8-5FCAC38660CC}" destId="{33E96276-5382-43C8-9754-F8ABC527C4BD}" srcOrd="0" destOrd="0" presId="urn:microsoft.com/office/officeart/2005/8/layout/cycle8"/>
    <dgm:cxn modelId="{61E3A2F5-9F50-47DD-B6B3-C9C4EA3E7C7A}" type="presOf" srcId="{EC957237-8132-42A5-91C8-5FCAC38660CC}" destId="{E4E25DAF-3054-4822-AF10-459D90F24BCB}" srcOrd="1" destOrd="0" presId="urn:microsoft.com/office/officeart/2005/8/layout/cycle8"/>
    <dgm:cxn modelId="{D2FA7AFC-52E6-44EC-AF2B-9F7BB36E6E9A}" srcId="{97520D1B-DFCA-467C-A102-D07DC75730F3}" destId="{141EE477-E087-4F28-8B47-BA0B388B0AA6}" srcOrd="1" destOrd="0" parTransId="{15231982-F625-4DB1-9DCD-E17C736AA361}" sibTransId="{0AEC95DA-4C55-4D25-A975-491395E8832E}"/>
    <dgm:cxn modelId="{F07087C9-8935-4E60-9E70-365B159C8ACD}" type="presParOf" srcId="{FE026AAD-A08A-4A30-8033-8BBED1C2FC8A}" destId="{33E96276-5382-43C8-9754-F8ABC527C4BD}" srcOrd="0" destOrd="0" presId="urn:microsoft.com/office/officeart/2005/8/layout/cycle8"/>
    <dgm:cxn modelId="{F893B4A9-6510-4406-AD53-94410996AC70}" type="presParOf" srcId="{FE026AAD-A08A-4A30-8033-8BBED1C2FC8A}" destId="{265E7EFF-3154-40B1-882D-4E6A19CA5330}" srcOrd="1" destOrd="0" presId="urn:microsoft.com/office/officeart/2005/8/layout/cycle8"/>
    <dgm:cxn modelId="{AC0808B8-714B-416F-BC70-7FCC7CCDB0ED}" type="presParOf" srcId="{FE026AAD-A08A-4A30-8033-8BBED1C2FC8A}" destId="{8AF73C3F-AEF4-4369-A10B-87275FA40793}" srcOrd="2" destOrd="0" presId="urn:microsoft.com/office/officeart/2005/8/layout/cycle8"/>
    <dgm:cxn modelId="{69251C61-E534-4413-B4D5-C69B99121EFA}" type="presParOf" srcId="{FE026AAD-A08A-4A30-8033-8BBED1C2FC8A}" destId="{E4E25DAF-3054-4822-AF10-459D90F24BCB}" srcOrd="3" destOrd="0" presId="urn:microsoft.com/office/officeart/2005/8/layout/cycle8"/>
    <dgm:cxn modelId="{317FADF8-3DFE-4F03-AC84-D9EFB3A2D19F}" type="presParOf" srcId="{FE026AAD-A08A-4A30-8033-8BBED1C2FC8A}" destId="{BDE2FD8F-4009-4E35-80E7-E574B52B7C42}" srcOrd="4" destOrd="0" presId="urn:microsoft.com/office/officeart/2005/8/layout/cycle8"/>
    <dgm:cxn modelId="{A5E39F1B-374B-4B67-9E23-2D3E41DEDC36}" type="presParOf" srcId="{FE026AAD-A08A-4A30-8033-8BBED1C2FC8A}" destId="{55A3D644-21DA-4CA0-B42B-8D457BD6BA95}" srcOrd="5" destOrd="0" presId="urn:microsoft.com/office/officeart/2005/8/layout/cycle8"/>
    <dgm:cxn modelId="{A02196F0-C95E-4A87-8158-AF21C642DD68}" type="presParOf" srcId="{FE026AAD-A08A-4A30-8033-8BBED1C2FC8A}" destId="{973A63D5-EA9F-4FE4-989A-3C145F08823D}" srcOrd="6" destOrd="0" presId="urn:microsoft.com/office/officeart/2005/8/layout/cycle8"/>
    <dgm:cxn modelId="{039D8B53-6043-4905-9112-03F4310261C4}" type="presParOf" srcId="{FE026AAD-A08A-4A30-8033-8BBED1C2FC8A}" destId="{1AA51BEF-87A9-4108-8DB9-E2CC6F05ABD3}" srcOrd="7" destOrd="0" presId="urn:microsoft.com/office/officeart/2005/8/layout/cycle8"/>
    <dgm:cxn modelId="{8905A2C4-DA94-4475-88E1-C3F0297553E1}" type="presParOf" srcId="{FE026AAD-A08A-4A30-8033-8BBED1C2FC8A}" destId="{7D385431-63C2-4D9D-996F-53F9B6E75CF8}" srcOrd="8" destOrd="0" presId="urn:microsoft.com/office/officeart/2005/8/layout/cycle8"/>
    <dgm:cxn modelId="{D1459F65-536A-4BEA-91B8-CFB6A45CADB4}" type="presParOf" srcId="{FE026AAD-A08A-4A30-8033-8BBED1C2FC8A}" destId="{E70C088E-EA45-4EAB-9D1C-25CF6B551063}" srcOrd="9" destOrd="0" presId="urn:microsoft.com/office/officeart/2005/8/layout/cycle8"/>
    <dgm:cxn modelId="{41143695-F57C-4C16-B00F-4AAC1DF537FE}" type="presParOf" srcId="{FE026AAD-A08A-4A30-8033-8BBED1C2FC8A}" destId="{956BE68C-9151-4263-B3A0-127CED1C5214}" srcOrd="10" destOrd="0" presId="urn:microsoft.com/office/officeart/2005/8/layout/cycle8"/>
    <dgm:cxn modelId="{4BF990EA-323D-4251-8B05-16C604299197}" type="presParOf" srcId="{FE026AAD-A08A-4A30-8033-8BBED1C2FC8A}" destId="{47ED5927-9EDF-45ED-A00F-809E136E5DDB}" srcOrd="11" destOrd="0" presId="urn:microsoft.com/office/officeart/2005/8/layout/cycle8"/>
    <dgm:cxn modelId="{A8C8CB8C-E9C6-4AAE-9B0C-52A686915CFA}" type="presParOf" srcId="{FE026AAD-A08A-4A30-8033-8BBED1C2FC8A}" destId="{71195FD2-B7FE-4772-B68F-0C240C55138B}" srcOrd="12" destOrd="0" presId="urn:microsoft.com/office/officeart/2005/8/layout/cycle8"/>
    <dgm:cxn modelId="{F8343ED9-8937-4030-AD63-EEA9B0D327DB}" type="presParOf" srcId="{FE026AAD-A08A-4A30-8033-8BBED1C2FC8A}" destId="{3FA81E4E-CF03-42E4-8A6F-BDE202EB41CD}" srcOrd="13" destOrd="0" presId="urn:microsoft.com/office/officeart/2005/8/layout/cycle8"/>
    <dgm:cxn modelId="{6917B9B3-2D19-4149-B393-6943B5F11B44}" type="presParOf" srcId="{FE026AAD-A08A-4A30-8033-8BBED1C2FC8A}" destId="{5FF484F7-3E07-434A-90EC-4CA402EF2682}" srcOrd="14"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7520D1B-DFCA-467C-A102-D07DC75730F3}" type="doc">
      <dgm:prSet loTypeId="urn:microsoft.com/office/officeart/2005/8/layout/cycle8" loCatId="cycle" qsTypeId="urn:microsoft.com/office/officeart/2005/8/quickstyle/3d2" qsCatId="3D" csTypeId="urn:microsoft.com/office/officeart/2005/8/colors/colorful4" csCatId="colorful" phldr="1"/>
      <dgm:spPr/>
      <dgm:t>
        <a:bodyPr/>
        <a:lstStyle/>
        <a:p>
          <a:endParaRPr lang="zh-CN" altLang="en-US"/>
        </a:p>
      </dgm:t>
    </dgm:pt>
    <dgm:pt modelId="{EC957237-8132-42A5-91C8-5FCAC38660CC}">
      <dgm:prSet phldrT="[文本]"/>
      <dgm:spPr/>
      <dgm:t>
        <a:bodyPr/>
        <a:lstStyle/>
        <a:p>
          <a:r>
            <a:rPr lang="zh-CN" altLang="en-US">
              <a:latin typeface="微软雅黑" panose="020B0503020204020204" pitchFamily="34" charset="-122"/>
              <a:ea typeface="微软雅黑" panose="020B0503020204020204" pitchFamily="34" charset="-122"/>
            </a:rPr>
            <a:t>素材库（光盘等存储媒介）</a:t>
          </a:r>
          <a:endParaRPr lang="zh-CN" altLang="en-US" dirty="0">
            <a:latin typeface="微软雅黑" panose="020B0503020204020204" pitchFamily="34" charset="-122"/>
            <a:ea typeface="微软雅黑" panose="020B0503020204020204" pitchFamily="34" charset="-122"/>
          </a:endParaRPr>
        </a:p>
      </dgm:t>
    </dgm:pt>
    <dgm:pt modelId="{6CF88735-B851-43A1-A456-A0C3425B3595}" type="parTrans" cxnId="{B70558DB-820A-41E4-8933-890E4AFC99DD}">
      <dgm:prSet/>
      <dgm:spPr/>
      <dgm:t>
        <a:bodyPr/>
        <a:lstStyle/>
        <a:p>
          <a:endParaRPr lang="zh-CN" altLang="en-US"/>
        </a:p>
      </dgm:t>
    </dgm:pt>
    <dgm:pt modelId="{2A987F6E-A54E-4684-B8E0-90DBF912BD67}" type="sibTrans" cxnId="{B70558DB-820A-41E4-8933-890E4AFC99DD}">
      <dgm:prSet/>
      <dgm:spPr/>
      <dgm:t>
        <a:bodyPr/>
        <a:lstStyle/>
        <a:p>
          <a:endParaRPr lang="zh-CN" altLang="en-US"/>
        </a:p>
      </dgm:t>
    </dgm:pt>
    <dgm:pt modelId="{141EE477-E087-4F28-8B47-BA0B388B0AA6}">
      <dgm:prSet phldrT="[文本]"/>
      <dgm:spPr/>
      <dgm:t>
        <a:bodyPr/>
        <a:lstStyle/>
        <a:p>
          <a:r>
            <a:rPr lang="zh-CN" altLang="en-US">
              <a:latin typeface="微软雅黑" panose="020B0503020204020204" pitchFamily="34" charset="-122"/>
              <a:ea typeface="微软雅黑" panose="020B0503020204020204" pitchFamily="34" charset="-122"/>
            </a:rPr>
            <a:t>网络资源（相关网站）</a:t>
          </a:r>
          <a:endParaRPr lang="zh-CN" altLang="en-US" dirty="0">
            <a:latin typeface="微软雅黑" panose="020B0503020204020204" pitchFamily="34" charset="-122"/>
            <a:ea typeface="微软雅黑" panose="020B0503020204020204" pitchFamily="34" charset="-122"/>
          </a:endParaRPr>
        </a:p>
      </dgm:t>
    </dgm:pt>
    <dgm:pt modelId="{15231982-F625-4DB1-9DCD-E17C736AA361}" type="parTrans" cxnId="{D2FA7AFC-52E6-44EC-AF2B-9F7BB36E6E9A}">
      <dgm:prSet/>
      <dgm:spPr/>
      <dgm:t>
        <a:bodyPr/>
        <a:lstStyle/>
        <a:p>
          <a:endParaRPr lang="zh-CN" altLang="en-US"/>
        </a:p>
      </dgm:t>
    </dgm:pt>
    <dgm:pt modelId="{0AEC95DA-4C55-4D25-A975-491395E8832E}" type="sibTrans" cxnId="{D2FA7AFC-52E6-44EC-AF2B-9F7BB36E6E9A}">
      <dgm:prSet/>
      <dgm:spPr/>
      <dgm:t>
        <a:bodyPr/>
        <a:lstStyle/>
        <a:p>
          <a:endParaRPr lang="zh-CN" altLang="en-US"/>
        </a:p>
      </dgm:t>
    </dgm:pt>
    <dgm:pt modelId="{44720C91-8A3C-4900-9125-8B89CB57A2CB}">
      <dgm:prSet phldrT="[文本]"/>
      <dgm:spPr/>
      <dgm:t>
        <a:bodyPr/>
        <a:lstStyle/>
        <a:p>
          <a:r>
            <a:rPr lang="zh-CN" altLang="en-US">
              <a:latin typeface="微软雅黑" panose="020B0503020204020204" pitchFamily="34" charset="-122"/>
              <a:ea typeface="微软雅黑" panose="020B0503020204020204" pitchFamily="34" charset="-122"/>
            </a:rPr>
            <a:t>动手制作（录制音视频，制作动画）</a:t>
          </a:r>
          <a:endParaRPr lang="zh-CN" altLang="en-US" dirty="0">
            <a:latin typeface="微软雅黑" panose="020B0503020204020204" pitchFamily="34" charset="-122"/>
            <a:ea typeface="微软雅黑" panose="020B0503020204020204" pitchFamily="34" charset="-122"/>
          </a:endParaRPr>
        </a:p>
      </dgm:t>
    </dgm:pt>
    <dgm:pt modelId="{E2E65758-25A7-4483-A514-DA543EF3319B}" type="parTrans" cxnId="{5EC17096-B84A-43A8-B660-AC7E12014A20}">
      <dgm:prSet/>
      <dgm:spPr/>
      <dgm:t>
        <a:bodyPr/>
        <a:lstStyle/>
        <a:p>
          <a:endParaRPr lang="zh-CN" altLang="en-US"/>
        </a:p>
      </dgm:t>
    </dgm:pt>
    <dgm:pt modelId="{25D8BBCA-15FF-49BE-A07E-A36FF54A3868}" type="sibTrans" cxnId="{5EC17096-B84A-43A8-B660-AC7E12014A20}">
      <dgm:prSet/>
      <dgm:spPr/>
      <dgm:t>
        <a:bodyPr/>
        <a:lstStyle/>
        <a:p>
          <a:endParaRPr lang="zh-CN" altLang="en-US"/>
        </a:p>
      </dgm:t>
    </dgm:pt>
    <dgm:pt modelId="{FE026AAD-A08A-4A30-8033-8BBED1C2FC8A}" type="pres">
      <dgm:prSet presAssocID="{97520D1B-DFCA-467C-A102-D07DC75730F3}" presName="compositeShape" presStyleCnt="0">
        <dgm:presLayoutVars>
          <dgm:chMax val="7"/>
          <dgm:dir/>
          <dgm:resizeHandles val="exact"/>
        </dgm:presLayoutVars>
      </dgm:prSet>
      <dgm:spPr/>
    </dgm:pt>
    <dgm:pt modelId="{33E96276-5382-43C8-9754-F8ABC527C4BD}" type="pres">
      <dgm:prSet presAssocID="{97520D1B-DFCA-467C-A102-D07DC75730F3}" presName="wedge1" presStyleLbl="node1" presStyleIdx="0" presStyleCnt="3"/>
      <dgm:spPr/>
    </dgm:pt>
    <dgm:pt modelId="{265E7EFF-3154-40B1-882D-4E6A19CA5330}" type="pres">
      <dgm:prSet presAssocID="{97520D1B-DFCA-467C-A102-D07DC75730F3}" presName="dummy1a" presStyleCnt="0"/>
      <dgm:spPr/>
    </dgm:pt>
    <dgm:pt modelId="{8AF73C3F-AEF4-4369-A10B-87275FA40793}" type="pres">
      <dgm:prSet presAssocID="{97520D1B-DFCA-467C-A102-D07DC75730F3}" presName="dummy1b" presStyleCnt="0"/>
      <dgm:spPr/>
    </dgm:pt>
    <dgm:pt modelId="{E4E25DAF-3054-4822-AF10-459D90F24BCB}" type="pres">
      <dgm:prSet presAssocID="{97520D1B-DFCA-467C-A102-D07DC75730F3}" presName="wedge1Tx" presStyleLbl="node1" presStyleIdx="0" presStyleCnt="3">
        <dgm:presLayoutVars>
          <dgm:chMax val="0"/>
          <dgm:chPref val="0"/>
          <dgm:bulletEnabled val="1"/>
        </dgm:presLayoutVars>
      </dgm:prSet>
      <dgm:spPr/>
    </dgm:pt>
    <dgm:pt modelId="{BDE2FD8F-4009-4E35-80E7-E574B52B7C42}" type="pres">
      <dgm:prSet presAssocID="{97520D1B-DFCA-467C-A102-D07DC75730F3}" presName="wedge2" presStyleLbl="node1" presStyleIdx="1" presStyleCnt="3"/>
      <dgm:spPr/>
    </dgm:pt>
    <dgm:pt modelId="{55A3D644-21DA-4CA0-B42B-8D457BD6BA95}" type="pres">
      <dgm:prSet presAssocID="{97520D1B-DFCA-467C-A102-D07DC75730F3}" presName="dummy2a" presStyleCnt="0"/>
      <dgm:spPr/>
    </dgm:pt>
    <dgm:pt modelId="{973A63D5-EA9F-4FE4-989A-3C145F08823D}" type="pres">
      <dgm:prSet presAssocID="{97520D1B-DFCA-467C-A102-D07DC75730F3}" presName="dummy2b" presStyleCnt="0"/>
      <dgm:spPr/>
    </dgm:pt>
    <dgm:pt modelId="{1AA51BEF-87A9-4108-8DB9-E2CC6F05ABD3}" type="pres">
      <dgm:prSet presAssocID="{97520D1B-DFCA-467C-A102-D07DC75730F3}" presName="wedge2Tx" presStyleLbl="node1" presStyleIdx="1" presStyleCnt="3">
        <dgm:presLayoutVars>
          <dgm:chMax val="0"/>
          <dgm:chPref val="0"/>
          <dgm:bulletEnabled val="1"/>
        </dgm:presLayoutVars>
      </dgm:prSet>
      <dgm:spPr/>
    </dgm:pt>
    <dgm:pt modelId="{7D385431-63C2-4D9D-996F-53F9B6E75CF8}" type="pres">
      <dgm:prSet presAssocID="{97520D1B-DFCA-467C-A102-D07DC75730F3}" presName="wedge3" presStyleLbl="node1" presStyleIdx="2" presStyleCnt="3"/>
      <dgm:spPr/>
    </dgm:pt>
    <dgm:pt modelId="{E70C088E-EA45-4EAB-9D1C-25CF6B551063}" type="pres">
      <dgm:prSet presAssocID="{97520D1B-DFCA-467C-A102-D07DC75730F3}" presName="dummy3a" presStyleCnt="0"/>
      <dgm:spPr/>
    </dgm:pt>
    <dgm:pt modelId="{956BE68C-9151-4263-B3A0-127CED1C5214}" type="pres">
      <dgm:prSet presAssocID="{97520D1B-DFCA-467C-A102-D07DC75730F3}" presName="dummy3b" presStyleCnt="0"/>
      <dgm:spPr/>
    </dgm:pt>
    <dgm:pt modelId="{47ED5927-9EDF-45ED-A00F-809E136E5DDB}" type="pres">
      <dgm:prSet presAssocID="{97520D1B-DFCA-467C-A102-D07DC75730F3}" presName="wedge3Tx" presStyleLbl="node1" presStyleIdx="2" presStyleCnt="3">
        <dgm:presLayoutVars>
          <dgm:chMax val="0"/>
          <dgm:chPref val="0"/>
          <dgm:bulletEnabled val="1"/>
        </dgm:presLayoutVars>
      </dgm:prSet>
      <dgm:spPr/>
    </dgm:pt>
    <dgm:pt modelId="{71195FD2-B7FE-4772-B68F-0C240C55138B}" type="pres">
      <dgm:prSet presAssocID="{2A987F6E-A54E-4684-B8E0-90DBF912BD67}" presName="arrowWedge1" presStyleLbl="fgSibTrans2D1" presStyleIdx="0" presStyleCnt="3"/>
      <dgm:spPr/>
    </dgm:pt>
    <dgm:pt modelId="{3FA81E4E-CF03-42E4-8A6F-BDE202EB41CD}" type="pres">
      <dgm:prSet presAssocID="{0AEC95DA-4C55-4D25-A975-491395E8832E}" presName="arrowWedge2" presStyleLbl="fgSibTrans2D1" presStyleIdx="1" presStyleCnt="3"/>
      <dgm:spPr/>
    </dgm:pt>
    <dgm:pt modelId="{5FF484F7-3E07-434A-90EC-4CA402EF2682}" type="pres">
      <dgm:prSet presAssocID="{25D8BBCA-15FF-49BE-A07E-A36FF54A3868}" presName="arrowWedge3" presStyleLbl="fgSibTrans2D1" presStyleIdx="2" presStyleCnt="3"/>
      <dgm:spPr/>
    </dgm:pt>
  </dgm:ptLst>
  <dgm:cxnLst>
    <dgm:cxn modelId="{B059153C-BB97-4927-8236-E6434BD0A6B7}" type="presOf" srcId="{97520D1B-DFCA-467C-A102-D07DC75730F3}" destId="{FE026AAD-A08A-4A30-8033-8BBED1C2FC8A}" srcOrd="0" destOrd="0" presId="urn:microsoft.com/office/officeart/2005/8/layout/cycle8"/>
    <dgm:cxn modelId="{ED6EAF49-79ED-4758-9126-AB72A953F0A4}" type="presOf" srcId="{44720C91-8A3C-4900-9125-8B89CB57A2CB}" destId="{47ED5927-9EDF-45ED-A00F-809E136E5DDB}" srcOrd="1" destOrd="0" presId="urn:microsoft.com/office/officeart/2005/8/layout/cycle8"/>
    <dgm:cxn modelId="{C60AED6A-4F7C-4597-8994-04E02BA00539}" type="presOf" srcId="{141EE477-E087-4F28-8B47-BA0B388B0AA6}" destId="{1AA51BEF-87A9-4108-8DB9-E2CC6F05ABD3}" srcOrd="1" destOrd="0" presId="urn:microsoft.com/office/officeart/2005/8/layout/cycle8"/>
    <dgm:cxn modelId="{A45B6370-D292-47CF-8522-2CCD12335DF7}" type="presOf" srcId="{141EE477-E087-4F28-8B47-BA0B388B0AA6}" destId="{BDE2FD8F-4009-4E35-80E7-E574B52B7C42}" srcOrd="0" destOrd="0" presId="urn:microsoft.com/office/officeart/2005/8/layout/cycle8"/>
    <dgm:cxn modelId="{5EC17096-B84A-43A8-B660-AC7E12014A20}" srcId="{97520D1B-DFCA-467C-A102-D07DC75730F3}" destId="{44720C91-8A3C-4900-9125-8B89CB57A2CB}" srcOrd="2" destOrd="0" parTransId="{E2E65758-25A7-4483-A514-DA543EF3319B}" sibTransId="{25D8BBCA-15FF-49BE-A07E-A36FF54A3868}"/>
    <dgm:cxn modelId="{B0DA44BE-47DB-4269-9240-3BEAC75874C2}" type="presOf" srcId="{44720C91-8A3C-4900-9125-8B89CB57A2CB}" destId="{7D385431-63C2-4D9D-996F-53F9B6E75CF8}" srcOrd="0" destOrd="0" presId="urn:microsoft.com/office/officeart/2005/8/layout/cycle8"/>
    <dgm:cxn modelId="{B70558DB-820A-41E4-8933-890E4AFC99DD}" srcId="{97520D1B-DFCA-467C-A102-D07DC75730F3}" destId="{EC957237-8132-42A5-91C8-5FCAC38660CC}" srcOrd="0" destOrd="0" parTransId="{6CF88735-B851-43A1-A456-A0C3425B3595}" sibTransId="{2A987F6E-A54E-4684-B8E0-90DBF912BD67}"/>
    <dgm:cxn modelId="{87B18EF2-494E-4B8E-9478-955327662DB5}" type="presOf" srcId="{EC957237-8132-42A5-91C8-5FCAC38660CC}" destId="{33E96276-5382-43C8-9754-F8ABC527C4BD}" srcOrd="0" destOrd="0" presId="urn:microsoft.com/office/officeart/2005/8/layout/cycle8"/>
    <dgm:cxn modelId="{61E3A2F5-9F50-47DD-B6B3-C9C4EA3E7C7A}" type="presOf" srcId="{EC957237-8132-42A5-91C8-5FCAC38660CC}" destId="{E4E25DAF-3054-4822-AF10-459D90F24BCB}" srcOrd="1" destOrd="0" presId="urn:microsoft.com/office/officeart/2005/8/layout/cycle8"/>
    <dgm:cxn modelId="{D2FA7AFC-52E6-44EC-AF2B-9F7BB36E6E9A}" srcId="{97520D1B-DFCA-467C-A102-D07DC75730F3}" destId="{141EE477-E087-4F28-8B47-BA0B388B0AA6}" srcOrd="1" destOrd="0" parTransId="{15231982-F625-4DB1-9DCD-E17C736AA361}" sibTransId="{0AEC95DA-4C55-4D25-A975-491395E8832E}"/>
    <dgm:cxn modelId="{F07087C9-8935-4E60-9E70-365B159C8ACD}" type="presParOf" srcId="{FE026AAD-A08A-4A30-8033-8BBED1C2FC8A}" destId="{33E96276-5382-43C8-9754-F8ABC527C4BD}" srcOrd="0" destOrd="0" presId="urn:microsoft.com/office/officeart/2005/8/layout/cycle8"/>
    <dgm:cxn modelId="{F893B4A9-6510-4406-AD53-94410996AC70}" type="presParOf" srcId="{FE026AAD-A08A-4A30-8033-8BBED1C2FC8A}" destId="{265E7EFF-3154-40B1-882D-4E6A19CA5330}" srcOrd="1" destOrd="0" presId="urn:microsoft.com/office/officeart/2005/8/layout/cycle8"/>
    <dgm:cxn modelId="{AC0808B8-714B-416F-BC70-7FCC7CCDB0ED}" type="presParOf" srcId="{FE026AAD-A08A-4A30-8033-8BBED1C2FC8A}" destId="{8AF73C3F-AEF4-4369-A10B-87275FA40793}" srcOrd="2" destOrd="0" presId="urn:microsoft.com/office/officeart/2005/8/layout/cycle8"/>
    <dgm:cxn modelId="{69251C61-E534-4413-B4D5-C69B99121EFA}" type="presParOf" srcId="{FE026AAD-A08A-4A30-8033-8BBED1C2FC8A}" destId="{E4E25DAF-3054-4822-AF10-459D90F24BCB}" srcOrd="3" destOrd="0" presId="urn:microsoft.com/office/officeart/2005/8/layout/cycle8"/>
    <dgm:cxn modelId="{317FADF8-3DFE-4F03-AC84-D9EFB3A2D19F}" type="presParOf" srcId="{FE026AAD-A08A-4A30-8033-8BBED1C2FC8A}" destId="{BDE2FD8F-4009-4E35-80E7-E574B52B7C42}" srcOrd="4" destOrd="0" presId="urn:microsoft.com/office/officeart/2005/8/layout/cycle8"/>
    <dgm:cxn modelId="{A5E39F1B-374B-4B67-9E23-2D3E41DEDC36}" type="presParOf" srcId="{FE026AAD-A08A-4A30-8033-8BBED1C2FC8A}" destId="{55A3D644-21DA-4CA0-B42B-8D457BD6BA95}" srcOrd="5" destOrd="0" presId="urn:microsoft.com/office/officeart/2005/8/layout/cycle8"/>
    <dgm:cxn modelId="{A02196F0-C95E-4A87-8158-AF21C642DD68}" type="presParOf" srcId="{FE026AAD-A08A-4A30-8033-8BBED1C2FC8A}" destId="{973A63D5-EA9F-4FE4-989A-3C145F08823D}" srcOrd="6" destOrd="0" presId="urn:microsoft.com/office/officeart/2005/8/layout/cycle8"/>
    <dgm:cxn modelId="{039D8B53-6043-4905-9112-03F4310261C4}" type="presParOf" srcId="{FE026AAD-A08A-4A30-8033-8BBED1C2FC8A}" destId="{1AA51BEF-87A9-4108-8DB9-E2CC6F05ABD3}" srcOrd="7" destOrd="0" presId="urn:microsoft.com/office/officeart/2005/8/layout/cycle8"/>
    <dgm:cxn modelId="{8905A2C4-DA94-4475-88E1-C3F0297553E1}" type="presParOf" srcId="{FE026AAD-A08A-4A30-8033-8BBED1C2FC8A}" destId="{7D385431-63C2-4D9D-996F-53F9B6E75CF8}" srcOrd="8" destOrd="0" presId="urn:microsoft.com/office/officeart/2005/8/layout/cycle8"/>
    <dgm:cxn modelId="{D1459F65-536A-4BEA-91B8-CFB6A45CADB4}" type="presParOf" srcId="{FE026AAD-A08A-4A30-8033-8BBED1C2FC8A}" destId="{E70C088E-EA45-4EAB-9D1C-25CF6B551063}" srcOrd="9" destOrd="0" presId="urn:microsoft.com/office/officeart/2005/8/layout/cycle8"/>
    <dgm:cxn modelId="{41143695-F57C-4C16-B00F-4AAC1DF537FE}" type="presParOf" srcId="{FE026AAD-A08A-4A30-8033-8BBED1C2FC8A}" destId="{956BE68C-9151-4263-B3A0-127CED1C5214}" srcOrd="10" destOrd="0" presId="urn:microsoft.com/office/officeart/2005/8/layout/cycle8"/>
    <dgm:cxn modelId="{4BF990EA-323D-4251-8B05-16C604299197}" type="presParOf" srcId="{FE026AAD-A08A-4A30-8033-8BBED1C2FC8A}" destId="{47ED5927-9EDF-45ED-A00F-809E136E5DDB}" srcOrd="11" destOrd="0" presId="urn:microsoft.com/office/officeart/2005/8/layout/cycle8"/>
    <dgm:cxn modelId="{A8C8CB8C-E9C6-4AAE-9B0C-52A686915CFA}" type="presParOf" srcId="{FE026AAD-A08A-4A30-8033-8BBED1C2FC8A}" destId="{71195FD2-B7FE-4772-B68F-0C240C55138B}" srcOrd="12" destOrd="0" presId="urn:microsoft.com/office/officeart/2005/8/layout/cycle8"/>
    <dgm:cxn modelId="{F8343ED9-8937-4030-AD63-EEA9B0D327DB}" type="presParOf" srcId="{FE026AAD-A08A-4A30-8033-8BBED1C2FC8A}" destId="{3FA81E4E-CF03-42E4-8A6F-BDE202EB41CD}" srcOrd="13" destOrd="0" presId="urn:microsoft.com/office/officeart/2005/8/layout/cycle8"/>
    <dgm:cxn modelId="{6917B9B3-2D19-4149-B393-6943B5F11B44}" type="presParOf" srcId="{FE026AAD-A08A-4A30-8033-8BBED1C2FC8A}" destId="{5FF484F7-3E07-434A-90EC-4CA402EF2682}" srcOrd="14" destOrd="0" presId="urn:microsoft.com/office/officeart/2005/8/layout/cycle8"/>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7520D1B-DFCA-467C-A102-D07DC75730F3}" type="doc">
      <dgm:prSet loTypeId="urn:microsoft.com/office/officeart/2005/8/layout/cycle8" loCatId="cycle" qsTypeId="urn:microsoft.com/office/officeart/2005/8/quickstyle/3d2" qsCatId="3D" csTypeId="urn:microsoft.com/office/officeart/2005/8/colors/colorful1" csCatId="colorful" phldr="1"/>
      <dgm:spPr/>
      <dgm:t>
        <a:bodyPr/>
        <a:lstStyle/>
        <a:p>
          <a:endParaRPr lang="zh-CN" altLang="en-US"/>
        </a:p>
      </dgm:t>
    </dgm:pt>
    <dgm:pt modelId="{EC957237-8132-42A5-91C8-5FCAC38660CC}">
      <dgm:prSet phldrT="[文本]"/>
      <dgm:spPr/>
      <dgm:t>
        <a:bodyPr/>
        <a:lstStyle/>
        <a:p>
          <a:r>
            <a:rPr lang="en-US" altLang="en-US">
              <a:latin typeface="微软雅黑" panose="020B0503020204020204" pitchFamily="34" charset="-122"/>
              <a:ea typeface="微软雅黑" panose="020B0503020204020204" pitchFamily="34" charset="-122"/>
            </a:rPr>
            <a:t>Camtasia</a:t>
          </a:r>
          <a:endParaRPr lang="zh-CN" altLang="en-US" dirty="0">
            <a:latin typeface="微软雅黑" panose="020B0503020204020204" pitchFamily="34" charset="-122"/>
            <a:ea typeface="微软雅黑" panose="020B0503020204020204" pitchFamily="34" charset="-122"/>
          </a:endParaRPr>
        </a:p>
      </dgm:t>
    </dgm:pt>
    <dgm:pt modelId="{6CF88735-B851-43A1-A456-A0C3425B3595}" type="parTrans" cxnId="{B70558DB-820A-41E4-8933-890E4AFC99DD}">
      <dgm:prSet/>
      <dgm:spPr/>
      <dgm:t>
        <a:bodyPr/>
        <a:lstStyle/>
        <a:p>
          <a:endParaRPr lang="zh-CN" altLang="en-US"/>
        </a:p>
      </dgm:t>
    </dgm:pt>
    <dgm:pt modelId="{2A987F6E-A54E-4684-B8E0-90DBF912BD67}" type="sibTrans" cxnId="{B70558DB-820A-41E4-8933-890E4AFC99DD}">
      <dgm:prSet/>
      <dgm:spPr/>
      <dgm:t>
        <a:bodyPr/>
        <a:lstStyle/>
        <a:p>
          <a:endParaRPr lang="zh-CN" altLang="en-US"/>
        </a:p>
      </dgm:t>
    </dgm:pt>
    <dgm:pt modelId="{141EE477-E087-4F28-8B47-BA0B388B0AA6}">
      <dgm:prSet phldrT="[文本]"/>
      <dgm:spPr/>
      <dgm:t>
        <a:bodyPr/>
        <a:lstStyle/>
        <a:p>
          <a:r>
            <a:rPr lang="en-US" altLang="zh-CN">
              <a:latin typeface="微软雅黑" panose="020B0503020204020204" pitchFamily="34" charset="-122"/>
              <a:ea typeface="微软雅黑" panose="020B0503020204020204" pitchFamily="34" charset="-122"/>
            </a:rPr>
            <a:t>Flash</a:t>
          </a:r>
          <a:endParaRPr lang="zh-CN" altLang="en-US" dirty="0">
            <a:latin typeface="微软雅黑" panose="020B0503020204020204" pitchFamily="34" charset="-122"/>
            <a:ea typeface="微软雅黑" panose="020B0503020204020204" pitchFamily="34" charset="-122"/>
          </a:endParaRPr>
        </a:p>
      </dgm:t>
    </dgm:pt>
    <dgm:pt modelId="{15231982-F625-4DB1-9DCD-E17C736AA361}" type="parTrans" cxnId="{D2FA7AFC-52E6-44EC-AF2B-9F7BB36E6E9A}">
      <dgm:prSet/>
      <dgm:spPr/>
      <dgm:t>
        <a:bodyPr/>
        <a:lstStyle/>
        <a:p>
          <a:endParaRPr lang="zh-CN" altLang="en-US"/>
        </a:p>
      </dgm:t>
    </dgm:pt>
    <dgm:pt modelId="{0AEC95DA-4C55-4D25-A975-491395E8832E}" type="sibTrans" cxnId="{D2FA7AFC-52E6-44EC-AF2B-9F7BB36E6E9A}">
      <dgm:prSet/>
      <dgm:spPr/>
      <dgm:t>
        <a:bodyPr/>
        <a:lstStyle/>
        <a:p>
          <a:endParaRPr lang="zh-CN" altLang="en-US"/>
        </a:p>
      </dgm:t>
    </dgm:pt>
    <dgm:pt modelId="{44720C91-8A3C-4900-9125-8B89CB57A2CB}">
      <dgm:prSet phldrT="[文本]"/>
      <dgm:spPr/>
      <dgm:t>
        <a:bodyPr/>
        <a:lstStyle/>
        <a:p>
          <a:r>
            <a:rPr lang="en-US" altLang="zh-CN">
              <a:latin typeface="微软雅黑" panose="020B0503020204020204" pitchFamily="34" charset="-122"/>
              <a:ea typeface="微软雅黑" panose="020B0503020204020204" pitchFamily="34" charset="-122"/>
            </a:rPr>
            <a:t>Audacity</a:t>
          </a:r>
          <a:endParaRPr lang="zh-CN" altLang="en-US" dirty="0">
            <a:latin typeface="微软雅黑" panose="020B0503020204020204" pitchFamily="34" charset="-122"/>
            <a:ea typeface="微软雅黑" panose="020B0503020204020204" pitchFamily="34" charset="-122"/>
          </a:endParaRPr>
        </a:p>
      </dgm:t>
    </dgm:pt>
    <dgm:pt modelId="{25D8BBCA-15FF-49BE-A07E-A36FF54A3868}" type="sibTrans" cxnId="{5EC17096-B84A-43A8-B660-AC7E12014A20}">
      <dgm:prSet/>
      <dgm:spPr/>
      <dgm:t>
        <a:bodyPr/>
        <a:lstStyle/>
        <a:p>
          <a:endParaRPr lang="zh-CN" altLang="en-US"/>
        </a:p>
      </dgm:t>
    </dgm:pt>
    <dgm:pt modelId="{E2E65758-25A7-4483-A514-DA543EF3319B}" type="parTrans" cxnId="{5EC17096-B84A-43A8-B660-AC7E12014A20}">
      <dgm:prSet/>
      <dgm:spPr/>
      <dgm:t>
        <a:bodyPr/>
        <a:lstStyle/>
        <a:p>
          <a:endParaRPr lang="zh-CN" altLang="en-US"/>
        </a:p>
      </dgm:t>
    </dgm:pt>
    <dgm:pt modelId="{FE026AAD-A08A-4A30-8033-8BBED1C2FC8A}" type="pres">
      <dgm:prSet presAssocID="{97520D1B-DFCA-467C-A102-D07DC75730F3}" presName="compositeShape" presStyleCnt="0">
        <dgm:presLayoutVars>
          <dgm:chMax val="7"/>
          <dgm:dir/>
          <dgm:resizeHandles val="exact"/>
        </dgm:presLayoutVars>
      </dgm:prSet>
      <dgm:spPr/>
    </dgm:pt>
    <dgm:pt modelId="{33E96276-5382-43C8-9754-F8ABC527C4BD}" type="pres">
      <dgm:prSet presAssocID="{97520D1B-DFCA-467C-A102-D07DC75730F3}" presName="wedge1" presStyleLbl="node1" presStyleIdx="0" presStyleCnt="3"/>
      <dgm:spPr/>
    </dgm:pt>
    <dgm:pt modelId="{265E7EFF-3154-40B1-882D-4E6A19CA5330}" type="pres">
      <dgm:prSet presAssocID="{97520D1B-DFCA-467C-A102-D07DC75730F3}" presName="dummy1a" presStyleCnt="0"/>
      <dgm:spPr/>
    </dgm:pt>
    <dgm:pt modelId="{8AF73C3F-AEF4-4369-A10B-87275FA40793}" type="pres">
      <dgm:prSet presAssocID="{97520D1B-DFCA-467C-A102-D07DC75730F3}" presName="dummy1b" presStyleCnt="0"/>
      <dgm:spPr/>
    </dgm:pt>
    <dgm:pt modelId="{E4E25DAF-3054-4822-AF10-459D90F24BCB}" type="pres">
      <dgm:prSet presAssocID="{97520D1B-DFCA-467C-A102-D07DC75730F3}" presName="wedge1Tx" presStyleLbl="node1" presStyleIdx="0" presStyleCnt="3">
        <dgm:presLayoutVars>
          <dgm:chMax val="0"/>
          <dgm:chPref val="0"/>
          <dgm:bulletEnabled val="1"/>
        </dgm:presLayoutVars>
      </dgm:prSet>
      <dgm:spPr/>
    </dgm:pt>
    <dgm:pt modelId="{BDE2FD8F-4009-4E35-80E7-E574B52B7C42}" type="pres">
      <dgm:prSet presAssocID="{97520D1B-DFCA-467C-A102-D07DC75730F3}" presName="wedge2" presStyleLbl="node1" presStyleIdx="1" presStyleCnt="3"/>
      <dgm:spPr/>
    </dgm:pt>
    <dgm:pt modelId="{55A3D644-21DA-4CA0-B42B-8D457BD6BA95}" type="pres">
      <dgm:prSet presAssocID="{97520D1B-DFCA-467C-A102-D07DC75730F3}" presName="dummy2a" presStyleCnt="0"/>
      <dgm:spPr/>
    </dgm:pt>
    <dgm:pt modelId="{973A63D5-EA9F-4FE4-989A-3C145F08823D}" type="pres">
      <dgm:prSet presAssocID="{97520D1B-DFCA-467C-A102-D07DC75730F3}" presName="dummy2b" presStyleCnt="0"/>
      <dgm:spPr/>
    </dgm:pt>
    <dgm:pt modelId="{1AA51BEF-87A9-4108-8DB9-E2CC6F05ABD3}" type="pres">
      <dgm:prSet presAssocID="{97520D1B-DFCA-467C-A102-D07DC75730F3}" presName="wedge2Tx" presStyleLbl="node1" presStyleIdx="1" presStyleCnt="3">
        <dgm:presLayoutVars>
          <dgm:chMax val="0"/>
          <dgm:chPref val="0"/>
          <dgm:bulletEnabled val="1"/>
        </dgm:presLayoutVars>
      </dgm:prSet>
      <dgm:spPr/>
    </dgm:pt>
    <dgm:pt modelId="{7D385431-63C2-4D9D-996F-53F9B6E75CF8}" type="pres">
      <dgm:prSet presAssocID="{97520D1B-DFCA-467C-A102-D07DC75730F3}" presName="wedge3" presStyleLbl="node1" presStyleIdx="2" presStyleCnt="3"/>
      <dgm:spPr/>
    </dgm:pt>
    <dgm:pt modelId="{E70C088E-EA45-4EAB-9D1C-25CF6B551063}" type="pres">
      <dgm:prSet presAssocID="{97520D1B-DFCA-467C-A102-D07DC75730F3}" presName="dummy3a" presStyleCnt="0"/>
      <dgm:spPr/>
    </dgm:pt>
    <dgm:pt modelId="{956BE68C-9151-4263-B3A0-127CED1C5214}" type="pres">
      <dgm:prSet presAssocID="{97520D1B-DFCA-467C-A102-D07DC75730F3}" presName="dummy3b" presStyleCnt="0"/>
      <dgm:spPr/>
    </dgm:pt>
    <dgm:pt modelId="{47ED5927-9EDF-45ED-A00F-809E136E5DDB}" type="pres">
      <dgm:prSet presAssocID="{97520D1B-DFCA-467C-A102-D07DC75730F3}" presName="wedge3Tx" presStyleLbl="node1" presStyleIdx="2" presStyleCnt="3">
        <dgm:presLayoutVars>
          <dgm:chMax val="0"/>
          <dgm:chPref val="0"/>
          <dgm:bulletEnabled val="1"/>
        </dgm:presLayoutVars>
      </dgm:prSet>
      <dgm:spPr/>
    </dgm:pt>
    <dgm:pt modelId="{71195FD2-B7FE-4772-B68F-0C240C55138B}" type="pres">
      <dgm:prSet presAssocID="{2A987F6E-A54E-4684-B8E0-90DBF912BD67}" presName="arrowWedge1" presStyleLbl="fgSibTrans2D1" presStyleIdx="0" presStyleCnt="3"/>
      <dgm:spPr/>
    </dgm:pt>
    <dgm:pt modelId="{3FA81E4E-CF03-42E4-8A6F-BDE202EB41CD}" type="pres">
      <dgm:prSet presAssocID="{0AEC95DA-4C55-4D25-A975-491395E8832E}" presName="arrowWedge2" presStyleLbl="fgSibTrans2D1" presStyleIdx="1" presStyleCnt="3"/>
      <dgm:spPr/>
    </dgm:pt>
    <dgm:pt modelId="{5FF484F7-3E07-434A-90EC-4CA402EF2682}" type="pres">
      <dgm:prSet presAssocID="{25D8BBCA-15FF-49BE-A07E-A36FF54A3868}" presName="arrowWedge3" presStyleLbl="fgSibTrans2D1" presStyleIdx="2" presStyleCnt="3"/>
      <dgm:spPr/>
    </dgm:pt>
  </dgm:ptLst>
  <dgm:cxnLst>
    <dgm:cxn modelId="{B059153C-BB97-4927-8236-E6434BD0A6B7}" type="presOf" srcId="{97520D1B-DFCA-467C-A102-D07DC75730F3}" destId="{FE026AAD-A08A-4A30-8033-8BBED1C2FC8A}" srcOrd="0" destOrd="0" presId="urn:microsoft.com/office/officeart/2005/8/layout/cycle8"/>
    <dgm:cxn modelId="{ED6EAF49-79ED-4758-9126-AB72A953F0A4}" type="presOf" srcId="{44720C91-8A3C-4900-9125-8B89CB57A2CB}" destId="{47ED5927-9EDF-45ED-A00F-809E136E5DDB}" srcOrd="1" destOrd="0" presId="urn:microsoft.com/office/officeart/2005/8/layout/cycle8"/>
    <dgm:cxn modelId="{C60AED6A-4F7C-4597-8994-04E02BA00539}" type="presOf" srcId="{141EE477-E087-4F28-8B47-BA0B388B0AA6}" destId="{1AA51BEF-87A9-4108-8DB9-E2CC6F05ABD3}" srcOrd="1" destOrd="0" presId="urn:microsoft.com/office/officeart/2005/8/layout/cycle8"/>
    <dgm:cxn modelId="{A45B6370-D292-47CF-8522-2CCD12335DF7}" type="presOf" srcId="{141EE477-E087-4F28-8B47-BA0B388B0AA6}" destId="{BDE2FD8F-4009-4E35-80E7-E574B52B7C42}" srcOrd="0" destOrd="0" presId="urn:microsoft.com/office/officeart/2005/8/layout/cycle8"/>
    <dgm:cxn modelId="{5EC17096-B84A-43A8-B660-AC7E12014A20}" srcId="{97520D1B-DFCA-467C-A102-D07DC75730F3}" destId="{44720C91-8A3C-4900-9125-8B89CB57A2CB}" srcOrd="2" destOrd="0" parTransId="{E2E65758-25A7-4483-A514-DA543EF3319B}" sibTransId="{25D8BBCA-15FF-49BE-A07E-A36FF54A3868}"/>
    <dgm:cxn modelId="{B0DA44BE-47DB-4269-9240-3BEAC75874C2}" type="presOf" srcId="{44720C91-8A3C-4900-9125-8B89CB57A2CB}" destId="{7D385431-63C2-4D9D-996F-53F9B6E75CF8}" srcOrd="0" destOrd="0" presId="urn:microsoft.com/office/officeart/2005/8/layout/cycle8"/>
    <dgm:cxn modelId="{B70558DB-820A-41E4-8933-890E4AFC99DD}" srcId="{97520D1B-DFCA-467C-A102-D07DC75730F3}" destId="{EC957237-8132-42A5-91C8-5FCAC38660CC}" srcOrd="0" destOrd="0" parTransId="{6CF88735-B851-43A1-A456-A0C3425B3595}" sibTransId="{2A987F6E-A54E-4684-B8E0-90DBF912BD67}"/>
    <dgm:cxn modelId="{87B18EF2-494E-4B8E-9478-955327662DB5}" type="presOf" srcId="{EC957237-8132-42A5-91C8-5FCAC38660CC}" destId="{33E96276-5382-43C8-9754-F8ABC527C4BD}" srcOrd="0" destOrd="0" presId="urn:microsoft.com/office/officeart/2005/8/layout/cycle8"/>
    <dgm:cxn modelId="{61E3A2F5-9F50-47DD-B6B3-C9C4EA3E7C7A}" type="presOf" srcId="{EC957237-8132-42A5-91C8-5FCAC38660CC}" destId="{E4E25DAF-3054-4822-AF10-459D90F24BCB}" srcOrd="1" destOrd="0" presId="urn:microsoft.com/office/officeart/2005/8/layout/cycle8"/>
    <dgm:cxn modelId="{D2FA7AFC-52E6-44EC-AF2B-9F7BB36E6E9A}" srcId="{97520D1B-DFCA-467C-A102-D07DC75730F3}" destId="{141EE477-E087-4F28-8B47-BA0B388B0AA6}" srcOrd="1" destOrd="0" parTransId="{15231982-F625-4DB1-9DCD-E17C736AA361}" sibTransId="{0AEC95DA-4C55-4D25-A975-491395E8832E}"/>
    <dgm:cxn modelId="{F07087C9-8935-4E60-9E70-365B159C8ACD}" type="presParOf" srcId="{FE026AAD-A08A-4A30-8033-8BBED1C2FC8A}" destId="{33E96276-5382-43C8-9754-F8ABC527C4BD}" srcOrd="0" destOrd="0" presId="urn:microsoft.com/office/officeart/2005/8/layout/cycle8"/>
    <dgm:cxn modelId="{F893B4A9-6510-4406-AD53-94410996AC70}" type="presParOf" srcId="{FE026AAD-A08A-4A30-8033-8BBED1C2FC8A}" destId="{265E7EFF-3154-40B1-882D-4E6A19CA5330}" srcOrd="1" destOrd="0" presId="urn:microsoft.com/office/officeart/2005/8/layout/cycle8"/>
    <dgm:cxn modelId="{AC0808B8-714B-416F-BC70-7FCC7CCDB0ED}" type="presParOf" srcId="{FE026AAD-A08A-4A30-8033-8BBED1C2FC8A}" destId="{8AF73C3F-AEF4-4369-A10B-87275FA40793}" srcOrd="2" destOrd="0" presId="urn:microsoft.com/office/officeart/2005/8/layout/cycle8"/>
    <dgm:cxn modelId="{69251C61-E534-4413-B4D5-C69B99121EFA}" type="presParOf" srcId="{FE026AAD-A08A-4A30-8033-8BBED1C2FC8A}" destId="{E4E25DAF-3054-4822-AF10-459D90F24BCB}" srcOrd="3" destOrd="0" presId="urn:microsoft.com/office/officeart/2005/8/layout/cycle8"/>
    <dgm:cxn modelId="{317FADF8-3DFE-4F03-AC84-D9EFB3A2D19F}" type="presParOf" srcId="{FE026AAD-A08A-4A30-8033-8BBED1C2FC8A}" destId="{BDE2FD8F-4009-4E35-80E7-E574B52B7C42}" srcOrd="4" destOrd="0" presId="urn:microsoft.com/office/officeart/2005/8/layout/cycle8"/>
    <dgm:cxn modelId="{A5E39F1B-374B-4B67-9E23-2D3E41DEDC36}" type="presParOf" srcId="{FE026AAD-A08A-4A30-8033-8BBED1C2FC8A}" destId="{55A3D644-21DA-4CA0-B42B-8D457BD6BA95}" srcOrd="5" destOrd="0" presId="urn:microsoft.com/office/officeart/2005/8/layout/cycle8"/>
    <dgm:cxn modelId="{A02196F0-C95E-4A87-8158-AF21C642DD68}" type="presParOf" srcId="{FE026AAD-A08A-4A30-8033-8BBED1C2FC8A}" destId="{973A63D5-EA9F-4FE4-989A-3C145F08823D}" srcOrd="6" destOrd="0" presId="urn:microsoft.com/office/officeart/2005/8/layout/cycle8"/>
    <dgm:cxn modelId="{039D8B53-6043-4905-9112-03F4310261C4}" type="presParOf" srcId="{FE026AAD-A08A-4A30-8033-8BBED1C2FC8A}" destId="{1AA51BEF-87A9-4108-8DB9-E2CC6F05ABD3}" srcOrd="7" destOrd="0" presId="urn:microsoft.com/office/officeart/2005/8/layout/cycle8"/>
    <dgm:cxn modelId="{8905A2C4-DA94-4475-88E1-C3F0297553E1}" type="presParOf" srcId="{FE026AAD-A08A-4A30-8033-8BBED1C2FC8A}" destId="{7D385431-63C2-4D9D-996F-53F9B6E75CF8}" srcOrd="8" destOrd="0" presId="urn:microsoft.com/office/officeart/2005/8/layout/cycle8"/>
    <dgm:cxn modelId="{D1459F65-536A-4BEA-91B8-CFB6A45CADB4}" type="presParOf" srcId="{FE026AAD-A08A-4A30-8033-8BBED1C2FC8A}" destId="{E70C088E-EA45-4EAB-9D1C-25CF6B551063}" srcOrd="9" destOrd="0" presId="urn:microsoft.com/office/officeart/2005/8/layout/cycle8"/>
    <dgm:cxn modelId="{41143695-F57C-4C16-B00F-4AAC1DF537FE}" type="presParOf" srcId="{FE026AAD-A08A-4A30-8033-8BBED1C2FC8A}" destId="{956BE68C-9151-4263-B3A0-127CED1C5214}" srcOrd="10" destOrd="0" presId="urn:microsoft.com/office/officeart/2005/8/layout/cycle8"/>
    <dgm:cxn modelId="{4BF990EA-323D-4251-8B05-16C604299197}" type="presParOf" srcId="{FE026AAD-A08A-4A30-8033-8BBED1C2FC8A}" destId="{47ED5927-9EDF-45ED-A00F-809E136E5DDB}" srcOrd="11" destOrd="0" presId="urn:microsoft.com/office/officeart/2005/8/layout/cycle8"/>
    <dgm:cxn modelId="{A8C8CB8C-E9C6-4AAE-9B0C-52A686915CFA}" type="presParOf" srcId="{FE026AAD-A08A-4A30-8033-8BBED1C2FC8A}" destId="{71195FD2-B7FE-4772-B68F-0C240C55138B}" srcOrd="12" destOrd="0" presId="urn:microsoft.com/office/officeart/2005/8/layout/cycle8"/>
    <dgm:cxn modelId="{F8343ED9-8937-4030-AD63-EEA9B0D327DB}" type="presParOf" srcId="{FE026AAD-A08A-4A30-8033-8BBED1C2FC8A}" destId="{3FA81E4E-CF03-42E4-8A6F-BDE202EB41CD}" srcOrd="13" destOrd="0" presId="urn:microsoft.com/office/officeart/2005/8/layout/cycle8"/>
    <dgm:cxn modelId="{6917B9B3-2D19-4149-B393-6943B5F11B44}" type="presParOf" srcId="{FE026AAD-A08A-4A30-8033-8BBED1C2FC8A}" destId="{5FF484F7-3E07-434A-90EC-4CA402EF2682}" srcOrd="14" destOrd="0" presId="urn:microsoft.com/office/officeart/2005/8/layout/cycle8"/>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EDA594A-A258-4AEA-A25F-9BF6AD940CFB}" type="doc">
      <dgm:prSet loTypeId="urn:microsoft.com/office/officeart/2008/layout/RadialCluster" loCatId="cycle" qsTypeId="urn:microsoft.com/office/officeart/2005/8/quickstyle/simple1" qsCatId="simple" csTypeId="urn:microsoft.com/office/officeart/2005/8/colors/colorful4" csCatId="colorful" phldr="1"/>
      <dgm:spPr/>
      <dgm:t>
        <a:bodyPr/>
        <a:lstStyle/>
        <a:p>
          <a:endParaRPr lang="zh-CN" altLang="en-US"/>
        </a:p>
      </dgm:t>
    </dgm:pt>
    <dgm:pt modelId="{907EB128-FB5A-4B93-8566-B6D3474DE70C}">
      <dgm:prSet phldrT="[文本]"/>
      <dgm:spPr/>
      <dgm:t>
        <a:bodyPr/>
        <a:lstStyle/>
        <a:p>
          <a:r>
            <a:rPr lang="zh-CN" altLang="en-US" dirty="0">
              <a:latin typeface="微软雅黑" panose="020B0503020204020204" pitchFamily="34" charset="-122"/>
              <a:ea typeface="微软雅黑" panose="020B0503020204020204" pitchFamily="34" charset="-122"/>
            </a:rPr>
            <a:t>素材</a:t>
          </a:r>
        </a:p>
      </dgm:t>
    </dgm:pt>
    <dgm:pt modelId="{428FF3A3-60C5-48F9-9FE2-1DAFE7A9E050}" type="parTrans" cxnId="{CB78A285-154F-42B4-821B-301C4D5B1629}">
      <dgm:prSet/>
      <dgm:spPr/>
      <dgm:t>
        <a:bodyPr/>
        <a:lstStyle/>
        <a:p>
          <a:endParaRPr lang="zh-CN" altLang="en-US"/>
        </a:p>
      </dgm:t>
    </dgm:pt>
    <dgm:pt modelId="{C871D9A6-F891-4BBC-8571-88BA6D2446FB}" type="sibTrans" cxnId="{CB78A285-154F-42B4-821B-301C4D5B1629}">
      <dgm:prSet/>
      <dgm:spPr/>
      <dgm:t>
        <a:bodyPr/>
        <a:lstStyle/>
        <a:p>
          <a:endParaRPr lang="zh-CN" altLang="en-US"/>
        </a:p>
      </dgm:t>
    </dgm:pt>
    <dgm:pt modelId="{69B5BDC5-4B87-43B4-95AB-5ACC3025F705}">
      <dgm:prSet phldrT="[文本]"/>
      <dgm:spPr/>
      <dgm:t>
        <a:bodyPr/>
        <a:lstStyle/>
        <a:p>
          <a:r>
            <a:rPr lang="zh-CN" altLang="en-US" dirty="0">
              <a:latin typeface="微软雅黑" panose="020B0503020204020204" pitchFamily="34" charset="-122"/>
              <a:ea typeface="微软雅黑" panose="020B0503020204020204" pitchFamily="34" charset="-122"/>
            </a:rPr>
            <a:t>文字</a:t>
          </a:r>
        </a:p>
      </dgm:t>
    </dgm:pt>
    <dgm:pt modelId="{A61C4EB4-7942-4301-AF88-3E5DEFF4E5F2}" type="parTrans" cxnId="{8FD3DBBC-D5E1-4A37-A16D-8C1088944AED}">
      <dgm:prSet/>
      <dgm:spPr/>
      <dgm:t>
        <a:bodyPr/>
        <a:lstStyle/>
        <a:p>
          <a:endParaRPr lang="zh-CN" altLang="en-US"/>
        </a:p>
      </dgm:t>
    </dgm:pt>
    <dgm:pt modelId="{69D38372-B8B4-4A25-82E6-A872ED3E359C}" type="sibTrans" cxnId="{8FD3DBBC-D5E1-4A37-A16D-8C1088944AED}">
      <dgm:prSet/>
      <dgm:spPr/>
      <dgm:t>
        <a:bodyPr/>
        <a:lstStyle/>
        <a:p>
          <a:endParaRPr lang="zh-CN" altLang="en-US"/>
        </a:p>
      </dgm:t>
    </dgm:pt>
    <dgm:pt modelId="{774401C6-58B3-40A0-9CE9-17D25880B5A2}">
      <dgm:prSet phldrT="[文本]"/>
      <dgm:spPr/>
      <dgm:t>
        <a:bodyPr/>
        <a:lstStyle/>
        <a:p>
          <a:r>
            <a:rPr lang="zh-CN" altLang="en-US" dirty="0">
              <a:latin typeface="微软雅黑" panose="020B0503020204020204" pitchFamily="34" charset="-122"/>
              <a:ea typeface="微软雅黑" panose="020B0503020204020204" pitchFamily="34" charset="-122"/>
            </a:rPr>
            <a:t>图片</a:t>
          </a:r>
        </a:p>
      </dgm:t>
    </dgm:pt>
    <dgm:pt modelId="{4104B284-BD4F-4CC1-9354-5BC58C6B5C6F}" type="parTrans" cxnId="{C26019FE-210A-4945-A173-32A8E28C47E8}">
      <dgm:prSet/>
      <dgm:spPr/>
      <dgm:t>
        <a:bodyPr/>
        <a:lstStyle/>
        <a:p>
          <a:endParaRPr lang="zh-CN" altLang="en-US"/>
        </a:p>
      </dgm:t>
    </dgm:pt>
    <dgm:pt modelId="{DB83E42C-D68A-4244-B9C8-7B0FF7FCBF7A}" type="sibTrans" cxnId="{C26019FE-210A-4945-A173-32A8E28C47E8}">
      <dgm:prSet/>
      <dgm:spPr/>
      <dgm:t>
        <a:bodyPr/>
        <a:lstStyle/>
        <a:p>
          <a:endParaRPr lang="zh-CN" altLang="en-US"/>
        </a:p>
      </dgm:t>
    </dgm:pt>
    <dgm:pt modelId="{1A5D31D7-BBC7-4141-A7FC-1A7F35DDFD9A}">
      <dgm:prSet phldrT="[文本]"/>
      <dgm:spPr/>
      <dgm:t>
        <a:bodyPr/>
        <a:lstStyle/>
        <a:p>
          <a:r>
            <a:rPr lang="zh-CN" altLang="en-US" dirty="0">
              <a:latin typeface="微软雅黑" panose="020B0503020204020204" pitchFamily="34" charset="-122"/>
              <a:ea typeface="微软雅黑" panose="020B0503020204020204" pitchFamily="34" charset="-122"/>
            </a:rPr>
            <a:t>音频</a:t>
          </a:r>
        </a:p>
      </dgm:t>
    </dgm:pt>
    <dgm:pt modelId="{C94671C8-E95E-443C-AFC1-7771CBD51B50}" type="parTrans" cxnId="{9317E8AD-C14C-4BDF-B2DE-4CD0D8A9EEFF}">
      <dgm:prSet/>
      <dgm:spPr/>
      <dgm:t>
        <a:bodyPr/>
        <a:lstStyle/>
        <a:p>
          <a:endParaRPr lang="zh-CN" altLang="en-US"/>
        </a:p>
      </dgm:t>
    </dgm:pt>
    <dgm:pt modelId="{6C0B32A4-2EFC-46F9-B4A2-8E9130392692}" type="sibTrans" cxnId="{9317E8AD-C14C-4BDF-B2DE-4CD0D8A9EEFF}">
      <dgm:prSet/>
      <dgm:spPr/>
      <dgm:t>
        <a:bodyPr/>
        <a:lstStyle/>
        <a:p>
          <a:endParaRPr lang="zh-CN" altLang="en-US"/>
        </a:p>
      </dgm:t>
    </dgm:pt>
    <dgm:pt modelId="{57DF9DFD-E2E0-4769-9E96-DFAF4CB9FA43}">
      <dgm:prSet phldrT="[文本]"/>
      <dgm:spPr/>
      <dgm:t>
        <a:bodyPr/>
        <a:lstStyle/>
        <a:p>
          <a:r>
            <a:rPr lang="zh-CN" altLang="en-US" dirty="0">
              <a:latin typeface="微软雅黑" panose="020B0503020204020204" pitchFamily="34" charset="-122"/>
              <a:ea typeface="微软雅黑" panose="020B0503020204020204" pitchFamily="34" charset="-122"/>
            </a:rPr>
            <a:t>视频</a:t>
          </a:r>
        </a:p>
      </dgm:t>
    </dgm:pt>
    <dgm:pt modelId="{C9E2FCD5-A807-451F-8BDD-62A12E3336DC}" type="parTrans" cxnId="{25489AAC-2760-4186-AC31-7F42FDB83CB6}">
      <dgm:prSet/>
      <dgm:spPr/>
      <dgm:t>
        <a:bodyPr/>
        <a:lstStyle/>
        <a:p>
          <a:endParaRPr lang="zh-CN" altLang="en-US"/>
        </a:p>
      </dgm:t>
    </dgm:pt>
    <dgm:pt modelId="{340F23BC-B265-4CDE-9B33-A5BA7BA05A98}" type="sibTrans" cxnId="{25489AAC-2760-4186-AC31-7F42FDB83CB6}">
      <dgm:prSet/>
      <dgm:spPr/>
      <dgm:t>
        <a:bodyPr/>
        <a:lstStyle/>
        <a:p>
          <a:endParaRPr lang="zh-CN" altLang="en-US"/>
        </a:p>
      </dgm:t>
    </dgm:pt>
    <dgm:pt modelId="{CD5B2A3A-3241-4D49-A6D4-8A119A30D9CC}">
      <dgm:prSet phldrT="[文本]"/>
      <dgm:spPr/>
      <dgm:t>
        <a:bodyPr/>
        <a:lstStyle/>
        <a:p>
          <a:r>
            <a:rPr lang="zh-CN" altLang="en-US" dirty="0">
              <a:latin typeface="微软雅黑" panose="020B0503020204020204" pitchFamily="34" charset="-122"/>
              <a:ea typeface="微软雅黑" panose="020B0503020204020204" pitchFamily="34" charset="-122"/>
            </a:rPr>
            <a:t>动画</a:t>
          </a:r>
        </a:p>
      </dgm:t>
    </dgm:pt>
    <dgm:pt modelId="{63302E9B-726D-47E6-AA12-8FF6A4AD51B9}" type="parTrans" cxnId="{37607AAC-6E20-48AC-838D-AEFC836A8295}">
      <dgm:prSet/>
      <dgm:spPr/>
      <dgm:t>
        <a:bodyPr/>
        <a:lstStyle/>
        <a:p>
          <a:endParaRPr lang="zh-CN" altLang="en-US"/>
        </a:p>
      </dgm:t>
    </dgm:pt>
    <dgm:pt modelId="{E8866B65-DA38-4E7A-9D4A-0579F9775302}" type="sibTrans" cxnId="{37607AAC-6E20-48AC-838D-AEFC836A8295}">
      <dgm:prSet/>
      <dgm:spPr/>
      <dgm:t>
        <a:bodyPr/>
        <a:lstStyle/>
        <a:p>
          <a:endParaRPr lang="zh-CN" altLang="en-US"/>
        </a:p>
      </dgm:t>
    </dgm:pt>
    <dgm:pt modelId="{10081CDA-AEF4-4C0C-BF7A-9CAB350C68CC}" type="pres">
      <dgm:prSet presAssocID="{0EDA594A-A258-4AEA-A25F-9BF6AD940CFB}" presName="Name0" presStyleCnt="0">
        <dgm:presLayoutVars>
          <dgm:chMax val="1"/>
          <dgm:chPref val="1"/>
          <dgm:dir/>
          <dgm:animOne val="branch"/>
          <dgm:animLvl val="lvl"/>
        </dgm:presLayoutVars>
      </dgm:prSet>
      <dgm:spPr/>
    </dgm:pt>
    <dgm:pt modelId="{E4C827F5-682E-4618-B45D-D4FFEE5890A0}" type="pres">
      <dgm:prSet presAssocID="{907EB128-FB5A-4B93-8566-B6D3474DE70C}" presName="singleCycle" presStyleCnt="0"/>
      <dgm:spPr/>
    </dgm:pt>
    <dgm:pt modelId="{C423F7E8-0A24-4735-98D8-B354C8428771}" type="pres">
      <dgm:prSet presAssocID="{907EB128-FB5A-4B93-8566-B6D3474DE70C}" presName="singleCenter" presStyleLbl="node1" presStyleIdx="0" presStyleCnt="6">
        <dgm:presLayoutVars>
          <dgm:chMax val="7"/>
          <dgm:chPref val="7"/>
        </dgm:presLayoutVars>
      </dgm:prSet>
      <dgm:spPr/>
    </dgm:pt>
    <dgm:pt modelId="{6852D4CC-66DD-4348-8E3A-8228AE7AE9FF}" type="pres">
      <dgm:prSet presAssocID="{A61C4EB4-7942-4301-AF88-3E5DEFF4E5F2}" presName="Name56" presStyleLbl="parChTrans1D2" presStyleIdx="0" presStyleCnt="5"/>
      <dgm:spPr/>
    </dgm:pt>
    <dgm:pt modelId="{03DFEA25-0BC3-41F5-A524-1866900CBF83}" type="pres">
      <dgm:prSet presAssocID="{69B5BDC5-4B87-43B4-95AB-5ACC3025F705}" presName="text0" presStyleLbl="node1" presStyleIdx="1" presStyleCnt="6">
        <dgm:presLayoutVars>
          <dgm:bulletEnabled val="1"/>
        </dgm:presLayoutVars>
      </dgm:prSet>
      <dgm:spPr/>
    </dgm:pt>
    <dgm:pt modelId="{3D321987-C018-4D63-8DBE-E19C3C40E094}" type="pres">
      <dgm:prSet presAssocID="{4104B284-BD4F-4CC1-9354-5BC58C6B5C6F}" presName="Name56" presStyleLbl="parChTrans1D2" presStyleIdx="1" presStyleCnt="5"/>
      <dgm:spPr/>
    </dgm:pt>
    <dgm:pt modelId="{E8D39B8B-FF84-4B74-BD9C-4F0EF6228780}" type="pres">
      <dgm:prSet presAssocID="{774401C6-58B3-40A0-9CE9-17D25880B5A2}" presName="text0" presStyleLbl="node1" presStyleIdx="2" presStyleCnt="6">
        <dgm:presLayoutVars>
          <dgm:bulletEnabled val="1"/>
        </dgm:presLayoutVars>
      </dgm:prSet>
      <dgm:spPr/>
    </dgm:pt>
    <dgm:pt modelId="{E5CBCE54-F1EA-4DFD-A593-24FC4EF8B0B1}" type="pres">
      <dgm:prSet presAssocID="{C94671C8-E95E-443C-AFC1-7771CBD51B50}" presName="Name56" presStyleLbl="parChTrans1D2" presStyleIdx="2" presStyleCnt="5"/>
      <dgm:spPr/>
    </dgm:pt>
    <dgm:pt modelId="{61615C0D-DCA1-478A-A8BB-AC905704601E}" type="pres">
      <dgm:prSet presAssocID="{1A5D31D7-BBC7-4141-A7FC-1A7F35DDFD9A}" presName="text0" presStyleLbl="node1" presStyleIdx="3" presStyleCnt="6">
        <dgm:presLayoutVars>
          <dgm:bulletEnabled val="1"/>
        </dgm:presLayoutVars>
      </dgm:prSet>
      <dgm:spPr/>
    </dgm:pt>
    <dgm:pt modelId="{1E285F9F-B3A5-4F84-B4E7-7DD9D5EE43EA}" type="pres">
      <dgm:prSet presAssocID="{C9E2FCD5-A807-451F-8BDD-62A12E3336DC}" presName="Name56" presStyleLbl="parChTrans1D2" presStyleIdx="3" presStyleCnt="5"/>
      <dgm:spPr/>
    </dgm:pt>
    <dgm:pt modelId="{E181042E-405D-4FF5-9BC6-91B84EA3946D}" type="pres">
      <dgm:prSet presAssocID="{57DF9DFD-E2E0-4769-9E96-DFAF4CB9FA43}" presName="text0" presStyleLbl="node1" presStyleIdx="4" presStyleCnt="6">
        <dgm:presLayoutVars>
          <dgm:bulletEnabled val="1"/>
        </dgm:presLayoutVars>
      </dgm:prSet>
      <dgm:spPr/>
    </dgm:pt>
    <dgm:pt modelId="{C6066389-8F29-4C81-AEAD-884AA7C6774B}" type="pres">
      <dgm:prSet presAssocID="{63302E9B-726D-47E6-AA12-8FF6A4AD51B9}" presName="Name56" presStyleLbl="parChTrans1D2" presStyleIdx="4" presStyleCnt="5"/>
      <dgm:spPr/>
    </dgm:pt>
    <dgm:pt modelId="{8BAC841D-7D60-4042-990A-E855E1C7413A}" type="pres">
      <dgm:prSet presAssocID="{CD5B2A3A-3241-4D49-A6D4-8A119A30D9CC}" presName="text0" presStyleLbl="node1" presStyleIdx="5" presStyleCnt="6">
        <dgm:presLayoutVars>
          <dgm:bulletEnabled val="1"/>
        </dgm:presLayoutVars>
      </dgm:prSet>
      <dgm:spPr/>
    </dgm:pt>
  </dgm:ptLst>
  <dgm:cxnLst>
    <dgm:cxn modelId="{F6E3CD1C-C155-460C-9214-919A7F70DA49}" type="presOf" srcId="{69B5BDC5-4B87-43B4-95AB-5ACC3025F705}" destId="{03DFEA25-0BC3-41F5-A524-1866900CBF83}" srcOrd="0" destOrd="0" presId="urn:microsoft.com/office/officeart/2008/layout/RadialCluster"/>
    <dgm:cxn modelId="{1A5A1D39-0553-49CC-B556-429AAD7D1103}" type="presOf" srcId="{63302E9B-726D-47E6-AA12-8FF6A4AD51B9}" destId="{C6066389-8F29-4C81-AEAD-884AA7C6774B}" srcOrd="0" destOrd="0" presId="urn:microsoft.com/office/officeart/2008/layout/RadialCluster"/>
    <dgm:cxn modelId="{424D8941-C6E8-4385-A704-3F11DE722A85}" type="presOf" srcId="{907EB128-FB5A-4B93-8566-B6D3474DE70C}" destId="{C423F7E8-0A24-4735-98D8-B354C8428771}" srcOrd="0" destOrd="0" presId="urn:microsoft.com/office/officeart/2008/layout/RadialCluster"/>
    <dgm:cxn modelId="{8CCBD46A-EBF5-4945-913D-563BB176D510}" type="presOf" srcId="{1A5D31D7-BBC7-4141-A7FC-1A7F35DDFD9A}" destId="{61615C0D-DCA1-478A-A8BB-AC905704601E}" srcOrd="0" destOrd="0" presId="urn:microsoft.com/office/officeart/2008/layout/RadialCluster"/>
    <dgm:cxn modelId="{FD259C50-FB0E-4955-9E8B-45058FFCDEED}" type="presOf" srcId="{57DF9DFD-E2E0-4769-9E96-DFAF4CB9FA43}" destId="{E181042E-405D-4FF5-9BC6-91B84EA3946D}" srcOrd="0" destOrd="0" presId="urn:microsoft.com/office/officeart/2008/layout/RadialCluster"/>
    <dgm:cxn modelId="{DA5C227B-3161-402B-9925-3B70D766F61B}" type="presOf" srcId="{774401C6-58B3-40A0-9CE9-17D25880B5A2}" destId="{E8D39B8B-FF84-4B74-BD9C-4F0EF6228780}" srcOrd="0" destOrd="0" presId="urn:microsoft.com/office/officeart/2008/layout/RadialCluster"/>
    <dgm:cxn modelId="{8DDB3C83-3740-42D2-B2A8-AB016C6A4F90}" type="presOf" srcId="{4104B284-BD4F-4CC1-9354-5BC58C6B5C6F}" destId="{3D321987-C018-4D63-8DBE-E19C3C40E094}" srcOrd="0" destOrd="0" presId="urn:microsoft.com/office/officeart/2008/layout/RadialCluster"/>
    <dgm:cxn modelId="{CB78A285-154F-42B4-821B-301C4D5B1629}" srcId="{0EDA594A-A258-4AEA-A25F-9BF6AD940CFB}" destId="{907EB128-FB5A-4B93-8566-B6D3474DE70C}" srcOrd="0" destOrd="0" parTransId="{428FF3A3-60C5-48F9-9FE2-1DAFE7A9E050}" sibTransId="{C871D9A6-F891-4BBC-8571-88BA6D2446FB}"/>
    <dgm:cxn modelId="{A748DB9A-6714-4DBE-8993-B7F88EF1303E}" type="presOf" srcId="{A61C4EB4-7942-4301-AF88-3E5DEFF4E5F2}" destId="{6852D4CC-66DD-4348-8E3A-8228AE7AE9FF}" srcOrd="0" destOrd="0" presId="urn:microsoft.com/office/officeart/2008/layout/RadialCluster"/>
    <dgm:cxn modelId="{3E2A74A1-D161-4D3E-AFDC-2A7AD25E8F18}" type="presOf" srcId="{0EDA594A-A258-4AEA-A25F-9BF6AD940CFB}" destId="{10081CDA-AEF4-4C0C-BF7A-9CAB350C68CC}" srcOrd="0" destOrd="0" presId="urn:microsoft.com/office/officeart/2008/layout/RadialCluster"/>
    <dgm:cxn modelId="{37607AAC-6E20-48AC-838D-AEFC836A8295}" srcId="{907EB128-FB5A-4B93-8566-B6D3474DE70C}" destId="{CD5B2A3A-3241-4D49-A6D4-8A119A30D9CC}" srcOrd="4" destOrd="0" parTransId="{63302E9B-726D-47E6-AA12-8FF6A4AD51B9}" sibTransId="{E8866B65-DA38-4E7A-9D4A-0579F9775302}"/>
    <dgm:cxn modelId="{25489AAC-2760-4186-AC31-7F42FDB83CB6}" srcId="{907EB128-FB5A-4B93-8566-B6D3474DE70C}" destId="{57DF9DFD-E2E0-4769-9E96-DFAF4CB9FA43}" srcOrd="3" destOrd="0" parTransId="{C9E2FCD5-A807-451F-8BDD-62A12E3336DC}" sibTransId="{340F23BC-B265-4CDE-9B33-A5BA7BA05A98}"/>
    <dgm:cxn modelId="{9317E8AD-C14C-4BDF-B2DE-4CD0D8A9EEFF}" srcId="{907EB128-FB5A-4B93-8566-B6D3474DE70C}" destId="{1A5D31D7-BBC7-4141-A7FC-1A7F35DDFD9A}" srcOrd="2" destOrd="0" parTransId="{C94671C8-E95E-443C-AFC1-7771CBD51B50}" sibTransId="{6C0B32A4-2EFC-46F9-B4A2-8E9130392692}"/>
    <dgm:cxn modelId="{8FD3DBBC-D5E1-4A37-A16D-8C1088944AED}" srcId="{907EB128-FB5A-4B93-8566-B6D3474DE70C}" destId="{69B5BDC5-4B87-43B4-95AB-5ACC3025F705}" srcOrd="0" destOrd="0" parTransId="{A61C4EB4-7942-4301-AF88-3E5DEFF4E5F2}" sibTransId="{69D38372-B8B4-4A25-82E6-A872ED3E359C}"/>
    <dgm:cxn modelId="{ACA07ADC-46F9-423D-BDE1-BB0B09CF2AB8}" type="presOf" srcId="{C94671C8-E95E-443C-AFC1-7771CBD51B50}" destId="{E5CBCE54-F1EA-4DFD-A593-24FC4EF8B0B1}" srcOrd="0" destOrd="0" presId="urn:microsoft.com/office/officeart/2008/layout/RadialCluster"/>
    <dgm:cxn modelId="{EB849CEE-00AA-46FE-879D-ABB9A26711D2}" type="presOf" srcId="{CD5B2A3A-3241-4D49-A6D4-8A119A30D9CC}" destId="{8BAC841D-7D60-4042-990A-E855E1C7413A}" srcOrd="0" destOrd="0" presId="urn:microsoft.com/office/officeart/2008/layout/RadialCluster"/>
    <dgm:cxn modelId="{B3C286F6-AF4C-4B8B-B33A-B9EAF97F732C}" type="presOf" srcId="{C9E2FCD5-A807-451F-8BDD-62A12E3336DC}" destId="{1E285F9F-B3A5-4F84-B4E7-7DD9D5EE43EA}" srcOrd="0" destOrd="0" presId="urn:microsoft.com/office/officeart/2008/layout/RadialCluster"/>
    <dgm:cxn modelId="{C26019FE-210A-4945-A173-32A8E28C47E8}" srcId="{907EB128-FB5A-4B93-8566-B6D3474DE70C}" destId="{774401C6-58B3-40A0-9CE9-17D25880B5A2}" srcOrd="1" destOrd="0" parTransId="{4104B284-BD4F-4CC1-9354-5BC58C6B5C6F}" sibTransId="{DB83E42C-D68A-4244-B9C8-7B0FF7FCBF7A}"/>
    <dgm:cxn modelId="{449CAF35-9191-434E-A23D-B1E23EDD675D}" type="presParOf" srcId="{10081CDA-AEF4-4C0C-BF7A-9CAB350C68CC}" destId="{E4C827F5-682E-4618-B45D-D4FFEE5890A0}" srcOrd="0" destOrd="0" presId="urn:microsoft.com/office/officeart/2008/layout/RadialCluster"/>
    <dgm:cxn modelId="{69D8D193-DEF1-4119-9579-1C66869419DB}" type="presParOf" srcId="{E4C827F5-682E-4618-B45D-D4FFEE5890A0}" destId="{C423F7E8-0A24-4735-98D8-B354C8428771}" srcOrd="0" destOrd="0" presId="urn:microsoft.com/office/officeart/2008/layout/RadialCluster"/>
    <dgm:cxn modelId="{BB7A9509-82F2-43A3-B196-502FD819D0C1}" type="presParOf" srcId="{E4C827F5-682E-4618-B45D-D4FFEE5890A0}" destId="{6852D4CC-66DD-4348-8E3A-8228AE7AE9FF}" srcOrd="1" destOrd="0" presId="urn:microsoft.com/office/officeart/2008/layout/RadialCluster"/>
    <dgm:cxn modelId="{31F6F179-36C1-4DE5-A0DB-60D594638E98}" type="presParOf" srcId="{E4C827F5-682E-4618-B45D-D4FFEE5890A0}" destId="{03DFEA25-0BC3-41F5-A524-1866900CBF83}" srcOrd="2" destOrd="0" presId="urn:microsoft.com/office/officeart/2008/layout/RadialCluster"/>
    <dgm:cxn modelId="{B3066187-0E06-4DC8-83B2-DAFC2D6F462A}" type="presParOf" srcId="{E4C827F5-682E-4618-B45D-D4FFEE5890A0}" destId="{3D321987-C018-4D63-8DBE-E19C3C40E094}" srcOrd="3" destOrd="0" presId="urn:microsoft.com/office/officeart/2008/layout/RadialCluster"/>
    <dgm:cxn modelId="{33BCFE23-ACE7-46EF-95D2-C8AB2EB76173}" type="presParOf" srcId="{E4C827F5-682E-4618-B45D-D4FFEE5890A0}" destId="{E8D39B8B-FF84-4B74-BD9C-4F0EF6228780}" srcOrd="4" destOrd="0" presId="urn:microsoft.com/office/officeart/2008/layout/RadialCluster"/>
    <dgm:cxn modelId="{D6450349-9175-4709-AA67-6D75F6E78A7B}" type="presParOf" srcId="{E4C827F5-682E-4618-B45D-D4FFEE5890A0}" destId="{E5CBCE54-F1EA-4DFD-A593-24FC4EF8B0B1}" srcOrd="5" destOrd="0" presId="urn:microsoft.com/office/officeart/2008/layout/RadialCluster"/>
    <dgm:cxn modelId="{DA89EAEE-B55D-4C51-8E7C-6064FFAE364F}" type="presParOf" srcId="{E4C827F5-682E-4618-B45D-D4FFEE5890A0}" destId="{61615C0D-DCA1-478A-A8BB-AC905704601E}" srcOrd="6" destOrd="0" presId="urn:microsoft.com/office/officeart/2008/layout/RadialCluster"/>
    <dgm:cxn modelId="{E4EE9211-C1C5-4408-B6B1-CA680E0E922C}" type="presParOf" srcId="{E4C827F5-682E-4618-B45D-D4FFEE5890A0}" destId="{1E285F9F-B3A5-4F84-B4E7-7DD9D5EE43EA}" srcOrd="7" destOrd="0" presId="urn:microsoft.com/office/officeart/2008/layout/RadialCluster"/>
    <dgm:cxn modelId="{7041DA98-3090-4E40-BF3E-40554457985F}" type="presParOf" srcId="{E4C827F5-682E-4618-B45D-D4FFEE5890A0}" destId="{E181042E-405D-4FF5-9BC6-91B84EA3946D}" srcOrd="8" destOrd="0" presId="urn:microsoft.com/office/officeart/2008/layout/RadialCluster"/>
    <dgm:cxn modelId="{90B41C01-572D-4BB5-8AB0-0F7A0434BE23}" type="presParOf" srcId="{E4C827F5-682E-4618-B45D-D4FFEE5890A0}" destId="{C6066389-8F29-4C81-AEAD-884AA7C6774B}" srcOrd="9" destOrd="0" presId="urn:microsoft.com/office/officeart/2008/layout/RadialCluster"/>
    <dgm:cxn modelId="{4F61C54D-07CB-428E-806F-58AEED325082}" type="presParOf" srcId="{E4C827F5-682E-4618-B45D-D4FFEE5890A0}" destId="{8BAC841D-7D60-4042-990A-E855E1C7413A}" srcOrd="10" destOrd="0" presId="urn:microsoft.com/office/officeart/2008/layout/Radial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8CF97E-87B9-4875-B1D6-36A57A719815}">
      <dsp:nvSpPr>
        <dsp:cNvPr id="0" name=""/>
        <dsp:cNvSpPr/>
      </dsp:nvSpPr>
      <dsp:spPr>
        <a:xfrm>
          <a:off x="2551" y="58056"/>
          <a:ext cx="2487809" cy="720000"/>
        </a:xfrm>
        <a:prstGeom prst="rect">
          <a:avLst/>
        </a:prstGeom>
        <a:solidFill>
          <a:srgbClr val="254E8B"/>
        </a:solidFill>
        <a:ln w="19050" cap="flat" cmpd="sng" algn="ctr">
          <a:solidFill>
            <a:srgbClr val="B80E0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solidFill>
                <a:sysClr val="window" lastClr="FFFFFF"/>
              </a:solidFill>
              <a:latin typeface="微软雅黑" panose="020B0503020204020204" pitchFamily="34" charset="-122"/>
              <a:ea typeface="微软雅黑" panose="020B0503020204020204" pitchFamily="34" charset="-122"/>
              <a:cs typeface="+mn-cs"/>
            </a:rPr>
            <a:t>一</a:t>
          </a:r>
        </a:p>
      </dsp:txBody>
      <dsp:txXfrm>
        <a:off x="2551" y="58056"/>
        <a:ext cx="2487809" cy="720000"/>
      </dsp:txXfrm>
    </dsp:sp>
    <dsp:sp modelId="{329BBA54-6DA1-4C6B-9F73-CEB76126D70C}">
      <dsp:nvSpPr>
        <dsp:cNvPr id="0" name=""/>
        <dsp:cNvSpPr/>
      </dsp:nvSpPr>
      <dsp:spPr>
        <a:xfrm>
          <a:off x="2551" y="778056"/>
          <a:ext cx="2487809" cy="2333250"/>
        </a:xfrm>
        <a:prstGeom prst="rect">
          <a:avLst/>
        </a:prstGeom>
        <a:solidFill>
          <a:srgbClr val="254E8B"/>
        </a:solidFill>
        <a:ln w="19050" cap="flat" cmpd="sng" algn="ctr">
          <a:solidFill>
            <a:srgbClr val="B80E0F">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zh-CN" altLang="en-US" sz="2500" kern="1200" dirty="0">
              <a:solidFill>
                <a:schemeClr val="bg1"/>
              </a:solidFill>
              <a:latin typeface="微软雅黑" panose="020B0503020204020204" pitchFamily="34" charset="-122"/>
              <a:ea typeface="微软雅黑" panose="020B0503020204020204" pitchFamily="34" charset="-122"/>
              <a:cs typeface="+mn-cs"/>
            </a:rPr>
            <a:t>缩减完成同一项工作所需的时间，提升效率。</a:t>
          </a:r>
          <a:endParaRPr lang="zh-CN" altLang="en-US" sz="2500" kern="1200" dirty="0">
            <a:solidFill>
              <a:schemeClr val="bg1"/>
            </a:solidFill>
            <a:latin typeface="Impact" panose="020B0806030902050204"/>
            <a:ea typeface="宋体" panose="02010600030101010101" pitchFamily="2" charset="-122"/>
            <a:cs typeface="+mn-cs"/>
          </a:endParaRPr>
        </a:p>
      </dsp:txBody>
      <dsp:txXfrm>
        <a:off x="2551" y="778056"/>
        <a:ext cx="2487809" cy="2333250"/>
      </dsp:txXfrm>
    </dsp:sp>
    <dsp:sp modelId="{EBCDF06B-5635-459B-A04E-64A95A9A31F4}">
      <dsp:nvSpPr>
        <dsp:cNvPr id="0" name=""/>
        <dsp:cNvSpPr/>
      </dsp:nvSpPr>
      <dsp:spPr>
        <a:xfrm>
          <a:off x="2838654" y="58056"/>
          <a:ext cx="2487809" cy="720000"/>
        </a:xfrm>
        <a:prstGeom prst="rect">
          <a:avLst/>
        </a:prstGeom>
        <a:solidFill>
          <a:srgbClr val="254E8B"/>
        </a:solidFill>
        <a:ln w="19050" cap="flat" cmpd="sng" algn="ctr">
          <a:solidFill>
            <a:srgbClr val="B80E0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solidFill>
                <a:sysClr val="window" lastClr="FFFFFF"/>
              </a:solidFill>
              <a:latin typeface="微软雅黑" panose="020B0503020204020204" pitchFamily="34" charset="-122"/>
              <a:ea typeface="微软雅黑" panose="020B0503020204020204" pitchFamily="34" charset="-122"/>
              <a:cs typeface="+mn-cs"/>
            </a:rPr>
            <a:t>二</a:t>
          </a:r>
        </a:p>
      </dsp:txBody>
      <dsp:txXfrm>
        <a:off x="2838654" y="58056"/>
        <a:ext cx="2487809" cy="720000"/>
      </dsp:txXfrm>
    </dsp:sp>
    <dsp:sp modelId="{659AFB5C-EF88-4FE9-B398-F3E76639AF4B}">
      <dsp:nvSpPr>
        <dsp:cNvPr id="0" name=""/>
        <dsp:cNvSpPr/>
      </dsp:nvSpPr>
      <dsp:spPr>
        <a:xfrm>
          <a:off x="2838654" y="778056"/>
          <a:ext cx="2487809" cy="2333250"/>
        </a:xfrm>
        <a:prstGeom prst="rect">
          <a:avLst/>
        </a:prstGeom>
        <a:solidFill>
          <a:srgbClr val="254E8B"/>
        </a:solidFill>
        <a:ln w="19050" cap="flat" cmpd="sng" algn="ctr">
          <a:solidFill>
            <a:srgbClr val="B80E0F">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zh-CN" altLang="en-US" sz="2500" kern="1200" dirty="0">
              <a:solidFill>
                <a:schemeClr val="bg1"/>
              </a:solidFill>
              <a:latin typeface="微软雅黑" panose="020B0503020204020204" pitchFamily="34" charset="-122"/>
              <a:ea typeface="微软雅黑" panose="020B0503020204020204" pitchFamily="34" charset="-122"/>
              <a:cs typeface="+mn-cs"/>
            </a:rPr>
            <a:t>增强解决问题、工作安排、成果汇报时的清晰度。</a:t>
          </a:r>
          <a:endParaRPr lang="zh-CN" altLang="en-US" sz="2500" kern="1200" dirty="0">
            <a:solidFill>
              <a:schemeClr val="bg1"/>
            </a:solidFill>
            <a:latin typeface="Impact" panose="020B0806030902050204"/>
            <a:ea typeface="宋体" panose="02010600030101010101" pitchFamily="2" charset="-122"/>
            <a:cs typeface="+mn-cs"/>
          </a:endParaRPr>
        </a:p>
      </dsp:txBody>
      <dsp:txXfrm>
        <a:off x="2838654" y="778056"/>
        <a:ext cx="2487809" cy="2333250"/>
      </dsp:txXfrm>
    </dsp:sp>
    <dsp:sp modelId="{F7DF6A38-1587-4ACA-8432-B559B6942FE5}">
      <dsp:nvSpPr>
        <dsp:cNvPr id="0" name=""/>
        <dsp:cNvSpPr/>
      </dsp:nvSpPr>
      <dsp:spPr>
        <a:xfrm>
          <a:off x="5674757" y="58056"/>
          <a:ext cx="2487809" cy="720000"/>
        </a:xfrm>
        <a:prstGeom prst="rect">
          <a:avLst/>
        </a:prstGeom>
        <a:solidFill>
          <a:srgbClr val="254E8B"/>
        </a:solidFill>
        <a:ln w="19050" cap="flat" cmpd="sng" algn="ctr">
          <a:solidFill>
            <a:srgbClr val="B80E0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solidFill>
                <a:sysClr val="window" lastClr="FFFFFF"/>
              </a:solidFill>
              <a:latin typeface="微软雅黑" panose="020B0503020204020204" pitchFamily="34" charset="-122"/>
              <a:ea typeface="微软雅黑" panose="020B0503020204020204" pitchFamily="34" charset="-122"/>
              <a:cs typeface="+mn-cs"/>
            </a:rPr>
            <a:t>三</a:t>
          </a:r>
        </a:p>
      </dsp:txBody>
      <dsp:txXfrm>
        <a:off x="5674757" y="58056"/>
        <a:ext cx="2487809" cy="720000"/>
      </dsp:txXfrm>
    </dsp:sp>
    <dsp:sp modelId="{24D7A72B-432E-4FC7-A9B5-D17A70DF4CEF}">
      <dsp:nvSpPr>
        <dsp:cNvPr id="0" name=""/>
        <dsp:cNvSpPr/>
      </dsp:nvSpPr>
      <dsp:spPr>
        <a:xfrm>
          <a:off x="5674757" y="778056"/>
          <a:ext cx="2487809" cy="2333250"/>
        </a:xfrm>
        <a:prstGeom prst="rect">
          <a:avLst/>
        </a:prstGeom>
        <a:solidFill>
          <a:srgbClr val="254E8B"/>
        </a:solidFill>
        <a:ln w="19050" cap="flat" cmpd="sng" algn="ctr">
          <a:solidFill>
            <a:srgbClr val="B80E0F">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zh-CN" altLang="en-US" sz="2500" kern="1200" dirty="0">
              <a:solidFill>
                <a:schemeClr val="bg1"/>
              </a:solidFill>
              <a:latin typeface="微软雅黑" panose="020B0503020204020204" pitchFamily="34" charset="-122"/>
              <a:ea typeface="微软雅黑" panose="020B0503020204020204" pitchFamily="34" charset="-122"/>
              <a:cs typeface="+mn-cs"/>
            </a:rPr>
            <a:t>使信息接受者更容易理解，降低信息传递中的失真。</a:t>
          </a:r>
          <a:endParaRPr lang="zh-CN" altLang="en-US" sz="2500" kern="1200" dirty="0">
            <a:solidFill>
              <a:schemeClr val="bg1"/>
            </a:solidFill>
            <a:latin typeface="Impact" panose="020B0806030902050204"/>
            <a:ea typeface="宋体" panose="02010600030101010101" pitchFamily="2" charset="-122"/>
            <a:cs typeface="+mn-cs"/>
          </a:endParaRPr>
        </a:p>
      </dsp:txBody>
      <dsp:txXfrm>
        <a:off x="5674757" y="778056"/>
        <a:ext cx="2487809" cy="23332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5A682A-991F-46EF-96BD-EC6D1B72B654}">
      <dsp:nvSpPr>
        <dsp:cNvPr id="0" name=""/>
        <dsp:cNvSpPr/>
      </dsp:nvSpPr>
      <dsp:spPr>
        <a:xfrm>
          <a:off x="7364931" y="2026788"/>
          <a:ext cx="993382" cy="236379"/>
        </a:xfrm>
        <a:custGeom>
          <a:avLst/>
          <a:gdLst/>
          <a:ahLst/>
          <a:cxnLst/>
          <a:rect l="0" t="0" r="0" b="0"/>
          <a:pathLst>
            <a:path>
              <a:moveTo>
                <a:pt x="0" y="0"/>
              </a:moveTo>
              <a:lnTo>
                <a:pt x="0" y="148027"/>
              </a:lnTo>
              <a:lnTo>
                <a:pt x="912852" y="148027"/>
              </a:lnTo>
              <a:lnTo>
                <a:pt x="912852" y="217217"/>
              </a:lnTo>
            </a:path>
          </a:pathLst>
        </a:custGeom>
        <a:noFill/>
        <a:ln w="12700" cap="flat" cmpd="sng" algn="ctr">
          <a:solidFill>
            <a:schemeClr val="accent1">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173C536-4D83-4ABE-8E3A-6D09AF9B6CD2}">
      <dsp:nvSpPr>
        <dsp:cNvPr id="0" name=""/>
        <dsp:cNvSpPr/>
      </dsp:nvSpPr>
      <dsp:spPr>
        <a:xfrm>
          <a:off x="7319211" y="2026788"/>
          <a:ext cx="91440" cy="236379"/>
        </a:xfrm>
        <a:custGeom>
          <a:avLst/>
          <a:gdLst/>
          <a:ahLst/>
          <a:cxnLst/>
          <a:rect l="0" t="0" r="0" b="0"/>
          <a:pathLst>
            <a:path>
              <a:moveTo>
                <a:pt x="45720" y="0"/>
              </a:moveTo>
              <a:lnTo>
                <a:pt x="45720" y="217217"/>
              </a:lnTo>
            </a:path>
          </a:pathLst>
        </a:custGeom>
        <a:noFill/>
        <a:ln w="12700" cap="flat" cmpd="sng" algn="ctr">
          <a:solidFill>
            <a:schemeClr val="accent1">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833F07B-3BAD-4DA5-95FC-E0E76D5EBB55}">
      <dsp:nvSpPr>
        <dsp:cNvPr id="0" name=""/>
        <dsp:cNvSpPr/>
      </dsp:nvSpPr>
      <dsp:spPr>
        <a:xfrm>
          <a:off x="6371548" y="2026788"/>
          <a:ext cx="993382" cy="236379"/>
        </a:xfrm>
        <a:custGeom>
          <a:avLst/>
          <a:gdLst/>
          <a:ahLst/>
          <a:cxnLst/>
          <a:rect l="0" t="0" r="0" b="0"/>
          <a:pathLst>
            <a:path>
              <a:moveTo>
                <a:pt x="912852" y="0"/>
              </a:moveTo>
              <a:lnTo>
                <a:pt x="912852" y="148027"/>
              </a:lnTo>
              <a:lnTo>
                <a:pt x="0" y="148027"/>
              </a:lnTo>
              <a:lnTo>
                <a:pt x="0" y="217217"/>
              </a:lnTo>
            </a:path>
          </a:pathLst>
        </a:custGeom>
        <a:noFill/>
        <a:ln w="12700" cap="flat" cmpd="sng" algn="ctr">
          <a:solidFill>
            <a:schemeClr val="accent1">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CC7C969-F5F3-4F47-A94D-937E9380E919}">
      <dsp:nvSpPr>
        <dsp:cNvPr id="0" name=""/>
        <dsp:cNvSpPr/>
      </dsp:nvSpPr>
      <dsp:spPr>
        <a:xfrm>
          <a:off x="4384764" y="1274301"/>
          <a:ext cx="2980167" cy="236379"/>
        </a:xfrm>
        <a:custGeom>
          <a:avLst/>
          <a:gdLst/>
          <a:ahLst/>
          <a:cxnLst/>
          <a:rect l="0" t="0" r="0" b="0"/>
          <a:pathLst>
            <a:path>
              <a:moveTo>
                <a:pt x="0" y="0"/>
              </a:moveTo>
              <a:lnTo>
                <a:pt x="0" y="148027"/>
              </a:lnTo>
              <a:lnTo>
                <a:pt x="2738573" y="148027"/>
              </a:lnTo>
              <a:lnTo>
                <a:pt x="2738573" y="217217"/>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525E4CE-E3B6-425E-83B0-064B41B0EEB5}">
      <dsp:nvSpPr>
        <dsp:cNvPr id="0" name=""/>
        <dsp:cNvSpPr/>
      </dsp:nvSpPr>
      <dsp:spPr>
        <a:xfrm>
          <a:off x="4384782" y="2026788"/>
          <a:ext cx="993382" cy="236379"/>
        </a:xfrm>
        <a:custGeom>
          <a:avLst/>
          <a:gdLst/>
          <a:ahLst/>
          <a:cxnLst/>
          <a:rect l="0" t="0" r="0" b="0"/>
          <a:pathLst>
            <a:path>
              <a:moveTo>
                <a:pt x="0" y="0"/>
              </a:moveTo>
              <a:lnTo>
                <a:pt x="0" y="148027"/>
              </a:lnTo>
              <a:lnTo>
                <a:pt x="912852" y="148027"/>
              </a:lnTo>
              <a:lnTo>
                <a:pt x="912852" y="217217"/>
              </a:lnTo>
            </a:path>
          </a:pathLst>
        </a:custGeom>
        <a:noFill/>
        <a:ln w="12700" cap="flat" cmpd="sng" algn="ctr">
          <a:solidFill>
            <a:schemeClr val="accent1">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4920787-826C-4F9F-9DA9-0C4E687BA7D7}">
      <dsp:nvSpPr>
        <dsp:cNvPr id="0" name=""/>
        <dsp:cNvSpPr/>
      </dsp:nvSpPr>
      <dsp:spPr>
        <a:xfrm>
          <a:off x="4339062" y="2026788"/>
          <a:ext cx="91440" cy="236379"/>
        </a:xfrm>
        <a:custGeom>
          <a:avLst/>
          <a:gdLst/>
          <a:ahLst/>
          <a:cxnLst/>
          <a:rect l="0" t="0" r="0" b="0"/>
          <a:pathLst>
            <a:path>
              <a:moveTo>
                <a:pt x="45720" y="0"/>
              </a:moveTo>
              <a:lnTo>
                <a:pt x="45720" y="217217"/>
              </a:lnTo>
            </a:path>
          </a:pathLst>
        </a:custGeom>
        <a:noFill/>
        <a:ln w="12700" cap="flat" cmpd="sng" algn="ctr">
          <a:solidFill>
            <a:schemeClr val="accent1">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D650BC5-FCF1-4F02-8787-0743447AF6DC}">
      <dsp:nvSpPr>
        <dsp:cNvPr id="0" name=""/>
        <dsp:cNvSpPr/>
      </dsp:nvSpPr>
      <dsp:spPr>
        <a:xfrm>
          <a:off x="3391399" y="2026788"/>
          <a:ext cx="993382" cy="236379"/>
        </a:xfrm>
        <a:custGeom>
          <a:avLst/>
          <a:gdLst/>
          <a:ahLst/>
          <a:cxnLst/>
          <a:rect l="0" t="0" r="0" b="0"/>
          <a:pathLst>
            <a:path>
              <a:moveTo>
                <a:pt x="912852" y="0"/>
              </a:moveTo>
              <a:lnTo>
                <a:pt x="912852" y="148027"/>
              </a:lnTo>
              <a:lnTo>
                <a:pt x="0" y="148027"/>
              </a:lnTo>
              <a:lnTo>
                <a:pt x="0" y="217217"/>
              </a:lnTo>
            </a:path>
          </a:pathLst>
        </a:custGeom>
        <a:noFill/>
        <a:ln w="12700" cap="flat" cmpd="sng" algn="ctr">
          <a:solidFill>
            <a:schemeClr val="accent1">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DE7EDE6-6AC6-4767-90C0-1A2D70131E80}">
      <dsp:nvSpPr>
        <dsp:cNvPr id="0" name=""/>
        <dsp:cNvSpPr/>
      </dsp:nvSpPr>
      <dsp:spPr>
        <a:xfrm>
          <a:off x="4339044" y="1274301"/>
          <a:ext cx="91440" cy="236379"/>
        </a:xfrm>
        <a:custGeom>
          <a:avLst/>
          <a:gdLst/>
          <a:ahLst/>
          <a:cxnLst/>
          <a:rect l="0" t="0" r="0" b="0"/>
          <a:pathLst>
            <a:path>
              <a:moveTo>
                <a:pt x="45720" y="0"/>
              </a:moveTo>
              <a:lnTo>
                <a:pt x="45720" y="148027"/>
              </a:lnTo>
              <a:lnTo>
                <a:pt x="45736" y="148027"/>
              </a:lnTo>
              <a:lnTo>
                <a:pt x="45736" y="217217"/>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35268496-81CA-4BB9-9B38-AE0F74087F7C}">
      <dsp:nvSpPr>
        <dsp:cNvPr id="0" name=""/>
        <dsp:cNvSpPr/>
      </dsp:nvSpPr>
      <dsp:spPr>
        <a:xfrm>
          <a:off x="1404633" y="2026788"/>
          <a:ext cx="993382" cy="236379"/>
        </a:xfrm>
        <a:custGeom>
          <a:avLst/>
          <a:gdLst/>
          <a:ahLst/>
          <a:cxnLst/>
          <a:rect l="0" t="0" r="0" b="0"/>
          <a:pathLst>
            <a:path>
              <a:moveTo>
                <a:pt x="0" y="0"/>
              </a:moveTo>
              <a:lnTo>
                <a:pt x="0" y="148027"/>
              </a:lnTo>
              <a:lnTo>
                <a:pt x="912852" y="148027"/>
              </a:lnTo>
              <a:lnTo>
                <a:pt x="912852" y="217217"/>
              </a:lnTo>
            </a:path>
          </a:pathLst>
        </a:custGeom>
        <a:noFill/>
        <a:ln w="12700" cap="flat" cmpd="sng" algn="ctr">
          <a:solidFill>
            <a:schemeClr val="accent1">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7252454-427E-4D0B-9C12-EB4B5A2391D0}">
      <dsp:nvSpPr>
        <dsp:cNvPr id="0" name=""/>
        <dsp:cNvSpPr/>
      </dsp:nvSpPr>
      <dsp:spPr>
        <a:xfrm>
          <a:off x="1358913" y="2026788"/>
          <a:ext cx="91440" cy="236379"/>
        </a:xfrm>
        <a:custGeom>
          <a:avLst/>
          <a:gdLst/>
          <a:ahLst/>
          <a:cxnLst/>
          <a:rect l="0" t="0" r="0" b="0"/>
          <a:pathLst>
            <a:path>
              <a:moveTo>
                <a:pt x="45720" y="0"/>
              </a:moveTo>
              <a:lnTo>
                <a:pt x="45720" y="217217"/>
              </a:lnTo>
            </a:path>
          </a:pathLst>
        </a:custGeom>
        <a:noFill/>
        <a:ln w="12700" cap="flat" cmpd="sng" algn="ctr">
          <a:solidFill>
            <a:schemeClr val="accent1">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DF3074E-1091-434C-8F81-27952ECED813}">
      <dsp:nvSpPr>
        <dsp:cNvPr id="0" name=""/>
        <dsp:cNvSpPr/>
      </dsp:nvSpPr>
      <dsp:spPr>
        <a:xfrm>
          <a:off x="411250" y="2026788"/>
          <a:ext cx="993382" cy="236379"/>
        </a:xfrm>
        <a:custGeom>
          <a:avLst/>
          <a:gdLst/>
          <a:ahLst/>
          <a:cxnLst/>
          <a:rect l="0" t="0" r="0" b="0"/>
          <a:pathLst>
            <a:path>
              <a:moveTo>
                <a:pt x="912852" y="0"/>
              </a:moveTo>
              <a:lnTo>
                <a:pt x="912852" y="148027"/>
              </a:lnTo>
              <a:lnTo>
                <a:pt x="0" y="148027"/>
              </a:lnTo>
              <a:lnTo>
                <a:pt x="0" y="217217"/>
              </a:lnTo>
            </a:path>
          </a:pathLst>
        </a:custGeom>
        <a:noFill/>
        <a:ln w="12700" cap="flat" cmpd="sng" algn="ctr">
          <a:solidFill>
            <a:schemeClr val="accent1">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98172CB-95C9-4C2F-8EB3-D9A2AF19BD8F}">
      <dsp:nvSpPr>
        <dsp:cNvPr id="0" name=""/>
        <dsp:cNvSpPr/>
      </dsp:nvSpPr>
      <dsp:spPr>
        <a:xfrm>
          <a:off x="1404633" y="1274301"/>
          <a:ext cx="2980130" cy="236379"/>
        </a:xfrm>
        <a:custGeom>
          <a:avLst/>
          <a:gdLst/>
          <a:ahLst/>
          <a:cxnLst/>
          <a:rect l="0" t="0" r="0" b="0"/>
          <a:pathLst>
            <a:path>
              <a:moveTo>
                <a:pt x="2738540" y="0"/>
              </a:moveTo>
              <a:lnTo>
                <a:pt x="2738540" y="148027"/>
              </a:lnTo>
              <a:lnTo>
                <a:pt x="0" y="148027"/>
              </a:lnTo>
              <a:lnTo>
                <a:pt x="0" y="217217"/>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D3233DBA-09E2-4E55-845A-4AAE126678EE}">
      <dsp:nvSpPr>
        <dsp:cNvPr id="0" name=""/>
        <dsp:cNvSpPr/>
      </dsp:nvSpPr>
      <dsp:spPr>
        <a:xfrm>
          <a:off x="3407882" y="758193"/>
          <a:ext cx="1953763" cy="516107"/>
        </a:xfrm>
        <a:prstGeom prst="roundRect">
          <a:avLst>
            <a:gd name="adj" fmla="val 1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717E228A-9CBB-421A-922F-297930EB8EF7}">
      <dsp:nvSpPr>
        <dsp:cNvPr id="0" name=""/>
        <dsp:cNvSpPr/>
      </dsp:nvSpPr>
      <dsp:spPr>
        <a:xfrm>
          <a:off x="3498190" y="843985"/>
          <a:ext cx="1953763"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a:latin typeface="Impact" panose="020B0806030902050204"/>
              <a:ea typeface="宋体" panose="02010600030101010101" pitchFamily="2" charset="-122"/>
              <a:cs typeface="+mn-cs"/>
            </a:rPr>
            <a:t>PPT</a:t>
          </a:r>
          <a:r>
            <a:rPr lang="zh-CN" altLang="en-US" sz="1400" kern="1200" dirty="0">
              <a:latin typeface="Impact" panose="020B0806030902050204"/>
              <a:ea typeface="宋体" panose="02010600030101010101" pitchFamily="2" charset="-122"/>
              <a:cs typeface="+mn-cs"/>
            </a:rPr>
            <a:t>文案的三种行文结构</a:t>
          </a:r>
        </a:p>
      </dsp:txBody>
      <dsp:txXfrm>
        <a:off x="3513306" y="859101"/>
        <a:ext cx="1923531" cy="485875"/>
      </dsp:txXfrm>
    </dsp:sp>
    <dsp:sp modelId="{E07B521E-1173-4429-8B7E-65D133AB1637}">
      <dsp:nvSpPr>
        <dsp:cNvPr id="0" name=""/>
        <dsp:cNvSpPr/>
      </dsp:nvSpPr>
      <dsp:spPr>
        <a:xfrm>
          <a:off x="614826" y="1510681"/>
          <a:ext cx="1579614" cy="516107"/>
        </a:xfrm>
        <a:prstGeom prst="roundRect">
          <a:avLst>
            <a:gd name="adj" fmla="val 1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CC3246EB-2FDE-46FD-962D-FFEBFE162024}">
      <dsp:nvSpPr>
        <dsp:cNvPr id="0" name=""/>
        <dsp:cNvSpPr/>
      </dsp:nvSpPr>
      <dsp:spPr>
        <a:xfrm>
          <a:off x="705134" y="1596473"/>
          <a:ext cx="1579614"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latin typeface="Impact" panose="020B0806030902050204"/>
              <a:ea typeface="宋体" panose="02010600030101010101" pitchFamily="2" charset="-122"/>
              <a:cs typeface="+mn-cs"/>
            </a:rPr>
            <a:t>一、金字塔结构</a:t>
          </a:r>
          <a:endParaRPr lang="zh-CN" altLang="en-US" sz="1400" kern="1200" dirty="0">
            <a:latin typeface="Impact" panose="020B0806030902050204"/>
            <a:ea typeface="宋体" panose="02010600030101010101" pitchFamily="2" charset="-122"/>
            <a:cs typeface="+mn-cs"/>
          </a:endParaRPr>
        </a:p>
      </dsp:txBody>
      <dsp:txXfrm>
        <a:off x="720250" y="1611589"/>
        <a:ext cx="1549382" cy="485875"/>
      </dsp:txXfrm>
    </dsp:sp>
    <dsp:sp modelId="{E7736845-8728-4E7A-8AFA-DE72DB7BE6A0}">
      <dsp:nvSpPr>
        <dsp:cNvPr id="0" name=""/>
        <dsp:cNvSpPr/>
      </dsp:nvSpPr>
      <dsp:spPr>
        <a:xfrm>
          <a:off x="4866" y="2263168"/>
          <a:ext cx="812767" cy="5161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F046473D-FA9A-48C8-8982-408C5EFA4334}">
      <dsp:nvSpPr>
        <dsp:cNvPr id="0" name=""/>
        <dsp:cNvSpPr/>
      </dsp:nvSpPr>
      <dsp:spPr>
        <a:xfrm>
          <a:off x="95174" y="2348960"/>
          <a:ext cx="812767"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latin typeface="Impact" panose="020B0806030902050204"/>
              <a:ea typeface="宋体" panose="02010600030101010101" pitchFamily="2" charset="-122"/>
              <a:cs typeface="+mn-cs"/>
            </a:rPr>
            <a:t>简介</a:t>
          </a:r>
          <a:endParaRPr lang="zh-CN" altLang="en-US" sz="1400" kern="1200" dirty="0">
            <a:latin typeface="Impact" panose="020B0806030902050204"/>
            <a:ea typeface="宋体" panose="02010600030101010101" pitchFamily="2" charset="-122"/>
            <a:cs typeface="+mn-cs"/>
          </a:endParaRPr>
        </a:p>
      </dsp:txBody>
      <dsp:txXfrm>
        <a:off x="110290" y="2364076"/>
        <a:ext cx="782535" cy="485875"/>
      </dsp:txXfrm>
    </dsp:sp>
    <dsp:sp modelId="{5C429CDD-E957-4C8C-9E38-B419B63A08F8}">
      <dsp:nvSpPr>
        <dsp:cNvPr id="0" name=""/>
        <dsp:cNvSpPr/>
      </dsp:nvSpPr>
      <dsp:spPr>
        <a:xfrm>
          <a:off x="998249" y="2263168"/>
          <a:ext cx="812767" cy="5161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D6C6285C-90D3-4BE1-8983-F682B956D0D7}">
      <dsp:nvSpPr>
        <dsp:cNvPr id="0" name=""/>
        <dsp:cNvSpPr/>
      </dsp:nvSpPr>
      <dsp:spPr>
        <a:xfrm>
          <a:off x="1088557" y="2348960"/>
          <a:ext cx="812767"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latin typeface="Impact" panose="020B0806030902050204"/>
              <a:ea typeface="宋体" panose="02010600030101010101" pitchFamily="2" charset="-122"/>
              <a:cs typeface="+mn-cs"/>
            </a:rPr>
            <a:t>适用情况</a:t>
          </a:r>
          <a:endParaRPr lang="zh-CN" altLang="en-US" sz="1400" kern="1200" dirty="0">
            <a:latin typeface="Impact" panose="020B0806030902050204"/>
            <a:ea typeface="宋体" panose="02010600030101010101" pitchFamily="2" charset="-122"/>
            <a:cs typeface="+mn-cs"/>
          </a:endParaRPr>
        </a:p>
      </dsp:txBody>
      <dsp:txXfrm>
        <a:off x="1103673" y="2364076"/>
        <a:ext cx="782535" cy="485875"/>
      </dsp:txXfrm>
    </dsp:sp>
    <dsp:sp modelId="{F574E2C0-6BC3-4FBB-8667-25B590390681}">
      <dsp:nvSpPr>
        <dsp:cNvPr id="0" name=""/>
        <dsp:cNvSpPr/>
      </dsp:nvSpPr>
      <dsp:spPr>
        <a:xfrm>
          <a:off x="1991632" y="2263168"/>
          <a:ext cx="812767" cy="5161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26576737-C4D8-4BB9-BEC1-1C7238F48057}">
      <dsp:nvSpPr>
        <dsp:cNvPr id="0" name=""/>
        <dsp:cNvSpPr/>
      </dsp:nvSpPr>
      <dsp:spPr>
        <a:xfrm>
          <a:off x="2081940" y="2348960"/>
          <a:ext cx="812767"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latin typeface="Impact" panose="020B0806030902050204"/>
              <a:ea typeface="宋体" panose="02010600030101010101" pitchFamily="2" charset="-122"/>
              <a:cs typeface="+mn-cs"/>
            </a:rPr>
            <a:t>优缺点</a:t>
          </a:r>
          <a:endParaRPr lang="zh-CN" altLang="en-US" sz="1400" kern="1200" dirty="0">
            <a:latin typeface="Impact" panose="020B0806030902050204"/>
            <a:ea typeface="宋体" panose="02010600030101010101" pitchFamily="2" charset="-122"/>
            <a:cs typeface="+mn-cs"/>
          </a:endParaRPr>
        </a:p>
      </dsp:txBody>
      <dsp:txXfrm>
        <a:off x="2097056" y="2364076"/>
        <a:ext cx="782535" cy="485875"/>
      </dsp:txXfrm>
    </dsp:sp>
    <dsp:sp modelId="{58AEBAB6-C39F-4D57-A749-07856B7AD9F8}">
      <dsp:nvSpPr>
        <dsp:cNvPr id="0" name=""/>
        <dsp:cNvSpPr/>
      </dsp:nvSpPr>
      <dsp:spPr>
        <a:xfrm>
          <a:off x="3504981" y="1510681"/>
          <a:ext cx="1759601" cy="516107"/>
        </a:xfrm>
        <a:prstGeom prst="roundRect">
          <a:avLst>
            <a:gd name="adj" fmla="val 1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95DB1701-62F4-4C5E-AA19-DB2A512C4405}">
      <dsp:nvSpPr>
        <dsp:cNvPr id="0" name=""/>
        <dsp:cNvSpPr/>
      </dsp:nvSpPr>
      <dsp:spPr>
        <a:xfrm>
          <a:off x="3595289" y="1596473"/>
          <a:ext cx="1759601"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latin typeface="Impact" panose="020B0806030902050204"/>
              <a:ea typeface="宋体" panose="02010600030101010101" pitchFamily="2" charset="-122"/>
              <a:cs typeface="+mn-cs"/>
            </a:rPr>
            <a:t>二、碎片式结构</a:t>
          </a:r>
          <a:endParaRPr lang="zh-CN" altLang="en-US" sz="1400" kern="1200" dirty="0">
            <a:latin typeface="Impact" panose="020B0806030902050204"/>
            <a:ea typeface="宋体" panose="02010600030101010101" pitchFamily="2" charset="-122"/>
            <a:cs typeface="+mn-cs"/>
          </a:endParaRPr>
        </a:p>
      </dsp:txBody>
      <dsp:txXfrm>
        <a:off x="3610405" y="1611589"/>
        <a:ext cx="1729369" cy="485875"/>
      </dsp:txXfrm>
    </dsp:sp>
    <dsp:sp modelId="{69102555-1399-494F-AE73-EEB4E7AE5E85}">
      <dsp:nvSpPr>
        <dsp:cNvPr id="0" name=""/>
        <dsp:cNvSpPr/>
      </dsp:nvSpPr>
      <dsp:spPr>
        <a:xfrm>
          <a:off x="2985015" y="2263168"/>
          <a:ext cx="812767" cy="5161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9AA1F63E-1B22-468E-A9F3-620D329E4E4D}">
      <dsp:nvSpPr>
        <dsp:cNvPr id="0" name=""/>
        <dsp:cNvSpPr/>
      </dsp:nvSpPr>
      <dsp:spPr>
        <a:xfrm>
          <a:off x="3075323" y="2348960"/>
          <a:ext cx="812767"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latin typeface="Impact" panose="020B0806030902050204"/>
              <a:ea typeface="宋体" panose="02010600030101010101" pitchFamily="2" charset="-122"/>
              <a:cs typeface="+mn-cs"/>
            </a:rPr>
            <a:t>简介</a:t>
          </a:r>
          <a:endParaRPr lang="zh-CN" altLang="en-US" sz="1400" kern="1200" dirty="0">
            <a:latin typeface="Impact" panose="020B0806030902050204"/>
            <a:ea typeface="宋体" panose="02010600030101010101" pitchFamily="2" charset="-122"/>
            <a:cs typeface="+mn-cs"/>
          </a:endParaRPr>
        </a:p>
      </dsp:txBody>
      <dsp:txXfrm>
        <a:off x="3090439" y="2364076"/>
        <a:ext cx="782535" cy="485875"/>
      </dsp:txXfrm>
    </dsp:sp>
    <dsp:sp modelId="{8B17DFBB-2BCF-4D8C-925E-13EECB590E8A}">
      <dsp:nvSpPr>
        <dsp:cNvPr id="0" name=""/>
        <dsp:cNvSpPr/>
      </dsp:nvSpPr>
      <dsp:spPr>
        <a:xfrm>
          <a:off x="3978398" y="2263168"/>
          <a:ext cx="812767" cy="5161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FA3D2D92-6668-4102-A214-59505FEDF21C}">
      <dsp:nvSpPr>
        <dsp:cNvPr id="0" name=""/>
        <dsp:cNvSpPr/>
      </dsp:nvSpPr>
      <dsp:spPr>
        <a:xfrm>
          <a:off x="4068706" y="2348960"/>
          <a:ext cx="812767"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latin typeface="Impact" panose="020B0806030902050204"/>
              <a:ea typeface="宋体" panose="02010600030101010101" pitchFamily="2" charset="-122"/>
              <a:cs typeface="+mn-cs"/>
            </a:rPr>
            <a:t>适用情况</a:t>
          </a:r>
          <a:endParaRPr lang="zh-CN" altLang="en-US" sz="1400" kern="1200" dirty="0">
            <a:latin typeface="Impact" panose="020B0806030902050204"/>
            <a:ea typeface="宋体" panose="02010600030101010101" pitchFamily="2" charset="-122"/>
            <a:cs typeface="+mn-cs"/>
          </a:endParaRPr>
        </a:p>
      </dsp:txBody>
      <dsp:txXfrm>
        <a:off x="4083822" y="2364076"/>
        <a:ext cx="782535" cy="485875"/>
      </dsp:txXfrm>
    </dsp:sp>
    <dsp:sp modelId="{ECB09624-3E71-4BCA-864B-03CD734EBA40}">
      <dsp:nvSpPr>
        <dsp:cNvPr id="0" name=""/>
        <dsp:cNvSpPr/>
      </dsp:nvSpPr>
      <dsp:spPr>
        <a:xfrm>
          <a:off x="4971781" y="2263168"/>
          <a:ext cx="812767" cy="5161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16A705A6-5322-4FC1-9515-90ACCA146A0B}">
      <dsp:nvSpPr>
        <dsp:cNvPr id="0" name=""/>
        <dsp:cNvSpPr/>
      </dsp:nvSpPr>
      <dsp:spPr>
        <a:xfrm>
          <a:off x="5062089" y="2348960"/>
          <a:ext cx="812767"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latin typeface="Impact" panose="020B0806030902050204"/>
              <a:ea typeface="宋体" panose="02010600030101010101" pitchFamily="2" charset="-122"/>
              <a:cs typeface="+mn-cs"/>
            </a:rPr>
            <a:t>优缺点</a:t>
          </a:r>
          <a:endParaRPr lang="zh-CN" altLang="en-US" sz="1400" kern="1200" dirty="0">
            <a:latin typeface="Impact" panose="020B0806030902050204"/>
            <a:ea typeface="宋体" panose="02010600030101010101" pitchFamily="2" charset="-122"/>
            <a:cs typeface="+mn-cs"/>
          </a:endParaRPr>
        </a:p>
      </dsp:txBody>
      <dsp:txXfrm>
        <a:off x="5077205" y="2364076"/>
        <a:ext cx="782535" cy="485875"/>
      </dsp:txXfrm>
    </dsp:sp>
    <dsp:sp modelId="{92905998-06F6-4FF4-8631-30560A4DADDA}">
      <dsp:nvSpPr>
        <dsp:cNvPr id="0" name=""/>
        <dsp:cNvSpPr/>
      </dsp:nvSpPr>
      <dsp:spPr>
        <a:xfrm>
          <a:off x="6575161" y="1510681"/>
          <a:ext cx="1579541" cy="516107"/>
        </a:xfrm>
        <a:prstGeom prst="roundRect">
          <a:avLst>
            <a:gd name="adj" fmla="val 1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4D04A3DF-9DAE-428A-A79E-121D3632768B}">
      <dsp:nvSpPr>
        <dsp:cNvPr id="0" name=""/>
        <dsp:cNvSpPr/>
      </dsp:nvSpPr>
      <dsp:spPr>
        <a:xfrm>
          <a:off x="6665468" y="1596473"/>
          <a:ext cx="1579541"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latin typeface="Impact" panose="020B0806030902050204"/>
              <a:ea typeface="宋体" panose="02010600030101010101" pitchFamily="2" charset="-122"/>
              <a:cs typeface="+mn-cs"/>
            </a:rPr>
            <a:t>三、问答式结构</a:t>
          </a:r>
          <a:endParaRPr lang="zh-CN" altLang="en-US" sz="1400" kern="1200" dirty="0">
            <a:latin typeface="Impact" panose="020B0806030902050204"/>
            <a:ea typeface="宋体" panose="02010600030101010101" pitchFamily="2" charset="-122"/>
            <a:cs typeface="+mn-cs"/>
          </a:endParaRPr>
        </a:p>
      </dsp:txBody>
      <dsp:txXfrm>
        <a:off x="6680584" y="1611589"/>
        <a:ext cx="1549309" cy="485875"/>
      </dsp:txXfrm>
    </dsp:sp>
    <dsp:sp modelId="{A3E4ABB5-D5CD-48D5-A125-05425297B4E2}">
      <dsp:nvSpPr>
        <dsp:cNvPr id="0" name=""/>
        <dsp:cNvSpPr/>
      </dsp:nvSpPr>
      <dsp:spPr>
        <a:xfrm>
          <a:off x="5965164" y="2263168"/>
          <a:ext cx="812767" cy="5161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19961F28-F7FF-4450-BC04-0AA262A94371}">
      <dsp:nvSpPr>
        <dsp:cNvPr id="0" name=""/>
        <dsp:cNvSpPr/>
      </dsp:nvSpPr>
      <dsp:spPr>
        <a:xfrm>
          <a:off x="6055472" y="2348960"/>
          <a:ext cx="812767"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latin typeface="Impact" panose="020B0806030902050204"/>
              <a:ea typeface="宋体" panose="02010600030101010101" pitchFamily="2" charset="-122"/>
              <a:cs typeface="+mn-cs"/>
            </a:rPr>
            <a:t>简介</a:t>
          </a:r>
          <a:endParaRPr lang="zh-CN" altLang="en-US" sz="1400" kern="1200" dirty="0">
            <a:latin typeface="Impact" panose="020B0806030902050204"/>
            <a:ea typeface="宋体" panose="02010600030101010101" pitchFamily="2" charset="-122"/>
            <a:cs typeface="+mn-cs"/>
          </a:endParaRPr>
        </a:p>
      </dsp:txBody>
      <dsp:txXfrm>
        <a:off x="6070588" y="2364076"/>
        <a:ext cx="782535" cy="485875"/>
      </dsp:txXfrm>
    </dsp:sp>
    <dsp:sp modelId="{AB4460C2-8829-4D2F-823B-B8A2C7DC748C}">
      <dsp:nvSpPr>
        <dsp:cNvPr id="0" name=""/>
        <dsp:cNvSpPr/>
      </dsp:nvSpPr>
      <dsp:spPr>
        <a:xfrm>
          <a:off x="6958547" y="2263168"/>
          <a:ext cx="812767" cy="5161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AC707224-60C2-4552-B29E-B8C25385C24D}">
      <dsp:nvSpPr>
        <dsp:cNvPr id="0" name=""/>
        <dsp:cNvSpPr/>
      </dsp:nvSpPr>
      <dsp:spPr>
        <a:xfrm>
          <a:off x="7048855" y="2348960"/>
          <a:ext cx="812767"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latin typeface="Impact" panose="020B0806030902050204"/>
              <a:ea typeface="宋体" panose="02010600030101010101" pitchFamily="2" charset="-122"/>
              <a:cs typeface="+mn-cs"/>
            </a:rPr>
            <a:t>适用情况</a:t>
          </a:r>
          <a:endParaRPr lang="zh-CN" altLang="en-US" sz="1400" kern="1200" dirty="0">
            <a:latin typeface="Impact" panose="020B0806030902050204"/>
            <a:ea typeface="宋体" panose="02010600030101010101" pitchFamily="2" charset="-122"/>
            <a:cs typeface="+mn-cs"/>
          </a:endParaRPr>
        </a:p>
      </dsp:txBody>
      <dsp:txXfrm>
        <a:off x="7063971" y="2364076"/>
        <a:ext cx="782535" cy="485875"/>
      </dsp:txXfrm>
    </dsp:sp>
    <dsp:sp modelId="{395EC0F0-16FD-4398-B1C3-5BB586650A6F}">
      <dsp:nvSpPr>
        <dsp:cNvPr id="0" name=""/>
        <dsp:cNvSpPr/>
      </dsp:nvSpPr>
      <dsp:spPr>
        <a:xfrm>
          <a:off x="7951930" y="2263168"/>
          <a:ext cx="812767" cy="5161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2B5960F0-A1FC-45F2-90C2-EF0BF3165A79}">
      <dsp:nvSpPr>
        <dsp:cNvPr id="0" name=""/>
        <dsp:cNvSpPr/>
      </dsp:nvSpPr>
      <dsp:spPr>
        <a:xfrm>
          <a:off x="8042238" y="2348960"/>
          <a:ext cx="812767" cy="5161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latin typeface="Impact" panose="020B0806030902050204"/>
              <a:ea typeface="宋体" panose="02010600030101010101" pitchFamily="2" charset="-122"/>
              <a:cs typeface="+mn-cs"/>
            </a:rPr>
            <a:t>优缺点</a:t>
          </a:r>
          <a:endParaRPr lang="zh-CN" altLang="en-US" sz="1400" kern="1200" dirty="0">
            <a:latin typeface="Impact" panose="020B0806030902050204"/>
            <a:ea typeface="宋体" panose="02010600030101010101" pitchFamily="2" charset="-122"/>
            <a:cs typeface="+mn-cs"/>
          </a:endParaRPr>
        </a:p>
      </dsp:txBody>
      <dsp:txXfrm>
        <a:off x="8057354" y="2364076"/>
        <a:ext cx="782535" cy="4858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62827A-C792-4F7B-9963-9484882E0903}">
      <dsp:nvSpPr>
        <dsp:cNvPr id="0" name=""/>
        <dsp:cNvSpPr/>
      </dsp:nvSpPr>
      <dsp:spPr>
        <a:xfrm>
          <a:off x="3968" y="420064"/>
          <a:ext cx="1230312" cy="738187"/>
        </a:xfrm>
        <a:prstGeom prst="roundRect">
          <a:avLst>
            <a:gd name="adj" fmla="val 10000"/>
          </a:avLst>
        </a:prstGeom>
        <a:solidFill>
          <a:schemeClr val="accent6">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latin typeface="Impact" panose="020B0806030902050204"/>
              <a:ea typeface="宋体" panose="02010600030101010101" pitchFamily="2" charset="-122"/>
              <a:cs typeface="+mn-cs"/>
            </a:rPr>
            <a:t>科研会议</a:t>
          </a:r>
          <a:endParaRPr lang="zh-CN" altLang="en-US" sz="1800" kern="1200" dirty="0">
            <a:latin typeface="Impact" panose="020B0806030902050204"/>
            <a:ea typeface="宋体" panose="02010600030101010101" pitchFamily="2" charset="-122"/>
            <a:cs typeface="+mn-cs"/>
          </a:endParaRPr>
        </a:p>
      </dsp:txBody>
      <dsp:txXfrm>
        <a:off x="25589" y="441685"/>
        <a:ext cx="1187070" cy="694945"/>
      </dsp:txXfrm>
    </dsp:sp>
    <dsp:sp modelId="{78D037FD-0179-487E-9665-6008787A85D6}">
      <dsp:nvSpPr>
        <dsp:cNvPr id="0" name=""/>
        <dsp:cNvSpPr/>
      </dsp:nvSpPr>
      <dsp:spPr>
        <a:xfrm>
          <a:off x="1357312" y="636599"/>
          <a:ext cx="260826" cy="305117"/>
        </a:xfrm>
        <a:prstGeom prst="rightArrow">
          <a:avLst>
            <a:gd name="adj1" fmla="val 60000"/>
            <a:gd name="adj2" fmla="val 50000"/>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kern="1200">
            <a:solidFill>
              <a:sysClr val="window" lastClr="FFFFFF"/>
            </a:solidFill>
            <a:latin typeface="Impact" panose="020B0806030902050204"/>
            <a:ea typeface="宋体" panose="02010600030101010101" pitchFamily="2" charset="-122"/>
            <a:cs typeface="+mn-cs"/>
          </a:endParaRPr>
        </a:p>
      </dsp:txBody>
      <dsp:txXfrm>
        <a:off x="1357312" y="697622"/>
        <a:ext cx="182578" cy="183071"/>
      </dsp:txXfrm>
    </dsp:sp>
    <dsp:sp modelId="{F2746994-5168-4BC5-899B-2FE3AA2ACD69}">
      <dsp:nvSpPr>
        <dsp:cNvPr id="0" name=""/>
        <dsp:cNvSpPr/>
      </dsp:nvSpPr>
      <dsp:spPr>
        <a:xfrm>
          <a:off x="1726406" y="420064"/>
          <a:ext cx="1230312" cy="738187"/>
        </a:xfrm>
        <a:prstGeom prst="roundRect">
          <a:avLst>
            <a:gd name="adj" fmla="val 10000"/>
          </a:avLst>
        </a:prstGeom>
        <a:solidFill>
          <a:schemeClr val="accent6">
            <a:shade val="50000"/>
            <a:hueOff val="147370"/>
            <a:satOff val="-6442"/>
            <a:lumOff val="175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latin typeface="Impact" panose="020B0806030902050204"/>
              <a:ea typeface="宋体" panose="02010600030101010101" pitchFamily="2" charset="-122"/>
              <a:cs typeface="+mn-cs"/>
            </a:rPr>
            <a:t>美育工作会议</a:t>
          </a:r>
          <a:endParaRPr lang="zh-CN" altLang="en-US" sz="1800" kern="1200" dirty="0">
            <a:latin typeface="Impact" panose="020B0806030902050204"/>
            <a:ea typeface="宋体" panose="02010600030101010101" pitchFamily="2" charset="-122"/>
            <a:cs typeface="+mn-cs"/>
          </a:endParaRPr>
        </a:p>
      </dsp:txBody>
      <dsp:txXfrm>
        <a:off x="1748027" y="441685"/>
        <a:ext cx="1187070" cy="694945"/>
      </dsp:txXfrm>
    </dsp:sp>
    <dsp:sp modelId="{A26641B2-2235-4EAF-BF4B-C7BA35318579}">
      <dsp:nvSpPr>
        <dsp:cNvPr id="0" name=""/>
        <dsp:cNvSpPr/>
      </dsp:nvSpPr>
      <dsp:spPr>
        <a:xfrm>
          <a:off x="3079750" y="636599"/>
          <a:ext cx="260826" cy="305117"/>
        </a:xfrm>
        <a:prstGeom prst="rightArrow">
          <a:avLst>
            <a:gd name="adj1" fmla="val 60000"/>
            <a:gd name="adj2" fmla="val 50000"/>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kern="1200">
            <a:solidFill>
              <a:sysClr val="window" lastClr="FFFFFF"/>
            </a:solidFill>
            <a:latin typeface="Impact" panose="020B0806030902050204"/>
            <a:ea typeface="宋体" panose="02010600030101010101" pitchFamily="2" charset="-122"/>
            <a:cs typeface="+mn-cs"/>
          </a:endParaRPr>
        </a:p>
      </dsp:txBody>
      <dsp:txXfrm>
        <a:off x="3079750" y="697622"/>
        <a:ext cx="182578" cy="183071"/>
      </dsp:txXfrm>
    </dsp:sp>
    <dsp:sp modelId="{2BCFA0E3-1A49-4C14-BD44-48F40BB9E903}">
      <dsp:nvSpPr>
        <dsp:cNvPr id="0" name=""/>
        <dsp:cNvSpPr/>
      </dsp:nvSpPr>
      <dsp:spPr>
        <a:xfrm>
          <a:off x="3448843" y="420064"/>
          <a:ext cx="1230312" cy="738187"/>
        </a:xfrm>
        <a:prstGeom prst="roundRect">
          <a:avLst>
            <a:gd name="adj" fmla="val 10000"/>
          </a:avLst>
        </a:prstGeom>
        <a:solidFill>
          <a:schemeClr val="accent6">
            <a:shade val="50000"/>
            <a:hueOff val="294739"/>
            <a:satOff val="-12884"/>
            <a:lumOff val="351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latin typeface="Impact" panose="020B0806030902050204"/>
              <a:ea typeface="宋体" panose="02010600030101010101" pitchFamily="2" charset="-122"/>
              <a:cs typeface="+mn-cs"/>
            </a:rPr>
            <a:t>学生工作例会</a:t>
          </a:r>
          <a:endParaRPr lang="zh-CN" altLang="en-US" sz="1800" kern="1200" dirty="0">
            <a:latin typeface="Impact" panose="020B0806030902050204"/>
            <a:ea typeface="宋体" panose="02010600030101010101" pitchFamily="2" charset="-122"/>
            <a:cs typeface="+mn-cs"/>
          </a:endParaRPr>
        </a:p>
      </dsp:txBody>
      <dsp:txXfrm>
        <a:off x="3470464" y="441685"/>
        <a:ext cx="1187070" cy="694945"/>
      </dsp:txXfrm>
    </dsp:sp>
    <dsp:sp modelId="{2F54C013-FE86-43DE-ACA6-CD8013D9D33A}">
      <dsp:nvSpPr>
        <dsp:cNvPr id="0" name=""/>
        <dsp:cNvSpPr/>
      </dsp:nvSpPr>
      <dsp:spPr>
        <a:xfrm>
          <a:off x="4802187" y="636599"/>
          <a:ext cx="260826" cy="305117"/>
        </a:xfrm>
        <a:prstGeom prst="rightArrow">
          <a:avLst>
            <a:gd name="adj1" fmla="val 60000"/>
            <a:gd name="adj2" fmla="val 50000"/>
          </a:avLst>
        </a:prstGeom>
        <a:solidFill>
          <a:schemeClr val="accent6">
            <a:shade val="90000"/>
            <a:hueOff val="379870"/>
            <a:satOff val="-15173"/>
            <a:lumOff val="351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kern="1200">
            <a:solidFill>
              <a:sysClr val="window" lastClr="FFFFFF"/>
            </a:solidFill>
            <a:latin typeface="Impact" panose="020B0806030902050204"/>
            <a:ea typeface="宋体" panose="02010600030101010101" pitchFamily="2" charset="-122"/>
            <a:cs typeface="+mn-cs"/>
          </a:endParaRPr>
        </a:p>
      </dsp:txBody>
      <dsp:txXfrm>
        <a:off x="4802187" y="697622"/>
        <a:ext cx="182578" cy="183071"/>
      </dsp:txXfrm>
    </dsp:sp>
    <dsp:sp modelId="{CEDA2344-8A8A-4FEC-B422-E06A0C3C16F5}">
      <dsp:nvSpPr>
        <dsp:cNvPr id="0" name=""/>
        <dsp:cNvSpPr/>
      </dsp:nvSpPr>
      <dsp:spPr>
        <a:xfrm>
          <a:off x="5171281" y="420064"/>
          <a:ext cx="1230312" cy="738187"/>
        </a:xfrm>
        <a:prstGeom prst="roundRect">
          <a:avLst>
            <a:gd name="adj" fmla="val 10000"/>
          </a:avLst>
        </a:prstGeom>
        <a:solidFill>
          <a:schemeClr val="accent6">
            <a:shade val="50000"/>
            <a:hueOff val="294739"/>
            <a:satOff val="-12884"/>
            <a:lumOff val="351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latin typeface="Impact" panose="020B0806030902050204"/>
              <a:ea typeface="宋体" panose="02010600030101010101" pitchFamily="2" charset="-122"/>
              <a:cs typeface="+mn-cs"/>
            </a:rPr>
            <a:t>解说员培训</a:t>
          </a:r>
          <a:endParaRPr lang="zh-CN" altLang="en-US" sz="1800" kern="1200" dirty="0">
            <a:latin typeface="Impact" panose="020B0806030902050204"/>
            <a:ea typeface="宋体" panose="02010600030101010101" pitchFamily="2" charset="-122"/>
            <a:cs typeface="+mn-cs"/>
          </a:endParaRPr>
        </a:p>
      </dsp:txBody>
      <dsp:txXfrm>
        <a:off x="5192902" y="441685"/>
        <a:ext cx="1187070" cy="694945"/>
      </dsp:txXfrm>
    </dsp:sp>
    <dsp:sp modelId="{FEF063B8-462A-43A7-A042-E391BD4911BB}">
      <dsp:nvSpPr>
        <dsp:cNvPr id="0" name=""/>
        <dsp:cNvSpPr/>
      </dsp:nvSpPr>
      <dsp:spPr>
        <a:xfrm>
          <a:off x="6524624" y="636599"/>
          <a:ext cx="260826" cy="305117"/>
        </a:xfrm>
        <a:prstGeom prst="rightArrow">
          <a:avLst>
            <a:gd name="adj1" fmla="val 60000"/>
            <a:gd name="adj2" fmla="val 50000"/>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kern="1200">
            <a:solidFill>
              <a:sysClr val="window" lastClr="FFFFFF"/>
            </a:solidFill>
            <a:latin typeface="Impact" panose="020B0806030902050204"/>
            <a:ea typeface="宋体" panose="02010600030101010101" pitchFamily="2" charset="-122"/>
            <a:cs typeface="+mn-cs"/>
          </a:endParaRPr>
        </a:p>
      </dsp:txBody>
      <dsp:txXfrm>
        <a:off x="6524624" y="697622"/>
        <a:ext cx="182578" cy="183071"/>
      </dsp:txXfrm>
    </dsp:sp>
    <dsp:sp modelId="{6A77CC00-E417-4D51-9DF2-5367B1D6C273}">
      <dsp:nvSpPr>
        <dsp:cNvPr id="0" name=""/>
        <dsp:cNvSpPr/>
      </dsp:nvSpPr>
      <dsp:spPr>
        <a:xfrm>
          <a:off x="6893718" y="420064"/>
          <a:ext cx="1230312" cy="738187"/>
        </a:xfrm>
        <a:prstGeom prst="roundRect">
          <a:avLst>
            <a:gd name="adj" fmla="val 10000"/>
          </a:avLst>
        </a:prstGeom>
        <a:solidFill>
          <a:schemeClr val="accent6">
            <a:shade val="50000"/>
            <a:hueOff val="147370"/>
            <a:satOff val="-6442"/>
            <a:lumOff val="175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latin typeface="Impact" panose="020B0806030902050204"/>
              <a:ea typeface="宋体" panose="02010600030101010101" pitchFamily="2" charset="-122"/>
              <a:cs typeface="+mn-cs"/>
            </a:rPr>
            <a:t>计算机等级考试</a:t>
          </a:r>
          <a:endParaRPr lang="zh-CN" altLang="en-US" sz="1800" kern="1200" dirty="0">
            <a:latin typeface="Impact" panose="020B0806030902050204"/>
            <a:ea typeface="宋体" panose="02010600030101010101" pitchFamily="2" charset="-122"/>
            <a:cs typeface="+mn-cs"/>
          </a:endParaRPr>
        </a:p>
      </dsp:txBody>
      <dsp:txXfrm>
        <a:off x="6915339" y="441685"/>
        <a:ext cx="1187070" cy="6949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217457-46CE-44B9-9214-A25AE29E39E9}">
      <dsp:nvSpPr>
        <dsp:cNvPr id="0" name=""/>
        <dsp:cNvSpPr/>
      </dsp:nvSpPr>
      <dsp:spPr>
        <a:xfrm>
          <a:off x="7252215" y="2134616"/>
          <a:ext cx="91440" cy="393712"/>
        </a:xfrm>
        <a:custGeom>
          <a:avLst/>
          <a:gdLst/>
          <a:ahLst/>
          <a:cxnLst/>
          <a:rect l="0" t="0" r="0" b="0"/>
          <a:pathLst>
            <a:path>
              <a:moveTo>
                <a:pt x="45720" y="0"/>
              </a:moveTo>
              <a:lnTo>
                <a:pt x="45720" y="393712"/>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33AFB9-3B41-4682-959F-5CF66B9F8807}">
      <dsp:nvSpPr>
        <dsp:cNvPr id="0" name=""/>
        <dsp:cNvSpPr/>
      </dsp:nvSpPr>
      <dsp:spPr>
        <a:xfrm>
          <a:off x="3988792" y="881278"/>
          <a:ext cx="3309143" cy="393712"/>
        </a:xfrm>
        <a:custGeom>
          <a:avLst/>
          <a:gdLst/>
          <a:ahLst/>
          <a:cxnLst/>
          <a:rect l="0" t="0" r="0" b="0"/>
          <a:pathLst>
            <a:path>
              <a:moveTo>
                <a:pt x="0" y="0"/>
              </a:moveTo>
              <a:lnTo>
                <a:pt x="0" y="268303"/>
              </a:lnTo>
              <a:lnTo>
                <a:pt x="3309143" y="268303"/>
              </a:lnTo>
              <a:lnTo>
                <a:pt x="3309143" y="393712"/>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242E9A-4187-4A28-8884-D85D2099616B}">
      <dsp:nvSpPr>
        <dsp:cNvPr id="0" name=""/>
        <dsp:cNvSpPr/>
      </dsp:nvSpPr>
      <dsp:spPr>
        <a:xfrm>
          <a:off x="5597644" y="2134616"/>
          <a:ext cx="91440" cy="393712"/>
        </a:xfrm>
        <a:custGeom>
          <a:avLst/>
          <a:gdLst/>
          <a:ahLst/>
          <a:cxnLst/>
          <a:rect l="0" t="0" r="0" b="0"/>
          <a:pathLst>
            <a:path>
              <a:moveTo>
                <a:pt x="45720" y="0"/>
              </a:moveTo>
              <a:lnTo>
                <a:pt x="45720" y="393712"/>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F5EDEAC-9DAD-472F-BDC6-0F0CCFB2905A}">
      <dsp:nvSpPr>
        <dsp:cNvPr id="0" name=""/>
        <dsp:cNvSpPr/>
      </dsp:nvSpPr>
      <dsp:spPr>
        <a:xfrm>
          <a:off x="3988792" y="881278"/>
          <a:ext cx="1654571" cy="393712"/>
        </a:xfrm>
        <a:custGeom>
          <a:avLst/>
          <a:gdLst/>
          <a:ahLst/>
          <a:cxnLst/>
          <a:rect l="0" t="0" r="0" b="0"/>
          <a:pathLst>
            <a:path>
              <a:moveTo>
                <a:pt x="0" y="0"/>
              </a:moveTo>
              <a:lnTo>
                <a:pt x="0" y="268303"/>
              </a:lnTo>
              <a:lnTo>
                <a:pt x="1654571" y="268303"/>
              </a:lnTo>
              <a:lnTo>
                <a:pt x="1654571" y="393712"/>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016A1BE-02FC-4279-BA42-5CA167DD1CE1}">
      <dsp:nvSpPr>
        <dsp:cNvPr id="0" name=""/>
        <dsp:cNvSpPr/>
      </dsp:nvSpPr>
      <dsp:spPr>
        <a:xfrm>
          <a:off x="3943072" y="2134616"/>
          <a:ext cx="91440" cy="393712"/>
        </a:xfrm>
        <a:custGeom>
          <a:avLst/>
          <a:gdLst/>
          <a:ahLst/>
          <a:cxnLst/>
          <a:rect l="0" t="0" r="0" b="0"/>
          <a:pathLst>
            <a:path>
              <a:moveTo>
                <a:pt x="45720" y="0"/>
              </a:moveTo>
              <a:lnTo>
                <a:pt x="45720" y="393712"/>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19D537-2414-465D-863C-3CCE1253E707}">
      <dsp:nvSpPr>
        <dsp:cNvPr id="0" name=""/>
        <dsp:cNvSpPr/>
      </dsp:nvSpPr>
      <dsp:spPr>
        <a:xfrm>
          <a:off x="3943072" y="881278"/>
          <a:ext cx="91440" cy="393712"/>
        </a:xfrm>
        <a:custGeom>
          <a:avLst/>
          <a:gdLst/>
          <a:ahLst/>
          <a:cxnLst/>
          <a:rect l="0" t="0" r="0" b="0"/>
          <a:pathLst>
            <a:path>
              <a:moveTo>
                <a:pt x="45720" y="0"/>
              </a:moveTo>
              <a:lnTo>
                <a:pt x="45720" y="393712"/>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1F3F81C-2931-4716-81E8-D28EF3016986}">
      <dsp:nvSpPr>
        <dsp:cNvPr id="0" name=""/>
        <dsp:cNvSpPr/>
      </dsp:nvSpPr>
      <dsp:spPr>
        <a:xfrm>
          <a:off x="2288500" y="2134616"/>
          <a:ext cx="91440" cy="393712"/>
        </a:xfrm>
        <a:custGeom>
          <a:avLst/>
          <a:gdLst/>
          <a:ahLst/>
          <a:cxnLst/>
          <a:rect l="0" t="0" r="0" b="0"/>
          <a:pathLst>
            <a:path>
              <a:moveTo>
                <a:pt x="45720" y="0"/>
              </a:moveTo>
              <a:lnTo>
                <a:pt x="45720" y="393712"/>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6D8B2E-3D4B-497A-A0A3-E4FFF99CB970}">
      <dsp:nvSpPr>
        <dsp:cNvPr id="0" name=""/>
        <dsp:cNvSpPr/>
      </dsp:nvSpPr>
      <dsp:spPr>
        <a:xfrm>
          <a:off x="2334220" y="881278"/>
          <a:ext cx="1654571" cy="393712"/>
        </a:xfrm>
        <a:custGeom>
          <a:avLst/>
          <a:gdLst/>
          <a:ahLst/>
          <a:cxnLst/>
          <a:rect l="0" t="0" r="0" b="0"/>
          <a:pathLst>
            <a:path>
              <a:moveTo>
                <a:pt x="1654571" y="0"/>
              </a:moveTo>
              <a:lnTo>
                <a:pt x="1654571" y="268303"/>
              </a:lnTo>
              <a:lnTo>
                <a:pt x="0" y="268303"/>
              </a:lnTo>
              <a:lnTo>
                <a:pt x="0" y="393712"/>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5AE9017-2BBD-4A57-A2FC-4F2E7391C6E1}">
      <dsp:nvSpPr>
        <dsp:cNvPr id="0" name=""/>
        <dsp:cNvSpPr/>
      </dsp:nvSpPr>
      <dsp:spPr>
        <a:xfrm>
          <a:off x="633928" y="2134616"/>
          <a:ext cx="91440" cy="393712"/>
        </a:xfrm>
        <a:custGeom>
          <a:avLst/>
          <a:gdLst/>
          <a:ahLst/>
          <a:cxnLst/>
          <a:rect l="0" t="0" r="0" b="0"/>
          <a:pathLst>
            <a:path>
              <a:moveTo>
                <a:pt x="45720" y="0"/>
              </a:moveTo>
              <a:lnTo>
                <a:pt x="45720" y="393712"/>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DFD767-2CAA-41ED-A4D8-68F5439A7B88}">
      <dsp:nvSpPr>
        <dsp:cNvPr id="0" name=""/>
        <dsp:cNvSpPr/>
      </dsp:nvSpPr>
      <dsp:spPr>
        <a:xfrm>
          <a:off x="679648" y="881278"/>
          <a:ext cx="3309143" cy="393712"/>
        </a:xfrm>
        <a:custGeom>
          <a:avLst/>
          <a:gdLst/>
          <a:ahLst/>
          <a:cxnLst/>
          <a:rect l="0" t="0" r="0" b="0"/>
          <a:pathLst>
            <a:path>
              <a:moveTo>
                <a:pt x="3309143" y="0"/>
              </a:moveTo>
              <a:lnTo>
                <a:pt x="3309143" y="268303"/>
              </a:lnTo>
              <a:lnTo>
                <a:pt x="0" y="268303"/>
              </a:lnTo>
              <a:lnTo>
                <a:pt x="0" y="393712"/>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D1CBAF9-AA71-4BDB-A3FA-7C37453EF863}">
      <dsp:nvSpPr>
        <dsp:cNvPr id="0" name=""/>
        <dsp:cNvSpPr/>
      </dsp:nvSpPr>
      <dsp:spPr>
        <a:xfrm>
          <a:off x="3311921" y="21652"/>
          <a:ext cx="1353740" cy="85962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04574F-F016-4589-B66E-A96595CDA26A}">
      <dsp:nvSpPr>
        <dsp:cNvPr id="0" name=""/>
        <dsp:cNvSpPr/>
      </dsp:nvSpPr>
      <dsp:spPr>
        <a:xfrm>
          <a:off x="3462337" y="164547"/>
          <a:ext cx="1353740" cy="859625"/>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CN" altLang="en-US" sz="1500" kern="1200">
              <a:latin typeface="Impact" panose="020B0806030902050204"/>
              <a:ea typeface="宋体" panose="02010600030101010101" pitchFamily="2" charset="-122"/>
              <a:cs typeface="+mn-cs"/>
            </a:rPr>
            <a:t>儿童牙齿保健宣讲</a:t>
          </a:r>
          <a:endParaRPr lang="zh-CN" altLang="en-US" sz="1500" kern="1200" dirty="0">
            <a:latin typeface="Impact" panose="020B0806030902050204"/>
            <a:ea typeface="宋体" panose="02010600030101010101" pitchFamily="2" charset="-122"/>
            <a:cs typeface="+mn-cs"/>
          </a:endParaRPr>
        </a:p>
      </dsp:txBody>
      <dsp:txXfrm>
        <a:off x="3487515" y="189725"/>
        <a:ext cx="1303384" cy="809269"/>
      </dsp:txXfrm>
    </dsp:sp>
    <dsp:sp modelId="{ABA96781-B3F0-4899-9D82-0DA84D1C29F5}">
      <dsp:nvSpPr>
        <dsp:cNvPr id="0" name=""/>
        <dsp:cNvSpPr/>
      </dsp:nvSpPr>
      <dsp:spPr>
        <a:xfrm>
          <a:off x="2778" y="1274990"/>
          <a:ext cx="1353740" cy="859625"/>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0BDB21-FABE-4B58-8931-C7AE08C8C535}">
      <dsp:nvSpPr>
        <dsp:cNvPr id="0" name=""/>
        <dsp:cNvSpPr/>
      </dsp:nvSpPr>
      <dsp:spPr>
        <a:xfrm>
          <a:off x="153193" y="1417885"/>
          <a:ext cx="1353740" cy="859625"/>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CN" altLang="en-US" sz="1500" kern="1200">
              <a:latin typeface="Impact" panose="020B0806030902050204"/>
              <a:ea typeface="宋体" panose="02010600030101010101" pitchFamily="2" charset="-122"/>
              <a:cs typeface="+mn-cs"/>
            </a:rPr>
            <a:t>什么是牙齿</a:t>
          </a:r>
          <a:endParaRPr lang="zh-CN" altLang="en-US" sz="1500" kern="1200" dirty="0">
            <a:latin typeface="Impact" panose="020B0806030902050204"/>
            <a:ea typeface="宋体" panose="02010600030101010101" pitchFamily="2" charset="-122"/>
            <a:cs typeface="+mn-cs"/>
          </a:endParaRPr>
        </a:p>
      </dsp:txBody>
      <dsp:txXfrm>
        <a:off x="178371" y="1443063"/>
        <a:ext cx="1303384" cy="809269"/>
      </dsp:txXfrm>
    </dsp:sp>
    <dsp:sp modelId="{1162BB5D-047E-4261-8499-7ACDD8D34985}">
      <dsp:nvSpPr>
        <dsp:cNvPr id="0" name=""/>
        <dsp:cNvSpPr/>
      </dsp:nvSpPr>
      <dsp:spPr>
        <a:xfrm>
          <a:off x="2778" y="2528329"/>
          <a:ext cx="1353740" cy="85962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2335A7-619D-428D-8BA2-1460BAC034C2}">
      <dsp:nvSpPr>
        <dsp:cNvPr id="0" name=""/>
        <dsp:cNvSpPr/>
      </dsp:nvSpPr>
      <dsp:spPr>
        <a:xfrm>
          <a:off x="153193" y="2671223"/>
          <a:ext cx="1353740" cy="85962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CN" altLang="en-US" sz="1500" kern="1200">
              <a:latin typeface="Impact" panose="020B0806030902050204"/>
              <a:ea typeface="宋体" panose="02010600030101010101" pitchFamily="2" charset="-122"/>
              <a:cs typeface="+mn-cs"/>
            </a:rPr>
            <a:t>最坚硬的器官</a:t>
          </a:r>
          <a:endParaRPr lang="zh-CN" altLang="en-US" sz="1500" kern="1200" dirty="0">
            <a:latin typeface="Impact" panose="020B0806030902050204"/>
            <a:ea typeface="宋体" panose="02010600030101010101" pitchFamily="2" charset="-122"/>
            <a:cs typeface="+mn-cs"/>
          </a:endParaRPr>
        </a:p>
      </dsp:txBody>
      <dsp:txXfrm>
        <a:off x="178371" y="2696401"/>
        <a:ext cx="1303384" cy="809269"/>
      </dsp:txXfrm>
    </dsp:sp>
    <dsp:sp modelId="{14DE1DE3-B857-4EC0-B150-3A07FB96CD26}">
      <dsp:nvSpPr>
        <dsp:cNvPr id="0" name=""/>
        <dsp:cNvSpPr/>
      </dsp:nvSpPr>
      <dsp:spPr>
        <a:xfrm>
          <a:off x="1657350" y="1274990"/>
          <a:ext cx="1353740" cy="859625"/>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23233F-5A8C-4DFF-B78F-3AE7C4EBF812}">
      <dsp:nvSpPr>
        <dsp:cNvPr id="0" name=""/>
        <dsp:cNvSpPr/>
      </dsp:nvSpPr>
      <dsp:spPr>
        <a:xfrm>
          <a:off x="1807765" y="1417885"/>
          <a:ext cx="1353740" cy="859625"/>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CN" altLang="en-US" sz="1500" kern="1200">
              <a:latin typeface="Impact" panose="020B0806030902050204"/>
              <a:ea typeface="宋体" panose="02010600030101010101" pitchFamily="2" charset="-122"/>
              <a:cs typeface="+mn-cs"/>
            </a:rPr>
            <a:t>牙齿有什么作用</a:t>
          </a:r>
          <a:endParaRPr lang="zh-CN" altLang="en-US" sz="1500" kern="1200" dirty="0">
            <a:latin typeface="Impact" panose="020B0806030902050204"/>
            <a:ea typeface="宋体" panose="02010600030101010101" pitchFamily="2" charset="-122"/>
            <a:cs typeface="+mn-cs"/>
          </a:endParaRPr>
        </a:p>
      </dsp:txBody>
      <dsp:txXfrm>
        <a:off x="1832943" y="1443063"/>
        <a:ext cx="1303384" cy="809269"/>
      </dsp:txXfrm>
    </dsp:sp>
    <dsp:sp modelId="{49F08259-900D-4478-86BE-631CBB30AF8A}">
      <dsp:nvSpPr>
        <dsp:cNvPr id="0" name=""/>
        <dsp:cNvSpPr/>
      </dsp:nvSpPr>
      <dsp:spPr>
        <a:xfrm>
          <a:off x="1657350" y="2528329"/>
          <a:ext cx="1353740" cy="85962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C5732E5-AF62-45E9-9D57-51C04F0A2634}">
      <dsp:nvSpPr>
        <dsp:cNvPr id="0" name=""/>
        <dsp:cNvSpPr/>
      </dsp:nvSpPr>
      <dsp:spPr>
        <a:xfrm>
          <a:off x="1807765" y="2671223"/>
          <a:ext cx="1353740" cy="85962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CN" altLang="en-US" sz="1500" kern="1200">
              <a:latin typeface="Impact" panose="020B0806030902050204"/>
              <a:ea typeface="宋体" panose="02010600030101010101" pitchFamily="2" charset="-122"/>
              <a:cs typeface="+mn-cs"/>
            </a:rPr>
            <a:t>咀嚼、发音</a:t>
          </a:r>
          <a:endParaRPr lang="zh-CN" altLang="en-US" sz="1500" kern="1200" dirty="0">
            <a:latin typeface="Impact" panose="020B0806030902050204"/>
            <a:ea typeface="宋体" panose="02010600030101010101" pitchFamily="2" charset="-122"/>
            <a:cs typeface="+mn-cs"/>
          </a:endParaRPr>
        </a:p>
      </dsp:txBody>
      <dsp:txXfrm>
        <a:off x="1832943" y="2696401"/>
        <a:ext cx="1303384" cy="809269"/>
      </dsp:txXfrm>
    </dsp:sp>
    <dsp:sp modelId="{BC8A0DCD-2B69-466F-A619-F5A3B39FCA1E}">
      <dsp:nvSpPr>
        <dsp:cNvPr id="0" name=""/>
        <dsp:cNvSpPr/>
      </dsp:nvSpPr>
      <dsp:spPr>
        <a:xfrm>
          <a:off x="3311921" y="1274990"/>
          <a:ext cx="1353740" cy="859625"/>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B3A372-9618-4BDB-8085-FC4B7BEF08C5}">
      <dsp:nvSpPr>
        <dsp:cNvPr id="0" name=""/>
        <dsp:cNvSpPr/>
      </dsp:nvSpPr>
      <dsp:spPr>
        <a:xfrm>
          <a:off x="3462337" y="1417885"/>
          <a:ext cx="1353740" cy="859625"/>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CN" altLang="en-US" sz="1500" kern="1200">
              <a:latin typeface="Impact" panose="020B0806030902050204"/>
              <a:ea typeface="宋体" panose="02010600030101010101" pitchFamily="2" charset="-122"/>
              <a:cs typeface="+mn-cs"/>
            </a:rPr>
            <a:t>得了龋齿有什么感觉</a:t>
          </a:r>
          <a:endParaRPr lang="zh-CN" altLang="en-US" sz="1500" kern="1200" dirty="0">
            <a:latin typeface="Impact" panose="020B0806030902050204"/>
            <a:ea typeface="宋体" panose="02010600030101010101" pitchFamily="2" charset="-122"/>
            <a:cs typeface="+mn-cs"/>
          </a:endParaRPr>
        </a:p>
      </dsp:txBody>
      <dsp:txXfrm>
        <a:off x="3487515" y="1443063"/>
        <a:ext cx="1303384" cy="809269"/>
      </dsp:txXfrm>
    </dsp:sp>
    <dsp:sp modelId="{EA57705A-5B50-4848-AD36-05C9FDC28894}">
      <dsp:nvSpPr>
        <dsp:cNvPr id="0" name=""/>
        <dsp:cNvSpPr/>
      </dsp:nvSpPr>
      <dsp:spPr>
        <a:xfrm>
          <a:off x="3311921" y="2528329"/>
          <a:ext cx="1353740" cy="85962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854344-53BD-4105-BA92-A8ABF3927956}">
      <dsp:nvSpPr>
        <dsp:cNvPr id="0" name=""/>
        <dsp:cNvSpPr/>
      </dsp:nvSpPr>
      <dsp:spPr>
        <a:xfrm>
          <a:off x="3462337" y="2671223"/>
          <a:ext cx="1353740" cy="85962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CN" altLang="en-US" sz="1500" kern="1200">
              <a:latin typeface="Impact" panose="020B0806030902050204"/>
              <a:ea typeface="宋体" panose="02010600030101010101" pitchFamily="2" charset="-122"/>
              <a:cs typeface="+mn-cs"/>
            </a:rPr>
            <a:t>疼</a:t>
          </a:r>
          <a:endParaRPr lang="zh-CN" altLang="en-US" sz="1500" kern="1200" dirty="0">
            <a:latin typeface="Impact" panose="020B0806030902050204"/>
            <a:ea typeface="宋体" panose="02010600030101010101" pitchFamily="2" charset="-122"/>
            <a:cs typeface="+mn-cs"/>
          </a:endParaRPr>
        </a:p>
      </dsp:txBody>
      <dsp:txXfrm>
        <a:off x="3487515" y="2696401"/>
        <a:ext cx="1303384" cy="809269"/>
      </dsp:txXfrm>
    </dsp:sp>
    <dsp:sp modelId="{DE260FDD-47BF-4914-AC98-22F1FAB776EF}">
      <dsp:nvSpPr>
        <dsp:cNvPr id="0" name=""/>
        <dsp:cNvSpPr/>
      </dsp:nvSpPr>
      <dsp:spPr>
        <a:xfrm>
          <a:off x="4966493" y="1274990"/>
          <a:ext cx="1353740" cy="859625"/>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C7F097-9B7F-4E11-A204-59362685E017}">
      <dsp:nvSpPr>
        <dsp:cNvPr id="0" name=""/>
        <dsp:cNvSpPr/>
      </dsp:nvSpPr>
      <dsp:spPr>
        <a:xfrm>
          <a:off x="5116909" y="1417885"/>
          <a:ext cx="1353740" cy="859625"/>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CN" altLang="en-US" sz="1500" kern="1200">
              <a:latin typeface="Impact" panose="020B0806030902050204"/>
              <a:ea typeface="宋体" panose="02010600030101010101" pitchFamily="2" charset="-122"/>
              <a:cs typeface="+mn-cs"/>
            </a:rPr>
            <a:t>会习惯对牙齿的危害</a:t>
          </a:r>
          <a:endParaRPr lang="zh-CN" altLang="en-US" sz="1500" kern="1200" dirty="0">
            <a:latin typeface="Impact" panose="020B0806030902050204"/>
            <a:ea typeface="宋体" panose="02010600030101010101" pitchFamily="2" charset="-122"/>
            <a:cs typeface="+mn-cs"/>
          </a:endParaRPr>
        </a:p>
      </dsp:txBody>
      <dsp:txXfrm>
        <a:off x="5142087" y="1443063"/>
        <a:ext cx="1303384" cy="809269"/>
      </dsp:txXfrm>
    </dsp:sp>
    <dsp:sp modelId="{3D644EE9-2872-48B5-86FC-DB5B1F9494B5}">
      <dsp:nvSpPr>
        <dsp:cNvPr id="0" name=""/>
        <dsp:cNvSpPr/>
      </dsp:nvSpPr>
      <dsp:spPr>
        <a:xfrm>
          <a:off x="4966493" y="2528329"/>
          <a:ext cx="1353740" cy="85962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765F3AD-31F9-48FF-9D5C-1788886BCEDB}">
      <dsp:nvSpPr>
        <dsp:cNvPr id="0" name=""/>
        <dsp:cNvSpPr/>
      </dsp:nvSpPr>
      <dsp:spPr>
        <a:xfrm>
          <a:off x="5116909" y="2671223"/>
          <a:ext cx="1353740" cy="85962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CN" altLang="en-US" sz="1500" kern="1200">
              <a:latin typeface="Impact" panose="020B0806030902050204"/>
              <a:ea typeface="宋体" panose="02010600030101010101" pitchFamily="2" charset="-122"/>
              <a:cs typeface="+mn-cs"/>
            </a:rPr>
            <a:t>影响进食、排列不齐</a:t>
          </a:r>
          <a:endParaRPr lang="zh-CN" altLang="en-US" sz="1500" kern="1200" dirty="0">
            <a:latin typeface="Impact" panose="020B0806030902050204"/>
            <a:ea typeface="宋体" panose="02010600030101010101" pitchFamily="2" charset="-122"/>
            <a:cs typeface="+mn-cs"/>
          </a:endParaRPr>
        </a:p>
      </dsp:txBody>
      <dsp:txXfrm>
        <a:off x="5142087" y="2696401"/>
        <a:ext cx="1303384" cy="809269"/>
      </dsp:txXfrm>
    </dsp:sp>
    <dsp:sp modelId="{B2CDCEE4-F606-4BA8-A6D1-A4DD44E0E443}">
      <dsp:nvSpPr>
        <dsp:cNvPr id="0" name=""/>
        <dsp:cNvSpPr/>
      </dsp:nvSpPr>
      <dsp:spPr>
        <a:xfrm>
          <a:off x="6621065" y="1274990"/>
          <a:ext cx="1353740" cy="859625"/>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EDB3B2-93A8-4B78-9F0F-73C8E4BEAD3D}">
      <dsp:nvSpPr>
        <dsp:cNvPr id="0" name=""/>
        <dsp:cNvSpPr/>
      </dsp:nvSpPr>
      <dsp:spPr>
        <a:xfrm>
          <a:off x="6771481" y="1417885"/>
          <a:ext cx="1353740" cy="859625"/>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CN" altLang="en-US" sz="1500" kern="1200">
              <a:latin typeface="Impact" panose="020B0806030902050204"/>
              <a:ea typeface="宋体" panose="02010600030101010101" pitchFamily="2" charset="-122"/>
              <a:cs typeface="+mn-cs"/>
            </a:rPr>
            <a:t>怎样保护我们的牙齿</a:t>
          </a:r>
          <a:endParaRPr lang="zh-CN" altLang="en-US" sz="1500" kern="1200" dirty="0">
            <a:latin typeface="Impact" panose="020B0806030902050204"/>
            <a:ea typeface="宋体" panose="02010600030101010101" pitchFamily="2" charset="-122"/>
            <a:cs typeface="+mn-cs"/>
          </a:endParaRPr>
        </a:p>
      </dsp:txBody>
      <dsp:txXfrm>
        <a:off x="6796659" y="1443063"/>
        <a:ext cx="1303384" cy="809269"/>
      </dsp:txXfrm>
    </dsp:sp>
    <dsp:sp modelId="{7B2C8738-66D2-4647-B4D8-9F987CE8F3FE}">
      <dsp:nvSpPr>
        <dsp:cNvPr id="0" name=""/>
        <dsp:cNvSpPr/>
      </dsp:nvSpPr>
      <dsp:spPr>
        <a:xfrm>
          <a:off x="6621065" y="2528329"/>
          <a:ext cx="1353740" cy="85962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737FBF-DFA2-41E2-BDF6-FB9DE3251316}">
      <dsp:nvSpPr>
        <dsp:cNvPr id="0" name=""/>
        <dsp:cNvSpPr/>
      </dsp:nvSpPr>
      <dsp:spPr>
        <a:xfrm>
          <a:off x="6771481" y="2671223"/>
          <a:ext cx="1353740" cy="85962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CN" altLang="en-US" sz="1500" kern="1200">
              <a:latin typeface="Impact" panose="020B0806030902050204"/>
              <a:ea typeface="宋体" panose="02010600030101010101" pitchFamily="2" charset="-122"/>
              <a:cs typeface="+mn-cs"/>
            </a:rPr>
            <a:t>少吃对牙齿不好的食品、早晚刷牙</a:t>
          </a:r>
          <a:endParaRPr lang="zh-CN" altLang="en-US" sz="1500" kern="1200" dirty="0">
            <a:latin typeface="Impact" panose="020B0806030902050204"/>
            <a:ea typeface="宋体" panose="02010600030101010101" pitchFamily="2" charset="-122"/>
            <a:cs typeface="+mn-cs"/>
          </a:endParaRPr>
        </a:p>
      </dsp:txBody>
      <dsp:txXfrm>
        <a:off x="6796659" y="2696401"/>
        <a:ext cx="1303384" cy="80926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C37D21-700B-45F9-84A8-1775802F5501}">
      <dsp:nvSpPr>
        <dsp:cNvPr id="0" name=""/>
        <dsp:cNvSpPr/>
      </dsp:nvSpPr>
      <dsp:spPr>
        <a:xfrm>
          <a:off x="916439" y="-3960"/>
          <a:ext cx="3747815" cy="3747815"/>
        </a:xfrm>
        <a:prstGeom prst="circularArrow">
          <a:avLst>
            <a:gd name="adj1" fmla="val 5274"/>
            <a:gd name="adj2" fmla="val 312630"/>
            <a:gd name="adj3" fmla="val 14278303"/>
            <a:gd name="adj4" fmla="val 17097719"/>
            <a:gd name="adj5" fmla="val 5477"/>
          </a:avLst>
        </a:prstGeom>
        <a:solidFill>
          <a:schemeClr val="accent4">
            <a:tint val="40000"/>
            <a:hueOff val="0"/>
            <a:satOff val="0"/>
            <a:lumOff val="0"/>
            <a:alphaOff val="0"/>
          </a:schemeClr>
        </a:solidFill>
        <a:ln w="6350" cap="flat" cmpd="sng" algn="ctr">
          <a:solidFill>
            <a:schemeClr val="dk1">
              <a:hueOff val="0"/>
              <a:satOff val="0"/>
              <a:lumOff val="0"/>
              <a:alphaOff val="0"/>
            </a:schemeClr>
          </a:solidFill>
          <a:prstDash val="solid"/>
          <a:miter lim="800000"/>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71E82AB6-E6B5-4347-BC4A-B400AF345758}">
      <dsp:nvSpPr>
        <dsp:cNvPr id="0" name=""/>
        <dsp:cNvSpPr/>
      </dsp:nvSpPr>
      <dsp:spPr>
        <a:xfrm>
          <a:off x="2098210" y="1365"/>
          <a:ext cx="1384273" cy="692136"/>
        </a:xfrm>
        <a:prstGeom prst="roundRect">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a:t>品牌诊断</a:t>
          </a:r>
          <a:endParaRPr lang="zh-CN" altLang="en-US" sz="1600" b="1" kern="1200" dirty="0"/>
        </a:p>
      </dsp:txBody>
      <dsp:txXfrm>
        <a:off x="2131997" y="35152"/>
        <a:ext cx="1316699" cy="624562"/>
      </dsp:txXfrm>
    </dsp:sp>
    <dsp:sp modelId="{C3D8114C-E357-40BC-981E-F6A97F765D05}">
      <dsp:nvSpPr>
        <dsp:cNvPr id="0" name=""/>
        <dsp:cNvSpPr/>
      </dsp:nvSpPr>
      <dsp:spPr>
        <a:xfrm>
          <a:off x="3414926" y="761571"/>
          <a:ext cx="1384273" cy="692136"/>
        </a:xfrm>
        <a:prstGeom prst="roundRect">
          <a:avLst/>
        </a:prstGeom>
        <a:solidFill>
          <a:schemeClr val="accent4">
            <a:hueOff val="2079139"/>
            <a:satOff val="-9594"/>
            <a:lumOff val="35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a:t>品牌定位</a:t>
          </a:r>
          <a:endParaRPr lang="zh-CN" altLang="en-US" sz="1600" b="1" kern="1200" dirty="0"/>
        </a:p>
      </dsp:txBody>
      <dsp:txXfrm>
        <a:off x="3448713" y="795358"/>
        <a:ext cx="1316699" cy="624562"/>
      </dsp:txXfrm>
    </dsp:sp>
    <dsp:sp modelId="{8EC890B7-A7DD-43CD-95D4-78F8A989F5C8}">
      <dsp:nvSpPr>
        <dsp:cNvPr id="0" name=""/>
        <dsp:cNvSpPr/>
      </dsp:nvSpPr>
      <dsp:spPr>
        <a:xfrm>
          <a:off x="3414926" y="2281983"/>
          <a:ext cx="1384273" cy="692136"/>
        </a:xfrm>
        <a:prstGeom prst="roundRect">
          <a:avLst/>
        </a:prstGeom>
        <a:solidFill>
          <a:schemeClr val="accent4">
            <a:hueOff val="4158277"/>
            <a:satOff val="-19187"/>
            <a:lumOff val="706"/>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a:t>品牌战略选择</a:t>
          </a:r>
          <a:endParaRPr lang="zh-CN" altLang="en-US" sz="1600" b="1" kern="1200" dirty="0"/>
        </a:p>
      </dsp:txBody>
      <dsp:txXfrm>
        <a:off x="3448713" y="2315770"/>
        <a:ext cx="1316699" cy="624562"/>
      </dsp:txXfrm>
    </dsp:sp>
    <dsp:sp modelId="{D25207D0-1FFE-40D9-8707-C71705746178}">
      <dsp:nvSpPr>
        <dsp:cNvPr id="0" name=""/>
        <dsp:cNvSpPr/>
      </dsp:nvSpPr>
      <dsp:spPr>
        <a:xfrm>
          <a:off x="2098210" y="3042189"/>
          <a:ext cx="1384273" cy="692136"/>
        </a:xfrm>
        <a:prstGeom prst="roundRect">
          <a:avLst/>
        </a:prstGeom>
        <a:solidFill>
          <a:schemeClr val="accent4">
            <a:hueOff val="6237415"/>
            <a:satOff val="-28781"/>
            <a:lumOff val="105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a:t>品牌识别设计</a:t>
          </a:r>
          <a:endParaRPr lang="zh-CN" altLang="en-US" sz="1600" b="1" kern="1200" dirty="0"/>
        </a:p>
      </dsp:txBody>
      <dsp:txXfrm>
        <a:off x="2131997" y="3075976"/>
        <a:ext cx="1316699" cy="624562"/>
      </dsp:txXfrm>
    </dsp:sp>
    <dsp:sp modelId="{C4630E45-D4EF-448E-AFEB-32C197D41411}">
      <dsp:nvSpPr>
        <dsp:cNvPr id="0" name=""/>
        <dsp:cNvSpPr/>
      </dsp:nvSpPr>
      <dsp:spPr>
        <a:xfrm>
          <a:off x="781495" y="2281983"/>
          <a:ext cx="1384273" cy="692136"/>
        </a:xfrm>
        <a:prstGeom prst="roundRect">
          <a:avLst/>
        </a:prstGeom>
        <a:solidFill>
          <a:schemeClr val="accent4">
            <a:hueOff val="8316554"/>
            <a:satOff val="-38374"/>
            <a:lumOff val="141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a:t>品牌传播推广</a:t>
          </a:r>
          <a:endParaRPr lang="zh-CN" altLang="en-US" sz="1600" b="1" kern="1200" dirty="0"/>
        </a:p>
      </dsp:txBody>
      <dsp:txXfrm>
        <a:off x="815282" y="2315770"/>
        <a:ext cx="1316699" cy="624562"/>
      </dsp:txXfrm>
    </dsp:sp>
    <dsp:sp modelId="{29271216-257D-43A4-AE32-D64BB6C09F9E}">
      <dsp:nvSpPr>
        <dsp:cNvPr id="0" name=""/>
        <dsp:cNvSpPr/>
      </dsp:nvSpPr>
      <dsp:spPr>
        <a:xfrm>
          <a:off x="781495" y="761571"/>
          <a:ext cx="1384273" cy="692136"/>
        </a:xfrm>
        <a:prstGeom prst="roundRect">
          <a:avLst/>
        </a:prstGeom>
        <a:solidFill>
          <a:schemeClr val="accent4">
            <a:hueOff val="10395692"/>
            <a:satOff val="-47968"/>
            <a:lumOff val="1765"/>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a:t>品牌维护提升</a:t>
          </a:r>
          <a:endParaRPr lang="zh-CN" altLang="en-US" sz="1600" b="1" kern="1200" dirty="0"/>
        </a:p>
      </dsp:txBody>
      <dsp:txXfrm>
        <a:off x="815282" y="795358"/>
        <a:ext cx="1316699" cy="62456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E96276-5382-43C8-9754-F8ABC527C4BD}">
      <dsp:nvSpPr>
        <dsp:cNvPr id="0" name=""/>
        <dsp:cNvSpPr/>
      </dsp:nvSpPr>
      <dsp:spPr>
        <a:xfrm>
          <a:off x="1269864" y="237665"/>
          <a:ext cx="3071367" cy="3071367"/>
        </a:xfrm>
        <a:prstGeom prst="pie">
          <a:avLst>
            <a:gd name="adj1" fmla="val 16200000"/>
            <a:gd name="adj2" fmla="val 180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zh-CN" altLang="en-US" sz="1600" kern="1200">
              <a:latin typeface="微软雅黑" panose="020B0503020204020204" pitchFamily="34" charset="-122"/>
              <a:ea typeface="微软雅黑" panose="020B0503020204020204" pitchFamily="34" charset="-122"/>
            </a:rPr>
            <a:t>辅助音视频不宜太长</a:t>
          </a:r>
          <a:endParaRPr lang="zh-CN" altLang="en-US" sz="1600" kern="1200" dirty="0">
            <a:latin typeface="微软雅黑" panose="020B0503020204020204" pitchFamily="34" charset="-122"/>
            <a:ea typeface="微软雅黑" panose="020B0503020204020204" pitchFamily="34" charset="-122"/>
          </a:endParaRPr>
        </a:p>
      </dsp:txBody>
      <dsp:txXfrm>
        <a:off x="2888548" y="888502"/>
        <a:ext cx="1096917" cy="914097"/>
      </dsp:txXfrm>
    </dsp:sp>
    <dsp:sp modelId="{BDE2FD8F-4009-4E35-80E7-E574B52B7C42}">
      <dsp:nvSpPr>
        <dsp:cNvPr id="0" name=""/>
        <dsp:cNvSpPr/>
      </dsp:nvSpPr>
      <dsp:spPr>
        <a:xfrm>
          <a:off x="1206608" y="347357"/>
          <a:ext cx="3071367" cy="3071367"/>
        </a:xfrm>
        <a:prstGeom prst="pie">
          <a:avLst>
            <a:gd name="adj1" fmla="val 1800000"/>
            <a:gd name="adj2" fmla="val 9000000"/>
          </a:avLst>
        </a:prstGeom>
        <a:gradFill rotWithShape="0">
          <a:gsLst>
            <a:gs pos="0">
              <a:schemeClr val="accent5">
                <a:hueOff val="-3676672"/>
                <a:satOff val="-5114"/>
                <a:lumOff val="-1961"/>
                <a:alphaOff val="0"/>
                <a:satMod val="103000"/>
                <a:lumMod val="102000"/>
                <a:tint val="94000"/>
              </a:schemeClr>
            </a:gs>
            <a:gs pos="50000">
              <a:schemeClr val="accent5">
                <a:hueOff val="-3676672"/>
                <a:satOff val="-5114"/>
                <a:lumOff val="-1961"/>
                <a:alphaOff val="0"/>
                <a:satMod val="110000"/>
                <a:lumMod val="100000"/>
                <a:shade val="100000"/>
              </a:schemeClr>
            </a:gs>
            <a:gs pos="100000">
              <a:schemeClr val="accent5">
                <a:hueOff val="-3676672"/>
                <a:satOff val="-5114"/>
                <a:lumOff val="-1961"/>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zh-CN" altLang="en-US" sz="1600" kern="1200">
              <a:latin typeface="微软雅黑" panose="020B0503020204020204" pitchFamily="34" charset="-122"/>
              <a:ea typeface="微软雅黑" panose="020B0503020204020204" pitchFamily="34" charset="-122"/>
            </a:rPr>
            <a:t>动画使用不宜过多</a:t>
          </a:r>
          <a:endParaRPr lang="zh-CN" altLang="en-US" sz="1600" kern="1200" dirty="0">
            <a:latin typeface="微软雅黑" panose="020B0503020204020204" pitchFamily="34" charset="-122"/>
            <a:ea typeface="微软雅黑" panose="020B0503020204020204" pitchFamily="34" charset="-122"/>
          </a:endParaRPr>
        </a:p>
      </dsp:txBody>
      <dsp:txXfrm>
        <a:off x="1937886" y="2340089"/>
        <a:ext cx="1645375" cy="804405"/>
      </dsp:txXfrm>
    </dsp:sp>
    <dsp:sp modelId="{7D385431-63C2-4D9D-996F-53F9B6E75CF8}">
      <dsp:nvSpPr>
        <dsp:cNvPr id="0" name=""/>
        <dsp:cNvSpPr/>
      </dsp:nvSpPr>
      <dsp:spPr>
        <a:xfrm>
          <a:off x="1143353" y="237665"/>
          <a:ext cx="3071367" cy="3071367"/>
        </a:xfrm>
        <a:prstGeom prst="pie">
          <a:avLst>
            <a:gd name="adj1" fmla="val 9000000"/>
            <a:gd name="adj2" fmla="val 16200000"/>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zh-CN" altLang="en-US" sz="1600" kern="1200">
              <a:latin typeface="微软雅黑" panose="020B0503020204020204" pitchFamily="34" charset="-122"/>
              <a:ea typeface="微软雅黑" panose="020B0503020204020204" pitchFamily="34" charset="-122"/>
            </a:rPr>
            <a:t>为</a:t>
          </a:r>
          <a:r>
            <a:rPr lang="en-US" altLang="zh-CN" sz="1600" kern="1200">
              <a:latin typeface="微软雅黑" panose="020B0503020204020204" pitchFamily="34" charset="-122"/>
              <a:ea typeface="微软雅黑" panose="020B0503020204020204" pitchFamily="34" charset="-122"/>
            </a:rPr>
            <a:t>PPT</a:t>
          </a:r>
          <a:r>
            <a:rPr lang="zh-CN" altLang="en-US" sz="1600" kern="1200">
              <a:latin typeface="微软雅黑" panose="020B0503020204020204" pitchFamily="34" charset="-122"/>
              <a:ea typeface="微软雅黑" panose="020B0503020204020204" pitchFamily="34" charset="-122"/>
            </a:rPr>
            <a:t>主题服务</a:t>
          </a:r>
          <a:endParaRPr lang="zh-CN" altLang="en-US" sz="1600" kern="1200" dirty="0">
            <a:latin typeface="微软雅黑" panose="020B0503020204020204" pitchFamily="34" charset="-122"/>
            <a:ea typeface="微软雅黑" panose="020B0503020204020204" pitchFamily="34" charset="-122"/>
          </a:endParaRPr>
        </a:p>
      </dsp:txBody>
      <dsp:txXfrm>
        <a:off x="1499119" y="888502"/>
        <a:ext cx="1096917" cy="914097"/>
      </dsp:txXfrm>
    </dsp:sp>
    <dsp:sp modelId="{71195FD2-B7FE-4772-B68F-0C240C55138B}">
      <dsp:nvSpPr>
        <dsp:cNvPr id="0" name=""/>
        <dsp:cNvSpPr/>
      </dsp:nvSpPr>
      <dsp:spPr>
        <a:xfrm>
          <a:off x="1079985" y="47533"/>
          <a:ext cx="3451632" cy="3451632"/>
        </a:xfrm>
        <a:prstGeom prst="circularArrow">
          <a:avLst>
            <a:gd name="adj1" fmla="val 5085"/>
            <a:gd name="adj2" fmla="val 327528"/>
            <a:gd name="adj3" fmla="val 1472472"/>
            <a:gd name="adj4" fmla="val 16199432"/>
            <a:gd name="adj5" fmla="val 5932"/>
          </a:avLst>
        </a:prstGeom>
        <a:solidFill>
          <a:schemeClr val="accent5">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3FA81E4E-CF03-42E4-8A6F-BDE202EB41CD}">
      <dsp:nvSpPr>
        <dsp:cNvPr id="0" name=""/>
        <dsp:cNvSpPr/>
      </dsp:nvSpPr>
      <dsp:spPr>
        <a:xfrm>
          <a:off x="1016476" y="157030"/>
          <a:ext cx="3451632" cy="3451632"/>
        </a:xfrm>
        <a:prstGeom prst="circularArrow">
          <a:avLst>
            <a:gd name="adj1" fmla="val 5085"/>
            <a:gd name="adj2" fmla="val 327528"/>
            <a:gd name="adj3" fmla="val 8671970"/>
            <a:gd name="adj4" fmla="val 1800502"/>
            <a:gd name="adj5" fmla="val 5932"/>
          </a:avLst>
        </a:prstGeom>
        <a:solidFill>
          <a:schemeClr val="accent5">
            <a:hueOff val="-3676672"/>
            <a:satOff val="-5114"/>
            <a:lumOff val="-1961"/>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5FF484F7-3E07-434A-90EC-4CA402EF2682}">
      <dsp:nvSpPr>
        <dsp:cNvPr id="0" name=""/>
        <dsp:cNvSpPr/>
      </dsp:nvSpPr>
      <dsp:spPr>
        <a:xfrm>
          <a:off x="952967" y="47533"/>
          <a:ext cx="3451632" cy="3451632"/>
        </a:xfrm>
        <a:prstGeom prst="circularArrow">
          <a:avLst>
            <a:gd name="adj1" fmla="val 5085"/>
            <a:gd name="adj2" fmla="val 327528"/>
            <a:gd name="adj3" fmla="val 15873039"/>
            <a:gd name="adj4" fmla="val 9000000"/>
            <a:gd name="adj5" fmla="val 5932"/>
          </a:avLst>
        </a:prstGeom>
        <a:solidFill>
          <a:schemeClr val="accent5">
            <a:hueOff val="-7353344"/>
            <a:satOff val="-10228"/>
            <a:lumOff val="-3922"/>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E96276-5382-43C8-9754-F8ABC527C4BD}">
      <dsp:nvSpPr>
        <dsp:cNvPr id="0" name=""/>
        <dsp:cNvSpPr/>
      </dsp:nvSpPr>
      <dsp:spPr>
        <a:xfrm>
          <a:off x="1269864" y="237665"/>
          <a:ext cx="3071367" cy="3071367"/>
        </a:xfrm>
        <a:prstGeom prst="pie">
          <a:avLst>
            <a:gd name="adj1" fmla="val 16200000"/>
            <a:gd name="adj2" fmla="val 180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zh-CN" altLang="en-US" sz="1300" kern="1200">
              <a:latin typeface="微软雅黑" panose="020B0503020204020204" pitchFamily="34" charset="-122"/>
              <a:ea typeface="微软雅黑" panose="020B0503020204020204" pitchFamily="34" charset="-122"/>
            </a:rPr>
            <a:t>素材库（光盘等存储媒介）</a:t>
          </a:r>
          <a:endParaRPr lang="zh-CN" altLang="en-US" sz="1300" kern="1200" dirty="0">
            <a:latin typeface="微软雅黑" panose="020B0503020204020204" pitchFamily="34" charset="-122"/>
            <a:ea typeface="微软雅黑" panose="020B0503020204020204" pitchFamily="34" charset="-122"/>
          </a:endParaRPr>
        </a:p>
      </dsp:txBody>
      <dsp:txXfrm>
        <a:off x="2888548" y="888502"/>
        <a:ext cx="1096917" cy="914097"/>
      </dsp:txXfrm>
    </dsp:sp>
    <dsp:sp modelId="{BDE2FD8F-4009-4E35-80E7-E574B52B7C42}">
      <dsp:nvSpPr>
        <dsp:cNvPr id="0" name=""/>
        <dsp:cNvSpPr/>
      </dsp:nvSpPr>
      <dsp:spPr>
        <a:xfrm>
          <a:off x="1206608" y="347357"/>
          <a:ext cx="3071367" cy="3071367"/>
        </a:xfrm>
        <a:prstGeom prst="pie">
          <a:avLst>
            <a:gd name="adj1" fmla="val 1800000"/>
            <a:gd name="adj2" fmla="val 9000000"/>
          </a:avLst>
        </a:prstGeom>
        <a:gradFill rotWithShape="0">
          <a:gsLst>
            <a:gs pos="0">
              <a:schemeClr val="accent4">
                <a:hueOff val="5197846"/>
                <a:satOff val="-23984"/>
                <a:lumOff val="883"/>
                <a:alphaOff val="0"/>
                <a:satMod val="103000"/>
                <a:lumMod val="102000"/>
                <a:tint val="94000"/>
              </a:schemeClr>
            </a:gs>
            <a:gs pos="50000">
              <a:schemeClr val="accent4">
                <a:hueOff val="5197846"/>
                <a:satOff val="-23984"/>
                <a:lumOff val="883"/>
                <a:alphaOff val="0"/>
                <a:satMod val="110000"/>
                <a:lumMod val="100000"/>
                <a:shade val="100000"/>
              </a:schemeClr>
            </a:gs>
            <a:gs pos="100000">
              <a:schemeClr val="accent4">
                <a:hueOff val="5197846"/>
                <a:satOff val="-23984"/>
                <a:lumOff val="883"/>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zh-CN" altLang="en-US" sz="1300" kern="1200">
              <a:latin typeface="微软雅黑" panose="020B0503020204020204" pitchFamily="34" charset="-122"/>
              <a:ea typeface="微软雅黑" panose="020B0503020204020204" pitchFamily="34" charset="-122"/>
            </a:rPr>
            <a:t>网络资源（相关网站）</a:t>
          </a:r>
          <a:endParaRPr lang="zh-CN" altLang="en-US" sz="1300" kern="1200" dirty="0">
            <a:latin typeface="微软雅黑" panose="020B0503020204020204" pitchFamily="34" charset="-122"/>
            <a:ea typeface="微软雅黑" panose="020B0503020204020204" pitchFamily="34" charset="-122"/>
          </a:endParaRPr>
        </a:p>
      </dsp:txBody>
      <dsp:txXfrm>
        <a:off x="1937886" y="2340089"/>
        <a:ext cx="1645375" cy="804405"/>
      </dsp:txXfrm>
    </dsp:sp>
    <dsp:sp modelId="{7D385431-63C2-4D9D-996F-53F9B6E75CF8}">
      <dsp:nvSpPr>
        <dsp:cNvPr id="0" name=""/>
        <dsp:cNvSpPr/>
      </dsp:nvSpPr>
      <dsp:spPr>
        <a:xfrm>
          <a:off x="1143353" y="237665"/>
          <a:ext cx="3071367" cy="3071367"/>
        </a:xfrm>
        <a:prstGeom prst="pie">
          <a:avLst>
            <a:gd name="adj1" fmla="val 9000000"/>
            <a:gd name="adj2" fmla="val 16200000"/>
          </a:avLst>
        </a:prstGeom>
        <a:gradFill rotWithShape="0">
          <a:gsLst>
            <a:gs pos="0">
              <a:schemeClr val="accent4">
                <a:hueOff val="10395692"/>
                <a:satOff val="-47968"/>
                <a:lumOff val="1765"/>
                <a:alphaOff val="0"/>
                <a:satMod val="103000"/>
                <a:lumMod val="102000"/>
                <a:tint val="94000"/>
              </a:schemeClr>
            </a:gs>
            <a:gs pos="50000">
              <a:schemeClr val="accent4">
                <a:hueOff val="10395692"/>
                <a:satOff val="-47968"/>
                <a:lumOff val="1765"/>
                <a:alphaOff val="0"/>
                <a:satMod val="110000"/>
                <a:lumMod val="100000"/>
                <a:shade val="100000"/>
              </a:schemeClr>
            </a:gs>
            <a:gs pos="100000">
              <a:schemeClr val="accent4">
                <a:hueOff val="10395692"/>
                <a:satOff val="-47968"/>
                <a:lumOff val="1765"/>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zh-CN" altLang="en-US" sz="1300" kern="1200">
              <a:latin typeface="微软雅黑" panose="020B0503020204020204" pitchFamily="34" charset="-122"/>
              <a:ea typeface="微软雅黑" panose="020B0503020204020204" pitchFamily="34" charset="-122"/>
            </a:rPr>
            <a:t>动手制作（录制音视频，制作动画）</a:t>
          </a:r>
          <a:endParaRPr lang="zh-CN" altLang="en-US" sz="1300" kern="1200" dirty="0">
            <a:latin typeface="微软雅黑" panose="020B0503020204020204" pitchFamily="34" charset="-122"/>
            <a:ea typeface="微软雅黑" panose="020B0503020204020204" pitchFamily="34" charset="-122"/>
          </a:endParaRPr>
        </a:p>
      </dsp:txBody>
      <dsp:txXfrm>
        <a:off x="1499119" y="888502"/>
        <a:ext cx="1096917" cy="914097"/>
      </dsp:txXfrm>
    </dsp:sp>
    <dsp:sp modelId="{71195FD2-B7FE-4772-B68F-0C240C55138B}">
      <dsp:nvSpPr>
        <dsp:cNvPr id="0" name=""/>
        <dsp:cNvSpPr/>
      </dsp:nvSpPr>
      <dsp:spPr>
        <a:xfrm>
          <a:off x="1079985" y="47533"/>
          <a:ext cx="3451632" cy="3451632"/>
        </a:xfrm>
        <a:prstGeom prst="circularArrow">
          <a:avLst>
            <a:gd name="adj1" fmla="val 5085"/>
            <a:gd name="adj2" fmla="val 327528"/>
            <a:gd name="adj3" fmla="val 1472472"/>
            <a:gd name="adj4" fmla="val 16199432"/>
            <a:gd name="adj5" fmla="val 5932"/>
          </a:avLst>
        </a:prstGeom>
        <a:solidFill>
          <a:schemeClr val="accent4">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3FA81E4E-CF03-42E4-8A6F-BDE202EB41CD}">
      <dsp:nvSpPr>
        <dsp:cNvPr id="0" name=""/>
        <dsp:cNvSpPr/>
      </dsp:nvSpPr>
      <dsp:spPr>
        <a:xfrm>
          <a:off x="1016476" y="157030"/>
          <a:ext cx="3451632" cy="3451632"/>
        </a:xfrm>
        <a:prstGeom prst="circularArrow">
          <a:avLst>
            <a:gd name="adj1" fmla="val 5085"/>
            <a:gd name="adj2" fmla="val 327528"/>
            <a:gd name="adj3" fmla="val 8671970"/>
            <a:gd name="adj4" fmla="val 1800502"/>
            <a:gd name="adj5" fmla="val 5932"/>
          </a:avLst>
        </a:prstGeom>
        <a:solidFill>
          <a:schemeClr val="accent4">
            <a:hueOff val="5197846"/>
            <a:satOff val="-23984"/>
            <a:lumOff val="883"/>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5FF484F7-3E07-434A-90EC-4CA402EF2682}">
      <dsp:nvSpPr>
        <dsp:cNvPr id="0" name=""/>
        <dsp:cNvSpPr/>
      </dsp:nvSpPr>
      <dsp:spPr>
        <a:xfrm>
          <a:off x="952967" y="47533"/>
          <a:ext cx="3451632" cy="3451632"/>
        </a:xfrm>
        <a:prstGeom prst="circularArrow">
          <a:avLst>
            <a:gd name="adj1" fmla="val 5085"/>
            <a:gd name="adj2" fmla="val 327528"/>
            <a:gd name="adj3" fmla="val 15873039"/>
            <a:gd name="adj4" fmla="val 9000000"/>
            <a:gd name="adj5" fmla="val 5932"/>
          </a:avLst>
        </a:prstGeom>
        <a:solidFill>
          <a:schemeClr val="accent4">
            <a:hueOff val="10395692"/>
            <a:satOff val="-47968"/>
            <a:lumOff val="1765"/>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E96276-5382-43C8-9754-F8ABC527C4BD}">
      <dsp:nvSpPr>
        <dsp:cNvPr id="0" name=""/>
        <dsp:cNvSpPr/>
      </dsp:nvSpPr>
      <dsp:spPr>
        <a:xfrm>
          <a:off x="1269864" y="237665"/>
          <a:ext cx="3071367" cy="3071367"/>
        </a:xfrm>
        <a:prstGeom prst="pie">
          <a:avLst>
            <a:gd name="adj1" fmla="val 16200000"/>
            <a:gd name="adj2" fmla="val 180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altLang="en-US" sz="1800" kern="1200">
              <a:latin typeface="微软雅黑" panose="020B0503020204020204" pitchFamily="34" charset="-122"/>
              <a:ea typeface="微软雅黑" panose="020B0503020204020204" pitchFamily="34" charset="-122"/>
            </a:rPr>
            <a:t>Camtasia</a:t>
          </a:r>
          <a:endParaRPr lang="zh-CN" altLang="en-US" sz="1800" kern="1200" dirty="0">
            <a:latin typeface="微软雅黑" panose="020B0503020204020204" pitchFamily="34" charset="-122"/>
            <a:ea typeface="微软雅黑" panose="020B0503020204020204" pitchFamily="34" charset="-122"/>
          </a:endParaRPr>
        </a:p>
      </dsp:txBody>
      <dsp:txXfrm>
        <a:off x="2888548" y="888502"/>
        <a:ext cx="1096917" cy="914097"/>
      </dsp:txXfrm>
    </dsp:sp>
    <dsp:sp modelId="{BDE2FD8F-4009-4E35-80E7-E574B52B7C42}">
      <dsp:nvSpPr>
        <dsp:cNvPr id="0" name=""/>
        <dsp:cNvSpPr/>
      </dsp:nvSpPr>
      <dsp:spPr>
        <a:xfrm>
          <a:off x="1206608" y="347357"/>
          <a:ext cx="3071367" cy="3071367"/>
        </a:xfrm>
        <a:prstGeom prst="pie">
          <a:avLst>
            <a:gd name="adj1" fmla="val 1800000"/>
            <a:gd name="adj2" fmla="val 900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altLang="zh-CN" sz="1800" kern="1200">
              <a:latin typeface="微软雅黑" panose="020B0503020204020204" pitchFamily="34" charset="-122"/>
              <a:ea typeface="微软雅黑" panose="020B0503020204020204" pitchFamily="34" charset="-122"/>
            </a:rPr>
            <a:t>Flash</a:t>
          </a:r>
          <a:endParaRPr lang="zh-CN" altLang="en-US" sz="1800" kern="1200" dirty="0">
            <a:latin typeface="微软雅黑" panose="020B0503020204020204" pitchFamily="34" charset="-122"/>
            <a:ea typeface="微软雅黑" panose="020B0503020204020204" pitchFamily="34" charset="-122"/>
          </a:endParaRPr>
        </a:p>
      </dsp:txBody>
      <dsp:txXfrm>
        <a:off x="1937886" y="2340089"/>
        <a:ext cx="1645375" cy="804405"/>
      </dsp:txXfrm>
    </dsp:sp>
    <dsp:sp modelId="{7D385431-63C2-4D9D-996F-53F9B6E75CF8}">
      <dsp:nvSpPr>
        <dsp:cNvPr id="0" name=""/>
        <dsp:cNvSpPr/>
      </dsp:nvSpPr>
      <dsp:spPr>
        <a:xfrm>
          <a:off x="1143353" y="237665"/>
          <a:ext cx="3071367" cy="3071367"/>
        </a:xfrm>
        <a:prstGeom prst="pie">
          <a:avLst>
            <a:gd name="adj1" fmla="val 9000000"/>
            <a:gd name="adj2" fmla="val 1620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altLang="zh-CN" sz="1800" kern="1200">
              <a:latin typeface="微软雅黑" panose="020B0503020204020204" pitchFamily="34" charset="-122"/>
              <a:ea typeface="微软雅黑" panose="020B0503020204020204" pitchFamily="34" charset="-122"/>
            </a:rPr>
            <a:t>Audacity</a:t>
          </a:r>
          <a:endParaRPr lang="zh-CN" altLang="en-US" sz="1800" kern="1200" dirty="0">
            <a:latin typeface="微软雅黑" panose="020B0503020204020204" pitchFamily="34" charset="-122"/>
            <a:ea typeface="微软雅黑" panose="020B0503020204020204" pitchFamily="34" charset="-122"/>
          </a:endParaRPr>
        </a:p>
      </dsp:txBody>
      <dsp:txXfrm>
        <a:off x="1499119" y="888502"/>
        <a:ext cx="1096917" cy="914097"/>
      </dsp:txXfrm>
    </dsp:sp>
    <dsp:sp modelId="{71195FD2-B7FE-4772-B68F-0C240C55138B}">
      <dsp:nvSpPr>
        <dsp:cNvPr id="0" name=""/>
        <dsp:cNvSpPr/>
      </dsp:nvSpPr>
      <dsp:spPr>
        <a:xfrm>
          <a:off x="1079985" y="47533"/>
          <a:ext cx="3451632" cy="3451632"/>
        </a:xfrm>
        <a:prstGeom prst="circularArrow">
          <a:avLst>
            <a:gd name="adj1" fmla="val 5085"/>
            <a:gd name="adj2" fmla="val 327528"/>
            <a:gd name="adj3" fmla="val 1472472"/>
            <a:gd name="adj4" fmla="val 16199432"/>
            <a:gd name="adj5" fmla="val 5932"/>
          </a:avLst>
        </a:prstGeom>
        <a:solidFill>
          <a:schemeClr val="accent2">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3FA81E4E-CF03-42E4-8A6F-BDE202EB41CD}">
      <dsp:nvSpPr>
        <dsp:cNvPr id="0" name=""/>
        <dsp:cNvSpPr/>
      </dsp:nvSpPr>
      <dsp:spPr>
        <a:xfrm>
          <a:off x="1016476" y="157030"/>
          <a:ext cx="3451632" cy="3451632"/>
        </a:xfrm>
        <a:prstGeom prst="circularArrow">
          <a:avLst>
            <a:gd name="adj1" fmla="val 5085"/>
            <a:gd name="adj2" fmla="val 327528"/>
            <a:gd name="adj3" fmla="val 8671970"/>
            <a:gd name="adj4" fmla="val 1800502"/>
            <a:gd name="adj5" fmla="val 5932"/>
          </a:avLst>
        </a:prstGeom>
        <a:solidFill>
          <a:schemeClr val="accent3">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5FF484F7-3E07-434A-90EC-4CA402EF2682}">
      <dsp:nvSpPr>
        <dsp:cNvPr id="0" name=""/>
        <dsp:cNvSpPr/>
      </dsp:nvSpPr>
      <dsp:spPr>
        <a:xfrm>
          <a:off x="952967" y="47533"/>
          <a:ext cx="3451632" cy="3451632"/>
        </a:xfrm>
        <a:prstGeom prst="circularArrow">
          <a:avLst>
            <a:gd name="adj1" fmla="val 5085"/>
            <a:gd name="adj2" fmla="val 327528"/>
            <a:gd name="adj3" fmla="val 15873039"/>
            <a:gd name="adj4" fmla="val 9000000"/>
            <a:gd name="adj5" fmla="val 5932"/>
          </a:avLst>
        </a:prstGeom>
        <a:solidFill>
          <a:schemeClr val="accent4">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23F7E8-0A24-4735-98D8-B354C8428771}">
      <dsp:nvSpPr>
        <dsp:cNvPr id="0" name=""/>
        <dsp:cNvSpPr/>
      </dsp:nvSpPr>
      <dsp:spPr>
        <a:xfrm>
          <a:off x="2676788" y="1740354"/>
          <a:ext cx="1338394" cy="133839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r>
            <a:rPr lang="zh-CN" altLang="en-US" sz="3600" kern="1200" dirty="0">
              <a:latin typeface="微软雅黑" panose="020B0503020204020204" pitchFamily="34" charset="-122"/>
              <a:ea typeface="微软雅黑" panose="020B0503020204020204" pitchFamily="34" charset="-122"/>
            </a:rPr>
            <a:t>素材</a:t>
          </a:r>
        </a:p>
      </dsp:txBody>
      <dsp:txXfrm>
        <a:off x="2742123" y="1805689"/>
        <a:ext cx="1207724" cy="1207724"/>
      </dsp:txXfrm>
    </dsp:sp>
    <dsp:sp modelId="{6852D4CC-66DD-4348-8E3A-8228AE7AE9FF}">
      <dsp:nvSpPr>
        <dsp:cNvPr id="0" name=""/>
        <dsp:cNvSpPr/>
      </dsp:nvSpPr>
      <dsp:spPr>
        <a:xfrm rot="16200000">
          <a:off x="2968063" y="1362431"/>
          <a:ext cx="755844" cy="0"/>
        </a:xfrm>
        <a:custGeom>
          <a:avLst/>
          <a:gdLst/>
          <a:ahLst/>
          <a:cxnLst/>
          <a:rect l="0" t="0" r="0" b="0"/>
          <a:pathLst>
            <a:path>
              <a:moveTo>
                <a:pt x="0" y="0"/>
              </a:moveTo>
              <a:lnTo>
                <a:pt x="755844"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DFEA25-0BC3-41F5-A524-1866900CBF83}">
      <dsp:nvSpPr>
        <dsp:cNvPr id="0" name=""/>
        <dsp:cNvSpPr/>
      </dsp:nvSpPr>
      <dsp:spPr>
        <a:xfrm>
          <a:off x="2897623" y="87785"/>
          <a:ext cx="896724" cy="896724"/>
        </a:xfrm>
        <a:prstGeom prst="roundRect">
          <a:avLst/>
        </a:prstGeom>
        <a:solidFill>
          <a:schemeClr val="accent4">
            <a:hueOff val="2079139"/>
            <a:satOff val="-9594"/>
            <a:lumOff val="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1155700">
            <a:lnSpc>
              <a:spcPct val="90000"/>
            </a:lnSpc>
            <a:spcBef>
              <a:spcPct val="0"/>
            </a:spcBef>
            <a:spcAft>
              <a:spcPct val="35000"/>
            </a:spcAft>
            <a:buNone/>
          </a:pPr>
          <a:r>
            <a:rPr lang="zh-CN" altLang="en-US" sz="2600" kern="1200" dirty="0">
              <a:latin typeface="微软雅黑" panose="020B0503020204020204" pitchFamily="34" charset="-122"/>
              <a:ea typeface="微软雅黑" panose="020B0503020204020204" pitchFamily="34" charset="-122"/>
            </a:rPr>
            <a:t>文字</a:t>
          </a:r>
        </a:p>
      </dsp:txBody>
      <dsp:txXfrm>
        <a:off x="2941397" y="131559"/>
        <a:ext cx="809176" cy="809176"/>
      </dsp:txXfrm>
    </dsp:sp>
    <dsp:sp modelId="{3D321987-C018-4D63-8DBE-E19C3C40E094}">
      <dsp:nvSpPr>
        <dsp:cNvPr id="0" name=""/>
        <dsp:cNvSpPr/>
      </dsp:nvSpPr>
      <dsp:spPr>
        <a:xfrm rot="20520000">
          <a:off x="3998093" y="2084217"/>
          <a:ext cx="698332" cy="0"/>
        </a:xfrm>
        <a:custGeom>
          <a:avLst/>
          <a:gdLst/>
          <a:ahLst/>
          <a:cxnLst/>
          <a:rect l="0" t="0" r="0" b="0"/>
          <a:pathLst>
            <a:path>
              <a:moveTo>
                <a:pt x="0" y="0"/>
              </a:moveTo>
              <a:lnTo>
                <a:pt x="698332"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D39B8B-FF84-4B74-BD9C-4F0EF6228780}">
      <dsp:nvSpPr>
        <dsp:cNvPr id="0" name=""/>
        <dsp:cNvSpPr/>
      </dsp:nvSpPr>
      <dsp:spPr>
        <a:xfrm>
          <a:off x="4679335" y="1382275"/>
          <a:ext cx="896724" cy="896724"/>
        </a:xfrm>
        <a:prstGeom prst="roundRect">
          <a:avLst/>
        </a:prstGeom>
        <a:solidFill>
          <a:schemeClr val="accent4">
            <a:hueOff val="4158277"/>
            <a:satOff val="-19187"/>
            <a:lumOff val="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1155700">
            <a:lnSpc>
              <a:spcPct val="90000"/>
            </a:lnSpc>
            <a:spcBef>
              <a:spcPct val="0"/>
            </a:spcBef>
            <a:spcAft>
              <a:spcPct val="35000"/>
            </a:spcAft>
            <a:buNone/>
          </a:pPr>
          <a:r>
            <a:rPr lang="zh-CN" altLang="en-US" sz="2600" kern="1200" dirty="0">
              <a:latin typeface="微软雅黑" panose="020B0503020204020204" pitchFamily="34" charset="-122"/>
              <a:ea typeface="微软雅黑" panose="020B0503020204020204" pitchFamily="34" charset="-122"/>
            </a:rPr>
            <a:t>图片</a:t>
          </a:r>
        </a:p>
      </dsp:txBody>
      <dsp:txXfrm>
        <a:off x="4723109" y="1426049"/>
        <a:ext cx="809176" cy="809176"/>
      </dsp:txXfrm>
    </dsp:sp>
    <dsp:sp modelId="{E5CBCE54-F1EA-4DFD-A593-24FC4EF8B0B1}">
      <dsp:nvSpPr>
        <dsp:cNvPr id="0" name=""/>
        <dsp:cNvSpPr/>
      </dsp:nvSpPr>
      <dsp:spPr>
        <a:xfrm rot="3240000">
          <a:off x="3730775" y="3277776"/>
          <a:ext cx="492024" cy="0"/>
        </a:xfrm>
        <a:custGeom>
          <a:avLst/>
          <a:gdLst/>
          <a:ahLst/>
          <a:cxnLst/>
          <a:rect l="0" t="0" r="0" b="0"/>
          <a:pathLst>
            <a:path>
              <a:moveTo>
                <a:pt x="0" y="0"/>
              </a:moveTo>
              <a:lnTo>
                <a:pt x="492024"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1615C0D-DCA1-478A-A8BB-AC905704601E}">
      <dsp:nvSpPr>
        <dsp:cNvPr id="0" name=""/>
        <dsp:cNvSpPr/>
      </dsp:nvSpPr>
      <dsp:spPr>
        <a:xfrm>
          <a:off x="3998782" y="3476804"/>
          <a:ext cx="896724" cy="896724"/>
        </a:xfrm>
        <a:prstGeom prst="roundRect">
          <a:avLst/>
        </a:prstGeom>
        <a:solidFill>
          <a:schemeClr val="accent4">
            <a:hueOff val="6237415"/>
            <a:satOff val="-28781"/>
            <a:lumOff val="1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1155700">
            <a:lnSpc>
              <a:spcPct val="90000"/>
            </a:lnSpc>
            <a:spcBef>
              <a:spcPct val="0"/>
            </a:spcBef>
            <a:spcAft>
              <a:spcPct val="35000"/>
            </a:spcAft>
            <a:buNone/>
          </a:pPr>
          <a:r>
            <a:rPr lang="zh-CN" altLang="en-US" sz="2600" kern="1200" dirty="0">
              <a:latin typeface="微软雅黑" panose="020B0503020204020204" pitchFamily="34" charset="-122"/>
              <a:ea typeface="微软雅黑" panose="020B0503020204020204" pitchFamily="34" charset="-122"/>
            </a:rPr>
            <a:t>音频</a:t>
          </a:r>
        </a:p>
      </dsp:txBody>
      <dsp:txXfrm>
        <a:off x="4042556" y="3520578"/>
        <a:ext cx="809176" cy="809176"/>
      </dsp:txXfrm>
    </dsp:sp>
    <dsp:sp modelId="{1E285F9F-B3A5-4F84-B4E7-7DD9D5EE43EA}">
      <dsp:nvSpPr>
        <dsp:cNvPr id="0" name=""/>
        <dsp:cNvSpPr/>
      </dsp:nvSpPr>
      <dsp:spPr>
        <a:xfrm rot="7560000">
          <a:off x="2469170" y="3277776"/>
          <a:ext cx="492024" cy="0"/>
        </a:xfrm>
        <a:custGeom>
          <a:avLst/>
          <a:gdLst/>
          <a:ahLst/>
          <a:cxnLst/>
          <a:rect l="0" t="0" r="0" b="0"/>
          <a:pathLst>
            <a:path>
              <a:moveTo>
                <a:pt x="0" y="0"/>
              </a:moveTo>
              <a:lnTo>
                <a:pt x="492024"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181042E-405D-4FF5-9BC6-91B84EA3946D}">
      <dsp:nvSpPr>
        <dsp:cNvPr id="0" name=""/>
        <dsp:cNvSpPr/>
      </dsp:nvSpPr>
      <dsp:spPr>
        <a:xfrm>
          <a:off x="1796464" y="3476804"/>
          <a:ext cx="896724" cy="896724"/>
        </a:xfrm>
        <a:prstGeom prst="roundRect">
          <a:avLst/>
        </a:prstGeom>
        <a:solidFill>
          <a:schemeClr val="accent4">
            <a:hueOff val="8316554"/>
            <a:satOff val="-38374"/>
            <a:lumOff val="1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1155700">
            <a:lnSpc>
              <a:spcPct val="90000"/>
            </a:lnSpc>
            <a:spcBef>
              <a:spcPct val="0"/>
            </a:spcBef>
            <a:spcAft>
              <a:spcPct val="35000"/>
            </a:spcAft>
            <a:buNone/>
          </a:pPr>
          <a:r>
            <a:rPr lang="zh-CN" altLang="en-US" sz="2600" kern="1200" dirty="0">
              <a:latin typeface="微软雅黑" panose="020B0503020204020204" pitchFamily="34" charset="-122"/>
              <a:ea typeface="微软雅黑" panose="020B0503020204020204" pitchFamily="34" charset="-122"/>
            </a:rPr>
            <a:t>视频</a:t>
          </a:r>
        </a:p>
      </dsp:txBody>
      <dsp:txXfrm>
        <a:off x="1840238" y="3520578"/>
        <a:ext cx="809176" cy="809176"/>
      </dsp:txXfrm>
    </dsp:sp>
    <dsp:sp modelId="{C6066389-8F29-4C81-AEAD-884AA7C6774B}">
      <dsp:nvSpPr>
        <dsp:cNvPr id="0" name=""/>
        <dsp:cNvSpPr/>
      </dsp:nvSpPr>
      <dsp:spPr>
        <a:xfrm rot="11880000">
          <a:off x="1995545" y="2084217"/>
          <a:ext cx="698332" cy="0"/>
        </a:xfrm>
        <a:custGeom>
          <a:avLst/>
          <a:gdLst/>
          <a:ahLst/>
          <a:cxnLst/>
          <a:rect l="0" t="0" r="0" b="0"/>
          <a:pathLst>
            <a:path>
              <a:moveTo>
                <a:pt x="0" y="0"/>
              </a:moveTo>
              <a:lnTo>
                <a:pt x="698332"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AC841D-7D60-4042-990A-E855E1C7413A}">
      <dsp:nvSpPr>
        <dsp:cNvPr id="0" name=""/>
        <dsp:cNvSpPr/>
      </dsp:nvSpPr>
      <dsp:spPr>
        <a:xfrm>
          <a:off x="1115910" y="1382275"/>
          <a:ext cx="896724" cy="896724"/>
        </a:xfrm>
        <a:prstGeom prst="roundRect">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1155700">
            <a:lnSpc>
              <a:spcPct val="90000"/>
            </a:lnSpc>
            <a:spcBef>
              <a:spcPct val="0"/>
            </a:spcBef>
            <a:spcAft>
              <a:spcPct val="35000"/>
            </a:spcAft>
            <a:buNone/>
          </a:pPr>
          <a:r>
            <a:rPr lang="zh-CN" altLang="en-US" sz="2600" kern="1200" dirty="0">
              <a:latin typeface="微软雅黑" panose="020B0503020204020204" pitchFamily="34" charset="-122"/>
              <a:ea typeface="微软雅黑" panose="020B0503020204020204" pitchFamily="34" charset="-122"/>
            </a:rPr>
            <a:t>动画</a:t>
          </a:r>
        </a:p>
      </dsp:txBody>
      <dsp:txXfrm>
        <a:off x="1159684" y="1426049"/>
        <a:ext cx="809176" cy="809176"/>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BC965D-ACCE-4EDB-8EFD-FE9CE0FE7FBB}" type="datetimeFigureOut">
              <a:rPr lang="zh-CN" altLang="en-US" smtClean="0"/>
              <a:t>2022/9/11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056387-FF3D-4EBF-83F2-CC1A4B798D90}" type="slidenum">
              <a:rPr lang="zh-CN" altLang="en-US" smtClean="0"/>
              <a:t>‹#›</a:t>
            </a:fld>
            <a:endParaRPr lang="zh-CN" altLang="en-US"/>
          </a:p>
        </p:txBody>
      </p:sp>
    </p:spTree>
    <p:extLst>
      <p:ext uri="{BB962C8B-B14F-4D97-AF65-F5344CB8AC3E}">
        <p14:creationId xmlns:p14="http://schemas.microsoft.com/office/powerpoint/2010/main" val="1451118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1</a:t>
            </a:fld>
            <a:endParaRPr lang="zh-CN" altLang="en-US"/>
          </a:p>
        </p:txBody>
      </p:sp>
    </p:spTree>
    <p:extLst>
      <p:ext uri="{BB962C8B-B14F-4D97-AF65-F5344CB8AC3E}">
        <p14:creationId xmlns:p14="http://schemas.microsoft.com/office/powerpoint/2010/main" val="3328264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04237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48923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12</a:t>
            </a:fld>
            <a:endParaRPr lang="zh-CN" altLang="en-US"/>
          </a:p>
        </p:txBody>
      </p:sp>
    </p:spTree>
    <p:extLst>
      <p:ext uri="{BB962C8B-B14F-4D97-AF65-F5344CB8AC3E}">
        <p14:creationId xmlns:p14="http://schemas.microsoft.com/office/powerpoint/2010/main" val="40828918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614090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9165637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15</a:t>
            </a:fld>
            <a:endParaRPr lang="zh-CN" altLang="en-US"/>
          </a:p>
        </p:txBody>
      </p:sp>
    </p:spTree>
    <p:extLst>
      <p:ext uri="{BB962C8B-B14F-4D97-AF65-F5344CB8AC3E}">
        <p14:creationId xmlns:p14="http://schemas.microsoft.com/office/powerpoint/2010/main" val="86779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33648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12517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798238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90678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2</a:t>
            </a:fld>
            <a:endParaRPr lang="zh-CN" altLang="en-US"/>
          </a:p>
        </p:txBody>
      </p:sp>
    </p:spTree>
    <p:extLst>
      <p:ext uri="{BB962C8B-B14F-4D97-AF65-F5344CB8AC3E}">
        <p14:creationId xmlns:p14="http://schemas.microsoft.com/office/powerpoint/2010/main" val="15977425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9600737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3930450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33168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029522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438461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750551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887368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469123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28</a:t>
            </a:fld>
            <a:endParaRPr lang="zh-CN" altLang="en-US"/>
          </a:p>
        </p:txBody>
      </p:sp>
    </p:spTree>
    <p:extLst>
      <p:ext uri="{BB962C8B-B14F-4D97-AF65-F5344CB8AC3E}">
        <p14:creationId xmlns:p14="http://schemas.microsoft.com/office/powerpoint/2010/main" val="17347584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183635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3</a:t>
            </a:fld>
            <a:endParaRPr lang="zh-CN" altLang="en-US"/>
          </a:p>
        </p:txBody>
      </p:sp>
    </p:spTree>
    <p:extLst>
      <p:ext uri="{BB962C8B-B14F-4D97-AF65-F5344CB8AC3E}">
        <p14:creationId xmlns:p14="http://schemas.microsoft.com/office/powerpoint/2010/main" val="295170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028175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8132825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207036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038118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628744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462030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0923792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483917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9576719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90563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4</a:t>
            </a:fld>
            <a:endParaRPr lang="zh-CN" altLang="en-US"/>
          </a:p>
        </p:txBody>
      </p:sp>
    </p:spTree>
    <p:extLst>
      <p:ext uri="{BB962C8B-B14F-4D97-AF65-F5344CB8AC3E}">
        <p14:creationId xmlns:p14="http://schemas.microsoft.com/office/powerpoint/2010/main" val="37918431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315820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338188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587770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6394200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987045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715923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809491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47</a:t>
            </a:fld>
            <a:endParaRPr lang="zh-CN" altLang="en-US"/>
          </a:p>
        </p:txBody>
      </p:sp>
    </p:spTree>
    <p:extLst>
      <p:ext uri="{BB962C8B-B14F-4D97-AF65-F5344CB8AC3E}">
        <p14:creationId xmlns:p14="http://schemas.microsoft.com/office/powerpoint/2010/main" val="22398708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445646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3005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75448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3549931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056387-FF3D-4EBF-83F2-CC1A4B798D90}" type="slidenum">
              <a:rPr lang="zh-CN" altLang="en-US" smtClean="0"/>
              <a:t>51</a:t>
            </a:fld>
            <a:endParaRPr lang="zh-CN" altLang="en-US"/>
          </a:p>
        </p:txBody>
      </p:sp>
    </p:spTree>
    <p:extLst>
      <p:ext uri="{BB962C8B-B14F-4D97-AF65-F5344CB8AC3E}">
        <p14:creationId xmlns:p14="http://schemas.microsoft.com/office/powerpoint/2010/main" val="2532135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27939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240267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056387-FF3D-4EBF-83F2-CC1A4B798D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87122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056387-FF3D-4EBF-83F2-CC1A4B798D90}" type="slidenum">
              <a:rPr lang="zh-CN" altLang="en-US" smtClean="0"/>
              <a:t>9</a:t>
            </a:fld>
            <a:endParaRPr lang="zh-CN" altLang="en-US"/>
          </a:p>
        </p:txBody>
      </p:sp>
    </p:spTree>
    <p:extLst>
      <p:ext uri="{BB962C8B-B14F-4D97-AF65-F5344CB8AC3E}">
        <p14:creationId xmlns:p14="http://schemas.microsoft.com/office/powerpoint/2010/main" val="2874215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606453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761818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841548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955172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1078925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170465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277657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847441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270973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681898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2022/9/11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548715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FCAC9D-4DB1-4C43-9C3D-2A1F320BC312}" type="datetimeFigureOut">
              <a:rPr lang="zh-CN" altLang="en-US" smtClean="0"/>
              <a:t>2022/9/11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1636073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5.png"/><Relationship Id="rId9" Type="http://schemas.microsoft.com/office/2007/relationships/diagramDrawing" Target="../diagrams/drawing1.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5.png"/><Relationship Id="rId9" Type="http://schemas.microsoft.com/office/2007/relationships/diagramDrawing" Target="../diagrams/drawing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5.png"/><Relationship Id="rId9" Type="http://schemas.microsoft.com/office/2007/relationships/diagramDrawing" Target="../diagrams/drawing3.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5.png"/><Relationship Id="rId9" Type="http://schemas.microsoft.com/office/2007/relationships/diagramDrawing" Target="../diagrams/drawing4.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notesSlide" Target="../notesSlides/notesSlide25.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image" Target="../media/image1.png"/></Relationships>
</file>

<file path=ppt/slides/_rels/slide26.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notesSlide" Target="../notesSlides/notesSlide26.xml"/><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slideLayout" Target="../slideLayouts/slideLayout1.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18" Type="http://schemas.openxmlformats.org/officeDocument/2006/relationships/tags" Target="../tags/tag64.xml"/><Relationship Id="rId26" Type="http://schemas.openxmlformats.org/officeDocument/2006/relationships/tags" Target="../tags/tag72.xml"/><Relationship Id="rId3" Type="http://schemas.openxmlformats.org/officeDocument/2006/relationships/tags" Target="../tags/tag49.xml"/><Relationship Id="rId21" Type="http://schemas.openxmlformats.org/officeDocument/2006/relationships/tags" Target="../tags/tag67.xml"/><Relationship Id="rId7" Type="http://schemas.openxmlformats.org/officeDocument/2006/relationships/tags" Target="../tags/tag53.xml"/><Relationship Id="rId12" Type="http://schemas.openxmlformats.org/officeDocument/2006/relationships/tags" Target="../tags/tag58.xml"/><Relationship Id="rId17" Type="http://schemas.openxmlformats.org/officeDocument/2006/relationships/tags" Target="../tags/tag63.xml"/><Relationship Id="rId25" Type="http://schemas.openxmlformats.org/officeDocument/2006/relationships/tags" Target="../tags/tag71.xml"/><Relationship Id="rId2" Type="http://schemas.openxmlformats.org/officeDocument/2006/relationships/tags" Target="../tags/tag48.xml"/><Relationship Id="rId16" Type="http://schemas.openxmlformats.org/officeDocument/2006/relationships/tags" Target="../tags/tag62.xml"/><Relationship Id="rId20" Type="http://schemas.openxmlformats.org/officeDocument/2006/relationships/tags" Target="../tags/tag66.xml"/><Relationship Id="rId29" Type="http://schemas.openxmlformats.org/officeDocument/2006/relationships/tags" Target="../tags/tag75.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24" Type="http://schemas.openxmlformats.org/officeDocument/2006/relationships/tags" Target="../tags/tag70.xml"/><Relationship Id="rId32" Type="http://schemas.openxmlformats.org/officeDocument/2006/relationships/image" Target="../media/image1.png"/><Relationship Id="rId5" Type="http://schemas.openxmlformats.org/officeDocument/2006/relationships/tags" Target="../tags/tag51.xml"/><Relationship Id="rId15" Type="http://schemas.openxmlformats.org/officeDocument/2006/relationships/tags" Target="../tags/tag61.xml"/><Relationship Id="rId23" Type="http://schemas.openxmlformats.org/officeDocument/2006/relationships/tags" Target="../tags/tag69.xml"/><Relationship Id="rId28" Type="http://schemas.openxmlformats.org/officeDocument/2006/relationships/tags" Target="../tags/tag74.xml"/><Relationship Id="rId10" Type="http://schemas.openxmlformats.org/officeDocument/2006/relationships/tags" Target="../tags/tag56.xml"/><Relationship Id="rId19" Type="http://schemas.openxmlformats.org/officeDocument/2006/relationships/tags" Target="../tags/tag65.xml"/><Relationship Id="rId31" Type="http://schemas.openxmlformats.org/officeDocument/2006/relationships/notesSlide" Target="../notesSlides/notesSlide28.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tags" Target="../tags/tag60.xml"/><Relationship Id="rId22" Type="http://schemas.openxmlformats.org/officeDocument/2006/relationships/tags" Target="../tags/tag68.xml"/><Relationship Id="rId27" Type="http://schemas.openxmlformats.org/officeDocument/2006/relationships/tags" Target="../tags/tag73.xml"/><Relationship Id="rId30"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tags" Target="../tags/tag88.xml"/><Relationship Id="rId18" Type="http://schemas.openxmlformats.org/officeDocument/2006/relationships/slideLayout" Target="../slideLayouts/slideLayout1.xml"/><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tags" Target="../tags/tag92.xml"/><Relationship Id="rId2" Type="http://schemas.openxmlformats.org/officeDocument/2006/relationships/tags" Target="../tags/tag77.xml"/><Relationship Id="rId16" Type="http://schemas.openxmlformats.org/officeDocument/2006/relationships/tags" Target="../tags/tag91.xml"/><Relationship Id="rId20" Type="http://schemas.openxmlformats.org/officeDocument/2006/relationships/image" Target="../media/image1.png"/><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5" Type="http://schemas.openxmlformats.org/officeDocument/2006/relationships/tags" Target="../tags/tag80.xml"/><Relationship Id="rId15" Type="http://schemas.openxmlformats.org/officeDocument/2006/relationships/tags" Target="../tags/tag90.xml"/><Relationship Id="rId10" Type="http://schemas.openxmlformats.org/officeDocument/2006/relationships/tags" Target="../tags/tag85.xml"/><Relationship Id="rId19" Type="http://schemas.openxmlformats.org/officeDocument/2006/relationships/notesSlide" Target="../notesSlides/notesSlide29.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tags" Target="../tags/tag89.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37.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1.png"/><Relationship Id="rId7" Type="http://schemas.openxmlformats.org/officeDocument/2006/relationships/diagramQuickStyle" Target="../diagrams/quickStyle5.xml"/><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17.png"/><Relationship Id="rId9" Type="http://schemas.microsoft.com/office/2007/relationships/diagramDrawing" Target="../diagrams/drawing5.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8.jpe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23.png"/><Relationship Id="rId4" Type="http://schemas.openxmlformats.org/officeDocument/2006/relationships/image" Target="../media/image22.jpeg"/></Relationships>
</file>

<file path=ppt/slides/_rels/slide43.xml.rels><?xml version="1.0" encoding="UTF-8" standalone="yes"?>
<Relationships xmlns="http://schemas.openxmlformats.org/package/2006/relationships"><Relationship Id="rId8" Type="http://schemas.microsoft.com/office/2007/relationships/diagramDrawing" Target="../diagrams/drawing6.xml"/><Relationship Id="rId13" Type="http://schemas.microsoft.com/office/2007/relationships/diagramDrawing" Target="../diagrams/drawing7.xml"/><Relationship Id="rId18"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diagramColors" Target="../diagrams/colors6.xml"/><Relationship Id="rId12" Type="http://schemas.openxmlformats.org/officeDocument/2006/relationships/diagramColors" Target="../diagrams/colors7.xml"/><Relationship Id="rId17" Type="http://schemas.openxmlformats.org/officeDocument/2006/relationships/diagramColors" Target="../diagrams/colors8.xml"/><Relationship Id="rId2" Type="http://schemas.openxmlformats.org/officeDocument/2006/relationships/notesSlide" Target="../notesSlides/notesSlide43.xml"/><Relationship Id="rId16" Type="http://schemas.openxmlformats.org/officeDocument/2006/relationships/diagramQuickStyle" Target="../diagrams/quickStyle8.xml"/><Relationship Id="rId1" Type="http://schemas.openxmlformats.org/officeDocument/2006/relationships/slideLayout" Target="../slideLayouts/slideLayout1.xml"/><Relationship Id="rId6" Type="http://schemas.openxmlformats.org/officeDocument/2006/relationships/diagramQuickStyle" Target="../diagrams/quickStyle6.xml"/><Relationship Id="rId11" Type="http://schemas.openxmlformats.org/officeDocument/2006/relationships/diagramQuickStyle" Target="../diagrams/quickStyle7.xml"/><Relationship Id="rId5" Type="http://schemas.openxmlformats.org/officeDocument/2006/relationships/diagramLayout" Target="../diagrams/layout6.xml"/><Relationship Id="rId15" Type="http://schemas.openxmlformats.org/officeDocument/2006/relationships/diagramLayout" Target="../diagrams/layout8.xml"/><Relationship Id="rId10" Type="http://schemas.openxmlformats.org/officeDocument/2006/relationships/diagramLayout" Target="../diagrams/layout7.xml"/><Relationship Id="rId4" Type="http://schemas.openxmlformats.org/officeDocument/2006/relationships/diagramData" Target="../diagrams/data6.xml"/><Relationship Id="rId9" Type="http://schemas.openxmlformats.org/officeDocument/2006/relationships/diagramData" Target="../diagrams/data7.xml"/><Relationship Id="rId14" Type="http://schemas.openxmlformats.org/officeDocument/2006/relationships/diagramData" Target="../diagrams/data8.xml"/></Relationships>
</file>

<file path=ppt/slides/_rels/slide44.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1.png"/><Relationship Id="rId7" Type="http://schemas.openxmlformats.org/officeDocument/2006/relationships/diagramColors" Target="../diagrams/colors9.xml"/><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45.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18" Type="http://schemas.openxmlformats.org/officeDocument/2006/relationships/notesSlide" Target="../notesSlides/notesSlide45.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slideLayout" Target="../slideLayouts/slideLayout1.xml"/><Relationship Id="rId2" Type="http://schemas.openxmlformats.org/officeDocument/2006/relationships/tags" Target="../tags/tag94.xml"/><Relationship Id="rId16" Type="http://schemas.openxmlformats.org/officeDocument/2006/relationships/tags" Target="../tags/tag108.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tags" Target="../tags/tag107.xml"/><Relationship Id="rId10" Type="http://schemas.openxmlformats.org/officeDocument/2006/relationships/tags" Target="../tags/tag102.xml"/><Relationship Id="rId19" Type="http://schemas.openxmlformats.org/officeDocument/2006/relationships/image" Target="../media/image1.png"/><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8.xml"/><Relationship Id="rId3" Type="http://schemas.openxmlformats.org/officeDocument/2006/relationships/tags" Target="../tags/tag111.xml"/><Relationship Id="rId7" Type="http://schemas.openxmlformats.org/officeDocument/2006/relationships/slideLayout" Target="../slideLayouts/slideLayout1.xml"/><Relationship Id="rId12" Type="http://schemas.openxmlformats.org/officeDocument/2006/relationships/image" Target="../media/image26.jpg"/><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image" Target="../media/image25.jpg"/><Relationship Id="rId5" Type="http://schemas.openxmlformats.org/officeDocument/2006/relationships/tags" Target="../tags/tag113.xml"/><Relationship Id="rId10" Type="http://schemas.openxmlformats.org/officeDocument/2006/relationships/image" Target="../media/image24.jpg"/><Relationship Id="rId4" Type="http://schemas.openxmlformats.org/officeDocument/2006/relationships/tags" Target="../tags/tag112.xml"/><Relationship Id="rId9" Type="http://schemas.openxmlformats.org/officeDocument/2006/relationships/image" Target="../media/image1.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notesSlide" Target="../notesSlides/notesSlide7.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slideLayout" Target="../slideLayouts/slideLayout1.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0" y="-7938"/>
            <a:ext cx="6227763" cy="346076"/>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4"/>
          <p:cNvSpPr/>
          <p:nvPr/>
        </p:nvSpPr>
        <p:spPr>
          <a:xfrm>
            <a:off x="5824538" y="-7938"/>
            <a:ext cx="6367462" cy="6865938"/>
          </a:xfrm>
          <a:custGeom>
            <a:avLst/>
            <a:gdLst>
              <a:gd name="connsiteX0" fmla="*/ 0 w 4835611"/>
              <a:gd name="connsiteY0" fmla="*/ 0 h 6858000"/>
              <a:gd name="connsiteX1" fmla="*/ 4835611 w 4835611"/>
              <a:gd name="connsiteY1" fmla="*/ 0 h 6858000"/>
              <a:gd name="connsiteX2" fmla="*/ 4835611 w 4835611"/>
              <a:gd name="connsiteY2" fmla="*/ 6858000 h 6858000"/>
              <a:gd name="connsiteX3" fmla="*/ 0 w 4835611"/>
              <a:gd name="connsiteY3" fmla="*/ 6858000 h 6858000"/>
              <a:gd name="connsiteX4" fmla="*/ 0 w 4835611"/>
              <a:gd name="connsiteY4" fmla="*/ 0 h 6858000"/>
              <a:gd name="connsiteX0" fmla="*/ 0 w 6367849"/>
              <a:gd name="connsiteY0" fmla="*/ 0 h 6866238"/>
              <a:gd name="connsiteX1" fmla="*/ 6367849 w 6367849"/>
              <a:gd name="connsiteY1" fmla="*/ 8238 h 6866238"/>
              <a:gd name="connsiteX2" fmla="*/ 6367849 w 6367849"/>
              <a:gd name="connsiteY2" fmla="*/ 6866238 h 6866238"/>
              <a:gd name="connsiteX3" fmla="*/ 1532238 w 6367849"/>
              <a:gd name="connsiteY3" fmla="*/ 6866238 h 6866238"/>
              <a:gd name="connsiteX4" fmla="*/ 0 w 6367849"/>
              <a:gd name="connsiteY4" fmla="*/ 0 h 6866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7849" h="6866238">
                <a:moveTo>
                  <a:pt x="0" y="0"/>
                </a:moveTo>
                <a:lnTo>
                  <a:pt x="6367849" y="8238"/>
                </a:lnTo>
                <a:lnTo>
                  <a:pt x="6367849" y="6866238"/>
                </a:lnTo>
                <a:lnTo>
                  <a:pt x="1532238" y="6866238"/>
                </a:lnTo>
                <a:lnTo>
                  <a:pt x="0" y="0"/>
                </a:lnTo>
                <a:close/>
              </a:path>
            </a:pathLst>
          </a:custGeom>
          <a:solidFill>
            <a:srgbClr val="2249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直角三角形 7"/>
          <p:cNvSpPr/>
          <p:nvPr/>
        </p:nvSpPr>
        <p:spPr bwMode="auto">
          <a:xfrm rot="5136230" flipH="1" flipV="1">
            <a:off x="6661150" y="5140326"/>
            <a:ext cx="403225" cy="374650"/>
          </a:xfrm>
          <a:custGeom>
            <a:avLst/>
            <a:gdLst>
              <a:gd name="connsiteX0" fmla="*/ 0 w 222367"/>
              <a:gd name="connsiteY0" fmla="*/ 179604 h 179604"/>
              <a:gd name="connsiteX1" fmla="*/ 0 w 222367"/>
              <a:gd name="connsiteY1" fmla="*/ 0 h 179604"/>
              <a:gd name="connsiteX2" fmla="*/ 222367 w 222367"/>
              <a:gd name="connsiteY2" fmla="*/ 179604 h 179604"/>
              <a:gd name="connsiteX3" fmla="*/ 0 w 222367"/>
              <a:gd name="connsiteY3" fmla="*/ 179604 h 179604"/>
              <a:gd name="connsiteX0" fmla="*/ 15525 w 237892"/>
              <a:gd name="connsiteY0" fmla="*/ 226175 h 226175"/>
              <a:gd name="connsiteX1" fmla="*/ 0 w 237892"/>
              <a:gd name="connsiteY1" fmla="*/ 0 h 226175"/>
              <a:gd name="connsiteX2" fmla="*/ 237892 w 237892"/>
              <a:gd name="connsiteY2" fmla="*/ 226175 h 226175"/>
              <a:gd name="connsiteX3" fmla="*/ 15525 w 237892"/>
              <a:gd name="connsiteY3" fmla="*/ 226175 h 226175"/>
              <a:gd name="connsiteX0" fmla="*/ 0 w 255970"/>
              <a:gd name="connsiteY0" fmla="*/ 259416 h 259416"/>
              <a:gd name="connsiteX1" fmla="*/ 18078 w 255970"/>
              <a:gd name="connsiteY1" fmla="*/ 0 h 259416"/>
              <a:gd name="connsiteX2" fmla="*/ 255970 w 255970"/>
              <a:gd name="connsiteY2" fmla="*/ 226175 h 259416"/>
              <a:gd name="connsiteX3" fmla="*/ 0 w 255970"/>
              <a:gd name="connsiteY3" fmla="*/ 259416 h 259416"/>
              <a:gd name="connsiteX0" fmla="*/ 0 w 255970"/>
              <a:gd name="connsiteY0" fmla="*/ 152133 h 152133"/>
              <a:gd name="connsiteX1" fmla="*/ 15205 w 255970"/>
              <a:gd name="connsiteY1" fmla="*/ 0 h 152133"/>
              <a:gd name="connsiteX2" fmla="*/ 255970 w 255970"/>
              <a:gd name="connsiteY2" fmla="*/ 118892 h 152133"/>
              <a:gd name="connsiteX3" fmla="*/ 0 w 255970"/>
              <a:gd name="connsiteY3" fmla="*/ 152133 h 152133"/>
              <a:gd name="connsiteX0" fmla="*/ 0 w 255970"/>
              <a:gd name="connsiteY0" fmla="*/ 156141 h 156141"/>
              <a:gd name="connsiteX1" fmla="*/ 15513 w 255970"/>
              <a:gd name="connsiteY1" fmla="*/ 0 h 156141"/>
              <a:gd name="connsiteX2" fmla="*/ 255970 w 255970"/>
              <a:gd name="connsiteY2" fmla="*/ 122900 h 156141"/>
              <a:gd name="connsiteX3" fmla="*/ 0 w 255970"/>
              <a:gd name="connsiteY3" fmla="*/ 156141 h 156141"/>
              <a:gd name="connsiteX0" fmla="*/ 0 w 255970"/>
              <a:gd name="connsiteY0" fmla="*/ 156141 h 156141"/>
              <a:gd name="connsiteX1" fmla="*/ 15513 w 255970"/>
              <a:gd name="connsiteY1" fmla="*/ 0 h 156141"/>
              <a:gd name="connsiteX2" fmla="*/ 255970 w 255970"/>
              <a:gd name="connsiteY2" fmla="*/ 122900 h 156141"/>
              <a:gd name="connsiteX3" fmla="*/ 0 w 255970"/>
              <a:gd name="connsiteY3" fmla="*/ 156141 h 156141"/>
              <a:gd name="connsiteX0" fmla="*/ 0 w 170731"/>
              <a:gd name="connsiteY0" fmla="*/ 156141 h 156141"/>
              <a:gd name="connsiteX1" fmla="*/ 15513 w 170731"/>
              <a:gd name="connsiteY1" fmla="*/ 0 h 156141"/>
              <a:gd name="connsiteX2" fmla="*/ 170731 w 170731"/>
              <a:gd name="connsiteY2" fmla="*/ 130457 h 156141"/>
              <a:gd name="connsiteX3" fmla="*/ 0 w 170731"/>
              <a:gd name="connsiteY3" fmla="*/ 156141 h 156141"/>
              <a:gd name="connsiteX0" fmla="*/ 0 w 170269"/>
              <a:gd name="connsiteY0" fmla="*/ 156141 h 156141"/>
              <a:gd name="connsiteX1" fmla="*/ 15513 w 170269"/>
              <a:gd name="connsiteY1" fmla="*/ 0 h 156141"/>
              <a:gd name="connsiteX2" fmla="*/ 170269 w 170269"/>
              <a:gd name="connsiteY2" fmla="*/ 136468 h 156141"/>
              <a:gd name="connsiteX3" fmla="*/ 0 w 170269"/>
              <a:gd name="connsiteY3" fmla="*/ 156141 h 156141"/>
              <a:gd name="connsiteX0" fmla="*/ 0 w 170423"/>
              <a:gd name="connsiteY0" fmla="*/ 158145 h 158145"/>
              <a:gd name="connsiteX1" fmla="*/ 15667 w 170423"/>
              <a:gd name="connsiteY1" fmla="*/ 0 h 158145"/>
              <a:gd name="connsiteX2" fmla="*/ 170423 w 170423"/>
              <a:gd name="connsiteY2" fmla="*/ 136468 h 158145"/>
              <a:gd name="connsiteX3" fmla="*/ 0 w 170423"/>
              <a:gd name="connsiteY3" fmla="*/ 158145 h 158145"/>
            </a:gdLst>
            <a:ahLst/>
            <a:cxnLst>
              <a:cxn ang="0">
                <a:pos x="connsiteX0" y="connsiteY0"/>
              </a:cxn>
              <a:cxn ang="0">
                <a:pos x="connsiteX1" y="connsiteY1"/>
              </a:cxn>
              <a:cxn ang="0">
                <a:pos x="connsiteX2" y="connsiteY2"/>
              </a:cxn>
              <a:cxn ang="0">
                <a:pos x="connsiteX3" y="connsiteY3"/>
              </a:cxn>
            </a:cxnLst>
            <a:rect l="l" t="t" r="r" b="b"/>
            <a:pathLst>
              <a:path w="170423" h="158145">
                <a:moveTo>
                  <a:pt x="0" y="158145"/>
                </a:moveTo>
                <a:lnTo>
                  <a:pt x="15667" y="0"/>
                </a:lnTo>
                <a:lnTo>
                  <a:pt x="170423" y="136468"/>
                </a:lnTo>
                <a:lnTo>
                  <a:pt x="0" y="158145"/>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任意多边形 20"/>
          <p:cNvSpPr/>
          <p:nvPr/>
        </p:nvSpPr>
        <p:spPr bwMode="auto">
          <a:xfrm>
            <a:off x="6680200" y="5481638"/>
            <a:ext cx="5511800" cy="938212"/>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3600" dirty="0">
                <a:latin typeface="微软雅黑" panose="020B0503020204020204" pitchFamily="34" charset="-122"/>
                <a:ea typeface="微软雅黑" panose="020B0503020204020204" pitchFamily="34" charset="-122"/>
              </a:rPr>
              <a:t>现代教育技术应用</a:t>
            </a:r>
          </a:p>
        </p:txBody>
      </p:sp>
      <p:sp>
        <p:nvSpPr>
          <p:cNvPr id="22" name="文本框 13"/>
          <p:cNvSpPr txBox="1">
            <a:spLocks noChangeArrowheads="1"/>
          </p:cNvSpPr>
          <p:nvPr/>
        </p:nvSpPr>
        <p:spPr bwMode="auto">
          <a:xfrm>
            <a:off x="2143125" y="3768725"/>
            <a:ext cx="41857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400" dirty="0">
                <a:solidFill>
                  <a:srgbClr val="242B33"/>
                </a:solidFill>
                <a:latin typeface="Arial" panose="020B0604020202020204" pitchFamily="34" charset="0"/>
                <a:ea typeface="微软雅黑" panose="020B0503020204020204" pitchFamily="34" charset="-122"/>
              </a:rPr>
              <a:t>电子信息工程实验与实训中心</a:t>
            </a:r>
          </a:p>
        </p:txBody>
      </p:sp>
      <p:sp>
        <p:nvSpPr>
          <p:cNvPr id="24" name="文本框 15"/>
          <p:cNvSpPr txBox="1">
            <a:spLocks noChangeArrowheads="1"/>
          </p:cNvSpPr>
          <p:nvPr/>
        </p:nvSpPr>
        <p:spPr bwMode="auto">
          <a:xfrm>
            <a:off x="397523" y="2199065"/>
            <a:ext cx="796066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4000" b="1" dirty="0">
                <a:solidFill>
                  <a:srgbClr val="242B33"/>
                </a:solidFill>
                <a:latin typeface="Arial" panose="020B0604020202020204" pitchFamily="34" charset="0"/>
                <a:ea typeface="微软雅黑" panose="020B0503020204020204" pitchFamily="34" charset="-122"/>
              </a:rPr>
              <a:t>多媒体课件制作</a:t>
            </a:r>
            <a:endParaRPr lang="en-US" altLang="zh-CN" sz="4000" b="1" dirty="0">
              <a:solidFill>
                <a:srgbClr val="242B33"/>
              </a:solidFill>
              <a:latin typeface="Arial" panose="020B0604020202020204" pitchFamily="34" charset="0"/>
              <a:ea typeface="微软雅黑" panose="020B0503020204020204" pitchFamily="34" charset="-122"/>
            </a:endParaRPr>
          </a:p>
          <a:p>
            <a:pPr algn="r">
              <a:lnSpc>
                <a:spcPct val="100000"/>
              </a:lnSpc>
              <a:spcBef>
                <a:spcPct val="0"/>
              </a:spcBef>
              <a:buNone/>
            </a:pPr>
            <a:r>
              <a:rPr lang="en-US" altLang="zh-CN" sz="4000" b="1" dirty="0">
                <a:solidFill>
                  <a:srgbClr val="242B33"/>
                </a:solidFill>
                <a:latin typeface="Arial" panose="020B0604020202020204" pitchFamily="34" charset="0"/>
                <a:ea typeface="微软雅黑" panose="020B0503020204020204" pitchFamily="34" charset="-122"/>
              </a:rPr>
              <a:t>——</a:t>
            </a:r>
            <a:r>
              <a:rPr lang="zh-CN" altLang="en-US" sz="4000" b="1" dirty="0">
                <a:solidFill>
                  <a:srgbClr val="242B33"/>
                </a:solidFill>
                <a:latin typeface="Arial" panose="020B0604020202020204" pitchFamily="34" charset="0"/>
                <a:ea typeface="微软雅黑" panose="020B0503020204020204" pitchFamily="34" charset="-122"/>
              </a:rPr>
              <a:t>使用</a:t>
            </a:r>
            <a:r>
              <a:rPr lang="en-US" altLang="zh-CN" sz="4000" b="1" dirty="0">
                <a:solidFill>
                  <a:srgbClr val="242B33"/>
                </a:solidFill>
                <a:latin typeface="Arial" panose="020B0604020202020204" pitchFamily="34" charset="0"/>
                <a:ea typeface="微软雅黑" panose="020B0503020204020204" pitchFamily="34" charset="-122"/>
              </a:rPr>
              <a:t>PPT</a:t>
            </a:r>
            <a:r>
              <a:rPr lang="zh-CN" altLang="en-US" sz="4000" b="1" dirty="0">
                <a:solidFill>
                  <a:srgbClr val="242B33"/>
                </a:solidFill>
                <a:latin typeface="Arial" panose="020B0604020202020204" pitchFamily="34" charset="0"/>
                <a:ea typeface="微软雅黑" panose="020B0503020204020204" pitchFamily="34" charset="-122"/>
              </a:rPr>
              <a:t>和美化大师</a:t>
            </a: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78975" y="92075"/>
            <a:ext cx="2495550" cy="762000"/>
          </a:xfrm>
          <a:prstGeom prst="rect">
            <a:avLst/>
          </a:prstGeom>
        </p:spPr>
      </p:pic>
    </p:spTree>
    <p:extLst>
      <p:ext uri="{BB962C8B-B14F-4D97-AF65-F5344CB8AC3E}">
        <p14:creationId xmlns:p14="http://schemas.microsoft.com/office/powerpoint/2010/main" val="711064388"/>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Scale>
                                      <p:cBhvr>
                                        <p:cTn id="13"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8"/>
                                        </p:tgtEl>
                                        <p:attrNameLst>
                                          <p:attrName>ppt_x</p:attrName>
                                          <p:attrName>ppt_y</p:attrName>
                                        </p:attrNameLst>
                                      </p:cBhvr>
                                    </p:animMotion>
                                    <p:animEffect transition="in" filter="fade">
                                      <p:cBhvr>
                                        <p:cTn id="15" dur="1000"/>
                                        <p:tgtEl>
                                          <p:spTgt spid="18"/>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Scale>
                                      <p:cBhvr>
                                        <p:cTn id="19"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2"/>
                                        </p:tgtEl>
                                        <p:attrNameLst>
                                          <p:attrName>ppt_x</p:attrName>
                                          <p:attrName>ppt_y</p:attrName>
                                        </p:attrNameLst>
                                      </p:cBhvr>
                                    </p:animMotion>
                                    <p:animEffect transition="in" filter="fade">
                                      <p:cBhvr>
                                        <p:cTn id="21" dur="1000"/>
                                        <p:tgtEl>
                                          <p:spTgt spid="22"/>
                                        </p:tgtEl>
                                      </p:cBhvr>
                                    </p:animEffect>
                                  </p:childTnLst>
                                </p:cTn>
                              </p:par>
                            </p:childTnLst>
                          </p:cTn>
                        </p:par>
                        <p:par>
                          <p:cTn id="22" fill="hold">
                            <p:stCondLst>
                              <p:cond delay="3000"/>
                            </p:stCondLst>
                            <p:childTnLst>
                              <p:par>
                                <p:cTn id="23" presetID="52"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Scale>
                                      <p:cBhvr>
                                        <p:cTn id="2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4"/>
                                        </p:tgtEl>
                                        <p:attrNameLst>
                                          <p:attrName>ppt_x</p:attrName>
                                          <p:attrName>ppt_y</p:attrName>
                                        </p:attrNameLst>
                                      </p:cBhvr>
                                    </p:animMotion>
                                    <p:animEffect transition="in" filter="fade">
                                      <p:cBhvr>
                                        <p:cTn id="2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2"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5" name="灰色1"/>
          <p:cNvGrpSpPr>
            <a:grpSpLocks/>
          </p:cNvGrpSpPr>
          <p:nvPr/>
        </p:nvGrpSpPr>
        <p:grpSpPr bwMode="auto">
          <a:xfrm>
            <a:off x="2532063" y="3551005"/>
            <a:ext cx="1046162" cy="1046162"/>
            <a:chOff x="3865855" y="346698"/>
            <a:chExt cx="1459921" cy="1460252"/>
          </a:xfrm>
        </p:grpSpPr>
        <p:sp>
          <p:nvSpPr>
            <p:cNvPr id="37" name="Oval 19@|1FFC:12961221|FBC:16777215|LFC:0|LBC:16777215"/>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标题</a:t>
              </a:r>
            </a:p>
          </p:txBody>
        </p:sp>
        <p:sp>
          <p:nvSpPr>
            <p:cNvPr id="39" name="未知@|5FFC:16777215|FBC:255|LFC:16777215|LBC:16777215"/>
            <p:cNvSpPr>
              <a:spLocks/>
            </p:cNvSpPr>
            <p:nvPr/>
          </p:nvSpPr>
          <p:spPr bwMode="auto">
            <a:xfrm>
              <a:off x="4034222" y="379935"/>
              <a:ext cx="1125402" cy="54953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灰色2"/>
          <p:cNvGrpSpPr>
            <a:grpSpLocks/>
          </p:cNvGrpSpPr>
          <p:nvPr/>
        </p:nvGrpSpPr>
        <p:grpSpPr bwMode="auto">
          <a:xfrm>
            <a:off x="4495800" y="3552592"/>
            <a:ext cx="1047750" cy="1047750"/>
            <a:chOff x="3865855" y="346698"/>
            <a:chExt cx="1459921" cy="1460252"/>
          </a:xfrm>
        </p:grpSpPr>
        <p:sp>
          <p:nvSpPr>
            <p:cNvPr id="46" name="Oval 19@|1FFC:12961221|FBC:16777215|LFC:0|LBC:16777215"/>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标题</a:t>
              </a:r>
            </a:p>
          </p:txBody>
        </p:sp>
        <p:sp>
          <p:nvSpPr>
            <p:cNvPr id="47" name="未知@|5FFC:16777215|FBC:255|LFC:16777215|LBC:16777215"/>
            <p:cNvSpPr>
              <a:spLocks/>
            </p:cNvSpPr>
            <p:nvPr/>
          </p:nvSpPr>
          <p:spPr bwMode="auto">
            <a:xfrm>
              <a:off x="4033967" y="379886"/>
              <a:ext cx="1125909" cy="55091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灰色3"/>
          <p:cNvGrpSpPr>
            <a:grpSpLocks/>
          </p:cNvGrpSpPr>
          <p:nvPr/>
        </p:nvGrpSpPr>
        <p:grpSpPr bwMode="auto">
          <a:xfrm>
            <a:off x="6446838" y="3551005"/>
            <a:ext cx="1046162" cy="1046162"/>
            <a:chOff x="3865855" y="346698"/>
            <a:chExt cx="1459921" cy="1460252"/>
          </a:xfrm>
        </p:grpSpPr>
        <p:sp>
          <p:nvSpPr>
            <p:cNvPr id="49" name="Oval 19@|1FFC:12961221|FBC:16777215|LFC:0|LBC:16777215"/>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标题</a:t>
              </a:r>
            </a:p>
          </p:txBody>
        </p:sp>
        <p:sp>
          <p:nvSpPr>
            <p:cNvPr id="50" name="未知@|5FFC:16777215|FBC:255|LFC:16777215|LBC:16777215"/>
            <p:cNvSpPr>
              <a:spLocks/>
            </p:cNvSpPr>
            <p:nvPr/>
          </p:nvSpPr>
          <p:spPr bwMode="auto">
            <a:xfrm>
              <a:off x="4034222" y="379935"/>
              <a:ext cx="1125402" cy="54953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灰色4"/>
          <p:cNvGrpSpPr>
            <a:grpSpLocks/>
          </p:cNvGrpSpPr>
          <p:nvPr/>
        </p:nvGrpSpPr>
        <p:grpSpPr bwMode="auto">
          <a:xfrm>
            <a:off x="8399463" y="3551005"/>
            <a:ext cx="1046162" cy="1046162"/>
            <a:chOff x="3865855" y="346698"/>
            <a:chExt cx="1459921" cy="1460252"/>
          </a:xfrm>
        </p:grpSpPr>
        <p:sp>
          <p:nvSpPr>
            <p:cNvPr id="52" name="Oval 19@|1FFC:12961221|FBC:16777215|LFC:0|LBC:16777215"/>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标题</a:t>
              </a:r>
            </a:p>
          </p:txBody>
        </p:sp>
        <p:sp>
          <p:nvSpPr>
            <p:cNvPr id="53" name="未知@|5FFC:16777215|FBC:255|LFC:16777215|LBC:16777215"/>
            <p:cNvSpPr>
              <a:spLocks/>
            </p:cNvSpPr>
            <p:nvPr/>
          </p:nvSpPr>
          <p:spPr bwMode="auto">
            <a:xfrm>
              <a:off x="4034222" y="379935"/>
              <a:ext cx="1125402" cy="54953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任意多边形 53"/>
          <p:cNvSpPr>
            <a:spLocks noChangeArrowheads="1"/>
          </p:cNvSpPr>
          <p:nvPr/>
        </p:nvSpPr>
        <p:spPr bwMode="ltGray">
          <a:xfrm>
            <a:off x="1439863" y="3408130"/>
            <a:ext cx="9144000" cy="1325562"/>
          </a:xfrm>
          <a:custGeom>
            <a:avLst/>
            <a:gdLst>
              <a:gd name="connsiteX0" fmla="*/ 3578958 w 9144000"/>
              <a:gd name="connsiteY0" fmla="*/ 0 h 1325563"/>
              <a:gd name="connsiteX1" fmla="*/ 4223601 w 9144000"/>
              <a:gd name="connsiteY1" fmla="*/ 518464 h 1325563"/>
              <a:gd name="connsiteX2" fmla="*/ 4234342 w 9144000"/>
              <a:gd name="connsiteY2" fmla="*/ 612775 h 1325563"/>
              <a:gd name="connsiteX3" fmla="*/ 4937124 w 9144000"/>
              <a:gd name="connsiteY3" fmla="*/ 612775 h 1325563"/>
              <a:gd name="connsiteX4" fmla="*/ 4937124 w 9144000"/>
              <a:gd name="connsiteY4" fmla="*/ 679328 h 1325563"/>
              <a:gd name="connsiteX5" fmla="*/ 4949861 w 9144000"/>
              <a:gd name="connsiteY5" fmla="*/ 791315 h 1325563"/>
              <a:gd name="connsiteX6" fmla="*/ 5522119 w 9144000"/>
              <a:gd name="connsiteY6" fmla="*/ 1251569 h 1325563"/>
              <a:gd name="connsiteX7" fmla="*/ 6107581 w 9144000"/>
              <a:gd name="connsiteY7" fmla="*/ 674681 h 1325563"/>
              <a:gd name="connsiteX8" fmla="*/ 6110287 w 9144000"/>
              <a:gd name="connsiteY8" fmla="*/ 674719 h 1325563"/>
              <a:gd name="connsiteX9" fmla="*/ 6110287 w 9144000"/>
              <a:gd name="connsiteY9" fmla="*/ 612775 h 1325563"/>
              <a:gd name="connsiteX10" fmla="*/ 6825890 w 9144000"/>
              <a:gd name="connsiteY10" fmla="*/ 612775 h 1325563"/>
              <a:gd name="connsiteX11" fmla="*/ 6836450 w 9144000"/>
              <a:gd name="connsiteY11" fmla="*/ 520055 h 1325563"/>
              <a:gd name="connsiteX12" fmla="*/ 7481032 w 9144000"/>
              <a:gd name="connsiteY12" fmla="*/ 1588 h 1325563"/>
              <a:gd name="connsiteX13" fmla="*/ 8125676 w 9144000"/>
              <a:gd name="connsiteY13" fmla="*/ 520052 h 1325563"/>
              <a:gd name="connsiteX14" fmla="*/ 8135513 w 9144000"/>
              <a:gd name="connsiteY14" fmla="*/ 606425 h 1325563"/>
              <a:gd name="connsiteX15" fmla="*/ 9144000 w 9144000"/>
              <a:gd name="connsiteY15" fmla="*/ 606425 h 1325563"/>
              <a:gd name="connsiteX16" fmla="*/ 9144000 w 9144000"/>
              <a:gd name="connsiteY16" fmla="*/ 682625 h 1325563"/>
              <a:gd name="connsiteX17" fmla="*/ 8066087 w 9144000"/>
              <a:gd name="connsiteY17" fmla="*/ 682625 h 1325563"/>
              <a:gd name="connsiteX18" fmla="*/ 8066087 w 9144000"/>
              <a:gd name="connsiteY18" fmla="*/ 648355 h 1325563"/>
              <a:gd name="connsiteX19" fmla="*/ 8053290 w 9144000"/>
              <a:gd name="connsiteY19" fmla="*/ 535839 h 1325563"/>
              <a:gd name="connsiteX20" fmla="*/ 7481094 w 9144000"/>
              <a:gd name="connsiteY20" fmla="*/ 75582 h 1325563"/>
              <a:gd name="connsiteX21" fmla="*/ 6908836 w 9144000"/>
              <a:gd name="connsiteY21" fmla="*/ 535836 h 1325563"/>
              <a:gd name="connsiteX22" fmla="*/ 6897687 w 9144000"/>
              <a:gd name="connsiteY22" fmla="*/ 633861 h 1325563"/>
              <a:gd name="connsiteX23" fmla="*/ 6897687 w 9144000"/>
              <a:gd name="connsiteY23" fmla="*/ 687388 h 1325563"/>
              <a:gd name="connsiteX24" fmla="*/ 6180335 w 9144000"/>
              <a:gd name="connsiteY24" fmla="*/ 687388 h 1325563"/>
              <a:gd name="connsiteX25" fmla="*/ 6166701 w 9144000"/>
              <a:gd name="connsiteY25" fmla="*/ 807099 h 1325563"/>
              <a:gd name="connsiteX26" fmla="*/ 5522058 w 9144000"/>
              <a:gd name="connsiteY26" fmla="*/ 1325563 h 1325563"/>
              <a:gd name="connsiteX27" fmla="*/ 4877475 w 9144000"/>
              <a:gd name="connsiteY27" fmla="*/ 807096 h 1325563"/>
              <a:gd name="connsiteX28" fmla="*/ 4863841 w 9144000"/>
              <a:gd name="connsiteY28" fmla="*/ 687388 h 1325563"/>
              <a:gd name="connsiteX29" fmla="*/ 4165599 w 9144000"/>
              <a:gd name="connsiteY29" fmla="*/ 687388 h 1325563"/>
              <a:gd name="connsiteX30" fmla="*/ 4165599 w 9144000"/>
              <a:gd name="connsiteY30" fmla="*/ 650867 h 1325563"/>
              <a:gd name="connsiteX31" fmla="*/ 4164481 w 9144000"/>
              <a:gd name="connsiteY31" fmla="*/ 650883 h 1325563"/>
              <a:gd name="connsiteX32" fmla="*/ 3579019 w 9144000"/>
              <a:gd name="connsiteY32" fmla="*/ 73994 h 1325563"/>
              <a:gd name="connsiteX33" fmla="*/ 3006761 w 9144000"/>
              <a:gd name="connsiteY33" fmla="*/ 534248 h 1325563"/>
              <a:gd name="connsiteX34" fmla="*/ 2997200 w 9144000"/>
              <a:gd name="connsiteY34" fmla="*/ 618312 h 1325563"/>
              <a:gd name="connsiteX35" fmla="*/ 2997200 w 9144000"/>
              <a:gd name="connsiteY35" fmla="*/ 687388 h 1325563"/>
              <a:gd name="connsiteX36" fmla="*/ 2274181 w 9144000"/>
              <a:gd name="connsiteY36" fmla="*/ 687388 h 1325563"/>
              <a:gd name="connsiteX37" fmla="*/ 2261451 w 9144000"/>
              <a:gd name="connsiteY37" fmla="*/ 799161 h 1325563"/>
              <a:gd name="connsiteX38" fmla="*/ 1616808 w 9144000"/>
              <a:gd name="connsiteY38" fmla="*/ 1317625 h 1325563"/>
              <a:gd name="connsiteX39" fmla="*/ 972226 w 9144000"/>
              <a:gd name="connsiteY39" fmla="*/ 799158 h 1325563"/>
              <a:gd name="connsiteX40" fmla="*/ 959677 w 9144000"/>
              <a:gd name="connsiteY40" fmla="*/ 688975 h 1325563"/>
              <a:gd name="connsiteX41" fmla="*/ 0 w 9144000"/>
              <a:gd name="connsiteY41" fmla="*/ 688975 h 1325563"/>
              <a:gd name="connsiteX42" fmla="*/ 0 w 9144000"/>
              <a:gd name="connsiteY42" fmla="*/ 612775 h 1325563"/>
              <a:gd name="connsiteX43" fmla="*/ 1028699 w 9144000"/>
              <a:gd name="connsiteY43" fmla="*/ 612775 h 1325563"/>
              <a:gd name="connsiteX44" fmla="*/ 1028699 w 9144000"/>
              <a:gd name="connsiteY44" fmla="*/ 666780 h 1325563"/>
              <a:gd name="connsiteX45" fmla="*/ 1031346 w 9144000"/>
              <a:gd name="connsiteY45" fmla="*/ 666743 h 1325563"/>
              <a:gd name="connsiteX46" fmla="*/ 1616869 w 9144000"/>
              <a:gd name="connsiteY46" fmla="*/ 1243631 h 1325563"/>
              <a:gd name="connsiteX47" fmla="*/ 2189066 w 9144000"/>
              <a:gd name="connsiteY47" fmla="*/ 783374 h 1325563"/>
              <a:gd name="connsiteX48" fmla="*/ 2201863 w 9144000"/>
              <a:gd name="connsiteY48" fmla="*/ 670862 h 1325563"/>
              <a:gd name="connsiteX49" fmla="*/ 2201863 w 9144000"/>
              <a:gd name="connsiteY49" fmla="*/ 612775 h 1325563"/>
              <a:gd name="connsiteX50" fmla="*/ 2923634 w 9144000"/>
              <a:gd name="connsiteY50" fmla="*/ 612775 h 1325563"/>
              <a:gd name="connsiteX51" fmla="*/ 2934375 w 9144000"/>
              <a:gd name="connsiteY51" fmla="*/ 518467 h 1325563"/>
              <a:gd name="connsiteX52" fmla="*/ 3578958 w 9144000"/>
              <a:gd name="connsiteY52" fmla="*/ 0 h 132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44000" h="1325563">
                <a:moveTo>
                  <a:pt x="3578958" y="0"/>
                </a:moveTo>
                <a:cubicBezTo>
                  <a:pt x="3894683" y="-53"/>
                  <a:pt x="4159113" y="221644"/>
                  <a:pt x="4223601" y="518464"/>
                </a:cubicBezTo>
                <a:lnTo>
                  <a:pt x="4234342" y="612775"/>
                </a:lnTo>
                <a:lnTo>
                  <a:pt x="4937124" y="612775"/>
                </a:lnTo>
                <a:lnTo>
                  <a:pt x="4937124" y="679328"/>
                </a:lnTo>
                <a:lnTo>
                  <a:pt x="4949861" y="791315"/>
                </a:lnTo>
                <a:cubicBezTo>
                  <a:pt x="5007074" y="1054818"/>
                  <a:pt x="5241824" y="1251622"/>
                  <a:pt x="5522119" y="1251569"/>
                </a:cubicBezTo>
                <a:cubicBezTo>
                  <a:pt x="5842394" y="1251569"/>
                  <a:pt x="6103244" y="994571"/>
                  <a:pt x="6107581" y="674681"/>
                </a:cubicBezTo>
                <a:lnTo>
                  <a:pt x="6110287" y="674719"/>
                </a:lnTo>
                <a:lnTo>
                  <a:pt x="6110287" y="612775"/>
                </a:lnTo>
                <a:lnTo>
                  <a:pt x="6825890" y="612775"/>
                </a:lnTo>
                <a:lnTo>
                  <a:pt x="6836450" y="520055"/>
                </a:lnTo>
                <a:cubicBezTo>
                  <a:pt x="6900938" y="223245"/>
                  <a:pt x="7165360" y="1588"/>
                  <a:pt x="7481032" y="1588"/>
                </a:cubicBezTo>
                <a:cubicBezTo>
                  <a:pt x="7796758" y="1535"/>
                  <a:pt x="8061188" y="223232"/>
                  <a:pt x="8125676" y="520052"/>
                </a:cubicBezTo>
                <a:lnTo>
                  <a:pt x="8135513" y="606425"/>
                </a:lnTo>
                <a:lnTo>
                  <a:pt x="9144000" y="606425"/>
                </a:lnTo>
                <a:lnTo>
                  <a:pt x="9144000" y="682625"/>
                </a:lnTo>
                <a:lnTo>
                  <a:pt x="8066087" y="682625"/>
                </a:lnTo>
                <a:lnTo>
                  <a:pt x="8066087" y="648355"/>
                </a:lnTo>
                <a:lnTo>
                  <a:pt x="8053290" y="535839"/>
                </a:lnTo>
                <a:cubicBezTo>
                  <a:pt x="7996078" y="272346"/>
                  <a:pt x="7761335" y="75582"/>
                  <a:pt x="7481094" y="75582"/>
                </a:cubicBezTo>
                <a:cubicBezTo>
                  <a:pt x="7200799" y="75529"/>
                  <a:pt x="6966049" y="272333"/>
                  <a:pt x="6908836" y="535836"/>
                </a:cubicBezTo>
                <a:lnTo>
                  <a:pt x="6897687" y="633861"/>
                </a:lnTo>
                <a:lnTo>
                  <a:pt x="6897687" y="687388"/>
                </a:lnTo>
                <a:lnTo>
                  <a:pt x="6180335" y="687388"/>
                </a:lnTo>
                <a:lnTo>
                  <a:pt x="6166701" y="807099"/>
                </a:lnTo>
                <a:cubicBezTo>
                  <a:pt x="6102213" y="1103919"/>
                  <a:pt x="5837783" y="1325616"/>
                  <a:pt x="5522058" y="1325563"/>
                </a:cubicBezTo>
                <a:cubicBezTo>
                  <a:pt x="5206386" y="1325563"/>
                  <a:pt x="4941963" y="1103906"/>
                  <a:pt x="4877475" y="807096"/>
                </a:cubicBezTo>
                <a:lnTo>
                  <a:pt x="4863841" y="687388"/>
                </a:lnTo>
                <a:lnTo>
                  <a:pt x="4165599" y="687388"/>
                </a:lnTo>
                <a:lnTo>
                  <a:pt x="4165599" y="650867"/>
                </a:lnTo>
                <a:lnTo>
                  <a:pt x="4164481" y="650883"/>
                </a:lnTo>
                <a:cubicBezTo>
                  <a:pt x="4160144" y="330992"/>
                  <a:pt x="3899294" y="73994"/>
                  <a:pt x="3579019" y="73994"/>
                </a:cubicBezTo>
                <a:cubicBezTo>
                  <a:pt x="3298724" y="73941"/>
                  <a:pt x="3063974" y="270745"/>
                  <a:pt x="3006761" y="534248"/>
                </a:cubicBezTo>
                <a:lnTo>
                  <a:pt x="2997200" y="618312"/>
                </a:lnTo>
                <a:lnTo>
                  <a:pt x="2997200" y="687388"/>
                </a:lnTo>
                <a:lnTo>
                  <a:pt x="2274181" y="687388"/>
                </a:lnTo>
                <a:lnTo>
                  <a:pt x="2261451" y="799161"/>
                </a:lnTo>
                <a:cubicBezTo>
                  <a:pt x="2196963" y="1095981"/>
                  <a:pt x="1932534" y="1317678"/>
                  <a:pt x="1616808" y="1317625"/>
                </a:cubicBezTo>
                <a:cubicBezTo>
                  <a:pt x="1301136" y="1317625"/>
                  <a:pt x="1036713" y="1095968"/>
                  <a:pt x="972226" y="799158"/>
                </a:cubicBezTo>
                <a:lnTo>
                  <a:pt x="959677" y="688975"/>
                </a:lnTo>
                <a:lnTo>
                  <a:pt x="0" y="688975"/>
                </a:lnTo>
                <a:lnTo>
                  <a:pt x="0" y="612775"/>
                </a:lnTo>
                <a:lnTo>
                  <a:pt x="1028699" y="612775"/>
                </a:lnTo>
                <a:lnTo>
                  <a:pt x="1028699" y="666780"/>
                </a:lnTo>
                <a:lnTo>
                  <a:pt x="1031346" y="666743"/>
                </a:lnTo>
                <a:cubicBezTo>
                  <a:pt x="1035683" y="986633"/>
                  <a:pt x="1296532" y="1243692"/>
                  <a:pt x="1616869" y="1243631"/>
                </a:cubicBezTo>
                <a:cubicBezTo>
                  <a:pt x="1897110" y="1243631"/>
                  <a:pt x="2131853" y="1046867"/>
                  <a:pt x="2189066" y="783374"/>
                </a:cubicBezTo>
                <a:lnTo>
                  <a:pt x="2201863" y="670862"/>
                </a:lnTo>
                <a:lnTo>
                  <a:pt x="2201863" y="612775"/>
                </a:lnTo>
                <a:lnTo>
                  <a:pt x="2923634" y="612775"/>
                </a:lnTo>
                <a:lnTo>
                  <a:pt x="2934375" y="518467"/>
                </a:lnTo>
                <a:cubicBezTo>
                  <a:pt x="2998863" y="221657"/>
                  <a:pt x="3263286" y="0"/>
                  <a:pt x="3578958" y="0"/>
                </a:cubicBezTo>
                <a:close/>
              </a:path>
            </a:pathLst>
          </a:custGeom>
          <a:solidFill>
            <a:schemeClr val="tx1">
              <a:lumMod val="75000"/>
              <a:lumOff val="25000"/>
            </a:schemeClr>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19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55" name="Oval 19"/>
          <p:cNvSpPr>
            <a:spLocks noChangeArrowheads="1"/>
          </p:cNvSpPr>
          <p:nvPr/>
        </p:nvSpPr>
        <p:spPr bwMode="auto">
          <a:xfrm>
            <a:off x="2532063" y="3544655"/>
            <a:ext cx="1046162" cy="104775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rPr>
              <a:t>1</a:t>
            </a:r>
            <a:endParaRPr kumimoji="0" lang="zh-CN" altLang="en-US"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56" name="Oval 19"/>
          <p:cNvSpPr>
            <a:spLocks noChangeArrowheads="1"/>
          </p:cNvSpPr>
          <p:nvPr/>
        </p:nvSpPr>
        <p:spPr bwMode="auto">
          <a:xfrm>
            <a:off x="4495800" y="3546242"/>
            <a:ext cx="1047750" cy="104775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rPr>
              <a:t>2</a:t>
            </a:r>
            <a:endParaRPr kumimoji="0" lang="zh-CN" altLang="en-US"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57" name="Oval 19"/>
          <p:cNvSpPr>
            <a:spLocks noChangeArrowheads="1"/>
          </p:cNvSpPr>
          <p:nvPr/>
        </p:nvSpPr>
        <p:spPr bwMode="auto">
          <a:xfrm>
            <a:off x="6446838" y="3544655"/>
            <a:ext cx="1046162" cy="104775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rPr>
              <a:t>3</a:t>
            </a:r>
            <a:endParaRPr kumimoji="0" lang="zh-CN" altLang="en-US"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58" name="Oval 19"/>
          <p:cNvSpPr>
            <a:spLocks noChangeArrowheads="1"/>
          </p:cNvSpPr>
          <p:nvPr/>
        </p:nvSpPr>
        <p:spPr bwMode="auto">
          <a:xfrm>
            <a:off x="8399463" y="3544655"/>
            <a:ext cx="1046162" cy="104775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rPr>
              <a:t>4</a:t>
            </a:r>
            <a:endParaRPr kumimoji="0" lang="zh-CN" altLang="en-US" sz="4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59" name="TextBox 13"/>
          <p:cNvSpPr txBox="1"/>
          <p:nvPr/>
        </p:nvSpPr>
        <p:spPr>
          <a:xfrm>
            <a:off x="2274888" y="4844817"/>
            <a:ext cx="1441450" cy="738664"/>
          </a:xfrm>
          <a:prstGeom prst="rect">
            <a:avLst/>
          </a:prstGeom>
          <a:noFill/>
        </p:spPr>
        <p:txBody>
          <a:bodyPr lIns="0" tIns="0" rIns="0" bIns="0">
            <a:spAutoFit/>
          </a:bodyPr>
          <a:lstStyle/>
          <a:p>
            <a:pPr lvl="0" algn="ctr" defTabSz="1216817">
              <a:spcBef>
                <a:spcPct val="20000"/>
              </a:spcBef>
              <a:defRPr/>
            </a:pPr>
            <a:r>
              <a:rPr lang="zh-CN" altLang="en-US" sz="24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海量在线模板素材</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13"/>
          <p:cNvSpPr txBox="1"/>
          <p:nvPr/>
        </p:nvSpPr>
        <p:spPr>
          <a:xfrm>
            <a:off x="4333875" y="4844817"/>
            <a:ext cx="1441450" cy="738664"/>
          </a:xfrm>
          <a:prstGeom prst="rect">
            <a:avLst/>
          </a:prstGeom>
          <a:noFill/>
        </p:spPr>
        <p:txBody>
          <a:bodyPr lIns="0" tIns="0" rIns="0" bIns="0">
            <a:spAutoFit/>
          </a:bodyPr>
          <a:lstStyle/>
          <a:p>
            <a:pPr lvl="0" algn="ctr" defTabSz="1216817">
              <a:spcBef>
                <a:spcPct val="20000"/>
              </a:spcBef>
              <a:defRPr/>
            </a:pPr>
            <a:r>
              <a:rPr lang="zh-CN" altLang="en-US" sz="24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一键美化智能体验</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3" name="TextBox 13"/>
          <p:cNvSpPr txBox="1"/>
          <p:nvPr/>
        </p:nvSpPr>
        <p:spPr>
          <a:xfrm>
            <a:off x="6286500" y="4844817"/>
            <a:ext cx="1441450" cy="738664"/>
          </a:xfrm>
          <a:prstGeom prst="rect">
            <a:avLst/>
          </a:prstGeom>
          <a:noFill/>
        </p:spPr>
        <p:txBody>
          <a:bodyPr lIns="0" tIns="0" rIns="0" bIns="0">
            <a:spAutoFit/>
          </a:bodyPr>
          <a:lstStyle/>
          <a:p>
            <a:pPr lvl="0" algn="ctr" defTabSz="1216817">
              <a:spcBef>
                <a:spcPct val="20000"/>
              </a:spcBef>
              <a:defRPr/>
            </a:pPr>
            <a:r>
              <a:rPr lang="zh-CN" altLang="en-US" sz="24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一键输出安全方便</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5" name="TextBox 13"/>
          <p:cNvSpPr txBox="1"/>
          <p:nvPr/>
        </p:nvSpPr>
        <p:spPr>
          <a:xfrm>
            <a:off x="8210550" y="4844817"/>
            <a:ext cx="1441450" cy="738664"/>
          </a:xfrm>
          <a:prstGeom prst="rect">
            <a:avLst/>
          </a:prstGeom>
          <a:noFill/>
        </p:spPr>
        <p:txBody>
          <a:bodyPr lIns="0" tIns="0" rIns="0" bIns="0">
            <a:spAutoFit/>
          </a:bodyPr>
          <a:lstStyle/>
          <a:p>
            <a:pPr lvl="0" algn="ctr" defTabSz="1216817">
              <a:spcBef>
                <a:spcPct val="20000"/>
              </a:spcBef>
              <a:defRPr/>
            </a:pPr>
            <a:r>
              <a:rPr lang="zh-CN" altLang="en-US" sz="24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完美结合共享畅快</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7" name="矩形 66"/>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8" name="文本框 4"/>
          <p:cNvSpPr txBox="1">
            <a:spLocks noChangeArrowheads="1"/>
          </p:cNvSpPr>
          <p:nvPr/>
        </p:nvSpPr>
        <p:spPr bwMode="auto">
          <a:xfrm>
            <a:off x="295275" y="561975"/>
            <a:ext cx="31638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一、</a:t>
            </a:r>
            <a:r>
              <a:rPr lang="en-US" altLang="zh-CN" sz="2000" b="1" dirty="0">
                <a:solidFill>
                  <a:prstClr val="black"/>
                </a:solidFill>
                <a:latin typeface="微软雅黑" panose="020B0503020204020204" pitchFamily="34" charset="-122"/>
                <a:ea typeface="微软雅黑" panose="020B0503020204020204" pitchFamily="34" charset="-122"/>
              </a:rPr>
              <a:t>PPT</a:t>
            </a:r>
            <a:r>
              <a:rPr lang="zh-CN" altLang="en-US" sz="2000" b="1" dirty="0">
                <a:solidFill>
                  <a:prstClr val="black"/>
                </a:solidFill>
                <a:latin typeface="微软雅黑" panose="020B0503020204020204" pitchFamily="34" charset="-122"/>
                <a:ea typeface="微软雅黑" panose="020B0503020204020204" pitchFamily="34" charset="-122"/>
              </a:rPr>
              <a:t>美化大师概述</a:t>
            </a:r>
          </a:p>
        </p:txBody>
      </p:sp>
      <p:sp>
        <p:nvSpPr>
          <p:cNvPr id="31" name="任意多边形 30"/>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2" name="矩形 1"/>
          <p:cNvSpPr/>
          <p:nvPr/>
        </p:nvSpPr>
        <p:spPr>
          <a:xfrm>
            <a:off x="924718" y="1261777"/>
            <a:ext cx="10448131" cy="1135054"/>
          </a:xfrm>
          <a:prstGeom prst="rect">
            <a:avLst/>
          </a:prstGeom>
        </p:spPr>
        <p:txBody>
          <a:bodyPr wrap="square">
            <a:spAutoFit/>
          </a:bodyPr>
          <a:lstStyle/>
          <a:p>
            <a:pPr indent="457200">
              <a:lnSpc>
                <a:spcPct val="150000"/>
              </a:lnSpc>
            </a:pPr>
            <a:r>
              <a:rPr lang="en-US" altLang="zh-CN" sz="2400" dirty="0">
                <a:latin typeface="微软雅黑" panose="020B0503020204020204" pitchFamily="34" charset="-122"/>
                <a:ea typeface="微软雅黑" panose="020B0503020204020204" pitchFamily="34" charset="-122"/>
              </a:rPr>
              <a:t>PPT</a:t>
            </a:r>
            <a:r>
              <a:rPr lang="zh-CN" altLang="en-US" sz="2400" dirty="0">
                <a:latin typeface="微软雅黑" panose="020B0503020204020204" pitchFamily="34" charset="-122"/>
                <a:ea typeface="微软雅黑" panose="020B0503020204020204" pitchFamily="34" charset="-122"/>
              </a:rPr>
              <a:t>美化大师是一款</a:t>
            </a:r>
            <a:r>
              <a:rPr lang="en-US" altLang="zh-CN" sz="2400" dirty="0">
                <a:latin typeface="微软雅黑" panose="020B0503020204020204" pitchFamily="34" charset="-122"/>
                <a:ea typeface="微软雅黑" panose="020B0503020204020204" pitchFamily="34" charset="-122"/>
              </a:rPr>
              <a:t>PPT</a:t>
            </a:r>
            <a:r>
              <a:rPr lang="zh-CN" altLang="en-US" sz="2400" dirty="0">
                <a:latin typeface="微软雅黑" panose="020B0503020204020204" pitchFamily="34" charset="-122"/>
                <a:ea typeface="微软雅黑" panose="020B0503020204020204" pitchFamily="34" charset="-122"/>
              </a:rPr>
              <a:t>幻灯片软件美化插件，他为用户提供了丰富的</a:t>
            </a:r>
            <a:r>
              <a:rPr lang="en-US" altLang="zh-CN" sz="2400" dirty="0">
                <a:latin typeface="微软雅黑" panose="020B0503020204020204" pitchFamily="34" charset="-122"/>
                <a:ea typeface="微软雅黑" panose="020B0503020204020204" pitchFamily="34" charset="-122"/>
              </a:rPr>
              <a:t>PPT</a:t>
            </a:r>
            <a:r>
              <a:rPr lang="zh-CN" altLang="en-US" sz="2400" dirty="0">
                <a:latin typeface="微软雅黑" panose="020B0503020204020204" pitchFamily="34" charset="-122"/>
                <a:ea typeface="微软雅黑" panose="020B0503020204020204" pitchFamily="34" charset="-122"/>
              </a:rPr>
              <a:t>模板，具有一键美化的特色，系统稳定，操作简易，运行快速。</a:t>
            </a:r>
          </a:p>
        </p:txBody>
      </p:sp>
    </p:spTree>
    <p:extLst>
      <p:ext uri="{BB962C8B-B14F-4D97-AF65-F5344CB8AC3E}">
        <p14:creationId xmlns:p14="http://schemas.microsoft.com/office/powerpoint/2010/main" val="239384592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10" dur="1000" fill="hold"/>
                                        <p:tgtEl>
                                          <p:spTgt spid="3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5"/>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decel="50000" fill="hold">
                                          <p:stCondLst>
                                            <p:cond delay="0"/>
                                          </p:stCondLst>
                                        </p:cTn>
                                        <p:tgtEl>
                                          <p:spTgt spid="40"/>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40"/>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40"/>
                                        </p:tgtEl>
                                        <p:attrNameLst>
                                          <p:attrName>ppt_w</p:attrName>
                                        </p:attrNameLst>
                                      </p:cBhvr>
                                      <p:tavLst>
                                        <p:tav tm="0">
                                          <p:val>
                                            <p:strVal val="#ppt_w*.05"/>
                                          </p:val>
                                        </p:tav>
                                        <p:tav tm="100000">
                                          <p:val>
                                            <p:strVal val="#ppt_w"/>
                                          </p:val>
                                        </p:tav>
                                      </p:tavLst>
                                    </p:anim>
                                    <p:anim calcmode="lin" valueType="num">
                                      <p:cBhvr>
                                        <p:cTn id="21" dur="1000" fill="hold"/>
                                        <p:tgtEl>
                                          <p:spTgt spid="40"/>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40"/>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40"/>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40"/>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40"/>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p:cTn id="29" dur="500" decel="50000" fill="hold">
                                          <p:stCondLst>
                                            <p:cond delay="0"/>
                                          </p:stCondLst>
                                        </p:cTn>
                                        <p:tgtEl>
                                          <p:spTgt spid="48"/>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48"/>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48"/>
                                        </p:tgtEl>
                                        <p:attrNameLst>
                                          <p:attrName>ppt_w</p:attrName>
                                        </p:attrNameLst>
                                      </p:cBhvr>
                                      <p:tavLst>
                                        <p:tav tm="0">
                                          <p:val>
                                            <p:strVal val="#ppt_w*.05"/>
                                          </p:val>
                                        </p:tav>
                                        <p:tav tm="100000">
                                          <p:val>
                                            <p:strVal val="#ppt_w"/>
                                          </p:val>
                                        </p:tav>
                                      </p:tavLst>
                                    </p:anim>
                                    <p:anim calcmode="lin" valueType="num">
                                      <p:cBhvr>
                                        <p:cTn id="32" dur="1000" fill="hold"/>
                                        <p:tgtEl>
                                          <p:spTgt spid="48"/>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48"/>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48"/>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48"/>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48"/>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p:cTn id="40"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43" dur="1000" fill="hold"/>
                                        <p:tgtEl>
                                          <p:spTgt spid="51"/>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51"/>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p:cTn id="51" dur="500" decel="50000" fill="hold">
                                          <p:stCondLst>
                                            <p:cond delay="0"/>
                                          </p:stCondLst>
                                        </p:cTn>
                                        <p:tgtEl>
                                          <p:spTgt spid="54"/>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54"/>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54"/>
                                        </p:tgtEl>
                                        <p:attrNameLst>
                                          <p:attrName>ppt_w</p:attrName>
                                        </p:attrNameLst>
                                      </p:cBhvr>
                                      <p:tavLst>
                                        <p:tav tm="0">
                                          <p:val>
                                            <p:strVal val="#ppt_w*.05"/>
                                          </p:val>
                                        </p:tav>
                                        <p:tav tm="100000">
                                          <p:val>
                                            <p:strVal val="#ppt_w"/>
                                          </p:val>
                                        </p:tav>
                                      </p:tavLst>
                                    </p:anim>
                                    <p:anim calcmode="lin" valueType="num">
                                      <p:cBhvr>
                                        <p:cTn id="54" dur="1000" fill="hold"/>
                                        <p:tgtEl>
                                          <p:spTgt spid="54"/>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54"/>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54"/>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54"/>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54"/>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p:cTn id="62"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65" dur="1000" fill="hold"/>
                                        <p:tgtEl>
                                          <p:spTgt spid="55"/>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55"/>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 calcmode="lin" valueType="num">
                                      <p:cBhvr>
                                        <p:cTn id="73" dur="500" decel="50000" fill="hold">
                                          <p:stCondLst>
                                            <p:cond delay="0"/>
                                          </p:stCondLst>
                                        </p:cTn>
                                        <p:tgtEl>
                                          <p:spTgt spid="56"/>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56"/>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56"/>
                                        </p:tgtEl>
                                        <p:attrNameLst>
                                          <p:attrName>ppt_w</p:attrName>
                                        </p:attrNameLst>
                                      </p:cBhvr>
                                      <p:tavLst>
                                        <p:tav tm="0">
                                          <p:val>
                                            <p:strVal val="#ppt_w*.05"/>
                                          </p:val>
                                        </p:tav>
                                        <p:tav tm="100000">
                                          <p:val>
                                            <p:strVal val="#ppt_w"/>
                                          </p:val>
                                        </p:tav>
                                      </p:tavLst>
                                    </p:anim>
                                    <p:anim calcmode="lin" valueType="num">
                                      <p:cBhvr>
                                        <p:cTn id="76" dur="1000" fill="hold"/>
                                        <p:tgtEl>
                                          <p:spTgt spid="56"/>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56"/>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56"/>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56"/>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56"/>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57"/>
                                        </p:tgtEl>
                                        <p:attrNameLst>
                                          <p:attrName>style.visibility</p:attrName>
                                        </p:attrNameLst>
                                      </p:cBhvr>
                                      <p:to>
                                        <p:strVal val="visible"/>
                                      </p:to>
                                    </p:set>
                                    <p:anim calcmode="lin" valueType="num">
                                      <p:cBhvr>
                                        <p:cTn id="84" dur="500" decel="50000" fill="hold">
                                          <p:stCondLst>
                                            <p:cond delay="0"/>
                                          </p:stCondLst>
                                        </p:cTn>
                                        <p:tgtEl>
                                          <p:spTgt spid="57"/>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57"/>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57"/>
                                        </p:tgtEl>
                                        <p:attrNameLst>
                                          <p:attrName>ppt_w</p:attrName>
                                        </p:attrNameLst>
                                      </p:cBhvr>
                                      <p:tavLst>
                                        <p:tav tm="0">
                                          <p:val>
                                            <p:strVal val="#ppt_w*.05"/>
                                          </p:val>
                                        </p:tav>
                                        <p:tav tm="100000">
                                          <p:val>
                                            <p:strVal val="#ppt_w"/>
                                          </p:val>
                                        </p:tav>
                                      </p:tavLst>
                                    </p:anim>
                                    <p:anim calcmode="lin" valueType="num">
                                      <p:cBhvr>
                                        <p:cTn id="87" dur="1000" fill="hold"/>
                                        <p:tgtEl>
                                          <p:spTgt spid="57"/>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57"/>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57"/>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57"/>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57"/>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decel="50000" fill="hold">
                                          <p:stCondLst>
                                            <p:cond delay="0"/>
                                          </p:stCondLst>
                                        </p:cTn>
                                        <p:tgtEl>
                                          <p:spTgt spid="58"/>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58"/>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58"/>
                                        </p:tgtEl>
                                        <p:attrNameLst>
                                          <p:attrName>ppt_w</p:attrName>
                                        </p:attrNameLst>
                                      </p:cBhvr>
                                      <p:tavLst>
                                        <p:tav tm="0">
                                          <p:val>
                                            <p:strVal val="#ppt_w*.05"/>
                                          </p:val>
                                        </p:tav>
                                        <p:tav tm="100000">
                                          <p:val>
                                            <p:strVal val="#ppt_w"/>
                                          </p:val>
                                        </p:tav>
                                      </p:tavLst>
                                    </p:anim>
                                    <p:anim calcmode="lin" valueType="num">
                                      <p:cBhvr>
                                        <p:cTn id="98" dur="1000" fill="hold"/>
                                        <p:tgtEl>
                                          <p:spTgt spid="58"/>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58"/>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58"/>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58"/>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58"/>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59"/>
                                        </p:tgtEl>
                                        <p:attrNameLst>
                                          <p:attrName>style.visibility</p:attrName>
                                        </p:attrNameLst>
                                      </p:cBhvr>
                                      <p:to>
                                        <p:strVal val="visible"/>
                                      </p:to>
                                    </p:set>
                                    <p:anim calcmode="lin" valueType="num">
                                      <p:cBhvr>
                                        <p:cTn id="106"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109" dur="1000" fill="hold"/>
                                        <p:tgtEl>
                                          <p:spTgt spid="59"/>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59"/>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61"/>
                                        </p:tgtEl>
                                        <p:attrNameLst>
                                          <p:attrName>style.visibility</p:attrName>
                                        </p:attrNameLst>
                                      </p:cBhvr>
                                      <p:to>
                                        <p:strVal val="visible"/>
                                      </p:to>
                                    </p:set>
                                    <p:anim calcmode="lin" valueType="num">
                                      <p:cBhvr>
                                        <p:cTn id="11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20" dur="1000" fill="hold"/>
                                        <p:tgtEl>
                                          <p:spTgt spid="61"/>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61"/>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63"/>
                                        </p:tgtEl>
                                        <p:attrNameLst>
                                          <p:attrName>style.visibility</p:attrName>
                                        </p:attrNameLst>
                                      </p:cBhvr>
                                      <p:to>
                                        <p:strVal val="visible"/>
                                      </p:to>
                                    </p:set>
                                    <p:anim calcmode="lin" valueType="num">
                                      <p:cBhvr>
                                        <p:cTn id="128"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131" dur="1000" fill="hold"/>
                                        <p:tgtEl>
                                          <p:spTgt spid="63"/>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63"/>
                                        </p:tgtEl>
                                      </p:cBhvr>
                                    </p:animEffect>
                                  </p:childTnLst>
                                </p:cTn>
                              </p:par>
                            </p:childTnLst>
                          </p:cTn>
                        </p:par>
                        <p:par>
                          <p:cTn id="136" fill="hold">
                            <p:stCondLst>
                              <p:cond delay="12000"/>
                            </p:stCondLst>
                            <p:childTnLst>
                              <p:par>
                                <p:cTn id="137" presetID="25" presetClass="entr" presetSubtype="0" fill="hold" grpId="0" nodeType="afterEffect">
                                  <p:stCondLst>
                                    <p:cond delay="0"/>
                                  </p:stCondLst>
                                  <p:childTnLst>
                                    <p:set>
                                      <p:cBhvr>
                                        <p:cTn id="138" dur="1" fill="hold">
                                          <p:stCondLst>
                                            <p:cond delay="0"/>
                                          </p:stCondLst>
                                        </p:cTn>
                                        <p:tgtEl>
                                          <p:spTgt spid="65"/>
                                        </p:tgtEl>
                                        <p:attrNameLst>
                                          <p:attrName>style.visibility</p:attrName>
                                        </p:attrNameLst>
                                      </p:cBhvr>
                                      <p:to>
                                        <p:strVal val="visible"/>
                                      </p:to>
                                    </p:set>
                                    <p:anim calcmode="lin" valueType="num">
                                      <p:cBhvr>
                                        <p:cTn id="13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142" dur="1000" fill="hold"/>
                                        <p:tgtEl>
                                          <p:spTgt spid="65"/>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59" grpId="0"/>
      <p:bldP spid="61" grpId="0"/>
      <p:bldP spid="63" grpId="0"/>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80" name="矩形 79"/>
          <p:cNvSpPr/>
          <p:nvPr/>
        </p:nvSpPr>
        <p:spPr>
          <a:xfrm>
            <a:off x="2623704" y="3342730"/>
            <a:ext cx="6945687"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black"/>
                </a:solidFill>
                <a:effectLst/>
                <a:uLnTx/>
                <a:uFillTx/>
                <a:latin typeface="微软雅黑"/>
                <a:ea typeface="微软雅黑"/>
                <a:cs typeface="+mn-cs"/>
              </a:rPr>
              <a:t>PPT</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美化大师基本操作演示</a:t>
            </a: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4" y="561975"/>
            <a:ext cx="37590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二、基本操作</a:t>
            </a: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2308028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0" dur="1000" fill="hold"/>
                                        <p:tgtEl>
                                          <p:spTgt spid="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p:cTn id="18"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21" dur="1000" fill="hold"/>
                                        <p:tgtEl>
                                          <p:spTgt spid="7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9"/>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p:cTn id="29"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8" name="TextBox 8"/>
            <p:cNvSpPr txBox="1"/>
            <p:nvPr/>
          </p:nvSpPr>
          <p:spPr>
            <a:xfrm>
              <a:off x="1165765" y="261793"/>
              <a:ext cx="1217164" cy="122130"/>
            </a:xfrm>
            <a:prstGeom prst="rect">
              <a:avLst/>
            </a:prstGeom>
            <a:solidFill>
              <a:srgbClr val="6CAE43"/>
            </a:solidFill>
            <a:ln>
              <a:solidFill>
                <a:srgbClr val="6CAE43"/>
              </a:solidFill>
            </a:ln>
          </p:spPr>
          <p:txBody>
            <a:bodyPr wrap="none" rtlCol="0">
              <a:spAutoFit/>
            </a:bodyPr>
            <a:lstStyle/>
            <a:p>
              <a:pPr algn="ctr">
                <a:spcBef>
                  <a:spcPct val="0"/>
                </a:spcBef>
              </a:pP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高质量</a:t>
              </a:r>
              <a:r>
                <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PPT</a:t>
              </a: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课件制作</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03</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67650937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5474812" y="4413959"/>
            <a:ext cx="869911" cy="1040948"/>
            <a:chOff x="5444709" y="3791534"/>
            <a:chExt cx="869911" cy="1040948"/>
          </a:xfrm>
        </p:grpSpPr>
        <p:grpSp>
          <p:nvGrpSpPr>
            <p:cNvPr id="17" name="组合 16"/>
            <p:cNvGrpSpPr/>
            <p:nvPr/>
          </p:nvGrpSpPr>
          <p:grpSpPr>
            <a:xfrm>
              <a:off x="5886850" y="3791534"/>
              <a:ext cx="427770" cy="411380"/>
              <a:chOff x="5602055" y="3208869"/>
              <a:chExt cx="895089" cy="860794"/>
            </a:xfrm>
            <a:gradFill>
              <a:gsLst>
                <a:gs pos="0">
                  <a:srgbClr val="1B2C45"/>
                </a:gs>
                <a:gs pos="100000">
                  <a:srgbClr val="254E8C"/>
                </a:gs>
              </a:gsLst>
              <a:lin ang="19200000" scaled="0"/>
            </a:gradFill>
          </p:grpSpPr>
          <p:sp>
            <p:nvSpPr>
              <p:cNvPr id="18" name="Oval 131"/>
              <p:cNvSpPr>
                <a:spLocks noChangeArrowheads="1"/>
              </p:cNvSpPr>
              <p:nvPr/>
            </p:nvSpPr>
            <p:spPr bwMode="auto">
              <a:xfrm>
                <a:off x="5848204" y="3208869"/>
                <a:ext cx="402790" cy="407944"/>
              </a:xfrm>
              <a:prstGeom prst="ellipse">
                <a:avLst/>
              </a:pr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Freeform 134"/>
              <p:cNvSpPr>
                <a:spLocks/>
              </p:cNvSpPr>
              <p:nvPr/>
            </p:nvSpPr>
            <p:spPr bwMode="auto">
              <a:xfrm>
                <a:off x="5602055" y="3680434"/>
                <a:ext cx="895089" cy="389229"/>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22" name="矩形 21"/>
            <p:cNvSpPr/>
            <p:nvPr/>
          </p:nvSpPr>
          <p:spPr>
            <a:xfrm>
              <a:off x="5444709" y="4432372"/>
              <a:ext cx="184731"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203E6B"/>
                </a:solidFill>
                <a:effectLst/>
                <a:uLnTx/>
                <a:uFillTx/>
                <a:latin typeface="方正姚体" panose="02010601030101010101" pitchFamily="2" charset="-122"/>
                <a:ea typeface="方正姚体" panose="02010601030101010101" pitchFamily="2" charset="-122"/>
                <a:cs typeface="+mn-cs"/>
              </a:endParaRPr>
            </a:p>
          </p:txBody>
        </p:sp>
      </p:grpSp>
      <p:grpSp>
        <p:nvGrpSpPr>
          <p:cNvPr id="8" name="组合 7"/>
          <p:cNvGrpSpPr/>
          <p:nvPr/>
        </p:nvGrpSpPr>
        <p:grpSpPr>
          <a:xfrm>
            <a:off x="3977748" y="3018015"/>
            <a:ext cx="1350471" cy="1916418"/>
            <a:chOff x="3977748" y="3018015"/>
            <a:chExt cx="1350471" cy="1916418"/>
          </a:xfrm>
        </p:grpSpPr>
        <p:sp>
          <p:nvSpPr>
            <p:cNvPr id="13" name="Freeform 12"/>
            <p:cNvSpPr>
              <a:spLocks/>
            </p:cNvSpPr>
            <p:nvPr/>
          </p:nvSpPr>
          <p:spPr bwMode="auto">
            <a:xfrm>
              <a:off x="3977748" y="3018015"/>
              <a:ext cx="1350471" cy="1916418"/>
            </a:xfrm>
            <a:custGeom>
              <a:avLst/>
              <a:gdLst>
                <a:gd name="T0" fmla="*/ 187 w 629"/>
                <a:gd name="T1" fmla="*/ 77 h 893"/>
                <a:gd name="T2" fmla="*/ 207 w 629"/>
                <a:gd name="T3" fmla="*/ 143 h 893"/>
                <a:gd name="T4" fmla="*/ 174 w 629"/>
                <a:gd name="T5" fmla="*/ 192 h 893"/>
                <a:gd name="T6" fmla="*/ 0 w 629"/>
                <a:gd name="T7" fmla="*/ 192 h 893"/>
                <a:gd name="T8" fmla="*/ 0 w 629"/>
                <a:gd name="T9" fmla="*/ 892 h 893"/>
                <a:gd name="T10" fmla="*/ 174 w 629"/>
                <a:gd name="T11" fmla="*/ 892 h 893"/>
                <a:gd name="T12" fmla="*/ 207 w 629"/>
                <a:gd name="T13" fmla="*/ 844 h 893"/>
                <a:gd name="T14" fmla="*/ 187 w 629"/>
                <a:gd name="T15" fmla="*/ 778 h 893"/>
                <a:gd name="T16" fmla="*/ 266 w 629"/>
                <a:gd name="T17" fmla="*/ 701 h 893"/>
                <a:gd name="T18" fmla="*/ 346 w 629"/>
                <a:gd name="T19" fmla="*/ 778 h 893"/>
                <a:gd name="T20" fmla="*/ 326 w 629"/>
                <a:gd name="T21" fmla="*/ 844 h 893"/>
                <a:gd name="T22" fmla="*/ 359 w 629"/>
                <a:gd name="T23" fmla="*/ 892 h 893"/>
                <a:gd name="T24" fmla="*/ 574 w 629"/>
                <a:gd name="T25" fmla="*/ 892 h 893"/>
                <a:gd name="T26" fmla="*/ 585 w 629"/>
                <a:gd name="T27" fmla="*/ 893 h 893"/>
                <a:gd name="T28" fmla="*/ 629 w 629"/>
                <a:gd name="T29" fmla="*/ 893 h 893"/>
                <a:gd name="T30" fmla="*/ 629 w 629"/>
                <a:gd name="T31" fmla="*/ 840 h 893"/>
                <a:gd name="T32" fmla="*/ 629 w 629"/>
                <a:gd name="T33" fmla="*/ 632 h 893"/>
                <a:gd name="T34" fmla="*/ 574 w 629"/>
                <a:gd name="T35" fmla="*/ 608 h 893"/>
                <a:gd name="T36" fmla="*/ 510 w 629"/>
                <a:gd name="T37" fmla="*/ 619 h 893"/>
                <a:gd name="T38" fmla="*/ 431 w 629"/>
                <a:gd name="T39" fmla="*/ 542 h 893"/>
                <a:gd name="T40" fmla="*/ 510 w 629"/>
                <a:gd name="T41" fmla="*/ 466 h 893"/>
                <a:gd name="T42" fmla="*/ 579 w 629"/>
                <a:gd name="T43" fmla="*/ 485 h 893"/>
                <a:gd name="T44" fmla="*/ 629 w 629"/>
                <a:gd name="T45" fmla="*/ 453 h 893"/>
                <a:gd name="T46" fmla="*/ 629 w 629"/>
                <a:gd name="T47" fmla="*/ 245 h 893"/>
                <a:gd name="T48" fmla="*/ 629 w 629"/>
                <a:gd name="T49" fmla="*/ 192 h 893"/>
                <a:gd name="T50" fmla="*/ 574 w 629"/>
                <a:gd name="T51" fmla="*/ 192 h 893"/>
                <a:gd name="T52" fmla="*/ 359 w 629"/>
                <a:gd name="T53" fmla="*/ 192 h 893"/>
                <a:gd name="T54" fmla="*/ 326 w 629"/>
                <a:gd name="T55" fmla="*/ 143 h 893"/>
                <a:gd name="T56" fmla="*/ 346 w 629"/>
                <a:gd name="T57" fmla="*/ 77 h 893"/>
                <a:gd name="T58" fmla="*/ 266 w 629"/>
                <a:gd name="T59" fmla="*/ 0 h 893"/>
                <a:gd name="T60" fmla="*/ 187 w 629"/>
                <a:gd name="T61" fmla="*/ 77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9" h="893">
                  <a:moveTo>
                    <a:pt x="187" y="77"/>
                  </a:moveTo>
                  <a:cubicBezTo>
                    <a:pt x="187" y="99"/>
                    <a:pt x="207" y="143"/>
                    <a:pt x="207" y="143"/>
                  </a:cubicBezTo>
                  <a:cubicBezTo>
                    <a:pt x="219" y="170"/>
                    <a:pt x="204" y="192"/>
                    <a:pt x="174" y="192"/>
                  </a:cubicBezTo>
                  <a:cubicBezTo>
                    <a:pt x="0" y="192"/>
                    <a:pt x="0" y="192"/>
                    <a:pt x="0" y="192"/>
                  </a:cubicBezTo>
                  <a:cubicBezTo>
                    <a:pt x="0" y="892"/>
                    <a:pt x="0" y="892"/>
                    <a:pt x="0" y="892"/>
                  </a:cubicBezTo>
                  <a:cubicBezTo>
                    <a:pt x="174" y="892"/>
                    <a:pt x="174" y="892"/>
                    <a:pt x="174" y="892"/>
                  </a:cubicBezTo>
                  <a:cubicBezTo>
                    <a:pt x="204" y="892"/>
                    <a:pt x="219" y="870"/>
                    <a:pt x="207" y="844"/>
                  </a:cubicBezTo>
                  <a:cubicBezTo>
                    <a:pt x="207" y="844"/>
                    <a:pt x="187" y="800"/>
                    <a:pt x="187" y="778"/>
                  </a:cubicBezTo>
                  <a:cubicBezTo>
                    <a:pt x="187" y="735"/>
                    <a:pt x="222" y="701"/>
                    <a:pt x="266" y="701"/>
                  </a:cubicBezTo>
                  <a:cubicBezTo>
                    <a:pt x="310" y="701"/>
                    <a:pt x="346" y="735"/>
                    <a:pt x="346" y="778"/>
                  </a:cubicBezTo>
                  <a:cubicBezTo>
                    <a:pt x="346" y="800"/>
                    <a:pt x="326" y="844"/>
                    <a:pt x="326" y="844"/>
                  </a:cubicBezTo>
                  <a:cubicBezTo>
                    <a:pt x="314" y="870"/>
                    <a:pt x="328" y="892"/>
                    <a:pt x="359" y="892"/>
                  </a:cubicBezTo>
                  <a:cubicBezTo>
                    <a:pt x="574" y="892"/>
                    <a:pt x="574" y="892"/>
                    <a:pt x="574" y="892"/>
                  </a:cubicBezTo>
                  <a:cubicBezTo>
                    <a:pt x="578" y="892"/>
                    <a:pt x="582" y="893"/>
                    <a:pt x="585" y="893"/>
                  </a:cubicBezTo>
                  <a:cubicBezTo>
                    <a:pt x="629" y="893"/>
                    <a:pt x="629" y="893"/>
                    <a:pt x="629" y="893"/>
                  </a:cubicBezTo>
                  <a:cubicBezTo>
                    <a:pt x="629" y="840"/>
                    <a:pt x="629" y="840"/>
                    <a:pt x="629" y="840"/>
                  </a:cubicBezTo>
                  <a:cubicBezTo>
                    <a:pt x="629" y="632"/>
                    <a:pt x="629" y="632"/>
                    <a:pt x="629" y="632"/>
                  </a:cubicBezTo>
                  <a:cubicBezTo>
                    <a:pt x="629" y="603"/>
                    <a:pt x="602" y="596"/>
                    <a:pt x="574" y="608"/>
                  </a:cubicBezTo>
                  <a:cubicBezTo>
                    <a:pt x="574" y="608"/>
                    <a:pt x="533" y="619"/>
                    <a:pt x="510" y="619"/>
                  </a:cubicBezTo>
                  <a:cubicBezTo>
                    <a:pt x="467" y="619"/>
                    <a:pt x="431" y="585"/>
                    <a:pt x="431" y="542"/>
                  </a:cubicBezTo>
                  <a:cubicBezTo>
                    <a:pt x="431" y="500"/>
                    <a:pt x="467" y="466"/>
                    <a:pt x="510" y="466"/>
                  </a:cubicBezTo>
                  <a:cubicBezTo>
                    <a:pt x="533" y="466"/>
                    <a:pt x="579" y="485"/>
                    <a:pt x="579" y="485"/>
                  </a:cubicBezTo>
                  <a:cubicBezTo>
                    <a:pt x="606" y="497"/>
                    <a:pt x="629" y="482"/>
                    <a:pt x="629" y="453"/>
                  </a:cubicBezTo>
                  <a:cubicBezTo>
                    <a:pt x="629" y="245"/>
                    <a:pt x="629" y="245"/>
                    <a:pt x="629" y="245"/>
                  </a:cubicBezTo>
                  <a:cubicBezTo>
                    <a:pt x="629" y="192"/>
                    <a:pt x="629" y="192"/>
                    <a:pt x="629" y="192"/>
                  </a:cubicBezTo>
                  <a:cubicBezTo>
                    <a:pt x="574" y="192"/>
                    <a:pt x="574" y="192"/>
                    <a:pt x="574" y="192"/>
                  </a:cubicBezTo>
                  <a:cubicBezTo>
                    <a:pt x="359" y="192"/>
                    <a:pt x="359" y="192"/>
                    <a:pt x="359" y="192"/>
                  </a:cubicBezTo>
                  <a:cubicBezTo>
                    <a:pt x="328" y="192"/>
                    <a:pt x="314" y="170"/>
                    <a:pt x="326" y="143"/>
                  </a:cubicBezTo>
                  <a:cubicBezTo>
                    <a:pt x="326" y="143"/>
                    <a:pt x="346" y="99"/>
                    <a:pt x="346" y="77"/>
                  </a:cubicBezTo>
                  <a:cubicBezTo>
                    <a:pt x="346" y="34"/>
                    <a:pt x="310" y="0"/>
                    <a:pt x="266" y="0"/>
                  </a:cubicBezTo>
                  <a:cubicBezTo>
                    <a:pt x="222" y="0"/>
                    <a:pt x="187" y="34"/>
                    <a:pt x="187" y="77"/>
                  </a:cubicBezTo>
                </a:path>
              </a:pathLst>
            </a:custGeom>
            <a:solidFill>
              <a:srgbClr val="6CAE43"/>
            </a:solid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23" name="组合 22"/>
            <p:cNvGrpSpPr/>
            <p:nvPr/>
          </p:nvGrpSpPr>
          <p:grpSpPr>
            <a:xfrm>
              <a:off x="4259368" y="3864315"/>
              <a:ext cx="433732" cy="329551"/>
              <a:chOff x="4268086" y="4221191"/>
              <a:chExt cx="509646" cy="387231"/>
            </a:xfrm>
            <a:solidFill>
              <a:schemeClr val="bg1"/>
            </a:solidFill>
          </p:grpSpPr>
          <p:sp>
            <p:nvSpPr>
              <p:cNvPr id="24"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grpSp>
        <p:nvGrpSpPr>
          <p:cNvPr id="4" name="组合 3"/>
          <p:cNvGrpSpPr/>
          <p:nvPr/>
        </p:nvGrpSpPr>
        <p:grpSpPr>
          <a:xfrm>
            <a:off x="6877316" y="3427963"/>
            <a:ext cx="1352285" cy="1918232"/>
            <a:chOff x="6877316" y="3427963"/>
            <a:chExt cx="1352285" cy="1918232"/>
          </a:xfrm>
        </p:grpSpPr>
        <p:sp>
          <p:nvSpPr>
            <p:cNvPr id="15" name="Freeform 16"/>
            <p:cNvSpPr>
              <a:spLocks/>
            </p:cNvSpPr>
            <p:nvPr/>
          </p:nvSpPr>
          <p:spPr bwMode="auto">
            <a:xfrm>
              <a:off x="6877316" y="3427963"/>
              <a:ext cx="1352285" cy="1918232"/>
            </a:xfrm>
            <a:custGeom>
              <a:avLst/>
              <a:gdLst>
                <a:gd name="T0" fmla="*/ 455 w 630"/>
                <a:gd name="T1" fmla="*/ 0 h 894"/>
                <a:gd name="T2" fmla="*/ 422 w 630"/>
                <a:gd name="T3" fmla="*/ 49 h 894"/>
                <a:gd name="T4" fmla="*/ 442 w 630"/>
                <a:gd name="T5" fmla="*/ 115 h 894"/>
                <a:gd name="T6" fmla="*/ 363 w 630"/>
                <a:gd name="T7" fmla="*/ 192 h 894"/>
                <a:gd name="T8" fmla="*/ 284 w 630"/>
                <a:gd name="T9" fmla="*/ 115 h 894"/>
                <a:gd name="T10" fmla="*/ 303 w 630"/>
                <a:gd name="T11" fmla="*/ 49 h 894"/>
                <a:gd name="T12" fmla="*/ 271 w 630"/>
                <a:gd name="T13" fmla="*/ 0 h 894"/>
                <a:gd name="T14" fmla="*/ 55 w 630"/>
                <a:gd name="T15" fmla="*/ 0 h 894"/>
                <a:gd name="T16" fmla="*/ 1 w 630"/>
                <a:gd name="T17" fmla="*/ 0 h 894"/>
                <a:gd name="T18" fmla="*/ 3 w 630"/>
                <a:gd name="T19" fmla="*/ 40 h 894"/>
                <a:gd name="T20" fmla="*/ 3 w 630"/>
                <a:gd name="T21" fmla="*/ 54 h 894"/>
                <a:gd name="T22" fmla="*/ 2 w 630"/>
                <a:gd name="T23" fmla="*/ 262 h 894"/>
                <a:gd name="T24" fmla="*/ 52 w 630"/>
                <a:gd name="T25" fmla="*/ 294 h 894"/>
                <a:gd name="T26" fmla="*/ 120 w 630"/>
                <a:gd name="T27" fmla="*/ 274 h 894"/>
                <a:gd name="T28" fmla="*/ 199 w 630"/>
                <a:gd name="T29" fmla="*/ 351 h 894"/>
                <a:gd name="T30" fmla="*/ 120 w 630"/>
                <a:gd name="T31" fmla="*/ 428 h 894"/>
                <a:gd name="T32" fmla="*/ 52 w 630"/>
                <a:gd name="T33" fmla="*/ 409 h 894"/>
                <a:gd name="T34" fmla="*/ 2 w 630"/>
                <a:gd name="T35" fmla="*/ 441 h 894"/>
                <a:gd name="T36" fmla="*/ 2 w 630"/>
                <a:gd name="T37" fmla="*/ 649 h 894"/>
                <a:gd name="T38" fmla="*/ 0 w 630"/>
                <a:gd name="T39" fmla="*/ 660 h 894"/>
                <a:gd name="T40" fmla="*/ 0 w 630"/>
                <a:gd name="T41" fmla="*/ 702 h 894"/>
                <a:gd name="T42" fmla="*/ 55 w 630"/>
                <a:gd name="T43" fmla="*/ 702 h 894"/>
                <a:gd name="T44" fmla="*/ 55 w 630"/>
                <a:gd name="T45" fmla="*/ 702 h 894"/>
                <a:gd name="T46" fmla="*/ 271 w 630"/>
                <a:gd name="T47" fmla="*/ 702 h 894"/>
                <a:gd name="T48" fmla="*/ 303 w 630"/>
                <a:gd name="T49" fmla="*/ 751 h 894"/>
                <a:gd name="T50" fmla="*/ 303 w 630"/>
                <a:gd name="T51" fmla="*/ 751 h 894"/>
                <a:gd name="T52" fmla="*/ 284 w 630"/>
                <a:gd name="T53" fmla="*/ 817 h 894"/>
                <a:gd name="T54" fmla="*/ 295 w 630"/>
                <a:gd name="T55" fmla="*/ 857 h 894"/>
                <a:gd name="T56" fmla="*/ 297 w 630"/>
                <a:gd name="T57" fmla="*/ 860 h 894"/>
                <a:gd name="T58" fmla="*/ 363 w 630"/>
                <a:gd name="T59" fmla="*/ 894 h 894"/>
                <a:gd name="T60" fmla="*/ 429 w 630"/>
                <a:gd name="T61" fmla="*/ 860 h 894"/>
                <a:gd name="T62" fmla="*/ 431 w 630"/>
                <a:gd name="T63" fmla="*/ 857 h 894"/>
                <a:gd name="T64" fmla="*/ 442 w 630"/>
                <a:gd name="T65" fmla="*/ 817 h 894"/>
                <a:gd name="T66" fmla="*/ 422 w 630"/>
                <a:gd name="T67" fmla="*/ 751 h 894"/>
                <a:gd name="T68" fmla="*/ 422 w 630"/>
                <a:gd name="T69" fmla="*/ 751 h 894"/>
                <a:gd name="T70" fmla="*/ 455 w 630"/>
                <a:gd name="T71" fmla="*/ 702 h 894"/>
                <a:gd name="T72" fmla="*/ 630 w 630"/>
                <a:gd name="T73" fmla="*/ 702 h 894"/>
                <a:gd name="T74" fmla="*/ 630 w 630"/>
                <a:gd name="T75" fmla="*/ 0 h 894"/>
                <a:gd name="T76" fmla="*/ 455 w 630"/>
                <a:gd name="T77" fmla="*/ 0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0" h="894">
                  <a:moveTo>
                    <a:pt x="455" y="0"/>
                  </a:moveTo>
                  <a:cubicBezTo>
                    <a:pt x="425" y="0"/>
                    <a:pt x="410" y="22"/>
                    <a:pt x="422" y="49"/>
                  </a:cubicBezTo>
                  <a:cubicBezTo>
                    <a:pt x="422" y="49"/>
                    <a:pt x="442" y="93"/>
                    <a:pt x="442" y="115"/>
                  </a:cubicBezTo>
                  <a:cubicBezTo>
                    <a:pt x="442" y="157"/>
                    <a:pt x="407" y="192"/>
                    <a:pt x="363" y="192"/>
                  </a:cubicBezTo>
                  <a:cubicBezTo>
                    <a:pt x="319" y="192"/>
                    <a:pt x="284" y="157"/>
                    <a:pt x="284" y="115"/>
                  </a:cubicBezTo>
                  <a:cubicBezTo>
                    <a:pt x="284" y="93"/>
                    <a:pt x="303" y="49"/>
                    <a:pt x="303" y="49"/>
                  </a:cubicBezTo>
                  <a:cubicBezTo>
                    <a:pt x="316" y="22"/>
                    <a:pt x="301" y="0"/>
                    <a:pt x="271" y="0"/>
                  </a:cubicBezTo>
                  <a:cubicBezTo>
                    <a:pt x="55" y="0"/>
                    <a:pt x="55" y="0"/>
                    <a:pt x="55" y="0"/>
                  </a:cubicBezTo>
                  <a:cubicBezTo>
                    <a:pt x="1" y="0"/>
                    <a:pt x="1" y="0"/>
                    <a:pt x="1" y="0"/>
                  </a:cubicBezTo>
                  <a:cubicBezTo>
                    <a:pt x="3" y="40"/>
                    <a:pt x="3" y="40"/>
                    <a:pt x="3" y="40"/>
                  </a:cubicBezTo>
                  <a:cubicBezTo>
                    <a:pt x="4" y="44"/>
                    <a:pt x="3" y="50"/>
                    <a:pt x="3" y="54"/>
                  </a:cubicBezTo>
                  <a:cubicBezTo>
                    <a:pt x="2" y="262"/>
                    <a:pt x="2" y="262"/>
                    <a:pt x="2" y="262"/>
                  </a:cubicBezTo>
                  <a:cubicBezTo>
                    <a:pt x="2" y="291"/>
                    <a:pt x="24" y="305"/>
                    <a:pt x="52" y="294"/>
                  </a:cubicBezTo>
                  <a:cubicBezTo>
                    <a:pt x="52" y="294"/>
                    <a:pt x="97" y="274"/>
                    <a:pt x="120" y="274"/>
                  </a:cubicBezTo>
                  <a:cubicBezTo>
                    <a:pt x="164" y="274"/>
                    <a:pt x="199" y="309"/>
                    <a:pt x="199" y="351"/>
                  </a:cubicBezTo>
                  <a:cubicBezTo>
                    <a:pt x="199" y="394"/>
                    <a:pt x="164" y="428"/>
                    <a:pt x="120" y="428"/>
                  </a:cubicBezTo>
                  <a:cubicBezTo>
                    <a:pt x="97" y="428"/>
                    <a:pt x="52" y="409"/>
                    <a:pt x="52" y="409"/>
                  </a:cubicBezTo>
                  <a:cubicBezTo>
                    <a:pt x="24" y="397"/>
                    <a:pt x="2" y="411"/>
                    <a:pt x="2" y="441"/>
                  </a:cubicBezTo>
                  <a:cubicBezTo>
                    <a:pt x="2" y="649"/>
                    <a:pt x="2" y="649"/>
                    <a:pt x="2" y="649"/>
                  </a:cubicBezTo>
                  <a:cubicBezTo>
                    <a:pt x="2" y="653"/>
                    <a:pt x="1" y="656"/>
                    <a:pt x="0" y="660"/>
                  </a:cubicBezTo>
                  <a:cubicBezTo>
                    <a:pt x="0" y="702"/>
                    <a:pt x="0" y="702"/>
                    <a:pt x="0" y="702"/>
                  </a:cubicBezTo>
                  <a:cubicBezTo>
                    <a:pt x="55" y="702"/>
                    <a:pt x="55" y="702"/>
                    <a:pt x="55" y="702"/>
                  </a:cubicBezTo>
                  <a:cubicBezTo>
                    <a:pt x="55" y="702"/>
                    <a:pt x="55" y="702"/>
                    <a:pt x="55" y="702"/>
                  </a:cubicBezTo>
                  <a:cubicBezTo>
                    <a:pt x="271" y="702"/>
                    <a:pt x="271" y="702"/>
                    <a:pt x="271" y="702"/>
                  </a:cubicBezTo>
                  <a:cubicBezTo>
                    <a:pt x="301" y="702"/>
                    <a:pt x="315" y="724"/>
                    <a:pt x="303" y="751"/>
                  </a:cubicBezTo>
                  <a:cubicBezTo>
                    <a:pt x="303" y="751"/>
                    <a:pt x="303" y="751"/>
                    <a:pt x="303" y="751"/>
                  </a:cubicBezTo>
                  <a:cubicBezTo>
                    <a:pt x="302" y="754"/>
                    <a:pt x="284" y="796"/>
                    <a:pt x="284" y="817"/>
                  </a:cubicBezTo>
                  <a:cubicBezTo>
                    <a:pt x="284" y="831"/>
                    <a:pt x="288" y="845"/>
                    <a:pt x="295" y="857"/>
                  </a:cubicBezTo>
                  <a:cubicBezTo>
                    <a:pt x="296" y="858"/>
                    <a:pt x="296" y="859"/>
                    <a:pt x="297" y="860"/>
                  </a:cubicBezTo>
                  <a:cubicBezTo>
                    <a:pt x="311" y="880"/>
                    <a:pt x="335" y="894"/>
                    <a:pt x="363" y="894"/>
                  </a:cubicBezTo>
                  <a:cubicBezTo>
                    <a:pt x="390" y="894"/>
                    <a:pt x="414" y="880"/>
                    <a:pt x="429" y="860"/>
                  </a:cubicBezTo>
                  <a:cubicBezTo>
                    <a:pt x="429" y="859"/>
                    <a:pt x="430" y="858"/>
                    <a:pt x="431" y="857"/>
                  </a:cubicBezTo>
                  <a:cubicBezTo>
                    <a:pt x="438" y="845"/>
                    <a:pt x="442" y="831"/>
                    <a:pt x="442" y="817"/>
                  </a:cubicBezTo>
                  <a:cubicBezTo>
                    <a:pt x="442" y="796"/>
                    <a:pt x="424" y="754"/>
                    <a:pt x="422" y="751"/>
                  </a:cubicBezTo>
                  <a:cubicBezTo>
                    <a:pt x="422" y="751"/>
                    <a:pt x="422" y="751"/>
                    <a:pt x="422" y="751"/>
                  </a:cubicBezTo>
                  <a:cubicBezTo>
                    <a:pt x="410" y="724"/>
                    <a:pt x="425" y="702"/>
                    <a:pt x="455" y="702"/>
                  </a:cubicBezTo>
                  <a:cubicBezTo>
                    <a:pt x="630" y="702"/>
                    <a:pt x="630" y="702"/>
                    <a:pt x="630" y="702"/>
                  </a:cubicBezTo>
                  <a:cubicBezTo>
                    <a:pt x="630" y="0"/>
                    <a:pt x="630" y="0"/>
                    <a:pt x="630" y="0"/>
                  </a:cubicBezTo>
                  <a:lnTo>
                    <a:pt x="455" y="0"/>
                  </a:lnTo>
                  <a:close/>
                </a:path>
              </a:pathLst>
            </a:custGeom>
            <a:solidFill>
              <a:srgbClr val="6CAE43"/>
            </a:solid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26" name="组合 25"/>
            <p:cNvGrpSpPr/>
            <p:nvPr/>
          </p:nvGrpSpPr>
          <p:grpSpPr>
            <a:xfrm>
              <a:off x="7534664" y="4181676"/>
              <a:ext cx="281806" cy="278900"/>
              <a:chOff x="6967126" y="4092464"/>
              <a:chExt cx="453105" cy="448433"/>
            </a:xfrm>
            <a:solidFill>
              <a:schemeClr val="bg1"/>
            </a:solidFill>
          </p:grpSpPr>
          <p:sp>
            <p:nvSpPr>
              <p:cNvPr id="27"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grpSp>
        <p:nvGrpSpPr>
          <p:cNvPr id="3" name="组合 2"/>
          <p:cNvGrpSpPr/>
          <p:nvPr/>
        </p:nvGrpSpPr>
        <p:grpSpPr>
          <a:xfrm>
            <a:off x="5328219" y="2022167"/>
            <a:ext cx="1980812" cy="1405796"/>
            <a:chOff x="5328219" y="2022167"/>
            <a:chExt cx="1980812" cy="1405796"/>
          </a:xfrm>
        </p:grpSpPr>
        <p:sp>
          <p:nvSpPr>
            <p:cNvPr id="16" name="Freeform 18"/>
            <p:cNvSpPr>
              <a:spLocks/>
            </p:cNvSpPr>
            <p:nvPr/>
          </p:nvSpPr>
          <p:spPr bwMode="auto">
            <a:xfrm>
              <a:off x="5328219" y="2022167"/>
              <a:ext cx="1980812" cy="1405796"/>
            </a:xfrm>
            <a:custGeom>
              <a:avLst/>
              <a:gdLst>
                <a:gd name="T0" fmla="*/ 1 w 923"/>
                <a:gd name="T1" fmla="*/ 0 h 655"/>
                <a:gd name="T2" fmla="*/ 1 w 923"/>
                <a:gd name="T3" fmla="*/ 6 h 655"/>
                <a:gd name="T4" fmla="*/ 1 w 923"/>
                <a:gd name="T5" fmla="*/ 215 h 655"/>
                <a:gd name="T6" fmla="*/ 52 w 923"/>
                <a:gd name="T7" fmla="*/ 247 h 655"/>
                <a:gd name="T8" fmla="*/ 120 w 923"/>
                <a:gd name="T9" fmla="*/ 227 h 655"/>
                <a:gd name="T10" fmla="*/ 199 w 923"/>
                <a:gd name="T11" fmla="*/ 304 h 655"/>
                <a:gd name="T12" fmla="*/ 120 w 923"/>
                <a:gd name="T13" fmla="*/ 381 h 655"/>
                <a:gd name="T14" fmla="*/ 52 w 923"/>
                <a:gd name="T15" fmla="*/ 362 h 655"/>
                <a:gd name="T16" fmla="*/ 1 w 923"/>
                <a:gd name="T17" fmla="*/ 394 h 655"/>
                <a:gd name="T18" fmla="*/ 1 w 923"/>
                <a:gd name="T19" fmla="*/ 602 h 655"/>
                <a:gd name="T20" fmla="*/ 0 w 923"/>
                <a:gd name="T21" fmla="*/ 613 h 655"/>
                <a:gd name="T22" fmla="*/ 0 w 923"/>
                <a:gd name="T23" fmla="*/ 655 h 655"/>
                <a:gd name="T24" fmla="*/ 55 w 923"/>
                <a:gd name="T25" fmla="*/ 655 h 655"/>
                <a:gd name="T26" fmla="*/ 270 w 923"/>
                <a:gd name="T27" fmla="*/ 655 h 655"/>
                <a:gd name="T28" fmla="*/ 303 w 923"/>
                <a:gd name="T29" fmla="*/ 607 h 655"/>
                <a:gd name="T30" fmla="*/ 283 w 923"/>
                <a:gd name="T31" fmla="*/ 541 h 655"/>
                <a:gd name="T32" fmla="*/ 363 w 923"/>
                <a:gd name="T33" fmla="*/ 464 h 655"/>
                <a:gd name="T34" fmla="*/ 442 w 923"/>
                <a:gd name="T35" fmla="*/ 541 h 655"/>
                <a:gd name="T36" fmla="*/ 422 w 923"/>
                <a:gd name="T37" fmla="*/ 607 h 655"/>
                <a:gd name="T38" fmla="*/ 455 w 923"/>
                <a:gd name="T39" fmla="*/ 655 h 655"/>
                <a:gd name="T40" fmla="*/ 670 w 923"/>
                <a:gd name="T41" fmla="*/ 655 h 655"/>
                <a:gd name="T42" fmla="*/ 725 w 923"/>
                <a:gd name="T43" fmla="*/ 655 h 655"/>
                <a:gd name="T44" fmla="*/ 725 w 923"/>
                <a:gd name="T45" fmla="*/ 602 h 655"/>
                <a:gd name="T46" fmla="*/ 725 w 923"/>
                <a:gd name="T47" fmla="*/ 394 h 655"/>
                <a:gd name="T48" fmla="*/ 775 w 923"/>
                <a:gd name="T49" fmla="*/ 362 h 655"/>
                <a:gd name="T50" fmla="*/ 844 w 923"/>
                <a:gd name="T51" fmla="*/ 381 h 655"/>
                <a:gd name="T52" fmla="*/ 923 w 923"/>
                <a:gd name="T53" fmla="*/ 304 h 655"/>
                <a:gd name="T54" fmla="*/ 844 w 923"/>
                <a:gd name="T55" fmla="*/ 227 h 655"/>
                <a:gd name="T56" fmla="*/ 775 w 923"/>
                <a:gd name="T57" fmla="*/ 247 h 655"/>
                <a:gd name="T58" fmla="*/ 725 w 923"/>
                <a:gd name="T59" fmla="*/ 215 h 655"/>
                <a:gd name="T60" fmla="*/ 725 w 923"/>
                <a:gd name="T61" fmla="*/ 6 h 655"/>
                <a:gd name="T62" fmla="*/ 725 w 923"/>
                <a:gd name="T63" fmla="*/ 0 h 655"/>
                <a:gd name="T64" fmla="*/ 1 w 923"/>
                <a:gd name="T65" fmla="*/ 0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3" h="655">
                  <a:moveTo>
                    <a:pt x="1" y="0"/>
                  </a:moveTo>
                  <a:cubicBezTo>
                    <a:pt x="1" y="2"/>
                    <a:pt x="1" y="4"/>
                    <a:pt x="1" y="6"/>
                  </a:cubicBezTo>
                  <a:cubicBezTo>
                    <a:pt x="1" y="215"/>
                    <a:pt x="1" y="215"/>
                    <a:pt x="1" y="215"/>
                  </a:cubicBezTo>
                  <a:cubicBezTo>
                    <a:pt x="1" y="244"/>
                    <a:pt x="24" y="258"/>
                    <a:pt x="52" y="247"/>
                  </a:cubicBezTo>
                  <a:cubicBezTo>
                    <a:pt x="52" y="247"/>
                    <a:pt x="97" y="227"/>
                    <a:pt x="120" y="227"/>
                  </a:cubicBezTo>
                  <a:cubicBezTo>
                    <a:pt x="163" y="227"/>
                    <a:pt x="199" y="262"/>
                    <a:pt x="199" y="304"/>
                  </a:cubicBezTo>
                  <a:cubicBezTo>
                    <a:pt x="199" y="347"/>
                    <a:pt x="163" y="381"/>
                    <a:pt x="120" y="381"/>
                  </a:cubicBezTo>
                  <a:cubicBezTo>
                    <a:pt x="97" y="381"/>
                    <a:pt x="52" y="362"/>
                    <a:pt x="52" y="362"/>
                  </a:cubicBezTo>
                  <a:cubicBezTo>
                    <a:pt x="24" y="350"/>
                    <a:pt x="1" y="364"/>
                    <a:pt x="1" y="394"/>
                  </a:cubicBezTo>
                  <a:cubicBezTo>
                    <a:pt x="1" y="602"/>
                    <a:pt x="1" y="602"/>
                    <a:pt x="1" y="602"/>
                  </a:cubicBezTo>
                  <a:cubicBezTo>
                    <a:pt x="1" y="606"/>
                    <a:pt x="1" y="610"/>
                    <a:pt x="0" y="613"/>
                  </a:cubicBezTo>
                  <a:cubicBezTo>
                    <a:pt x="0" y="655"/>
                    <a:pt x="0" y="655"/>
                    <a:pt x="0" y="655"/>
                  </a:cubicBezTo>
                  <a:cubicBezTo>
                    <a:pt x="55" y="655"/>
                    <a:pt x="55" y="655"/>
                    <a:pt x="55" y="655"/>
                  </a:cubicBezTo>
                  <a:cubicBezTo>
                    <a:pt x="270" y="655"/>
                    <a:pt x="270" y="655"/>
                    <a:pt x="270" y="655"/>
                  </a:cubicBezTo>
                  <a:cubicBezTo>
                    <a:pt x="300" y="655"/>
                    <a:pt x="315" y="633"/>
                    <a:pt x="303" y="607"/>
                  </a:cubicBezTo>
                  <a:cubicBezTo>
                    <a:pt x="303" y="607"/>
                    <a:pt x="283" y="563"/>
                    <a:pt x="283" y="541"/>
                  </a:cubicBezTo>
                  <a:cubicBezTo>
                    <a:pt x="283" y="498"/>
                    <a:pt x="319" y="464"/>
                    <a:pt x="363" y="464"/>
                  </a:cubicBezTo>
                  <a:cubicBezTo>
                    <a:pt x="406" y="464"/>
                    <a:pt x="442" y="498"/>
                    <a:pt x="442" y="541"/>
                  </a:cubicBezTo>
                  <a:cubicBezTo>
                    <a:pt x="442" y="563"/>
                    <a:pt x="422" y="607"/>
                    <a:pt x="422" y="607"/>
                  </a:cubicBezTo>
                  <a:cubicBezTo>
                    <a:pt x="410" y="633"/>
                    <a:pt x="425" y="655"/>
                    <a:pt x="455" y="655"/>
                  </a:cubicBezTo>
                  <a:cubicBezTo>
                    <a:pt x="670" y="655"/>
                    <a:pt x="670" y="655"/>
                    <a:pt x="670" y="655"/>
                  </a:cubicBezTo>
                  <a:cubicBezTo>
                    <a:pt x="725" y="655"/>
                    <a:pt x="725" y="655"/>
                    <a:pt x="725" y="655"/>
                  </a:cubicBezTo>
                  <a:cubicBezTo>
                    <a:pt x="725" y="602"/>
                    <a:pt x="725" y="602"/>
                    <a:pt x="725" y="602"/>
                  </a:cubicBezTo>
                  <a:cubicBezTo>
                    <a:pt x="725" y="394"/>
                    <a:pt x="725" y="394"/>
                    <a:pt x="725" y="394"/>
                  </a:cubicBezTo>
                  <a:cubicBezTo>
                    <a:pt x="725" y="364"/>
                    <a:pt x="748" y="350"/>
                    <a:pt x="775" y="362"/>
                  </a:cubicBezTo>
                  <a:cubicBezTo>
                    <a:pt x="775" y="362"/>
                    <a:pt x="821" y="381"/>
                    <a:pt x="844" y="381"/>
                  </a:cubicBezTo>
                  <a:cubicBezTo>
                    <a:pt x="887" y="381"/>
                    <a:pt x="923" y="347"/>
                    <a:pt x="923" y="304"/>
                  </a:cubicBezTo>
                  <a:cubicBezTo>
                    <a:pt x="923" y="262"/>
                    <a:pt x="887" y="227"/>
                    <a:pt x="844" y="227"/>
                  </a:cubicBezTo>
                  <a:cubicBezTo>
                    <a:pt x="821" y="227"/>
                    <a:pt x="775" y="247"/>
                    <a:pt x="775" y="247"/>
                  </a:cubicBezTo>
                  <a:cubicBezTo>
                    <a:pt x="748" y="258"/>
                    <a:pt x="725" y="244"/>
                    <a:pt x="725" y="215"/>
                  </a:cubicBezTo>
                  <a:cubicBezTo>
                    <a:pt x="725" y="6"/>
                    <a:pt x="725" y="6"/>
                    <a:pt x="725" y="6"/>
                  </a:cubicBezTo>
                  <a:cubicBezTo>
                    <a:pt x="725" y="0"/>
                    <a:pt x="725" y="0"/>
                    <a:pt x="725" y="0"/>
                  </a:cubicBezTo>
                  <a:lnTo>
                    <a:pt x="1" y="0"/>
                  </a:lnTo>
                  <a:close/>
                </a:path>
              </a:pathLst>
            </a:custGeom>
            <a:solidFill>
              <a:srgbClr val="6CAE43"/>
            </a:solid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37" name="组合 36"/>
            <p:cNvGrpSpPr/>
            <p:nvPr/>
          </p:nvGrpSpPr>
          <p:grpSpPr>
            <a:xfrm>
              <a:off x="6080188" y="2342161"/>
              <a:ext cx="461997" cy="389375"/>
              <a:chOff x="3526102" y="915987"/>
              <a:chExt cx="560236" cy="472172"/>
            </a:xfrm>
            <a:solidFill>
              <a:srgbClr val="FCFCFC"/>
            </a:solidFill>
          </p:grpSpPr>
          <p:sp>
            <p:nvSpPr>
              <p:cNvPr id="38" name="Freeform 5"/>
              <p:cNvSpPr>
                <a:spLocks/>
              </p:cNvSpPr>
              <p:nvPr/>
            </p:nvSpPr>
            <p:spPr bwMode="auto">
              <a:xfrm>
                <a:off x="3526102" y="992809"/>
                <a:ext cx="370992" cy="249202"/>
              </a:xfrm>
              <a:custGeom>
                <a:avLst/>
                <a:gdLst>
                  <a:gd name="T0" fmla="*/ 594 w 594"/>
                  <a:gd name="T1" fmla="*/ 0 h 399"/>
                  <a:gd name="T2" fmla="*/ 0 w 594"/>
                  <a:gd name="T3" fmla="*/ 82 h 399"/>
                  <a:gd name="T4" fmla="*/ 59 w 594"/>
                  <a:gd name="T5" fmla="*/ 399 h 399"/>
                  <a:gd name="T6" fmla="*/ 454 w 594"/>
                  <a:gd name="T7" fmla="*/ 399 h 399"/>
                  <a:gd name="T8" fmla="*/ 594 w 594"/>
                  <a:gd name="T9" fmla="*/ 0 h 399"/>
                </a:gdLst>
                <a:ahLst/>
                <a:cxnLst>
                  <a:cxn ang="0">
                    <a:pos x="T0" y="T1"/>
                  </a:cxn>
                  <a:cxn ang="0">
                    <a:pos x="T2" y="T3"/>
                  </a:cxn>
                  <a:cxn ang="0">
                    <a:pos x="T4" y="T5"/>
                  </a:cxn>
                  <a:cxn ang="0">
                    <a:pos x="T6" y="T7"/>
                  </a:cxn>
                  <a:cxn ang="0">
                    <a:pos x="T8" y="T9"/>
                  </a:cxn>
                </a:cxnLst>
                <a:rect l="0" t="0" r="r" b="b"/>
                <a:pathLst>
                  <a:path w="594" h="399">
                    <a:moveTo>
                      <a:pt x="594" y="0"/>
                    </a:moveTo>
                    <a:lnTo>
                      <a:pt x="0" y="82"/>
                    </a:lnTo>
                    <a:lnTo>
                      <a:pt x="59" y="399"/>
                    </a:lnTo>
                    <a:lnTo>
                      <a:pt x="454" y="399"/>
                    </a:lnTo>
                    <a:lnTo>
                      <a:pt x="5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9" name="Freeform 6"/>
              <p:cNvSpPr>
                <a:spLocks/>
              </p:cNvSpPr>
              <p:nvPr/>
            </p:nvSpPr>
            <p:spPr bwMode="auto">
              <a:xfrm>
                <a:off x="3569197" y="915987"/>
                <a:ext cx="517141" cy="382234"/>
              </a:xfrm>
              <a:custGeom>
                <a:avLst/>
                <a:gdLst>
                  <a:gd name="T0" fmla="*/ 339 w 350"/>
                  <a:gd name="T1" fmla="*/ 0 h 259"/>
                  <a:gd name="T2" fmla="*/ 271 w 350"/>
                  <a:gd name="T3" fmla="*/ 0 h 259"/>
                  <a:gd name="T4" fmla="*/ 271 w 350"/>
                  <a:gd name="T5" fmla="*/ 0 h 259"/>
                  <a:gd name="T6" fmla="*/ 269 w 350"/>
                  <a:gd name="T7" fmla="*/ 1 h 259"/>
                  <a:gd name="T8" fmla="*/ 267 w 350"/>
                  <a:gd name="T9" fmla="*/ 1 h 259"/>
                  <a:gd name="T10" fmla="*/ 265 w 350"/>
                  <a:gd name="T11" fmla="*/ 2 h 259"/>
                  <a:gd name="T12" fmla="*/ 264 w 350"/>
                  <a:gd name="T13" fmla="*/ 3 h 259"/>
                  <a:gd name="T14" fmla="*/ 263 w 350"/>
                  <a:gd name="T15" fmla="*/ 5 h 259"/>
                  <a:gd name="T16" fmla="*/ 261 w 350"/>
                  <a:gd name="T17" fmla="*/ 7 h 259"/>
                  <a:gd name="T18" fmla="*/ 261 w 350"/>
                  <a:gd name="T19" fmla="*/ 7 h 259"/>
                  <a:gd name="T20" fmla="*/ 176 w 350"/>
                  <a:gd name="T21" fmla="*/ 238 h 259"/>
                  <a:gd name="T22" fmla="*/ 10 w 350"/>
                  <a:gd name="T23" fmla="*/ 238 h 259"/>
                  <a:gd name="T24" fmla="*/ 0 w 350"/>
                  <a:gd name="T25" fmla="*/ 248 h 259"/>
                  <a:gd name="T26" fmla="*/ 10 w 350"/>
                  <a:gd name="T27" fmla="*/ 259 h 259"/>
                  <a:gd name="T28" fmla="*/ 184 w 350"/>
                  <a:gd name="T29" fmla="*/ 259 h 259"/>
                  <a:gd name="T30" fmla="*/ 187 w 350"/>
                  <a:gd name="T31" fmla="*/ 258 h 259"/>
                  <a:gd name="T32" fmla="*/ 188 w 350"/>
                  <a:gd name="T33" fmla="*/ 258 h 259"/>
                  <a:gd name="T34" fmla="*/ 191 w 350"/>
                  <a:gd name="T35" fmla="*/ 256 h 259"/>
                  <a:gd name="T36" fmla="*/ 191 w 350"/>
                  <a:gd name="T37" fmla="*/ 255 h 259"/>
                  <a:gd name="T38" fmla="*/ 193 w 350"/>
                  <a:gd name="T39" fmla="*/ 253 h 259"/>
                  <a:gd name="T40" fmla="*/ 194 w 350"/>
                  <a:gd name="T41" fmla="*/ 252 h 259"/>
                  <a:gd name="T42" fmla="*/ 194 w 350"/>
                  <a:gd name="T43" fmla="*/ 252 h 259"/>
                  <a:gd name="T44" fmla="*/ 279 w 350"/>
                  <a:gd name="T45" fmla="*/ 21 h 259"/>
                  <a:gd name="T46" fmla="*/ 339 w 350"/>
                  <a:gd name="T47" fmla="*/ 21 h 259"/>
                  <a:gd name="T48" fmla="*/ 350 w 350"/>
                  <a:gd name="T49" fmla="*/ 11 h 259"/>
                  <a:gd name="T50" fmla="*/ 339 w 350"/>
                  <a:gd name="T51"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0" h="259">
                    <a:moveTo>
                      <a:pt x="339" y="0"/>
                    </a:moveTo>
                    <a:cubicBezTo>
                      <a:pt x="271" y="0"/>
                      <a:pt x="271" y="0"/>
                      <a:pt x="271" y="0"/>
                    </a:cubicBezTo>
                    <a:cubicBezTo>
                      <a:pt x="271" y="0"/>
                      <a:pt x="271" y="0"/>
                      <a:pt x="271" y="0"/>
                    </a:cubicBezTo>
                    <a:cubicBezTo>
                      <a:pt x="270" y="0"/>
                      <a:pt x="269" y="1"/>
                      <a:pt x="269" y="1"/>
                    </a:cubicBezTo>
                    <a:cubicBezTo>
                      <a:pt x="268" y="1"/>
                      <a:pt x="267" y="1"/>
                      <a:pt x="267" y="1"/>
                    </a:cubicBezTo>
                    <a:cubicBezTo>
                      <a:pt x="266" y="1"/>
                      <a:pt x="266" y="2"/>
                      <a:pt x="265" y="2"/>
                    </a:cubicBezTo>
                    <a:cubicBezTo>
                      <a:pt x="265" y="3"/>
                      <a:pt x="264" y="3"/>
                      <a:pt x="264" y="3"/>
                    </a:cubicBezTo>
                    <a:cubicBezTo>
                      <a:pt x="263" y="4"/>
                      <a:pt x="263" y="4"/>
                      <a:pt x="263" y="5"/>
                    </a:cubicBezTo>
                    <a:cubicBezTo>
                      <a:pt x="262" y="6"/>
                      <a:pt x="262" y="6"/>
                      <a:pt x="261" y="7"/>
                    </a:cubicBezTo>
                    <a:cubicBezTo>
                      <a:pt x="261" y="7"/>
                      <a:pt x="261" y="7"/>
                      <a:pt x="261" y="7"/>
                    </a:cubicBezTo>
                    <a:cubicBezTo>
                      <a:pt x="176" y="238"/>
                      <a:pt x="176" y="238"/>
                      <a:pt x="176" y="238"/>
                    </a:cubicBezTo>
                    <a:cubicBezTo>
                      <a:pt x="10" y="238"/>
                      <a:pt x="10" y="238"/>
                      <a:pt x="10" y="238"/>
                    </a:cubicBezTo>
                    <a:cubicBezTo>
                      <a:pt x="4" y="238"/>
                      <a:pt x="0" y="243"/>
                      <a:pt x="0" y="248"/>
                    </a:cubicBezTo>
                    <a:cubicBezTo>
                      <a:pt x="0" y="254"/>
                      <a:pt x="4" y="259"/>
                      <a:pt x="10" y="259"/>
                    </a:cubicBezTo>
                    <a:cubicBezTo>
                      <a:pt x="184" y="259"/>
                      <a:pt x="184" y="259"/>
                      <a:pt x="184" y="259"/>
                    </a:cubicBezTo>
                    <a:cubicBezTo>
                      <a:pt x="185" y="259"/>
                      <a:pt x="186" y="259"/>
                      <a:pt x="187" y="258"/>
                    </a:cubicBezTo>
                    <a:cubicBezTo>
                      <a:pt x="188" y="258"/>
                      <a:pt x="188" y="258"/>
                      <a:pt x="188" y="258"/>
                    </a:cubicBezTo>
                    <a:cubicBezTo>
                      <a:pt x="189" y="257"/>
                      <a:pt x="190" y="257"/>
                      <a:pt x="191" y="256"/>
                    </a:cubicBezTo>
                    <a:cubicBezTo>
                      <a:pt x="191" y="256"/>
                      <a:pt x="191" y="256"/>
                      <a:pt x="191" y="255"/>
                    </a:cubicBezTo>
                    <a:cubicBezTo>
                      <a:pt x="192" y="255"/>
                      <a:pt x="193" y="254"/>
                      <a:pt x="193" y="253"/>
                    </a:cubicBezTo>
                    <a:cubicBezTo>
                      <a:pt x="193" y="253"/>
                      <a:pt x="193" y="253"/>
                      <a:pt x="194" y="252"/>
                    </a:cubicBezTo>
                    <a:cubicBezTo>
                      <a:pt x="194" y="252"/>
                      <a:pt x="194" y="252"/>
                      <a:pt x="194" y="252"/>
                    </a:cubicBezTo>
                    <a:cubicBezTo>
                      <a:pt x="279" y="21"/>
                      <a:pt x="279" y="21"/>
                      <a:pt x="279" y="21"/>
                    </a:cubicBezTo>
                    <a:cubicBezTo>
                      <a:pt x="339" y="21"/>
                      <a:pt x="339" y="21"/>
                      <a:pt x="339" y="21"/>
                    </a:cubicBezTo>
                    <a:cubicBezTo>
                      <a:pt x="345" y="21"/>
                      <a:pt x="350" y="17"/>
                      <a:pt x="350" y="11"/>
                    </a:cubicBezTo>
                    <a:cubicBezTo>
                      <a:pt x="350" y="5"/>
                      <a:pt x="345" y="0"/>
                      <a:pt x="3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0" name="Oval 7"/>
              <p:cNvSpPr>
                <a:spLocks noChangeArrowheads="1"/>
              </p:cNvSpPr>
              <p:nvPr/>
            </p:nvSpPr>
            <p:spPr bwMode="auto">
              <a:xfrm>
                <a:off x="3586685" y="1317583"/>
                <a:ext cx="71201" cy="705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1" name="Oval 8"/>
              <p:cNvSpPr>
                <a:spLocks noChangeArrowheads="1"/>
              </p:cNvSpPr>
              <p:nvPr/>
            </p:nvSpPr>
            <p:spPr bwMode="auto">
              <a:xfrm>
                <a:off x="3772805" y="1317583"/>
                <a:ext cx="71201" cy="705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sp>
        <p:nvSpPr>
          <p:cNvPr id="75" name="文本框 74"/>
          <p:cNvSpPr txBox="1"/>
          <p:nvPr/>
        </p:nvSpPr>
        <p:spPr>
          <a:xfrm>
            <a:off x="4925573" y="1261013"/>
            <a:ext cx="2350323" cy="769441"/>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1B2C45"/>
                    </a:gs>
                    <a:gs pos="100000">
                      <a:srgbClr val="254E8C"/>
                    </a:gs>
                  </a:gsLst>
                  <a:lin ang="19200000" scaled="0"/>
                </a:gradFill>
                <a:effectLst/>
                <a:uLnTx/>
                <a:uFillTx/>
                <a:latin typeface="方正姚体" panose="02010601030101010101" pitchFamily="2" charset="-122"/>
                <a:ea typeface="方正姚体" panose="02010601030101010101" pitchFamily="2" charset="-122"/>
                <a:cs typeface="+mn-cs"/>
              </a:rPr>
              <a:t>  </a:t>
            </a:r>
            <a:r>
              <a:rPr kumimoji="0" lang="zh-CN" altLang="en-US" sz="3200" b="1" i="0" u="none" strike="noStrike" kern="1200" cap="none" spc="0" normalizeH="0" baseline="0" noProof="0" dirty="0">
                <a:ln>
                  <a:noFill/>
                </a:ln>
                <a:gradFill>
                  <a:gsLst>
                    <a:gs pos="0">
                      <a:srgbClr val="1B2C45"/>
                    </a:gs>
                    <a:gs pos="100000">
                      <a:srgbClr val="254E8C"/>
                    </a:gs>
                  </a:gsLst>
                  <a:lin ang="19200000" scaled="0"/>
                </a:gradFill>
                <a:effectLst/>
                <a:uLnTx/>
                <a:uFillTx/>
                <a:latin typeface="方正姚体" panose="02010601030101010101" pitchFamily="2" charset="-122"/>
                <a:ea typeface="方正姚体" panose="02010601030101010101" pitchFamily="2" charset="-122"/>
                <a:cs typeface="+mn-cs"/>
              </a:rPr>
              <a:t>金字塔结构</a:t>
            </a:r>
            <a:endParaRPr kumimoji="0" lang="en-US" altLang="zh-CN" sz="3200" b="0" i="0" u="none" strike="noStrike" kern="1200" cap="none" spc="0" normalizeH="0" baseline="0" noProof="0" dirty="0">
              <a:ln>
                <a:noFill/>
              </a:ln>
              <a:solidFill>
                <a:prstClr val="black">
                  <a:lumMod val="95000"/>
                  <a:lumOff val="5000"/>
                </a:prstClr>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FCFCFC"/>
              </a:solidFill>
              <a:effectLst/>
              <a:uLnTx/>
              <a:uFillTx/>
              <a:latin typeface="微软雅黑" panose="020B0503020204020204" pitchFamily="34" charset="-122"/>
              <a:ea typeface="微软雅黑" panose="020B0503020204020204" pitchFamily="34" charset="-122"/>
              <a:cs typeface="+mn-cs"/>
            </a:endParaRPr>
          </a:p>
        </p:txBody>
      </p:sp>
      <p:sp>
        <p:nvSpPr>
          <p:cNvPr id="76" name="文本框 75"/>
          <p:cNvSpPr txBox="1"/>
          <p:nvPr/>
        </p:nvSpPr>
        <p:spPr>
          <a:xfrm>
            <a:off x="1258200" y="3880566"/>
            <a:ext cx="2452916" cy="584775"/>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gradFill>
                  <a:gsLst>
                    <a:gs pos="0">
                      <a:srgbClr val="1B2C45"/>
                    </a:gs>
                    <a:gs pos="100000">
                      <a:srgbClr val="254E8C"/>
                    </a:gs>
                  </a:gsLst>
                  <a:lin ang="19200000" scaled="0"/>
                </a:gradFill>
                <a:effectLst/>
                <a:uLnTx/>
                <a:uFillTx/>
                <a:latin typeface="方正姚体" panose="02010601030101010101" pitchFamily="2" charset="-122"/>
                <a:ea typeface="方正姚体" panose="02010601030101010101" pitchFamily="2" charset="-122"/>
                <a:cs typeface="+mn-cs"/>
              </a:rPr>
              <a:t>  </a:t>
            </a:r>
            <a:r>
              <a:rPr kumimoji="0" lang="zh-CN" altLang="en-US" sz="3200" b="1" i="0" u="none" strike="noStrike" kern="1200" cap="none" spc="0" normalizeH="0" baseline="0" noProof="0" dirty="0">
                <a:ln>
                  <a:noFill/>
                </a:ln>
                <a:gradFill>
                  <a:gsLst>
                    <a:gs pos="0">
                      <a:srgbClr val="1B2C45"/>
                    </a:gs>
                    <a:gs pos="100000">
                      <a:srgbClr val="254E8C"/>
                    </a:gs>
                  </a:gsLst>
                  <a:lin ang="19200000" scaled="0"/>
                </a:gradFill>
                <a:effectLst/>
                <a:uLnTx/>
                <a:uFillTx/>
                <a:latin typeface="方正姚体" panose="02010601030101010101" pitchFamily="2" charset="-122"/>
                <a:ea typeface="方正姚体" panose="02010601030101010101" pitchFamily="2" charset="-122"/>
                <a:cs typeface="+mn-cs"/>
              </a:rPr>
              <a:t>问答式结构</a:t>
            </a:r>
            <a:endParaRPr kumimoji="0" lang="en-US" altLang="zh-CN" sz="3200" b="1" i="0" u="none" strike="noStrike" kern="1200" cap="none" spc="0" normalizeH="0" baseline="0" noProof="0" dirty="0">
              <a:ln>
                <a:noFill/>
              </a:ln>
              <a:gradFill>
                <a:gsLst>
                  <a:gs pos="0">
                    <a:srgbClr val="1B2C45"/>
                  </a:gs>
                  <a:gs pos="100000">
                    <a:srgbClr val="254E8C"/>
                  </a:gs>
                </a:gsLst>
                <a:lin ang="19200000" scaled="0"/>
              </a:gradFill>
              <a:effectLst/>
              <a:uLnTx/>
              <a:uFillTx/>
              <a:latin typeface="方正姚体" panose="02010601030101010101" pitchFamily="2" charset="-122"/>
              <a:ea typeface="方正姚体" panose="02010601030101010101" pitchFamily="2" charset="-122"/>
              <a:cs typeface="+mn-cs"/>
            </a:endParaRPr>
          </a:p>
        </p:txBody>
      </p:sp>
      <p:sp>
        <p:nvSpPr>
          <p:cNvPr id="77" name="文本框 76"/>
          <p:cNvSpPr txBox="1"/>
          <p:nvPr/>
        </p:nvSpPr>
        <p:spPr>
          <a:xfrm>
            <a:off x="8445208" y="3847597"/>
            <a:ext cx="2244525" cy="584775"/>
          </a:xfrm>
          <a:prstGeom prst="rect">
            <a:avLst/>
          </a:prstGeom>
          <a:noFill/>
          <a:effectLst/>
        </p:spPr>
        <p:txBody>
          <a:bodyPr wrap="none" rtlCol="0">
            <a:spAutoFit/>
          </a:bodyPr>
          <a:lstStyle/>
          <a:p>
            <a:pPr>
              <a:defRPr/>
            </a:pPr>
            <a:r>
              <a:rPr lang="zh-CN" altLang="en-US" sz="3200" b="1" dirty="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碎片式结构</a:t>
            </a:r>
            <a:endParaRPr lang="en-US" altLang="zh-CN" sz="3200" b="1" dirty="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endParaRPr>
          </a:p>
        </p:txBody>
      </p:sp>
      <p:sp>
        <p:nvSpPr>
          <p:cNvPr id="45" name="矩形 4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6" name="文本框 4"/>
          <p:cNvSpPr txBox="1">
            <a:spLocks noChangeArrowheads="1"/>
          </p:cNvSpPr>
          <p:nvPr/>
        </p:nvSpPr>
        <p:spPr bwMode="auto">
          <a:xfrm>
            <a:off x="295274" y="561975"/>
            <a:ext cx="31908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一、</a:t>
            </a:r>
            <a:r>
              <a:rPr lang="en-US" altLang="zh-CN" sz="2000" b="1" dirty="0">
                <a:solidFill>
                  <a:prstClr val="black"/>
                </a:solidFill>
                <a:latin typeface="微软雅黑" panose="020B0503020204020204" pitchFamily="34" charset="-122"/>
                <a:ea typeface="微软雅黑" panose="020B0503020204020204" pitchFamily="34" charset="-122"/>
              </a:rPr>
              <a:t>PPT</a:t>
            </a:r>
            <a:r>
              <a:rPr lang="zh-CN" altLang="en-US" sz="2000" b="1" dirty="0">
                <a:solidFill>
                  <a:prstClr val="black"/>
                </a:solidFill>
                <a:latin typeface="微软雅黑" panose="020B0503020204020204" pitchFamily="34" charset="-122"/>
                <a:ea typeface="微软雅黑" panose="020B0503020204020204" pitchFamily="34" charset="-122"/>
              </a:rPr>
              <a:t>的三种行文结构</a:t>
            </a:r>
          </a:p>
        </p:txBody>
      </p:sp>
      <p:sp>
        <p:nvSpPr>
          <p:cNvPr id="42" name="任意多边形 4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071709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6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0000">
                                          <p:cBhvr additive="base">
                                            <p:cTn id="7" dur="100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60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60000">
                                          <p:cBhvr additive="base">
                                            <p:cTn id="11" dur="1000" fill="hold"/>
                                            <p:tgtEl>
                                              <p:spTgt spid="8"/>
                                            </p:tgtEl>
                                            <p:attrNameLst>
                                              <p:attrName>ppt_x</p:attrName>
                                            </p:attrNameLst>
                                          </p:cBhvr>
                                          <p:tavLst>
                                            <p:tav tm="0">
                                              <p:val>
                                                <p:strVal val="0-#ppt_w/2"/>
                                              </p:val>
                                            </p:tav>
                                            <p:tav tm="100000">
                                              <p:val>
                                                <p:strVal val="#ppt_x"/>
                                              </p:val>
                                            </p:tav>
                                          </p:tavLst>
                                        </p:anim>
                                        <p:anim calcmode="lin" valueType="num" p14:bounceEnd="60000">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60000">
                                          <p:cBhvr additive="base">
                                            <p:cTn id="15" dur="1000" fill="hold"/>
                                            <p:tgtEl>
                                              <p:spTgt spid="4"/>
                                            </p:tgtEl>
                                            <p:attrNameLst>
                                              <p:attrName>ppt_x</p:attrName>
                                            </p:attrNameLst>
                                          </p:cBhvr>
                                          <p:tavLst>
                                            <p:tav tm="0">
                                              <p:val>
                                                <p:strVal val="1+#ppt_w/2"/>
                                              </p:val>
                                            </p:tav>
                                            <p:tav tm="100000">
                                              <p:val>
                                                <p:strVal val="#ppt_x"/>
                                              </p:val>
                                            </p:tav>
                                          </p:tavLst>
                                        </p:anim>
                                        <p:anim calcmode="lin" valueType="num" p14:bounceEnd="60000">
                                          <p:cBhvr additive="base">
                                            <p:cTn id="16" dur="10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500"/>
                                </p:stCondLst>
                                <p:childTnLst>
                                  <p:par>
                                    <p:cTn id="22" presetID="2" presetClass="entr" presetSubtype="8" fill="hold" grpId="0" nodeType="afterEffect" p14:presetBounceEnd="60000">
                                      <p:stCondLst>
                                        <p:cond delay="0"/>
                                      </p:stCondLst>
                                      <p:childTnLst>
                                        <p:set>
                                          <p:cBhvr>
                                            <p:cTn id="23" dur="1" fill="hold">
                                              <p:stCondLst>
                                                <p:cond delay="0"/>
                                              </p:stCondLst>
                                            </p:cTn>
                                            <p:tgtEl>
                                              <p:spTgt spid="75"/>
                                            </p:tgtEl>
                                            <p:attrNameLst>
                                              <p:attrName>style.visibility</p:attrName>
                                            </p:attrNameLst>
                                          </p:cBhvr>
                                          <p:to>
                                            <p:strVal val="visible"/>
                                          </p:to>
                                        </p:set>
                                        <p:anim calcmode="lin" valueType="num" p14:bounceEnd="60000">
                                          <p:cBhvr additive="base">
                                            <p:cTn id="24" dur="1000" fill="hold"/>
                                            <p:tgtEl>
                                              <p:spTgt spid="75"/>
                                            </p:tgtEl>
                                            <p:attrNameLst>
                                              <p:attrName>ppt_x</p:attrName>
                                            </p:attrNameLst>
                                          </p:cBhvr>
                                          <p:tavLst>
                                            <p:tav tm="0">
                                              <p:val>
                                                <p:strVal val="0-#ppt_w/2"/>
                                              </p:val>
                                            </p:tav>
                                            <p:tav tm="100000">
                                              <p:val>
                                                <p:strVal val="#ppt_x"/>
                                              </p:val>
                                            </p:tav>
                                          </p:tavLst>
                                        </p:anim>
                                        <p:anim calcmode="lin" valueType="num" p14:bounceEnd="60000">
                                          <p:cBhvr additive="base">
                                            <p:cTn id="25" dur="1000" fill="hold"/>
                                            <p:tgtEl>
                                              <p:spTgt spid="7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60000">
                                      <p:stCondLst>
                                        <p:cond delay="250"/>
                                      </p:stCondLst>
                                      <p:childTnLst>
                                        <p:set>
                                          <p:cBhvr>
                                            <p:cTn id="27" dur="1" fill="hold">
                                              <p:stCondLst>
                                                <p:cond delay="0"/>
                                              </p:stCondLst>
                                            </p:cTn>
                                            <p:tgtEl>
                                              <p:spTgt spid="76"/>
                                            </p:tgtEl>
                                            <p:attrNameLst>
                                              <p:attrName>style.visibility</p:attrName>
                                            </p:attrNameLst>
                                          </p:cBhvr>
                                          <p:to>
                                            <p:strVal val="visible"/>
                                          </p:to>
                                        </p:set>
                                        <p:anim calcmode="lin" valueType="num" p14:bounceEnd="60000">
                                          <p:cBhvr additive="base">
                                            <p:cTn id="28" dur="1000" fill="hold"/>
                                            <p:tgtEl>
                                              <p:spTgt spid="76"/>
                                            </p:tgtEl>
                                            <p:attrNameLst>
                                              <p:attrName>ppt_x</p:attrName>
                                            </p:attrNameLst>
                                          </p:cBhvr>
                                          <p:tavLst>
                                            <p:tav tm="0">
                                              <p:val>
                                                <p:strVal val="0-#ppt_w/2"/>
                                              </p:val>
                                            </p:tav>
                                            <p:tav tm="100000">
                                              <p:val>
                                                <p:strVal val="#ppt_x"/>
                                              </p:val>
                                            </p:tav>
                                          </p:tavLst>
                                        </p:anim>
                                        <p:anim calcmode="lin" valueType="num" p14:bounceEnd="60000">
                                          <p:cBhvr additive="base">
                                            <p:cTn id="29" dur="1000" fill="hold"/>
                                            <p:tgtEl>
                                              <p:spTgt spid="7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14:presetBounceEnd="60000">
                                      <p:stCondLst>
                                        <p:cond delay="500"/>
                                      </p:stCondLst>
                                      <p:childTnLst>
                                        <p:set>
                                          <p:cBhvr>
                                            <p:cTn id="31" dur="1" fill="hold">
                                              <p:stCondLst>
                                                <p:cond delay="0"/>
                                              </p:stCondLst>
                                            </p:cTn>
                                            <p:tgtEl>
                                              <p:spTgt spid="77"/>
                                            </p:tgtEl>
                                            <p:attrNameLst>
                                              <p:attrName>style.visibility</p:attrName>
                                            </p:attrNameLst>
                                          </p:cBhvr>
                                          <p:to>
                                            <p:strVal val="visible"/>
                                          </p:to>
                                        </p:set>
                                        <p:anim calcmode="lin" valueType="num" p14:bounceEnd="60000">
                                          <p:cBhvr additive="base">
                                            <p:cTn id="32" dur="1000" fill="hold"/>
                                            <p:tgtEl>
                                              <p:spTgt spid="77"/>
                                            </p:tgtEl>
                                            <p:attrNameLst>
                                              <p:attrName>ppt_x</p:attrName>
                                            </p:attrNameLst>
                                          </p:cBhvr>
                                          <p:tavLst>
                                            <p:tav tm="0">
                                              <p:val>
                                                <p:strVal val="1+#ppt_w/2"/>
                                              </p:val>
                                            </p:tav>
                                            <p:tav tm="100000">
                                              <p:val>
                                                <p:strVal val="#ppt_x"/>
                                              </p:val>
                                            </p:tav>
                                          </p:tavLst>
                                        </p:anim>
                                        <p:anim calcmode="lin" valueType="num" p14:bounceEnd="60000">
                                          <p:cBhvr additive="base">
                                            <p:cTn id="33" dur="10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75"/>
                                            </p:tgtEl>
                                            <p:attrNameLst>
                                              <p:attrName>style.visibility</p:attrName>
                                            </p:attrNameLst>
                                          </p:cBhvr>
                                          <p:to>
                                            <p:strVal val="visible"/>
                                          </p:to>
                                        </p:set>
                                        <p:anim calcmode="lin" valueType="num">
                                          <p:cBhvr additive="base">
                                            <p:cTn id="24" dur="1000" fill="hold"/>
                                            <p:tgtEl>
                                              <p:spTgt spid="75"/>
                                            </p:tgtEl>
                                            <p:attrNameLst>
                                              <p:attrName>ppt_x</p:attrName>
                                            </p:attrNameLst>
                                          </p:cBhvr>
                                          <p:tavLst>
                                            <p:tav tm="0">
                                              <p:val>
                                                <p:strVal val="0-#ppt_w/2"/>
                                              </p:val>
                                            </p:tav>
                                            <p:tav tm="100000">
                                              <p:val>
                                                <p:strVal val="#ppt_x"/>
                                              </p:val>
                                            </p:tav>
                                          </p:tavLst>
                                        </p:anim>
                                        <p:anim calcmode="lin" valueType="num">
                                          <p:cBhvr additive="base">
                                            <p:cTn id="25" dur="1000" fill="hold"/>
                                            <p:tgtEl>
                                              <p:spTgt spid="7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25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1000" fill="hold"/>
                                            <p:tgtEl>
                                              <p:spTgt spid="76"/>
                                            </p:tgtEl>
                                            <p:attrNameLst>
                                              <p:attrName>ppt_x</p:attrName>
                                            </p:attrNameLst>
                                          </p:cBhvr>
                                          <p:tavLst>
                                            <p:tav tm="0">
                                              <p:val>
                                                <p:strVal val="0-#ppt_w/2"/>
                                              </p:val>
                                            </p:tav>
                                            <p:tav tm="100000">
                                              <p:val>
                                                <p:strVal val="#ppt_x"/>
                                              </p:val>
                                            </p:tav>
                                          </p:tavLst>
                                        </p:anim>
                                        <p:anim calcmode="lin" valueType="num">
                                          <p:cBhvr additive="base">
                                            <p:cTn id="29" dur="1000" fill="hold"/>
                                            <p:tgtEl>
                                              <p:spTgt spid="7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50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1000" fill="hold"/>
                                            <p:tgtEl>
                                              <p:spTgt spid="77"/>
                                            </p:tgtEl>
                                            <p:attrNameLst>
                                              <p:attrName>ppt_x</p:attrName>
                                            </p:attrNameLst>
                                          </p:cBhvr>
                                          <p:tavLst>
                                            <p:tav tm="0">
                                              <p:val>
                                                <p:strVal val="1+#ppt_w/2"/>
                                              </p:val>
                                            </p:tav>
                                            <p:tav tm="100000">
                                              <p:val>
                                                <p:strVal val="#ppt_x"/>
                                              </p:val>
                                            </p:tav>
                                          </p:tavLst>
                                        </p:anim>
                                        <p:anim calcmode="lin" valueType="num">
                                          <p:cBhvr additive="base">
                                            <p:cTn id="33" dur="10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4" y="561975"/>
            <a:ext cx="29051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一、</a:t>
            </a:r>
            <a:r>
              <a:rPr lang="en-US" altLang="zh-CN" sz="2000" b="1" dirty="0">
                <a:solidFill>
                  <a:prstClr val="black"/>
                </a:solidFill>
                <a:latin typeface="微软雅黑" panose="020B0503020204020204" pitchFamily="34" charset="-122"/>
                <a:ea typeface="微软雅黑" panose="020B0503020204020204" pitchFamily="34" charset="-122"/>
              </a:rPr>
              <a:t>PPT</a:t>
            </a:r>
            <a:r>
              <a:rPr lang="zh-CN" altLang="en-US" sz="2000" b="1" dirty="0">
                <a:solidFill>
                  <a:prstClr val="black"/>
                </a:solidFill>
                <a:latin typeface="微软雅黑" panose="020B0503020204020204" pitchFamily="34" charset="-122"/>
                <a:ea typeface="微软雅黑" panose="020B0503020204020204" pitchFamily="34" charset="-122"/>
              </a:rPr>
              <a:t>三种行文结构</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7" name="标题 1">
            <a:extLst>
              <a:ext uri="{FF2B5EF4-FFF2-40B4-BE49-F238E27FC236}">
                <a16:creationId xmlns:a16="http://schemas.microsoft.com/office/drawing/2014/main" id="{1C3082C6-B4C7-426C-A540-09E208644355}"/>
              </a:ext>
            </a:extLst>
          </p:cNvPr>
          <p:cNvSpPr txBox="1">
            <a:spLocks/>
          </p:cNvSpPr>
          <p:nvPr/>
        </p:nvSpPr>
        <p:spPr>
          <a:xfrm>
            <a:off x="926512" y="1087823"/>
            <a:ext cx="2428875" cy="5905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、金字塔结构</a:t>
            </a:r>
          </a:p>
        </p:txBody>
      </p:sp>
      <p:sp>
        <p:nvSpPr>
          <p:cNvPr id="8" name="内容占位符 2">
            <a:extLst>
              <a:ext uri="{FF2B5EF4-FFF2-40B4-BE49-F238E27FC236}">
                <a16:creationId xmlns:a16="http://schemas.microsoft.com/office/drawing/2014/main" id="{524FAA29-5986-44D3-B15A-EDC86B001838}"/>
              </a:ext>
            </a:extLst>
          </p:cNvPr>
          <p:cNvSpPr txBox="1">
            <a:spLocks/>
          </p:cNvSpPr>
          <p:nvPr/>
        </p:nvSpPr>
        <p:spPr>
          <a:xfrm>
            <a:off x="926512" y="1804156"/>
            <a:ext cx="10394707" cy="590594"/>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r>
              <a:rPr lang="zh-CN" altLang="en-US" dirty="0">
                <a:latin typeface="微软雅黑" panose="020B0503020204020204" pitchFamily="34" charset="-122"/>
                <a:ea typeface="微软雅黑" panose="020B0503020204020204" pitchFamily="34" charset="-122"/>
              </a:rPr>
              <a:t>金字塔形结构是由</a:t>
            </a:r>
            <a:r>
              <a:rPr lang="zh-CN" altLang="en-US" dirty="0">
                <a:solidFill>
                  <a:srgbClr val="FF0000"/>
                </a:solidFill>
                <a:latin typeface="微软雅黑" panose="020B0503020204020204" pitchFamily="34" charset="-122"/>
                <a:ea typeface="微软雅黑" panose="020B0503020204020204" pitchFamily="34" charset="-122"/>
              </a:rPr>
              <a:t>金字塔</a:t>
            </a:r>
            <a:r>
              <a:rPr lang="zh-CN" altLang="en-US" dirty="0">
                <a:latin typeface="微软雅黑" panose="020B0503020204020204" pitchFamily="34" charset="-122"/>
                <a:ea typeface="微软雅黑" panose="020B0503020204020204" pitchFamily="34" charset="-122"/>
              </a:rPr>
              <a:t>原则结合</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变化而来。</a:t>
            </a:r>
          </a:p>
        </p:txBody>
      </p:sp>
      <p:pic>
        <p:nvPicPr>
          <p:cNvPr id="9" name="图片 8">
            <a:extLst>
              <a:ext uri="{FF2B5EF4-FFF2-40B4-BE49-F238E27FC236}">
                <a16:creationId xmlns:a16="http://schemas.microsoft.com/office/drawing/2014/main" id="{545DEDDF-BB9A-4EBC-8310-6591AAB3AAA0}"/>
              </a:ext>
            </a:extLst>
          </p:cNvPr>
          <p:cNvPicPr>
            <a:picLocks noChangeAspect="1"/>
          </p:cNvPicPr>
          <p:nvPr/>
        </p:nvPicPr>
        <p:blipFill>
          <a:blip r:embed="rId4"/>
          <a:stretch>
            <a:fillRect/>
          </a:stretch>
        </p:blipFill>
        <p:spPr>
          <a:xfrm>
            <a:off x="2428282" y="2394750"/>
            <a:ext cx="7391166" cy="4161268"/>
          </a:xfrm>
          <a:prstGeom prst="rect">
            <a:avLst/>
          </a:prstGeom>
        </p:spPr>
      </p:pic>
    </p:spTree>
    <p:extLst>
      <p:ext uri="{BB962C8B-B14F-4D97-AF65-F5344CB8AC3E}">
        <p14:creationId xmlns:p14="http://schemas.microsoft.com/office/powerpoint/2010/main" val="88018112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right)">
                                      <p:cBhvr>
                                        <p:cTn id="7" dur="500"/>
                                        <p:tgtEl>
                                          <p:spTgt spid="8">
                                            <p:txEl>
                                              <p:pRg st="0" end="0"/>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149767"/>
            <a:ext cx="2314678" cy="1708233"/>
          </a:xfrm>
          <a:prstGeom prst="rect">
            <a:avLst/>
          </a:prstGeom>
        </p:spPr>
      </p:pic>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文本框 4"/>
          <p:cNvSpPr txBox="1">
            <a:spLocks noChangeArrowheads="1"/>
          </p:cNvSpPr>
          <p:nvPr/>
        </p:nvSpPr>
        <p:spPr bwMode="auto">
          <a:xfrm>
            <a:off x="295274" y="561975"/>
            <a:ext cx="3076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一、</a:t>
            </a:r>
            <a:r>
              <a:rPr lang="en-US" altLang="zh-CN" sz="2000" b="1" dirty="0">
                <a:latin typeface="微软雅黑" panose="020B0503020204020204" pitchFamily="34" charset="-122"/>
                <a:ea typeface="微软雅黑" panose="020B0503020204020204" pitchFamily="34" charset="-122"/>
              </a:rPr>
              <a:t>PPT</a:t>
            </a:r>
            <a:r>
              <a:rPr lang="zh-CN" altLang="en-US" sz="2000" b="1" dirty="0">
                <a:latin typeface="微软雅黑" panose="020B0503020204020204" pitchFamily="34" charset="-122"/>
                <a:ea typeface="微软雅黑" panose="020B0503020204020204" pitchFamily="34" charset="-122"/>
              </a:rPr>
              <a:t>的三种行文结构</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
        <p:nvSpPr>
          <p:cNvPr id="19" name="内容占位符 2">
            <a:extLst>
              <a:ext uri="{FF2B5EF4-FFF2-40B4-BE49-F238E27FC236}">
                <a16:creationId xmlns:a16="http://schemas.microsoft.com/office/drawing/2014/main" id="{524FAA29-5986-44D3-B15A-EDC86B001838}"/>
              </a:ext>
            </a:extLst>
          </p:cNvPr>
          <p:cNvSpPr txBox="1">
            <a:spLocks/>
          </p:cNvSpPr>
          <p:nvPr/>
        </p:nvSpPr>
        <p:spPr>
          <a:xfrm>
            <a:off x="1197975" y="2101050"/>
            <a:ext cx="10394707" cy="590594"/>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r>
              <a:rPr lang="zh-CN" altLang="en-US">
                <a:latin typeface="微软雅黑" panose="020B0503020204020204" pitchFamily="34" charset="-122"/>
                <a:ea typeface="微软雅黑" panose="020B0503020204020204" pitchFamily="34" charset="-122"/>
              </a:rPr>
              <a:t>金字塔结构一般适用的几种情况：</a:t>
            </a:r>
            <a:endParaRPr lang="zh-CN" altLang="en-US" dirty="0">
              <a:latin typeface="微软雅黑" panose="020B0503020204020204" pitchFamily="34" charset="-122"/>
              <a:ea typeface="微软雅黑" panose="020B0503020204020204" pitchFamily="34" charset="-122"/>
            </a:endParaRPr>
          </a:p>
        </p:txBody>
      </p:sp>
      <p:sp>
        <p:nvSpPr>
          <p:cNvPr id="20" name="任意多边形 19"/>
          <p:cNvSpPr/>
          <p:nvPr/>
        </p:nvSpPr>
        <p:spPr>
          <a:xfrm>
            <a:off x="2650854" y="2912565"/>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254E8B"/>
          </a:solidFill>
          <a:ln w="19050" cap="flat" cmpd="sng" algn="ctr">
            <a:solidFill>
              <a:sysClr val="window" lastClr="FFFFFF">
                <a:hueOff val="0"/>
                <a:satOff val="0"/>
                <a:lumOff val="0"/>
                <a:alphaOff val="0"/>
              </a:sysClr>
            </a:solidFill>
            <a:prstDash val="solid"/>
          </a:ln>
          <a:effectLst/>
        </p:spPr>
        <p:txBody>
          <a:bodyPr spcFirstLastPara="0" vert="horz" wrap="square" lIns="409480" tIns="450171" rIns="409480" bIns="45017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r>
              <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解决问题</a:t>
            </a:r>
          </a:p>
        </p:txBody>
      </p:sp>
      <p:sp>
        <p:nvSpPr>
          <p:cNvPr id="21" name="任意多边形 20"/>
          <p:cNvSpPr/>
          <p:nvPr/>
        </p:nvSpPr>
        <p:spPr>
          <a:xfrm>
            <a:off x="5287233" y="2912565"/>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254E8B"/>
          </a:solidFill>
          <a:ln w="19050" cap="flat" cmpd="sng" algn="ctr">
            <a:solidFill>
              <a:sysClr val="window" lastClr="FFFFFF">
                <a:hueOff val="0"/>
                <a:satOff val="0"/>
                <a:lumOff val="0"/>
                <a:alphaOff val="0"/>
              </a:sysClr>
            </a:solidFill>
            <a:prstDash val="solid"/>
          </a:ln>
          <a:effectLst/>
        </p:spPr>
        <p:txBody>
          <a:bodyPr spcFirstLastPara="0" vert="horz" wrap="square" lIns="409480" tIns="450171" rIns="409480" bIns="450171" numCol="1" spcCol="1270" anchor="ctr" anchorCtr="0">
            <a:noAutofit/>
          </a:bodyPr>
          <a:lstStyle/>
          <a:p>
            <a:pPr algn="ctr" defTabSz="1600200">
              <a:lnSpc>
                <a:spcPct val="90000"/>
              </a:lnSpc>
              <a:spcBef>
                <a:spcPct val="0"/>
              </a:spcBef>
              <a:spcAft>
                <a:spcPct val="35000"/>
              </a:spcAft>
            </a:pPr>
            <a:r>
              <a:rPr lang="zh-CN" altLang="en-US" sz="3600" kern="0" dirty="0">
                <a:solidFill>
                  <a:prstClr val="white"/>
                </a:solidFill>
                <a:latin typeface="微软雅黑" panose="020B0503020204020204" pitchFamily="34" charset="-122"/>
                <a:ea typeface="微软雅黑" panose="020B0503020204020204" pitchFamily="34" charset="-122"/>
              </a:rPr>
              <a:t>工作安排</a:t>
            </a:r>
          </a:p>
        </p:txBody>
      </p:sp>
      <p:sp>
        <p:nvSpPr>
          <p:cNvPr id="22" name="矩形 21"/>
          <p:cNvSpPr/>
          <p:nvPr/>
        </p:nvSpPr>
        <p:spPr>
          <a:xfrm>
            <a:off x="3103999" y="3211412"/>
            <a:ext cx="2169318" cy="1205177"/>
          </a:xfrm>
          <a:prstGeom prst="rect">
            <a:avLst/>
          </a:prstGeom>
          <a:noFill/>
          <a:ln>
            <a:noFill/>
          </a:ln>
          <a:effectLst/>
        </p:spPr>
      </p:sp>
      <p:sp>
        <p:nvSpPr>
          <p:cNvPr id="23" name="任意多边形 22"/>
          <p:cNvSpPr/>
          <p:nvPr/>
        </p:nvSpPr>
        <p:spPr>
          <a:xfrm>
            <a:off x="7821447" y="2912565"/>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254E8B"/>
          </a:solidFill>
          <a:ln w="19050" cap="flat" cmpd="sng" algn="ctr">
            <a:solidFill>
              <a:sysClr val="window" lastClr="FFFFFF">
                <a:hueOff val="0"/>
                <a:satOff val="0"/>
                <a:lumOff val="0"/>
                <a:alphaOff val="0"/>
              </a:sysClr>
            </a:solidFill>
            <a:prstDash val="solid"/>
          </a:ln>
          <a:effectLst/>
        </p:spPr>
        <p:txBody>
          <a:bodyPr spcFirstLastPara="0" vert="horz" wrap="square" lIns="409480" tIns="450171" rIns="409480" bIns="450171" numCol="1" spcCol="1270" anchor="ctr" anchorCtr="0">
            <a:noAutofit/>
          </a:bodyPr>
          <a:lstStyle/>
          <a:p>
            <a:pPr algn="ctr" defTabSz="1600200">
              <a:lnSpc>
                <a:spcPct val="90000"/>
              </a:lnSpc>
              <a:spcBef>
                <a:spcPct val="0"/>
              </a:spcBef>
              <a:spcAft>
                <a:spcPct val="35000"/>
              </a:spcAft>
            </a:pPr>
            <a:r>
              <a:rPr lang="zh-CN" altLang="en-US" sz="3600" kern="0" dirty="0">
                <a:solidFill>
                  <a:prstClr val="white"/>
                </a:solidFill>
                <a:latin typeface="微软雅黑" panose="020B0503020204020204" pitchFamily="34" charset="-122"/>
                <a:ea typeface="微软雅黑" panose="020B0503020204020204" pitchFamily="34" charset="-122"/>
              </a:rPr>
              <a:t>成果汇报</a:t>
            </a:r>
          </a:p>
        </p:txBody>
      </p:sp>
    </p:spTree>
    <p:extLst>
      <p:ext uri="{BB962C8B-B14F-4D97-AF65-F5344CB8AC3E}">
        <p14:creationId xmlns:p14="http://schemas.microsoft.com/office/powerpoint/2010/main" val="26377853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wipe(down)">
                                      <p:cBhvr>
                                        <p:cTn id="13"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149767"/>
            <a:ext cx="2314678" cy="1708233"/>
          </a:xfrm>
          <a:prstGeom prst="rect">
            <a:avLst/>
          </a:prstGeom>
        </p:spPr>
      </p:pic>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4" y="561975"/>
            <a:ext cx="3076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PPT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的三种行文结构</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1" name="内容占位符 2">
            <a:extLst>
              <a:ext uri="{FF2B5EF4-FFF2-40B4-BE49-F238E27FC236}">
                <a16:creationId xmlns:a16="http://schemas.microsoft.com/office/drawing/2014/main" id="{524FAA29-5986-44D3-B15A-EDC86B001838}"/>
              </a:ext>
            </a:extLst>
          </p:cNvPr>
          <p:cNvSpPr txBox="1">
            <a:spLocks/>
          </p:cNvSpPr>
          <p:nvPr/>
        </p:nvSpPr>
        <p:spPr>
          <a:xfrm>
            <a:off x="955089" y="1466880"/>
            <a:ext cx="10394707" cy="590594"/>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r>
              <a:rPr lang="zh-CN" altLang="en-US" dirty="0">
                <a:latin typeface="微软雅黑" panose="020B0503020204020204" pitchFamily="34" charset="-122"/>
                <a:ea typeface="微软雅黑" panose="020B0503020204020204" pitchFamily="34" charset="-122"/>
              </a:rPr>
              <a:t>金字塔结构具有的优点：</a:t>
            </a:r>
          </a:p>
        </p:txBody>
      </p:sp>
      <p:graphicFrame>
        <p:nvGraphicFramePr>
          <p:cNvPr id="12" name="图示 11"/>
          <p:cNvGraphicFramePr/>
          <p:nvPr>
            <p:extLst>
              <p:ext uri="{D42A27DB-BD31-4B8C-83A1-F6EECF244321}">
                <p14:modId xmlns:p14="http://schemas.microsoft.com/office/powerpoint/2010/main" val="201770966"/>
              </p:ext>
            </p:extLst>
          </p:nvPr>
        </p:nvGraphicFramePr>
        <p:xfrm>
          <a:off x="2312952" y="2562270"/>
          <a:ext cx="8165118" cy="31693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09985104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149767"/>
            <a:ext cx="2314678" cy="1708233"/>
          </a:xfrm>
          <a:prstGeom prst="rect">
            <a:avLst/>
          </a:prstGeom>
        </p:spPr>
      </p:pic>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4" y="561975"/>
            <a:ext cx="3076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PPT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的三种行文结构</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1" name="内容占位符 2">
            <a:extLst>
              <a:ext uri="{FF2B5EF4-FFF2-40B4-BE49-F238E27FC236}">
                <a16:creationId xmlns:a16="http://schemas.microsoft.com/office/drawing/2014/main" id="{524FAA29-5986-44D3-B15A-EDC86B001838}"/>
              </a:ext>
            </a:extLst>
          </p:cNvPr>
          <p:cNvSpPr txBox="1">
            <a:spLocks/>
          </p:cNvSpPr>
          <p:nvPr/>
        </p:nvSpPr>
        <p:spPr>
          <a:xfrm>
            <a:off x="955089" y="1466880"/>
            <a:ext cx="1357863" cy="590594"/>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5B9BD5"/>
              </a:buClr>
              <a:buSzPct val="160000"/>
              <a:buFont typeface="Arial" panose="020B0604020202020204" pitchFamily="34" charset="0"/>
              <a:buChar char="•"/>
              <a:tabLst/>
              <a:defRPr/>
            </a:pPr>
            <a:r>
              <a:rPr kumimoji="0" lang="zh-CN" altLang="en-US" sz="2000" b="0" i="0" u="none" strike="noStrike" kern="1200" cap="all"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举例</a:t>
            </a:r>
          </a:p>
        </p:txBody>
      </p:sp>
      <p:graphicFrame>
        <p:nvGraphicFramePr>
          <p:cNvPr id="8" name="图示 7">
            <a:extLst>
              <a:ext uri="{FF2B5EF4-FFF2-40B4-BE49-F238E27FC236}">
                <a16:creationId xmlns:a16="http://schemas.microsoft.com/office/drawing/2014/main" id="{BD9D308A-54E2-4E54-A27E-CD5D818AABE0}"/>
              </a:ext>
            </a:extLst>
          </p:cNvPr>
          <p:cNvGraphicFramePr/>
          <p:nvPr>
            <p:extLst>
              <p:ext uri="{D42A27DB-BD31-4B8C-83A1-F6EECF244321}">
                <p14:modId xmlns:p14="http://schemas.microsoft.com/office/powerpoint/2010/main" val="341324064"/>
              </p:ext>
            </p:extLst>
          </p:nvPr>
        </p:nvGraphicFramePr>
        <p:xfrm>
          <a:off x="1998627" y="1791990"/>
          <a:ext cx="8859873" cy="36232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13174846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4" y="561975"/>
            <a:ext cx="29051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PPT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三种行文结构</a:t>
            </a:r>
          </a:p>
        </p:txBody>
      </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7" name="标题 1">
            <a:extLst>
              <a:ext uri="{FF2B5EF4-FFF2-40B4-BE49-F238E27FC236}">
                <a16:creationId xmlns:a16="http://schemas.microsoft.com/office/drawing/2014/main" id="{1C3082C6-B4C7-426C-A540-09E208644355}"/>
              </a:ext>
            </a:extLst>
          </p:cNvPr>
          <p:cNvSpPr txBox="1">
            <a:spLocks/>
          </p:cNvSpPr>
          <p:nvPr/>
        </p:nvSpPr>
        <p:spPr>
          <a:xfrm>
            <a:off x="926512" y="1087823"/>
            <a:ext cx="2428875" cy="5905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zh-CN" sz="2400" b="0" i="0" u="none" strike="noStrike" kern="1200" cap="all"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mj-cs"/>
              </a:rPr>
              <a:t>2</a:t>
            </a:r>
            <a:r>
              <a:rPr kumimoji="0" lang="zh-CN" altLang="en-US" sz="2400" b="0" i="0" u="none" strike="noStrike" kern="1200" cap="all"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mj-cs"/>
              </a:rPr>
              <a:t>、碎片结构</a:t>
            </a:r>
          </a:p>
        </p:txBody>
      </p:sp>
      <p:sp>
        <p:nvSpPr>
          <p:cNvPr id="8" name="内容占位符 2">
            <a:extLst>
              <a:ext uri="{FF2B5EF4-FFF2-40B4-BE49-F238E27FC236}">
                <a16:creationId xmlns:a16="http://schemas.microsoft.com/office/drawing/2014/main" id="{524FAA29-5986-44D3-B15A-EDC86B001838}"/>
              </a:ext>
            </a:extLst>
          </p:cNvPr>
          <p:cNvSpPr txBox="1">
            <a:spLocks/>
          </p:cNvSpPr>
          <p:nvPr/>
        </p:nvSpPr>
        <p:spPr>
          <a:xfrm>
            <a:off x="926512" y="1804156"/>
            <a:ext cx="10394707" cy="590594"/>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lvl="0">
              <a:buClr>
                <a:srgbClr val="5B9BD5"/>
              </a:buClr>
            </a:pPr>
            <a:r>
              <a:rPr lang="zh-CN" altLang="en-US" dirty="0">
                <a:solidFill>
                  <a:prstClr val="black"/>
                </a:solidFill>
                <a:latin typeface="微软雅黑" panose="020B0503020204020204" pitchFamily="34" charset="-122"/>
                <a:ea typeface="微软雅黑" panose="020B0503020204020204" pitchFamily="34" charset="-122"/>
              </a:rPr>
              <a:t>整体由若干个碎片整合形成，碎片之间相互存在一定联系，但并不关联。</a:t>
            </a:r>
          </a:p>
        </p:txBody>
      </p:sp>
      <p:pic>
        <p:nvPicPr>
          <p:cNvPr id="10" name="图片 9">
            <a:extLst>
              <a:ext uri="{FF2B5EF4-FFF2-40B4-BE49-F238E27FC236}">
                <a16:creationId xmlns:a16="http://schemas.microsoft.com/office/drawing/2014/main" id="{62AB9297-A7C8-4B48-89DA-81A565BAB084}"/>
              </a:ext>
            </a:extLst>
          </p:cNvPr>
          <p:cNvPicPr>
            <a:picLocks noChangeAspect="1"/>
          </p:cNvPicPr>
          <p:nvPr/>
        </p:nvPicPr>
        <p:blipFill>
          <a:blip r:embed="rId4"/>
          <a:stretch>
            <a:fillRect/>
          </a:stretch>
        </p:blipFill>
        <p:spPr>
          <a:xfrm>
            <a:off x="2501983" y="2394750"/>
            <a:ext cx="7243764" cy="4078281"/>
          </a:xfrm>
          <a:prstGeom prst="rect">
            <a:avLst/>
          </a:prstGeom>
        </p:spPr>
      </p:pic>
    </p:spTree>
    <p:extLst>
      <p:ext uri="{BB962C8B-B14F-4D97-AF65-F5344CB8AC3E}">
        <p14:creationId xmlns:p14="http://schemas.microsoft.com/office/powerpoint/2010/main" val="191291423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righ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149767"/>
            <a:ext cx="2314678" cy="1708233"/>
          </a:xfrm>
          <a:prstGeom prst="rect">
            <a:avLst/>
          </a:prstGeom>
        </p:spPr>
      </p:pic>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4" y="561975"/>
            <a:ext cx="3076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PPT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的三种行文结构</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8" name="内容占位符 2">
            <a:extLst>
              <a:ext uri="{FF2B5EF4-FFF2-40B4-BE49-F238E27FC236}">
                <a16:creationId xmlns:a16="http://schemas.microsoft.com/office/drawing/2014/main" id="{524FAA29-5986-44D3-B15A-EDC86B001838}"/>
              </a:ext>
            </a:extLst>
          </p:cNvPr>
          <p:cNvSpPr txBox="1">
            <a:spLocks/>
          </p:cNvSpPr>
          <p:nvPr/>
        </p:nvSpPr>
        <p:spPr>
          <a:xfrm>
            <a:off x="1371601" y="4098166"/>
            <a:ext cx="10598094" cy="1168687"/>
          </a:xfrm>
          <a:prstGeom prst="rect">
            <a:avLst/>
          </a:prstGeom>
        </p:spPr>
        <p:txBody>
          <a:bodyPr vert="horz" lIns="91440" tIns="45720" rIns="91440" bIns="45720" rtlCol="0" anchor="ctr">
            <a:normAutofit fontScale="92500" lnSpcReduction="10000"/>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r>
              <a:rPr lang="zh-CN" altLang="en-US" dirty="0">
                <a:latin typeface="微软雅黑" panose="020B0503020204020204" pitchFamily="34" charset="-122"/>
                <a:ea typeface="微软雅黑" panose="020B0503020204020204" pitchFamily="34" charset="-122"/>
              </a:rPr>
              <a:t>碎片化结构具有的优点：</a:t>
            </a:r>
          </a:p>
          <a:p>
            <a:pPr marL="0" indent="0">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       碎片化结构在整体结构的基础上对受众进行一次划分，将具有同一性质的受众及对应的信息归纳到一个碎片中。</a:t>
            </a:r>
            <a:r>
              <a:rPr lang="zh-CN" altLang="en-US" dirty="0">
                <a:solidFill>
                  <a:schemeClr val="accent6">
                    <a:lumMod val="75000"/>
                  </a:schemeClr>
                </a:solidFill>
                <a:latin typeface="微软雅黑" panose="020B0503020204020204" pitchFamily="34" charset="-122"/>
                <a:ea typeface="微软雅黑" panose="020B0503020204020204" pitchFamily="34" charset="-122"/>
              </a:rPr>
              <a:t>一个碎片只针对一类受众或问题，在信息的传达率上，比金字塔结构更加高效。</a:t>
            </a:r>
          </a:p>
        </p:txBody>
      </p:sp>
      <p:sp>
        <p:nvSpPr>
          <p:cNvPr id="9" name="任意多边形 8"/>
          <p:cNvSpPr/>
          <p:nvPr/>
        </p:nvSpPr>
        <p:spPr>
          <a:xfrm>
            <a:off x="3966999" y="187041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B050"/>
          </a:solidFill>
          <a:ln w="19050" cap="flat" cmpd="sng" algn="ctr">
            <a:solidFill>
              <a:sysClr val="window" lastClr="FFFFFF">
                <a:hueOff val="0"/>
                <a:satOff val="0"/>
                <a:lumOff val="0"/>
                <a:alphaOff val="0"/>
              </a:sysClr>
            </a:solidFill>
            <a:prstDash val="solid"/>
          </a:ln>
          <a:effectLst/>
        </p:spPr>
        <p:txBody>
          <a:bodyPr spcFirstLastPara="0" vert="horz" wrap="square" lIns="409480" tIns="450171" rIns="409480" bIns="45017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r>
              <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解决问题</a:t>
            </a:r>
          </a:p>
        </p:txBody>
      </p:sp>
      <p:sp>
        <p:nvSpPr>
          <p:cNvPr id="10" name="任意多边形 9"/>
          <p:cNvSpPr/>
          <p:nvPr/>
        </p:nvSpPr>
        <p:spPr>
          <a:xfrm>
            <a:off x="6603378" y="187041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B050"/>
          </a:solidFill>
          <a:ln w="19050" cap="flat" cmpd="sng" algn="ctr">
            <a:solidFill>
              <a:sysClr val="window" lastClr="FFFFFF">
                <a:hueOff val="0"/>
                <a:satOff val="0"/>
                <a:lumOff val="0"/>
                <a:alphaOff val="0"/>
              </a:sysClr>
            </a:solidFill>
            <a:prstDash val="solid"/>
          </a:ln>
          <a:effectLst/>
        </p:spPr>
        <p:txBody>
          <a:bodyPr spcFirstLastPara="0" vert="horz" wrap="square" lIns="409480" tIns="450171" rIns="409480" bIns="45017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r>
              <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工作安排</a:t>
            </a:r>
          </a:p>
        </p:txBody>
      </p:sp>
      <p:sp>
        <p:nvSpPr>
          <p:cNvPr id="13" name="内容占位符 2">
            <a:extLst>
              <a:ext uri="{FF2B5EF4-FFF2-40B4-BE49-F238E27FC236}">
                <a16:creationId xmlns:a16="http://schemas.microsoft.com/office/drawing/2014/main" id="{524FAA29-5986-44D3-B15A-EDC86B001838}"/>
              </a:ext>
            </a:extLst>
          </p:cNvPr>
          <p:cNvSpPr txBox="1">
            <a:spLocks/>
          </p:cNvSpPr>
          <p:nvPr/>
        </p:nvSpPr>
        <p:spPr>
          <a:xfrm>
            <a:off x="1371601" y="1372686"/>
            <a:ext cx="10598094" cy="675235"/>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a:buClr>
                <a:srgbClr val="B80E0F"/>
              </a:buClr>
            </a:pPr>
            <a:r>
              <a:rPr lang="zh-CN" altLang="en-US" dirty="0">
                <a:solidFill>
                  <a:prstClr val="black"/>
                </a:solidFill>
                <a:latin typeface="微软雅黑" panose="020B0503020204020204" pitchFamily="34" charset="-122"/>
                <a:ea typeface="微软雅黑" panose="020B0503020204020204" pitchFamily="34" charset="-122"/>
              </a:rPr>
              <a:t>碎片化结构适应情况：</a:t>
            </a:r>
          </a:p>
        </p:txBody>
      </p:sp>
    </p:spTree>
    <p:extLst>
      <p:ext uri="{BB962C8B-B14F-4D97-AF65-F5344CB8AC3E}">
        <p14:creationId xmlns:p14="http://schemas.microsoft.com/office/powerpoint/2010/main" val="391084954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8">
                                            <p:txEl>
                                              <p:pRg st="0" end="0"/>
                                            </p:txEl>
                                          </p:spTgt>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p:cTn id="19"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8">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 calcmode="lin" valueType="num">
                                      <p:cBhvr>
                                        <p:cTn id="26"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8"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1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58" name="直接连接符 57"/>
          <p:cNvCxnSpPr/>
          <p:nvPr/>
        </p:nvCxnSpPr>
        <p:spPr bwMode="auto">
          <a:xfrm>
            <a:off x="3009900" y="1717675"/>
            <a:ext cx="0" cy="407035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auto">
          <a:xfrm>
            <a:off x="3009900" y="5788025"/>
            <a:ext cx="6191250"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bwMode="auto">
          <a:xfrm>
            <a:off x="9201150" y="1717675"/>
            <a:ext cx="0" cy="407035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auto">
          <a:xfrm>
            <a:off x="3009900" y="1717675"/>
            <a:ext cx="477838"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auto">
          <a:xfrm>
            <a:off x="8723313" y="1717675"/>
            <a:ext cx="477837"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sp>
        <p:nvSpPr>
          <p:cNvPr id="63" name="文本框 15"/>
          <p:cNvSpPr txBox="1">
            <a:spLocks noChangeArrowheads="1"/>
          </p:cNvSpPr>
          <p:nvPr/>
        </p:nvSpPr>
        <p:spPr bwMode="auto">
          <a:xfrm>
            <a:off x="4176713" y="1296988"/>
            <a:ext cx="385921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4400" b="1" dirty="0">
                <a:solidFill>
                  <a:srgbClr val="224982"/>
                </a:solidFill>
                <a:latin typeface="Arial" panose="020B0604020202020204" pitchFamily="34" charset="0"/>
                <a:ea typeface="黑体" panose="02010609060101010101" pitchFamily="49" charset="-122"/>
              </a:rPr>
              <a:t>目录  </a:t>
            </a:r>
            <a:r>
              <a:rPr lang="en-US" altLang="zh-CN" sz="4400" b="1" dirty="0">
                <a:solidFill>
                  <a:srgbClr val="224982"/>
                </a:solidFill>
                <a:latin typeface="Arial" panose="020B0604020202020204" pitchFamily="34" charset="0"/>
                <a:ea typeface="黑体" panose="02010609060101010101" pitchFamily="49" charset="-122"/>
              </a:rPr>
              <a:t>content</a:t>
            </a:r>
            <a:endParaRPr lang="zh-CN" altLang="en-US" sz="4400" b="1" dirty="0">
              <a:solidFill>
                <a:srgbClr val="224982"/>
              </a:solidFill>
              <a:latin typeface="Arial" panose="020B0604020202020204" pitchFamily="34" charset="0"/>
              <a:ea typeface="黑体" panose="02010609060101010101" pitchFamily="49" charset="-122"/>
            </a:endParaRPr>
          </a:p>
        </p:txBody>
      </p:sp>
      <p:sp>
        <p:nvSpPr>
          <p:cNvPr id="64" name="矩形 63"/>
          <p:cNvSpPr/>
          <p:nvPr/>
        </p:nvSpPr>
        <p:spPr bwMode="auto">
          <a:xfrm>
            <a:off x="4405313" y="2355850"/>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01</a:t>
            </a:r>
            <a:endParaRPr lang="zh-CN" altLang="en-US" sz="2800" b="1" dirty="0">
              <a:solidFill>
                <a:srgbClr val="FFFFFF"/>
              </a:solidFill>
            </a:endParaRPr>
          </a:p>
        </p:txBody>
      </p:sp>
      <p:sp>
        <p:nvSpPr>
          <p:cNvPr id="65" name="矩形 2"/>
          <p:cNvSpPr>
            <a:spLocks noChangeArrowheads="1"/>
          </p:cNvSpPr>
          <p:nvPr/>
        </p:nvSpPr>
        <p:spPr bwMode="auto">
          <a:xfrm>
            <a:off x="5653088" y="2384425"/>
            <a:ext cx="4360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多媒体课件简介</a:t>
            </a:r>
            <a:endPar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66" name="矩形 65"/>
          <p:cNvSpPr/>
          <p:nvPr/>
        </p:nvSpPr>
        <p:spPr bwMode="auto">
          <a:xfrm>
            <a:off x="4405313" y="3022600"/>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02</a:t>
            </a:r>
            <a:endParaRPr lang="zh-CN" altLang="en-US" sz="2800" b="1" dirty="0">
              <a:solidFill>
                <a:srgbClr val="FFFFFF"/>
              </a:solidFill>
            </a:endParaRPr>
          </a:p>
        </p:txBody>
      </p:sp>
      <p:sp>
        <p:nvSpPr>
          <p:cNvPr id="67" name="矩形 28"/>
          <p:cNvSpPr>
            <a:spLocks noChangeArrowheads="1"/>
          </p:cNvSpPr>
          <p:nvPr/>
        </p:nvSpPr>
        <p:spPr bwMode="auto">
          <a:xfrm>
            <a:off x="5653088" y="2997200"/>
            <a:ext cx="4122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PPT</a:t>
            </a: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美化大师</a:t>
            </a:r>
          </a:p>
        </p:txBody>
      </p:sp>
      <p:sp>
        <p:nvSpPr>
          <p:cNvPr id="68" name="矩形 67"/>
          <p:cNvSpPr/>
          <p:nvPr/>
        </p:nvSpPr>
        <p:spPr bwMode="auto">
          <a:xfrm>
            <a:off x="4405313" y="3690938"/>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03</a:t>
            </a:r>
            <a:endParaRPr lang="zh-CN" altLang="en-US" sz="2800" b="1" dirty="0">
              <a:solidFill>
                <a:srgbClr val="FFFFFF"/>
              </a:solidFill>
            </a:endParaRPr>
          </a:p>
        </p:txBody>
      </p:sp>
      <p:sp>
        <p:nvSpPr>
          <p:cNvPr id="69" name="矩形 26"/>
          <p:cNvSpPr>
            <a:spLocks noChangeArrowheads="1"/>
          </p:cNvSpPr>
          <p:nvPr/>
        </p:nvSpPr>
        <p:spPr bwMode="auto">
          <a:xfrm>
            <a:off x="5653088" y="3667125"/>
            <a:ext cx="41227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高质量</a:t>
            </a:r>
            <a:r>
              <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PPT</a:t>
            </a: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课件制作</a:t>
            </a:r>
          </a:p>
        </p:txBody>
      </p:sp>
      <p:sp>
        <p:nvSpPr>
          <p:cNvPr id="70" name="矩形 69"/>
          <p:cNvSpPr/>
          <p:nvPr/>
        </p:nvSpPr>
        <p:spPr bwMode="auto">
          <a:xfrm>
            <a:off x="4405313" y="4359275"/>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04</a:t>
            </a:r>
            <a:endParaRPr lang="zh-CN" altLang="en-US" sz="2800" b="1" dirty="0">
              <a:solidFill>
                <a:srgbClr val="FFFFFF"/>
              </a:solidFill>
            </a:endParaRPr>
          </a:p>
        </p:txBody>
      </p:sp>
      <p:sp>
        <p:nvSpPr>
          <p:cNvPr id="71" name="矩形 32"/>
          <p:cNvSpPr>
            <a:spLocks noChangeArrowheads="1"/>
          </p:cNvSpPr>
          <p:nvPr/>
        </p:nvSpPr>
        <p:spPr bwMode="auto">
          <a:xfrm>
            <a:off x="5653088" y="4333875"/>
            <a:ext cx="45053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综合实例</a:t>
            </a:r>
            <a:r>
              <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a:t>
            </a: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小学语文课件制作</a:t>
            </a:r>
          </a:p>
        </p:txBody>
      </p:sp>
      <p:sp>
        <p:nvSpPr>
          <p:cNvPr id="72" name="矩形 71"/>
          <p:cNvSpPr/>
          <p:nvPr/>
        </p:nvSpPr>
        <p:spPr bwMode="auto">
          <a:xfrm>
            <a:off x="4397375" y="5019675"/>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rPr>
              <a:t>05</a:t>
            </a:r>
            <a:endParaRPr lang="zh-CN" altLang="en-US" sz="2800" b="1" dirty="0">
              <a:solidFill>
                <a:srgbClr val="FFFFFF"/>
              </a:solidFill>
            </a:endParaRPr>
          </a:p>
        </p:txBody>
      </p:sp>
      <p:sp>
        <p:nvSpPr>
          <p:cNvPr id="73" name="矩形 32"/>
          <p:cNvSpPr>
            <a:spLocks noChangeArrowheads="1"/>
          </p:cNvSpPr>
          <p:nvPr/>
        </p:nvSpPr>
        <p:spPr bwMode="auto">
          <a:xfrm>
            <a:off x="5653088" y="5000625"/>
            <a:ext cx="18335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学习要求</a:t>
            </a:r>
            <a:endParaRPr lang="da-DK"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20" name="任意多边形 19"/>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1129965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decel="50000" fill="hold">
                                          <p:stCondLst>
                                            <p:cond delay="0"/>
                                          </p:stCondLst>
                                        </p:cTn>
                                        <p:tgtEl>
                                          <p:spTgt spid="5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8"/>
                                        </p:tgtEl>
                                        <p:attrNameLst>
                                          <p:attrName>ppt_w</p:attrName>
                                        </p:attrNameLst>
                                      </p:cBhvr>
                                      <p:tavLst>
                                        <p:tav tm="0">
                                          <p:val>
                                            <p:strVal val="#ppt_w*.05"/>
                                          </p:val>
                                        </p:tav>
                                        <p:tav tm="100000">
                                          <p:val>
                                            <p:strVal val="#ppt_w"/>
                                          </p:val>
                                        </p:tav>
                                      </p:tavLst>
                                    </p:anim>
                                    <p:anim calcmode="lin" valueType="num">
                                      <p:cBhvr>
                                        <p:cTn id="10" dur="1000" fill="hold"/>
                                        <p:tgtEl>
                                          <p:spTgt spid="5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8"/>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21" dur="1000" fill="hold"/>
                                        <p:tgtEl>
                                          <p:spTgt spid="5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59"/>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32" dur="1000" fill="hold"/>
                                        <p:tgtEl>
                                          <p:spTgt spid="6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0"/>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p:cTn id="40"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43" dur="1000" fill="hold"/>
                                        <p:tgtEl>
                                          <p:spTgt spid="61"/>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1"/>
                                        </p:tgtEl>
                                      </p:cBhvr>
                                    </p:animEffect>
                                  </p:childTnLst>
                                </p:cTn>
                              </p:par>
                            </p:childTnLst>
                          </p:cTn>
                        </p:par>
                        <p:par>
                          <p:cTn id="48" fill="hold">
                            <p:stCondLst>
                              <p:cond delay="4000"/>
                            </p:stCondLst>
                            <p:childTnLst>
                              <p:par>
                                <p:cTn id="49" presetID="25" presetClass="entr" presetSubtype="0"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p:cTn id="51"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54" dur="1000" fill="hold"/>
                                        <p:tgtEl>
                                          <p:spTgt spid="62"/>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62"/>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65" dur="1000" fill="hold"/>
                                        <p:tgtEl>
                                          <p:spTgt spid="63"/>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63"/>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64"/>
                                        </p:tgtEl>
                                        <p:attrNameLst>
                                          <p:attrName>style.visibility</p:attrName>
                                        </p:attrNameLst>
                                      </p:cBhvr>
                                      <p:to>
                                        <p:strVal val="visible"/>
                                      </p:to>
                                    </p:set>
                                    <p:anim calcmode="lin" valueType="num">
                                      <p:cBhvr>
                                        <p:cTn id="73"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76" dur="1000" fill="hold"/>
                                        <p:tgtEl>
                                          <p:spTgt spid="64"/>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64"/>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p:cTn id="84"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87" dur="1000" fill="hold"/>
                                        <p:tgtEl>
                                          <p:spTgt spid="65"/>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65"/>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66"/>
                                        </p:tgtEl>
                                        <p:attrNameLst>
                                          <p:attrName>style.visibility</p:attrName>
                                        </p:attrNameLst>
                                      </p:cBhvr>
                                      <p:to>
                                        <p:strVal val="visible"/>
                                      </p:to>
                                    </p:set>
                                    <p:anim calcmode="lin" valueType="num">
                                      <p:cBhvr>
                                        <p:cTn id="95"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98" dur="1000" fill="hold"/>
                                        <p:tgtEl>
                                          <p:spTgt spid="66"/>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66"/>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67"/>
                                        </p:tgtEl>
                                        <p:attrNameLst>
                                          <p:attrName>style.visibility</p:attrName>
                                        </p:attrNameLst>
                                      </p:cBhvr>
                                      <p:to>
                                        <p:strVal val="visible"/>
                                      </p:to>
                                    </p:set>
                                    <p:anim calcmode="lin" valueType="num">
                                      <p:cBhvr>
                                        <p:cTn id="106" dur="500" decel="50000" fill="hold">
                                          <p:stCondLst>
                                            <p:cond delay="0"/>
                                          </p:stCondLst>
                                        </p:cTn>
                                        <p:tgtEl>
                                          <p:spTgt spid="67"/>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67"/>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67"/>
                                        </p:tgtEl>
                                        <p:attrNameLst>
                                          <p:attrName>ppt_w</p:attrName>
                                        </p:attrNameLst>
                                      </p:cBhvr>
                                      <p:tavLst>
                                        <p:tav tm="0">
                                          <p:val>
                                            <p:strVal val="#ppt_w*.05"/>
                                          </p:val>
                                        </p:tav>
                                        <p:tav tm="100000">
                                          <p:val>
                                            <p:strVal val="#ppt_w"/>
                                          </p:val>
                                        </p:tav>
                                      </p:tavLst>
                                    </p:anim>
                                    <p:anim calcmode="lin" valueType="num">
                                      <p:cBhvr>
                                        <p:cTn id="109" dur="1000" fill="hold"/>
                                        <p:tgtEl>
                                          <p:spTgt spid="67"/>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67"/>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67"/>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67"/>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67"/>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68"/>
                                        </p:tgtEl>
                                        <p:attrNameLst>
                                          <p:attrName>style.visibility</p:attrName>
                                        </p:attrNameLst>
                                      </p:cBhvr>
                                      <p:to>
                                        <p:strVal val="visible"/>
                                      </p:to>
                                    </p:set>
                                    <p:anim calcmode="lin" valueType="num">
                                      <p:cBhvr>
                                        <p:cTn id="117"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120" dur="1000" fill="hold"/>
                                        <p:tgtEl>
                                          <p:spTgt spid="68"/>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68"/>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68"/>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69"/>
                                        </p:tgtEl>
                                        <p:attrNameLst>
                                          <p:attrName>style.visibility</p:attrName>
                                        </p:attrNameLst>
                                      </p:cBhvr>
                                      <p:to>
                                        <p:strVal val="visible"/>
                                      </p:to>
                                    </p:set>
                                    <p:anim calcmode="lin" valueType="num">
                                      <p:cBhvr>
                                        <p:cTn id="128" dur="500" decel="50000" fill="hold">
                                          <p:stCondLst>
                                            <p:cond delay="0"/>
                                          </p:stCondLst>
                                        </p:cTn>
                                        <p:tgtEl>
                                          <p:spTgt spid="69"/>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69"/>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69"/>
                                        </p:tgtEl>
                                        <p:attrNameLst>
                                          <p:attrName>ppt_w</p:attrName>
                                        </p:attrNameLst>
                                      </p:cBhvr>
                                      <p:tavLst>
                                        <p:tav tm="0">
                                          <p:val>
                                            <p:strVal val="#ppt_w*.05"/>
                                          </p:val>
                                        </p:tav>
                                        <p:tav tm="100000">
                                          <p:val>
                                            <p:strVal val="#ppt_w"/>
                                          </p:val>
                                        </p:tav>
                                      </p:tavLst>
                                    </p:anim>
                                    <p:anim calcmode="lin" valueType="num">
                                      <p:cBhvr>
                                        <p:cTn id="131" dur="1000" fill="hold"/>
                                        <p:tgtEl>
                                          <p:spTgt spid="69"/>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69"/>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69"/>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69"/>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69"/>
                                        </p:tgtEl>
                                      </p:cBhvr>
                                    </p:animEffect>
                                  </p:childTnLst>
                                </p:cTn>
                              </p:par>
                            </p:childTnLst>
                          </p:cTn>
                        </p:par>
                        <p:par>
                          <p:cTn id="136" fill="hold">
                            <p:stCondLst>
                              <p:cond delay="12000"/>
                            </p:stCondLst>
                            <p:childTnLst>
                              <p:par>
                                <p:cTn id="137" presetID="25" presetClass="entr" presetSubtype="0" fill="hold" grpId="0" nodeType="afterEffect">
                                  <p:stCondLst>
                                    <p:cond delay="0"/>
                                  </p:stCondLst>
                                  <p:childTnLst>
                                    <p:set>
                                      <p:cBhvr>
                                        <p:cTn id="138" dur="1" fill="hold">
                                          <p:stCondLst>
                                            <p:cond delay="0"/>
                                          </p:stCondLst>
                                        </p:cTn>
                                        <p:tgtEl>
                                          <p:spTgt spid="70"/>
                                        </p:tgtEl>
                                        <p:attrNameLst>
                                          <p:attrName>style.visibility</p:attrName>
                                        </p:attrNameLst>
                                      </p:cBhvr>
                                      <p:to>
                                        <p:strVal val="visible"/>
                                      </p:to>
                                    </p:set>
                                    <p:anim calcmode="lin" valueType="num">
                                      <p:cBhvr>
                                        <p:cTn id="139" dur="500" decel="50000" fill="hold">
                                          <p:stCondLst>
                                            <p:cond delay="0"/>
                                          </p:stCondLst>
                                        </p:cTn>
                                        <p:tgtEl>
                                          <p:spTgt spid="70"/>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70"/>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70"/>
                                        </p:tgtEl>
                                        <p:attrNameLst>
                                          <p:attrName>ppt_w</p:attrName>
                                        </p:attrNameLst>
                                      </p:cBhvr>
                                      <p:tavLst>
                                        <p:tav tm="0">
                                          <p:val>
                                            <p:strVal val="#ppt_w*.05"/>
                                          </p:val>
                                        </p:tav>
                                        <p:tav tm="100000">
                                          <p:val>
                                            <p:strVal val="#ppt_w"/>
                                          </p:val>
                                        </p:tav>
                                      </p:tavLst>
                                    </p:anim>
                                    <p:anim calcmode="lin" valueType="num">
                                      <p:cBhvr>
                                        <p:cTn id="142" dur="1000" fill="hold"/>
                                        <p:tgtEl>
                                          <p:spTgt spid="70"/>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70"/>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70"/>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70"/>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70"/>
                                        </p:tgtEl>
                                      </p:cBhvr>
                                    </p:animEffect>
                                  </p:childTnLst>
                                </p:cTn>
                              </p:par>
                            </p:childTnLst>
                          </p:cTn>
                        </p:par>
                        <p:par>
                          <p:cTn id="147" fill="hold">
                            <p:stCondLst>
                              <p:cond delay="13000"/>
                            </p:stCondLst>
                            <p:childTnLst>
                              <p:par>
                                <p:cTn id="148" presetID="25" presetClass="entr" presetSubtype="0" fill="hold" grpId="0" nodeType="afterEffect">
                                  <p:stCondLst>
                                    <p:cond delay="0"/>
                                  </p:stCondLst>
                                  <p:childTnLst>
                                    <p:set>
                                      <p:cBhvr>
                                        <p:cTn id="149" dur="1" fill="hold">
                                          <p:stCondLst>
                                            <p:cond delay="0"/>
                                          </p:stCondLst>
                                        </p:cTn>
                                        <p:tgtEl>
                                          <p:spTgt spid="71"/>
                                        </p:tgtEl>
                                        <p:attrNameLst>
                                          <p:attrName>style.visibility</p:attrName>
                                        </p:attrNameLst>
                                      </p:cBhvr>
                                      <p:to>
                                        <p:strVal val="visible"/>
                                      </p:to>
                                    </p:set>
                                    <p:anim calcmode="lin" valueType="num">
                                      <p:cBhvr>
                                        <p:cTn id="150" dur="500" decel="50000" fill="hold">
                                          <p:stCondLst>
                                            <p:cond delay="0"/>
                                          </p:stCondLst>
                                        </p:cTn>
                                        <p:tgtEl>
                                          <p:spTgt spid="71"/>
                                        </p:tgtEl>
                                        <p:attrNameLst>
                                          <p:attrName>style.rotation</p:attrName>
                                        </p:attrNameLst>
                                      </p:cBhvr>
                                      <p:tavLst>
                                        <p:tav tm="0">
                                          <p:val>
                                            <p:fltVal val="-90"/>
                                          </p:val>
                                        </p:tav>
                                        <p:tav tm="100000">
                                          <p:val>
                                            <p:fltVal val="0"/>
                                          </p:val>
                                        </p:tav>
                                      </p:tavLst>
                                    </p:anim>
                                    <p:anim calcmode="lin" valueType="num">
                                      <p:cBhvr>
                                        <p:cTn id="151" dur="500" decel="50000" fill="hold">
                                          <p:stCondLst>
                                            <p:cond delay="0"/>
                                          </p:stCondLst>
                                        </p:cTn>
                                        <p:tgtEl>
                                          <p:spTgt spid="71"/>
                                        </p:tgtEl>
                                        <p:attrNameLst>
                                          <p:attrName>ppt_w</p:attrName>
                                        </p:attrNameLst>
                                      </p:cBhvr>
                                      <p:tavLst>
                                        <p:tav tm="0">
                                          <p:val>
                                            <p:strVal val="#ppt_w"/>
                                          </p:val>
                                        </p:tav>
                                        <p:tav tm="100000">
                                          <p:val>
                                            <p:strVal val="#ppt_w*.05"/>
                                          </p:val>
                                        </p:tav>
                                      </p:tavLst>
                                    </p:anim>
                                    <p:anim calcmode="lin" valueType="num">
                                      <p:cBhvr>
                                        <p:cTn id="152" dur="500" accel="50000" fill="hold">
                                          <p:stCondLst>
                                            <p:cond delay="500"/>
                                          </p:stCondLst>
                                        </p:cTn>
                                        <p:tgtEl>
                                          <p:spTgt spid="71"/>
                                        </p:tgtEl>
                                        <p:attrNameLst>
                                          <p:attrName>ppt_w</p:attrName>
                                        </p:attrNameLst>
                                      </p:cBhvr>
                                      <p:tavLst>
                                        <p:tav tm="0">
                                          <p:val>
                                            <p:strVal val="#ppt_w*.05"/>
                                          </p:val>
                                        </p:tav>
                                        <p:tav tm="100000">
                                          <p:val>
                                            <p:strVal val="#ppt_w"/>
                                          </p:val>
                                        </p:tav>
                                      </p:tavLst>
                                    </p:anim>
                                    <p:anim calcmode="lin" valueType="num">
                                      <p:cBhvr>
                                        <p:cTn id="153" dur="1000" fill="hold"/>
                                        <p:tgtEl>
                                          <p:spTgt spid="71"/>
                                        </p:tgtEl>
                                        <p:attrNameLst>
                                          <p:attrName>ppt_h</p:attrName>
                                        </p:attrNameLst>
                                      </p:cBhvr>
                                      <p:tavLst>
                                        <p:tav tm="0">
                                          <p:val>
                                            <p:strVal val="#ppt_h"/>
                                          </p:val>
                                        </p:tav>
                                        <p:tav tm="100000">
                                          <p:val>
                                            <p:strVal val="#ppt_h"/>
                                          </p:val>
                                        </p:tav>
                                      </p:tavLst>
                                    </p:anim>
                                    <p:anim calcmode="lin" valueType="num">
                                      <p:cBhvr>
                                        <p:cTn id="154" dur="500" decel="50000" fill="hold">
                                          <p:stCondLst>
                                            <p:cond delay="0"/>
                                          </p:stCondLst>
                                        </p:cTn>
                                        <p:tgtEl>
                                          <p:spTgt spid="71"/>
                                        </p:tgtEl>
                                        <p:attrNameLst>
                                          <p:attrName>ppt_x</p:attrName>
                                        </p:attrNameLst>
                                      </p:cBhvr>
                                      <p:tavLst>
                                        <p:tav tm="0">
                                          <p:val>
                                            <p:strVal val="#ppt_x+.4"/>
                                          </p:val>
                                        </p:tav>
                                        <p:tav tm="100000">
                                          <p:val>
                                            <p:strVal val="#ppt_x"/>
                                          </p:val>
                                        </p:tav>
                                      </p:tavLst>
                                    </p:anim>
                                    <p:anim calcmode="lin" valueType="num">
                                      <p:cBhvr>
                                        <p:cTn id="155" dur="500" decel="50000" fill="hold">
                                          <p:stCondLst>
                                            <p:cond delay="0"/>
                                          </p:stCondLst>
                                        </p:cTn>
                                        <p:tgtEl>
                                          <p:spTgt spid="71"/>
                                        </p:tgtEl>
                                        <p:attrNameLst>
                                          <p:attrName>ppt_y</p:attrName>
                                        </p:attrNameLst>
                                      </p:cBhvr>
                                      <p:tavLst>
                                        <p:tav tm="0">
                                          <p:val>
                                            <p:strVal val="#ppt_y-.2"/>
                                          </p:val>
                                        </p:tav>
                                        <p:tav tm="100000">
                                          <p:val>
                                            <p:strVal val="#ppt_y+.1"/>
                                          </p:val>
                                        </p:tav>
                                      </p:tavLst>
                                    </p:anim>
                                    <p:anim calcmode="lin" valueType="num">
                                      <p:cBhvr>
                                        <p:cTn id="156" dur="500" accel="50000" fill="hold">
                                          <p:stCondLst>
                                            <p:cond delay="500"/>
                                          </p:stCondLst>
                                        </p:cTn>
                                        <p:tgtEl>
                                          <p:spTgt spid="71"/>
                                        </p:tgtEl>
                                        <p:attrNameLst>
                                          <p:attrName>ppt_y</p:attrName>
                                        </p:attrNameLst>
                                      </p:cBhvr>
                                      <p:tavLst>
                                        <p:tav tm="0">
                                          <p:val>
                                            <p:strVal val="#ppt_y+.1"/>
                                          </p:val>
                                        </p:tav>
                                        <p:tav tm="100000">
                                          <p:val>
                                            <p:strVal val="#ppt_y"/>
                                          </p:val>
                                        </p:tav>
                                      </p:tavLst>
                                    </p:anim>
                                    <p:animEffect transition="in" filter="fade">
                                      <p:cBhvr>
                                        <p:cTn id="157" dur="1000" decel="50000">
                                          <p:stCondLst>
                                            <p:cond delay="0"/>
                                          </p:stCondLst>
                                        </p:cTn>
                                        <p:tgtEl>
                                          <p:spTgt spid="71"/>
                                        </p:tgtEl>
                                      </p:cBhvr>
                                    </p:animEffect>
                                  </p:childTnLst>
                                </p:cTn>
                              </p:par>
                            </p:childTnLst>
                          </p:cTn>
                        </p:par>
                        <p:par>
                          <p:cTn id="158" fill="hold">
                            <p:stCondLst>
                              <p:cond delay="14000"/>
                            </p:stCondLst>
                            <p:childTnLst>
                              <p:par>
                                <p:cTn id="159" presetID="25" presetClass="entr" presetSubtype="0" fill="hold" grpId="0" nodeType="afterEffect">
                                  <p:stCondLst>
                                    <p:cond delay="0"/>
                                  </p:stCondLst>
                                  <p:childTnLst>
                                    <p:set>
                                      <p:cBhvr>
                                        <p:cTn id="160" dur="1" fill="hold">
                                          <p:stCondLst>
                                            <p:cond delay="0"/>
                                          </p:stCondLst>
                                        </p:cTn>
                                        <p:tgtEl>
                                          <p:spTgt spid="72"/>
                                        </p:tgtEl>
                                        <p:attrNameLst>
                                          <p:attrName>style.visibility</p:attrName>
                                        </p:attrNameLst>
                                      </p:cBhvr>
                                      <p:to>
                                        <p:strVal val="visible"/>
                                      </p:to>
                                    </p:set>
                                    <p:anim calcmode="lin" valueType="num">
                                      <p:cBhvr>
                                        <p:cTn id="161"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164" dur="1000" fill="hold"/>
                                        <p:tgtEl>
                                          <p:spTgt spid="72"/>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72"/>
                                        </p:tgtEl>
                                      </p:cBhvr>
                                    </p:animEffect>
                                  </p:childTnLst>
                                </p:cTn>
                              </p:par>
                            </p:childTnLst>
                          </p:cTn>
                        </p:par>
                        <p:par>
                          <p:cTn id="169" fill="hold">
                            <p:stCondLst>
                              <p:cond delay="15000"/>
                            </p:stCondLst>
                            <p:childTnLst>
                              <p:par>
                                <p:cTn id="170" presetID="25" presetClass="entr" presetSubtype="0" fill="hold" grpId="0" nodeType="afterEffect">
                                  <p:stCondLst>
                                    <p:cond delay="0"/>
                                  </p:stCondLst>
                                  <p:childTnLst>
                                    <p:set>
                                      <p:cBhvr>
                                        <p:cTn id="171" dur="1" fill="hold">
                                          <p:stCondLst>
                                            <p:cond delay="0"/>
                                          </p:stCondLst>
                                        </p:cTn>
                                        <p:tgtEl>
                                          <p:spTgt spid="73"/>
                                        </p:tgtEl>
                                        <p:attrNameLst>
                                          <p:attrName>style.visibility</p:attrName>
                                        </p:attrNameLst>
                                      </p:cBhvr>
                                      <p:to>
                                        <p:strVal val="visible"/>
                                      </p:to>
                                    </p:set>
                                    <p:anim calcmode="lin" valueType="num">
                                      <p:cBhvr>
                                        <p:cTn id="172" dur="500" decel="50000" fill="hold">
                                          <p:stCondLst>
                                            <p:cond delay="0"/>
                                          </p:stCondLst>
                                        </p:cTn>
                                        <p:tgtEl>
                                          <p:spTgt spid="73"/>
                                        </p:tgtEl>
                                        <p:attrNameLst>
                                          <p:attrName>style.rotation</p:attrName>
                                        </p:attrNameLst>
                                      </p:cBhvr>
                                      <p:tavLst>
                                        <p:tav tm="0">
                                          <p:val>
                                            <p:fltVal val="-90"/>
                                          </p:val>
                                        </p:tav>
                                        <p:tav tm="100000">
                                          <p:val>
                                            <p:fltVal val="0"/>
                                          </p:val>
                                        </p:tav>
                                      </p:tavLst>
                                    </p:anim>
                                    <p:anim calcmode="lin" valueType="num">
                                      <p:cBhvr>
                                        <p:cTn id="173" dur="500" decel="50000" fill="hold">
                                          <p:stCondLst>
                                            <p:cond delay="0"/>
                                          </p:stCondLst>
                                        </p:cTn>
                                        <p:tgtEl>
                                          <p:spTgt spid="73"/>
                                        </p:tgtEl>
                                        <p:attrNameLst>
                                          <p:attrName>ppt_w</p:attrName>
                                        </p:attrNameLst>
                                      </p:cBhvr>
                                      <p:tavLst>
                                        <p:tav tm="0">
                                          <p:val>
                                            <p:strVal val="#ppt_w"/>
                                          </p:val>
                                        </p:tav>
                                        <p:tav tm="100000">
                                          <p:val>
                                            <p:strVal val="#ppt_w*.05"/>
                                          </p:val>
                                        </p:tav>
                                      </p:tavLst>
                                    </p:anim>
                                    <p:anim calcmode="lin" valueType="num">
                                      <p:cBhvr>
                                        <p:cTn id="174" dur="500" accel="50000" fill="hold">
                                          <p:stCondLst>
                                            <p:cond delay="500"/>
                                          </p:stCondLst>
                                        </p:cTn>
                                        <p:tgtEl>
                                          <p:spTgt spid="73"/>
                                        </p:tgtEl>
                                        <p:attrNameLst>
                                          <p:attrName>ppt_w</p:attrName>
                                        </p:attrNameLst>
                                      </p:cBhvr>
                                      <p:tavLst>
                                        <p:tav tm="0">
                                          <p:val>
                                            <p:strVal val="#ppt_w*.05"/>
                                          </p:val>
                                        </p:tav>
                                        <p:tav tm="100000">
                                          <p:val>
                                            <p:strVal val="#ppt_w"/>
                                          </p:val>
                                        </p:tav>
                                      </p:tavLst>
                                    </p:anim>
                                    <p:anim calcmode="lin" valueType="num">
                                      <p:cBhvr>
                                        <p:cTn id="175" dur="1000" fill="hold"/>
                                        <p:tgtEl>
                                          <p:spTgt spid="73"/>
                                        </p:tgtEl>
                                        <p:attrNameLst>
                                          <p:attrName>ppt_h</p:attrName>
                                        </p:attrNameLst>
                                      </p:cBhvr>
                                      <p:tavLst>
                                        <p:tav tm="0">
                                          <p:val>
                                            <p:strVal val="#ppt_h"/>
                                          </p:val>
                                        </p:tav>
                                        <p:tav tm="100000">
                                          <p:val>
                                            <p:strVal val="#ppt_h"/>
                                          </p:val>
                                        </p:tav>
                                      </p:tavLst>
                                    </p:anim>
                                    <p:anim calcmode="lin" valueType="num">
                                      <p:cBhvr>
                                        <p:cTn id="176" dur="500" decel="50000" fill="hold">
                                          <p:stCondLst>
                                            <p:cond delay="0"/>
                                          </p:stCondLst>
                                        </p:cTn>
                                        <p:tgtEl>
                                          <p:spTgt spid="73"/>
                                        </p:tgtEl>
                                        <p:attrNameLst>
                                          <p:attrName>ppt_x</p:attrName>
                                        </p:attrNameLst>
                                      </p:cBhvr>
                                      <p:tavLst>
                                        <p:tav tm="0">
                                          <p:val>
                                            <p:strVal val="#ppt_x+.4"/>
                                          </p:val>
                                        </p:tav>
                                        <p:tav tm="100000">
                                          <p:val>
                                            <p:strVal val="#ppt_x"/>
                                          </p:val>
                                        </p:tav>
                                      </p:tavLst>
                                    </p:anim>
                                    <p:anim calcmode="lin" valueType="num">
                                      <p:cBhvr>
                                        <p:cTn id="177" dur="500" decel="50000" fill="hold">
                                          <p:stCondLst>
                                            <p:cond delay="0"/>
                                          </p:stCondLst>
                                        </p:cTn>
                                        <p:tgtEl>
                                          <p:spTgt spid="73"/>
                                        </p:tgtEl>
                                        <p:attrNameLst>
                                          <p:attrName>ppt_y</p:attrName>
                                        </p:attrNameLst>
                                      </p:cBhvr>
                                      <p:tavLst>
                                        <p:tav tm="0">
                                          <p:val>
                                            <p:strVal val="#ppt_y-.2"/>
                                          </p:val>
                                        </p:tav>
                                        <p:tav tm="100000">
                                          <p:val>
                                            <p:strVal val="#ppt_y+.1"/>
                                          </p:val>
                                        </p:tav>
                                      </p:tavLst>
                                    </p:anim>
                                    <p:anim calcmode="lin" valueType="num">
                                      <p:cBhvr>
                                        <p:cTn id="178" dur="500" accel="50000" fill="hold">
                                          <p:stCondLst>
                                            <p:cond delay="500"/>
                                          </p:stCondLst>
                                        </p:cTn>
                                        <p:tgtEl>
                                          <p:spTgt spid="73"/>
                                        </p:tgtEl>
                                        <p:attrNameLst>
                                          <p:attrName>ppt_y</p:attrName>
                                        </p:attrNameLst>
                                      </p:cBhvr>
                                      <p:tavLst>
                                        <p:tav tm="0">
                                          <p:val>
                                            <p:strVal val="#ppt_y+.1"/>
                                          </p:val>
                                        </p:tav>
                                        <p:tav tm="100000">
                                          <p:val>
                                            <p:strVal val="#ppt_y"/>
                                          </p:val>
                                        </p:tav>
                                      </p:tavLst>
                                    </p:anim>
                                    <p:animEffect transition="in" filter="fade">
                                      <p:cBhvr>
                                        <p:cTn id="179" dur="1000" decel="50000">
                                          <p:stCondLst>
                                            <p:cond delay="0"/>
                                          </p:stCondLst>
                                        </p:cTn>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animBg="1"/>
      <p:bldP spid="65" grpId="0"/>
      <p:bldP spid="66" grpId="0" animBg="1"/>
      <p:bldP spid="67" grpId="0"/>
      <p:bldP spid="68" grpId="0" animBg="1"/>
      <p:bldP spid="69" grpId="0"/>
      <p:bldP spid="70" grpId="0" animBg="1"/>
      <p:bldP spid="71" grpId="0"/>
      <p:bldP spid="72" grpId="0" animBg="1"/>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149767"/>
            <a:ext cx="2314678" cy="1708233"/>
          </a:xfrm>
          <a:prstGeom prst="rect">
            <a:avLst/>
          </a:prstGeom>
        </p:spPr>
      </p:pic>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4" y="561975"/>
            <a:ext cx="3076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PPT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的三种行文结构</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1" name="内容占位符 2">
            <a:extLst>
              <a:ext uri="{FF2B5EF4-FFF2-40B4-BE49-F238E27FC236}">
                <a16:creationId xmlns:a16="http://schemas.microsoft.com/office/drawing/2014/main" id="{524FAA29-5986-44D3-B15A-EDC86B001838}"/>
              </a:ext>
            </a:extLst>
          </p:cNvPr>
          <p:cNvSpPr txBox="1">
            <a:spLocks/>
          </p:cNvSpPr>
          <p:nvPr/>
        </p:nvSpPr>
        <p:spPr>
          <a:xfrm>
            <a:off x="955089" y="1466880"/>
            <a:ext cx="1357863" cy="590594"/>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5B9BD5"/>
              </a:buClr>
              <a:buSzPct val="160000"/>
              <a:buFont typeface="Arial" panose="020B0604020202020204" pitchFamily="34" charset="0"/>
              <a:buChar char="•"/>
              <a:tabLst/>
              <a:defRPr/>
            </a:pPr>
            <a:r>
              <a:rPr kumimoji="0" lang="zh-CN" altLang="en-US" sz="2000" b="0" i="0" u="none" strike="noStrike" kern="1200" cap="all"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举例</a:t>
            </a:r>
          </a:p>
        </p:txBody>
      </p:sp>
      <p:graphicFrame>
        <p:nvGraphicFramePr>
          <p:cNvPr id="9" name="图示 8">
            <a:extLst>
              <a:ext uri="{FF2B5EF4-FFF2-40B4-BE49-F238E27FC236}">
                <a16:creationId xmlns:a16="http://schemas.microsoft.com/office/drawing/2014/main" id="{5D1016F9-648C-442E-B9BF-50D623CC6236}"/>
              </a:ext>
            </a:extLst>
          </p:cNvPr>
          <p:cNvGraphicFramePr/>
          <p:nvPr>
            <p:extLst>
              <p:ext uri="{D42A27DB-BD31-4B8C-83A1-F6EECF244321}">
                <p14:modId xmlns:p14="http://schemas.microsoft.com/office/powerpoint/2010/main" val="3481880130"/>
              </p:ext>
            </p:extLst>
          </p:nvPr>
        </p:nvGraphicFramePr>
        <p:xfrm>
          <a:off x="2222778" y="2814462"/>
          <a:ext cx="8128000" cy="157831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91150510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4" y="561975"/>
            <a:ext cx="29051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PPT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三种行文结构</a:t>
            </a:r>
          </a:p>
        </p:txBody>
      </p:sp>
      <p:sp>
        <p:nvSpPr>
          <p:cNvPr id="55" name="任意多边形 54"/>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7" name="标题 1">
            <a:extLst>
              <a:ext uri="{FF2B5EF4-FFF2-40B4-BE49-F238E27FC236}">
                <a16:creationId xmlns:a16="http://schemas.microsoft.com/office/drawing/2014/main" id="{1C3082C6-B4C7-426C-A540-09E208644355}"/>
              </a:ext>
            </a:extLst>
          </p:cNvPr>
          <p:cNvSpPr txBox="1">
            <a:spLocks/>
          </p:cNvSpPr>
          <p:nvPr/>
        </p:nvSpPr>
        <p:spPr>
          <a:xfrm>
            <a:off x="926512" y="1087823"/>
            <a:ext cx="2428875" cy="5905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lvl="0"/>
            <a:r>
              <a:rPr kumimoji="0" lang="en-US" altLang="zh-CN" sz="2400" b="0" i="0" u="none" strike="noStrike" kern="1200" cap="all"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mj-cs"/>
              </a:rPr>
              <a:t>3</a:t>
            </a:r>
            <a:r>
              <a:rPr lang="zh-CN" altLang="en-US" sz="2400" dirty="0">
                <a:solidFill>
                  <a:srgbClr val="5B9BD5"/>
                </a:solidFill>
                <a:latin typeface="微软雅黑" panose="020B0503020204020204" pitchFamily="34" charset="-122"/>
                <a:ea typeface="微软雅黑" panose="020B0503020204020204" pitchFamily="34" charset="-122"/>
              </a:rPr>
              <a:t>、问答式结构</a:t>
            </a:r>
            <a:endParaRPr kumimoji="0" lang="zh-CN" altLang="en-US" sz="2400" b="0" i="0" u="none" strike="noStrike" kern="1200" cap="all"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mj-cs"/>
            </a:endParaRPr>
          </a:p>
        </p:txBody>
      </p:sp>
      <p:sp>
        <p:nvSpPr>
          <p:cNvPr id="8" name="内容占位符 2">
            <a:extLst>
              <a:ext uri="{FF2B5EF4-FFF2-40B4-BE49-F238E27FC236}">
                <a16:creationId xmlns:a16="http://schemas.microsoft.com/office/drawing/2014/main" id="{524FAA29-5986-44D3-B15A-EDC86B001838}"/>
              </a:ext>
            </a:extLst>
          </p:cNvPr>
          <p:cNvSpPr txBox="1">
            <a:spLocks/>
          </p:cNvSpPr>
          <p:nvPr/>
        </p:nvSpPr>
        <p:spPr>
          <a:xfrm>
            <a:off x="926512" y="1804156"/>
            <a:ext cx="10394707" cy="590594"/>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lvl="0">
              <a:buClr>
                <a:srgbClr val="5B9BD5"/>
              </a:buClr>
            </a:pPr>
            <a:r>
              <a:rPr lang="zh-CN" altLang="en-US" dirty="0">
                <a:solidFill>
                  <a:prstClr val="black"/>
                </a:solidFill>
                <a:latin typeface="微软雅黑" panose="020B0503020204020204" pitchFamily="34" charset="-122"/>
                <a:ea typeface="微软雅黑" panose="020B0503020204020204" pitchFamily="34" charset="-122"/>
              </a:rPr>
              <a:t>问答式结构一般是指将现有的问题整理归纳出来，根据每一个问题给出对应的答案。</a:t>
            </a:r>
          </a:p>
        </p:txBody>
      </p:sp>
      <p:pic>
        <p:nvPicPr>
          <p:cNvPr id="9" name="图片 8">
            <a:extLst>
              <a:ext uri="{FF2B5EF4-FFF2-40B4-BE49-F238E27FC236}">
                <a16:creationId xmlns:a16="http://schemas.microsoft.com/office/drawing/2014/main" id="{5667AF8B-59C7-47E9-A36C-09BEF5AE8518}"/>
              </a:ext>
            </a:extLst>
          </p:cNvPr>
          <p:cNvPicPr>
            <a:picLocks noChangeAspect="1"/>
          </p:cNvPicPr>
          <p:nvPr/>
        </p:nvPicPr>
        <p:blipFill>
          <a:blip r:embed="rId4"/>
          <a:stretch>
            <a:fillRect/>
          </a:stretch>
        </p:blipFill>
        <p:spPr>
          <a:xfrm>
            <a:off x="2539026" y="2394750"/>
            <a:ext cx="7169678" cy="4036570"/>
          </a:xfrm>
          <a:prstGeom prst="rect">
            <a:avLst/>
          </a:prstGeom>
        </p:spPr>
      </p:pic>
    </p:spTree>
    <p:extLst>
      <p:ext uri="{BB962C8B-B14F-4D97-AF65-F5344CB8AC3E}">
        <p14:creationId xmlns:p14="http://schemas.microsoft.com/office/powerpoint/2010/main" val="110894528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righ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149767"/>
            <a:ext cx="2314678" cy="1708233"/>
          </a:xfrm>
          <a:prstGeom prst="rect">
            <a:avLst/>
          </a:prstGeom>
        </p:spPr>
      </p:pic>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4" y="561975"/>
            <a:ext cx="3076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PPT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的三种行文结构</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1" name="内容占位符 2">
            <a:extLst>
              <a:ext uri="{FF2B5EF4-FFF2-40B4-BE49-F238E27FC236}">
                <a16:creationId xmlns:a16="http://schemas.microsoft.com/office/drawing/2014/main" id="{524FAA29-5986-44D3-B15A-EDC86B001838}"/>
              </a:ext>
            </a:extLst>
          </p:cNvPr>
          <p:cNvSpPr txBox="1">
            <a:spLocks/>
          </p:cNvSpPr>
          <p:nvPr/>
        </p:nvSpPr>
        <p:spPr>
          <a:xfrm>
            <a:off x="1487027" y="4098165"/>
            <a:ext cx="10598094" cy="1579411"/>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r>
              <a:rPr lang="zh-CN" altLang="en-US">
                <a:latin typeface="微软雅黑" panose="020B0503020204020204" pitchFamily="34" charset="-122"/>
                <a:ea typeface="微软雅黑" panose="020B0503020204020204" pitchFamily="34" charset="-122"/>
              </a:rPr>
              <a:t>问答式结构具有的优点：</a:t>
            </a:r>
          </a:p>
          <a:p>
            <a:pPr marL="0" indent="0">
              <a:buFont typeface="Arial" panose="020B0604020202020204" pitchFamily="34" charset="0"/>
              <a:buNone/>
            </a:pPr>
            <a:r>
              <a:rPr lang="zh-CN" altLang="en-US">
                <a:latin typeface="微软雅黑" panose="020B0503020204020204" pitchFamily="34" charset="-122"/>
                <a:ea typeface="微软雅黑" panose="020B0503020204020204" pitchFamily="34" charset="-122"/>
              </a:rPr>
              <a:t>        </a:t>
            </a:r>
            <a:r>
              <a:rPr lang="zh-CN" altLang="en-US">
                <a:solidFill>
                  <a:srgbClr val="FF0000"/>
                </a:solidFill>
                <a:latin typeface="微软雅黑" panose="020B0503020204020204" pitchFamily="34" charset="-122"/>
                <a:ea typeface="微软雅黑" panose="020B0503020204020204" pitchFamily="34" charset="-122"/>
              </a:rPr>
              <a:t>这种结构是按照问题归纳总结信息并发布。</a:t>
            </a:r>
            <a:r>
              <a:rPr lang="zh-CN" altLang="en-US">
                <a:latin typeface="微软雅黑" panose="020B0503020204020204" pitchFamily="34" charset="-122"/>
                <a:ea typeface="微软雅黑" panose="020B0503020204020204" pitchFamily="34" charset="-122"/>
              </a:rPr>
              <a:t>因此，凡是对当前正在阐述或讲解的问题感兴趣的受众，接收相关信息的效率相对较高，将其从被动接收的位置，逐步调整到主动获取，对目标人群的信息传达率的提升是很有好处的。</a:t>
            </a:r>
            <a:endParaRPr lang="zh-CN" altLang="en-US" dirty="0">
              <a:latin typeface="微软雅黑" panose="020B0503020204020204" pitchFamily="34" charset="-122"/>
              <a:ea typeface="微软雅黑" panose="020B0503020204020204" pitchFamily="34" charset="-122"/>
            </a:endParaRPr>
          </a:p>
        </p:txBody>
      </p:sp>
      <p:sp>
        <p:nvSpPr>
          <p:cNvPr id="12" name="内容占位符 2">
            <a:extLst>
              <a:ext uri="{FF2B5EF4-FFF2-40B4-BE49-F238E27FC236}">
                <a16:creationId xmlns:a16="http://schemas.microsoft.com/office/drawing/2014/main" id="{524FAA29-5986-44D3-B15A-EDC86B001838}"/>
              </a:ext>
            </a:extLst>
          </p:cNvPr>
          <p:cNvSpPr txBox="1">
            <a:spLocks/>
          </p:cNvSpPr>
          <p:nvPr/>
        </p:nvSpPr>
        <p:spPr>
          <a:xfrm>
            <a:off x="1419757" y="1362120"/>
            <a:ext cx="4826926" cy="538758"/>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a:buClr>
                <a:srgbClr val="B80E0F"/>
              </a:buClr>
            </a:pPr>
            <a:r>
              <a:rPr lang="zh-CN" altLang="en-US" dirty="0">
                <a:solidFill>
                  <a:prstClr val="black"/>
                </a:solidFill>
                <a:latin typeface="微软雅黑" panose="020B0503020204020204" pitchFamily="34" charset="-122"/>
                <a:ea typeface="微软雅黑" panose="020B0503020204020204" pitchFamily="34" charset="-122"/>
              </a:rPr>
              <a:t>问答式结构一般适用的几种情况：</a:t>
            </a:r>
          </a:p>
        </p:txBody>
      </p:sp>
      <p:sp>
        <p:nvSpPr>
          <p:cNvPr id="14" name="任意多边形 13"/>
          <p:cNvSpPr/>
          <p:nvPr/>
        </p:nvSpPr>
        <p:spPr>
          <a:xfrm>
            <a:off x="4082425" y="187041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224982"/>
          </a:solidFill>
          <a:ln w="19050" cap="flat" cmpd="sng" algn="ctr">
            <a:solidFill>
              <a:sysClr val="window" lastClr="FFFFFF">
                <a:hueOff val="0"/>
                <a:satOff val="0"/>
                <a:lumOff val="0"/>
                <a:alphaOff val="0"/>
              </a:sysClr>
            </a:solidFill>
            <a:prstDash val="solid"/>
          </a:ln>
          <a:effectLst/>
        </p:spPr>
        <p:txBody>
          <a:bodyPr spcFirstLastPara="0" vert="horz" wrap="square" lIns="409480" tIns="450171" rIns="409480" bIns="45017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r>
              <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解决问题</a:t>
            </a:r>
          </a:p>
        </p:txBody>
      </p:sp>
      <p:sp>
        <p:nvSpPr>
          <p:cNvPr id="15" name="任意多边形 14"/>
          <p:cNvSpPr/>
          <p:nvPr/>
        </p:nvSpPr>
        <p:spPr>
          <a:xfrm>
            <a:off x="6718804" y="187041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B050"/>
          </a:solidFill>
          <a:ln w="19050" cap="flat" cmpd="sng" algn="ctr">
            <a:solidFill>
              <a:sysClr val="window" lastClr="FFFFFF">
                <a:hueOff val="0"/>
                <a:satOff val="0"/>
                <a:lumOff val="0"/>
                <a:alphaOff val="0"/>
              </a:sysClr>
            </a:solidFill>
            <a:prstDash val="solid"/>
          </a:ln>
          <a:effectLst/>
        </p:spPr>
        <p:txBody>
          <a:bodyPr spcFirstLastPara="0" vert="horz" wrap="square" lIns="409480" tIns="450171" rIns="409480" bIns="45017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r>
              <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阐述说明</a:t>
            </a:r>
          </a:p>
        </p:txBody>
      </p:sp>
    </p:spTree>
    <p:extLst>
      <p:ext uri="{BB962C8B-B14F-4D97-AF65-F5344CB8AC3E}">
        <p14:creationId xmlns:p14="http://schemas.microsoft.com/office/powerpoint/2010/main" val="276996769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barn(inVertical)">
                                      <p:cBhvr>
                                        <p:cTn id="13" dur="500"/>
                                        <p:tgtEl>
                                          <p:spTgt spid="11">
                                            <p:txEl>
                                              <p:pRg st="0" end="0"/>
                                            </p:txEl>
                                          </p:spTgt>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barn(inVertical)">
                                      <p:cBhvr>
                                        <p:cTn id="17" dur="500"/>
                                        <p:tgtEl>
                                          <p:spTgt spid="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barn(inVertical)">
                                      <p:cBhvr>
                                        <p:cTn id="2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P spid="12"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149767"/>
            <a:ext cx="2314678" cy="1708233"/>
          </a:xfrm>
          <a:prstGeom prst="rect">
            <a:avLst/>
          </a:prstGeom>
        </p:spPr>
      </p:pic>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4" y="561975"/>
            <a:ext cx="3076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PPT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的三种行文结构</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1" name="内容占位符 2">
            <a:extLst>
              <a:ext uri="{FF2B5EF4-FFF2-40B4-BE49-F238E27FC236}">
                <a16:creationId xmlns:a16="http://schemas.microsoft.com/office/drawing/2014/main" id="{524FAA29-5986-44D3-B15A-EDC86B001838}"/>
              </a:ext>
            </a:extLst>
          </p:cNvPr>
          <p:cNvSpPr txBox="1">
            <a:spLocks/>
          </p:cNvSpPr>
          <p:nvPr/>
        </p:nvSpPr>
        <p:spPr>
          <a:xfrm>
            <a:off x="955089" y="1466880"/>
            <a:ext cx="1357863" cy="590594"/>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5B9BD5"/>
              </a:buClr>
              <a:buSzPct val="160000"/>
              <a:buFont typeface="Arial" panose="020B0604020202020204" pitchFamily="34" charset="0"/>
              <a:buChar char="•"/>
              <a:tabLst/>
              <a:defRPr/>
            </a:pPr>
            <a:r>
              <a:rPr kumimoji="0" lang="zh-CN" altLang="en-US" sz="2000" b="0" i="0" u="none" strike="noStrike" kern="1200" cap="all"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举例</a:t>
            </a:r>
          </a:p>
        </p:txBody>
      </p:sp>
      <p:graphicFrame>
        <p:nvGraphicFramePr>
          <p:cNvPr id="8" name="图示 7">
            <a:extLst>
              <a:ext uri="{FF2B5EF4-FFF2-40B4-BE49-F238E27FC236}">
                <a16:creationId xmlns:a16="http://schemas.microsoft.com/office/drawing/2014/main" id="{46CC0FCB-D1B9-42D7-BEAE-2D9DADBB413F}"/>
              </a:ext>
            </a:extLst>
          </p:cNvPr>
          <p:cNvGraphicFramePr/>
          <p:nvPr>
            <p:extLst>
              <p:ext uri="{D42A27DB-BD31-4B8C-83A1-F6EECF244321}">
                <p14:modId xmlns:p14="http://schemas.microsoft.com/office/powerpoint/2010/main" val="3964967833"/>
              </p:ext>
            </p:extLst>
          </p:nvPr>
        </p:nvGraphicFramePr>
        <p:xfrm>
          <a:off x="2312952" y="1909810"/>
          <a:ext cx="8128000" cy="355250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79193115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149767"/>
            <a:ext cx="2314678" cy="1708233"/>
          </a:xfrm>
          <a:prstGeom prst="rect">
            <a:avLst/>
          </a:prstGeom>
        </p:spPr>
      </p:pic>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4" y="561975"/>
            <a:ext cx="3076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PPT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的三种行文结构</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9" name="文本框 8">
            <a:extLst>
              <a:ext uri="{FF2B5EF4-FFF2-40B4-BE49-F238E27FC236}">
                <a16:creationId xmlns:a16="http://schemas.microsoft.com/office/drawing/2014/main" id="{6819115D-97A5-4055-9DED-224BD990184C}"/>
              </a:ext>
            </a:extLst>
          </p:cNvPr>
          <p:cNvSpPr txBox="1"/>
          <p:nvPr/>
        </p:nvSpPr>
        <p:spPr>
          <a:xfrm>
            <a:off x="1846456" y="2598003"/>
            <a:ext cx="8499088" cy="830997"/>
          </a:xfrm>
          <a:prstGeom prst="rect">
            <a:avLst/>
          </a:prstGeom>
          <a:noFill/>
        </p:spPr>
        <p:txBody>
          <a:bodyPr wrap="square" rtlCol="0">
            <a:spAutoFit/>
          </a:bodyPr>
          <a:lstStyle/>
          <a:p>
            <a:pPr defTabSz="457200"/>
            <a:r>
              <a:rPr lang="zh-CN" altLang="en-US" sz="3200" dirty="0">
                <a:solidFill>
                  <a:prstClr val="black"/>
                </a:solidFill>
                <a:latin typeface="微软雅黑" panose="020B0503020204020204" pitchFamily="34" charset="-122"/>
                <a:ea typeface="微软雅黑" panose="020B0503020204020204" pitchFamily="34" charset="-122"/>
              </a:rPr>
              <a:t>不管哪种结构，都可以借助</a:t>
            </a:r>
            <a:r>
              <a:rPr lang="zh-CN" altLang="en-US" sz="4800" dirty="0">
                <a:solidFill>
                  <a:srgbClr val="FF0000"/>
                </a:solidFill>
                <a:latin typeface="隶书" panose="02010509060101010101" pitchFamily="49" charset="-122"/>
                <a:ea typeface="隶书" panose="02010509060101010101" pitchFamily="49" charset="-122"/>
              </a:rPr>
              <a:t>思维导图</a:t>
            </a:r>
            <a:r>
              <a:rPr lang="zh-CN" altLang="en-US" sz="3200" dirty="0">
                <a:solidFill>
                  <a:prstClr val="black"/>
                </a:solidFill>
                <a:latin typeface="微软雅黑" panose="020B0503020204020204" pitchFamily="34" charset="-122"/>
                <a:ea typeface="微软雅黑" panose="020B0503020204020204" pitchFamily="34" charset="-122"/>
              </a:rPr>
              <a:t>软件</a:t>
            </a:r>
            <a:r>
              <a:rPr lang="en-US" altLang="zh-CN" sz="3200" dirty="0">
                <a:solidFill>
                  <a:prstClr val="black"/>
                </a:solidFill>
                <a:latin typeface="微软雅黑" panose="020B0503020204020204" pitchFamily="34" charset="-122"/>
                <a:ea typeface="微软雅黑" panose="020B0503020204020204" pitchFamily="34" charset="-122"/>
              </a:rPr>
              <a:t>!</a:t>
            </a:r>
            <a:endParaRPr lang="zh-CN" altLang="en-US" sz="32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487927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4" y="561975"/>
            <a:ext cx="49196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a:t>
            </a:r>
            <a:r>
              <a:rPr lang="en-US" altLang="zh-CN" sz="2000" b="1" dirty="0">
                <a:solidFill>
                  <a:prstClr val="black"/>
                </a:solidFill>
                <a:latin typeface="微软雅黑" panose="020B0503020204020204" pitchFamily="34" charset="-122"/>
                <a:ea typeface="微软雅黑" panose="020B0503020204020204" pitchFamily="34" charset="-122"/>
              </a:rPr>
              <a:t>PowerPoint</a:t>
            </a:r>
            <a:r>
              <a:rPr lang="zh-CN" altLang="en-US" sz="2000" b="1" dirty="0">
                <a:solidFill>
                  <a:prstClr val="black"/>
                </a:solidFill>
                <a:latin typeface="微软雅黑" panose="020B0503020204020204" pitchFamily="34" charset="-122"/>
                <a:ea typeface="微软雅黑" panose="020B0503020204020204" pitchFamily="34" charset="-122"/>
              </a:rPr>
              <a:t>课件制作</a:t>
            </a:r>
            <a:r>
              <a:rPr lang="en-US" altLang="zh-CN" sz="2000" b="1" dirty="0">
                <a:solidFill>
                  <a:prstClr val="black"/>
                </a:solidFill>
                <a:latin typeface="微软雅黑" panose="020B0503020204020204" pitchFamily="34" charset="-122"/>
                <a:ea typeface="微软雅黑" panose="020B0503020204020204" pitchFamily="34" charset="-122"/>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设计脚本</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cxnSp>
        <p:nvCxnSpPr>
          <p:cNvPr id="19" name="MH_Other_1"/>
          <p:cNvCxnSpPr/>
          <p:nvPr>
            <p:custDataLst>
              <p:tags r:id="rId1"/>
            </p:custDataLst>
          </p:nvPr>
        </p:nvCxnSpPr>
        <p:spPr>
          <a:xfrm>
            <a:off x="1524000" y="2143116"/>
            <a:ext cx="9144000" cy="0"/>
          </a:xfrm>
          <a:prstGeom prst="line">
            <a:avLst/>
          </a:prstGeom>
          <a:ln w="38100">
            <a:solidFill>
              <a:srgbClr val="DDDDDD"/>
            </a:solidFill>
          </a:ln>
        </p:spPr>
        <p:style>
          <a:lnRef idx="1">
            <a:schemeClr val="accent1"/>
          </a:lnRef>
          <a:fillRef idx="0">
            <a:schemeClr val="accent1"/>
          </a:fillRef>
          <a:effectRef idx="0">
            <a:schemeClr val="accent1"/>
          </a:effectRef>
          <a:fontRef idx="minor">
            <a:schemeClr val="tx1"/>
          </a:fontRef>
        </p:style>
      </p:cxnSp>
      <p:sp>
        <p:nvSpPr>
          <p:cNvPr id="20" name="MH_SubTitle_1"/>
          <p:cNvSpPr/>
          <p:nvPr>
            <p:custDataLst>
              <p:tags r:id="rId2"/>
            </p:custDataLst>
          </p:nvPr>
        </p:nvSpPr>
        <p:spPr>
          <a:xfrm>
            <a:off x="2914650" y="1609716"/>
            <a:ext cx="1066800" cy="1066800"/>
          </a:xfrm>
          <a:prstGeom prst="ellipse">
            <a:avLst/>
          </a:prstGeom>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anchor="ctr">
            <a:normAutofit/>
          </a:bodyPr>
          <a:lstStyle/>
          <a:p>
            <a:pPr algn="ctr">
              <a:defRPr/>
            </a:pPr>
            <a:r>
              <a:rPr lang="en-US" altLang="zh-CN" sz="2400" dirty="0">
                <a:solidFill>
                  <a:srgbClr val="FFFFFF"/>
                </a:solidFill>
                <a:latin typeface="Arial" panose="020B0604020202020204" pitchFamily="34" charset="0"/>
                <a:ea typeface="黑体" panose="02010609060101010101" pitchFamily="49" charset="-122"/>
              </a:rPr>
              <a:t>1</a:t>
            </a:r>
            <a:endParaRPr lang="zh-CN" altLang="en-US" sz="2400" dirty="0">
              <a:solidFill>
                <a:srgbClr val="FFFFFF"/>
              </a:solidFill>
              <a:latin typeface="Arial" panose="020B0604020202020204" pitchFamily="34" charset="0"/>
              <a:ea typeface="黑体" panose="02010609060101010101" pitchFamily="49" charset="-122"/>
            </a:endParaRPr>
          </a:p>
        </p:txBody>
      </p:sp>
      <p:sp>
        <p:nvSpPr>
          <p:cNvPr id="21" name="MH_Text_1"/>
          <p:cNvSpPr/>
          <p:nvPr>
            <p:custDataLst>
              <p:tags r:id="rId3"/>
            </p:custDataLst>
          </p:nvPr>
        </p:nvSpPr>
        <p:spPr>
          <a:xfrm>
            <a:off x="2381250" y="3248016"/>
            <a:ext cx="2133600" cy="2133600"/>
          </a:xfrm>
          <a:prstGeom prst="roundRect">
            <a:avLst>
              <a:gd name="adj" fmla="val 9524"/>
            </a:avLst>
          </a:prstGeom>
          <a:solidFill>
            <a:schemeClr val="accent1">
              <a:lumMod val="20000"/>
              <a:lumOff val="80000"/>
            </a:schemeClr>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zh-CN" altLang="en-US" sz="2400" dirty="0">
                <a:solidFill>
                  <a:schemeClr val="accent1">
                    <a:lumMod val="50000"/>
                  </a:schemeClr>
                </a:solidFill>
                <a:ea typeface="黑体" panose="02010609060101010101" pitchFamily="49" charset="-122"/>
              </a:rPr>
              <a:t>明确教学目的分析教学内容</a:t>
            </a:r>
          </a:p>
        </p:txBody>
      </p:sp>
      <p:cxnSp>
        <p:nvCxnSpPr>
          <p:cNvPr id="22" name="MH_Other_2"/>
          <p:cNvCxnSpPr>
            <a:stCxn id="20" idx="4"/>
            <a:endCxn id="21" idx="0"/>
          </p:cNvCxnSpPr>
          <p:nvPr>
            <p:custDataLst>
              <p:tags r:id="rId4"/>
            </p:custDataLst>
          </p:nvPr>
        </p:nvCxnSpPr>
        <p:spPr>
          <a:xfrm>
            <a:off x="3448050" y="2676516"/>
            <a:ext cx="0" cy="571500"/>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3" name="MH_SubTitle_2"/>
          <p:cNvSpPr/>
          <p:nvPr>
            <p:custDataLst>
              <p:tags r:id="rId5"/>
            </p:custDataLst>
          </p:nvPr>
        </p:nvSpPr>
        <p:spPr>
          <a:xfrm>
            <a:off x="5562600" y="1609716"/>
            <a:ext cx="1066800" cy="1066800"/>
          </a:xfrm>
          <a:prstGeom prst="ellipse">
            <a:avLst/>
          </a:prstGeom>
          <a:solidFill>
            <a:schemeClr val="accent2"/>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anchor="ctr">
            <a:normAutofit/>
          </a:bodyPr>
          <a:lstStyle/>
          <a:p>
            <a:pPr algn="ctr">
              <a:defRPr/>
            </a:pPr>
            <a:r>
              <a:rPr lang="en-US" altLang="zh-CN" sz="2400" dirty="0">
                <a:solidFill>
                  <a:srgbClr val="FFFFFF"/>
                </a:solidFill>
                <a:latin typeface="Arial" panose="020B0604020202020204" pitchFamily="34" charset="0"/>
                <a:ea typeface="黑体" panose="02010609060101010101" pitchFamily="49" charset="-122"/>
              </a:rPr>
              <a:t>2</a:t>
            </a:r>
            <a:endParaRPr lang="zh-CN" altLang="en-US" sz="2400" dirty="0">
              <a:solidFill>
                <a:srgbClr val="FFFFFF"/>
              </a:solidFill>
              <a:latin typeface="Arial" panose="020B0604020202020204" pitchFamily="34" charset="0"/>
              <a:ea typeface="黑体" panose="02010609060101010101" pitchFamily="49" charset="-122"/>
            </a:endParaRPr>
          </a:p>
        </p:txBody>
      </p:sp>
      <p:sp>
        <p:nvSpPr>
          <p:cNvPr id="24" name="MH_Text_2"/>
          <p:cNvSpPr/>
          <p:nvPr>
            <p:custDataLst>
              <p:tags r:id="rId6"/>
            </p:custDataLst>
          </p:nvPr>
        </p:nvSpPr>
        <p:spPr>
          <a:xfrm>
            <a:off x="5029200" y="3248016"/>
            <a:ext cx="2133600" cy="2133600"/>
          </a:xfrm>
          <a:prstGeom prst="roundRect">
            <a:avLst>
              <a:gd name="adj" fmla="val 9524"/>
            </a:avLst>
          </a:prstGeom>
          <a:solidFill>
            <a:schemeClr val="accent2">
              <a:lumMod val="20000"/>
              <a:lumOff val="80000"/>
            </a:schemeClr>
          </a:solidFill>
          <a:ln w="31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zh-CN" altLang="en-US" sz="2400" dirty="0">
                <a:solidFill>
                  <a:schemeClr val="accent2">
                    <a:lumMod val="50000"/>
                  </a:schemeClr>
                </a:solidFill>
                <a:ea typeface="黑体" panose="02010609060101010101" pitchFamily="49" charset="-122"/>
              </a:rPr>
              <a:t>结合教学内容选择课件形式</a:t>
            </a:r>
            <a:endParaRPr lang="en-US" altLang="zh-CN" sz="2400" dirty="0">
              <a:solidFill>
                <a:schemeClr val="accent2">
                  <a:lumMod val="50000"/>
                </a:schemeClr>
              </a:solidFill>
              <a:ea typeface="黑体" panose="02010609060101010101" pitchFamily="49" charset="-122"/>
            </a:endParaRPr>
          </a:p>
        </p:txBody>
      </p:sp>
      <p:cxnSp>
        <p:nvCxnSpPr>
          <p:cNvPr id="25" name="MH_Other_3"/>
          <p:cNvCxnSpPr>
            <a:stCxn id="23" idx="4"/>
            <a:endCxn id="24" idx="0"/>
          </p:cNvCxnSpPr>
          <p:nvPr>
            <p:custDataLst>
              <p:tags r:id="rId7"/>
            </p:custDataLst>
          </p:nvPr>
        </p:nvCxnSpPr>
        <p:spPr>
          <a:xfrm>
            <a:off x="6096000" y="2676516"/>
            <a:ext cx="0" cy="571500"/>
          </a:xfrm>
          <a:prstGeom prst="line">
            <a:avLst/>
          </a:prstGeom>
          <a:ln w="190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6" name="MH_SubTitle_3"/>
          <p:cNvSpPr/>
          <p:nvPr>
            <p:custDataLst>
              <p:tags r:id="rId8"/>
            </p:custDataLst>
          </p:nvPr>
        </p:nvSpPr>
        <p:spPr>
          <a:xfrm>
            <a:off x="8210550" y="1609716"/>
            <a:ext cx="1066800" cy="1066800"/>
          </a:xfrm>
          <a:prstGeom prst="ellipse">
            <a:avLst/>
          </a:prstGeom>
          <a:solidFill>
            <a:schemeClr val="accent3"/>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anchor="ctr">
            <a:normAutofit/>
          </a:bodyPr>
          <a:lstStyle/>
          <a:p>
            <a:pPr algn="ctr">
              <a:defRPr/>
            </a:pPr>
            <a:r>
              <a:rPr lang="en-US" altLang="zh-CN" sz="2400" dirty="0">
                <a:solidFill>
                  <a:srgbClr val="FFFFFF"/>
                </a:solidFill>
                <a:latin typeface="Arial" panose="020B0604020202020204" pitchFamily="34" charset="0"/>
                <a:ea typeface="黑体" panose="02010609060101010101" pitchFamily="49" charset="-122"/>
              </a:rPr>
              <a:t>3</a:t>
            </a:r>
            <a:endParaRPr lang="zh-CN" altLang="en-US" sz="2400" dirty="0">
              <a:solidFill>
                <a:srgbClr val="FFFFFF"/>
              </a:solidFill>
              <a:latin typeface="Arial" panose="020B0604020202020204" pitchFamily="34" charset="0"/>
              <a:ea typeface="黑体" panose="02010609060101010101" pitchFamily="49" charset="-122"/>
            </a:endParaRPr>
          </a:p>
        </p:txBody>
      </p:sp>
      <p:sp>
        <p:nvSpPr>
          <p:cNvPr id="28" name="MH_Text_3"/>
          <p:cNvSpPr/>
          <p:nvPr>
            <p:custDataLst>
              <p:tags r:id="rId9"/>
            </p:custDataLst>
          </p:nvPr>
        </p:nvSpPr>
        <p:spPr>
          <a:xfrm>
            <a:off x="7677150" y="3248016"/>
            <a:ext cx="2133600" cy="2133600"/>
          </a:xfrm>
          <a:prstGeom prst="roundRect">
            <a:avLst>
              <a:gd name="adj" fmla="val 9524"/>
            </a:avLst>
          </a:prstGeom>
          <a:solidFill>
            <a:schemeClr val="accent3">
              <a:lumMod val="20000"/>
              <a:lumOff val="80000"/>
            </a:schemeClr>
          </a:solidFill>
          <a:ln w="317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zh-CN" altLang="en-US" sz="2400" dirty="0">
                <a:solidFill>
                  <a:schemeClr val="accent3">
                    <a:lumMod val="50000"/>
                  </a:schemeClr>
                </a:solidFill>
                <a:ea typeface="黑体" panose="02010609060101010101" pitchFamily="49" charset="-122"/>
              </a:rPr>
              <a:t>规划课件内容设计操作过程</a:t>
            </a:r>
            <a:endParaRPr lang="en-US" altLang="zh-CN" sz="2400" dirty="0">
              <a:solidFill>
                <a:schemeClr val="accent3">
                  <a:lumMod val="50000"/>
                </a:schemeClr>
              </a:solidFill>
              <a:ea typeface="黑体" panose="02010609060101010101" pitchFamily="49" charset="-122"/>
            </a:endParaRPr>
          </a:p>
        </p:txBody>
      </p:sp>
      <p:cxnSp>
        <p:nvCxnSpPr>
          <p:cNvPr id="29" name="MH_Other_4"/>
          <p:cNvCxnSpPr>
            <a:stCxn id="26" idx="4"/>
            <a:endCxn id="28" idx="0"/>
          </p:cNvCxnSpPr>
          <p:nvPr>
            <p:custDataLst>
              <p:tags r:id="rId10"/>
            </p:custDataLst>
          </p:nvPr>
        </p:nvCxnSpPr>
        <p:spPr>
          <a:xfrm>
            <a:off x="8743950" y="2676516"/>
            <a:ext cx="0" cy="571500"/>
          </a:xfrm>
          <a:prstGeom prst="line">
            <a:avLst/>
          </a:prstGeom>
          <a:ln w="1905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0" name="MH_PageTitle"/>
          <p:cNvSpPr txBox="1">
            <a:spLocks/>
          </p:cNvSpPr>
          <p:nvPr>
            <p:custDataLst>
              <p:tags r:id="rId11"/>
            </p:custDataLst>
          </p:nvPr>
        </p:nvSpPr>
        <p:spPr>
          <a:xfrm>
            <a:off x="5029200" y="5614988"/>
            <a:ext cx="2333625" cy="5587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2800" dirty="0">
                <a:latin typeface="微软雅黑" panose="020B0503020204020204" pitchFamily="34" charset="-122"/>
                <a:ea typeface="微软雅黑" panose="020B0503020204020204" pitchFamily="34" charset="-122"/>
              </a:rPr>
              <a:t>脚本制作步骤</a:t>
            </a:r>
          </a:p>
        </p:txBody>
      </p:sp>
    </p:spTree>
    <p:extLst>
      <p:ext uri="{BB962C8B-B14F-4D97-AF65-F5344CB8AC3E}">
        <p14:creationId xmlns:p14="http://schemas.microsoft.com/office/powerpoint/2010/main" val="270507202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4" y="561975"/>
            <a:ext cx="47990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000" b="1" dirty="0">
                <a:solidFill>
                  <a:prstClr val="black"/>
                </a:solidFill>
                <a:latin typeface="微软雅黑" panose="020B0503020204020204" pitchFamily="34" charset="-122"/>
                <a:ea typeface="微软雅黑" panose="020B0503020204020204" pitchFamily="34" charset="-122"/>
              </a:rPr>
              <a:t>二、</a:t>
            </a:r>
            <a:r>
              <a:rPr lang="en-US" altLang="zh-CN" sz="2000" b="1" dirty="0">
                <a:solidFill>
                  <a:prstClr val="black"/>
                </a:solidFill>
                <a:latin typeface="微软雅黑" panose="020B0503020204020204" pitchFamily="34" charset="-122"/>
                <a:ea typeface="微软雅黑" panose="020B0503020204020204" pitchFamily="34" charset="-122"/>
              </a:rPr>
              <a:t>PowerPoint</a:t>
            </a:r>
            <a:r>
              <a:rPr lang="zh-CN" altLang="en-US" sz="2000" b="1" dirty="0">
                <a:solidFill>
                  <a:prstClr val="black"/>
                </a:solidFill>
                <a:latin typeface="微软雅黑" panose="020B0503020204020204" pitchFamily="34" charset="-122"/>
                <a:ea typeface="微软雅黑" panose="020B0503020204020204" pitchFamily="34" charset="-122"/>
              </a:rPr>
              <a:t>课件制作</a:t>
            </a:r>
            <a:r>
              <a:rPr lang="en-US" altLang="zh-CN" sz="2000" b="1" dirty="0">
                <a:solidFill>
                  <a:prstClr val="black"/>
                </a:solidFill>
                <a:latin typeface="微软雅黑" panose="020B0503020204020204" pitchFamily="34" charset="-122"/>
                <a:ea typeface="微软雅黑" panose="020B0503020204020204" pitchFamily="34" charset="-122"/>
              </a:rPr>
              <a:t>——</a:t>
            </a:r>
            <a:r>
              <a:rPr lang="zh-CN" altLang="en-US" sz="2000" b="1" dirty="0">
                <a:solidFill>
                  <a:prstClr val="black"/>
                </a:solidFill>
                <a:latin typeface="微软雅黑" panose="020B0503020204020204" pitchFamily="34" charset="-122"/>
                <a:ea typeface="微软雅黑" panose="020B0503020204020204" pitchFamily="34" charset="-122"/>
              </a:rPr>
              <a:t>设计脚本</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6" name="MH_PageTitle"/>
          <p:cNvSpPr txBox="1">
            <a:spLocks/>
          </p:cNvSpPr>
          <p:nvPr>
            <p:custDataLst>
              <p:tags r:id="rId1"/>
            </p:custDataLst>
          </p:nvPr>
        </p:nvSpPr>
        <p:spPr>
          <a:xfrm>
            <a:off x="4652962" y="1144588"/>
            <a:ext cx="2405063" cy="72072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2800">
                <a:latin typeface="微软雅黑" panose="020B0503020204020204" pitchFamily="34" charset="-122"/>
                <a:ea typeface="微软雅黑" panose="020B0503020204020204" pitchFamily="34" charset="-122"/>
              </a:rPr>
              <a:t>脚本设计原则</a:t>
            </a:r>
            <a:endParaRPr lang="zh-CN" altLang="en-US" sz="2800" dirty="0">
              <a:latin typeface="微软雅黑" panose="020B0503020204020204" pitchFamily="34" charset="-122"/>
              <a:ea typeface="微软雅黑" panose="020B0503020204020204" pitchFamily="34" charset="-122"/>
            </a:endParaRPr>
          </a:p>
        </p:txBody>
      </p:sp>
      <p:sp>
        <p:nvSpPr>
          <p:cNvPr id="17" name="MH_Other_1"/>
          <p:cNvSpPr/>
          <p:nvPr>
            <p:custDataLst>
              <p:tags r:id="rId2"/>
            </p:custDataLst>
          </p:nvPr>
        </p:nvSpPr>
        <p:spPr>
          <a:xfrm>
            <a:off x="2197100" y="2303463"/>
            <a:ext cx="704850"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8" name="MH_Other_2"/>
          <p:cNvSpPr/>
          <p:nvPr>
            <p:custDataLst>
              <p:tags r:id="rId3"/>
            </p:custDataLst>
          </p:nvPr>
        </p:nvSpPr>
        <p:spPr>
          <a:xfrm>
            <a:off x="2062163" y="2163763"/>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MH_SubTitle_1"/>
          <p:cNvSpPr txBox="1">
            <a:spLocks noChangeArrowheads="1"/>
          </p:cNvSpPr>
          <p:nvPr>
            <p:custDataLst>
              <p:tags r:id="rId4"/>
            </p:custDataLst>
          </p:nvPr>
        </p:nvSpPr>
        <p:spPr bwMode="auto">
          <a:xfrm>
            <a:off x="3221038" y="1931988"/>
            <a:ext cx="510857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accent1"/>
                </a:solidFill>
              </a:rPr>
              <a:t>总体设计</a:t>
            </a:r>
          </a:p>
        </p:txBody>
      </p:sp>
      <p:sp>
        <p:nvSpPr>
          <p:cNvPr id="32" name="MH_Text_1"/>
          <p:cNvSpPr txBox="1"/>
          <p:nvPr>
            <p:custDataLst>
              <p:tags r:id="rId5"/>
            </p:custDataLst>
          </p:nvPr>
        </p:nvSpPr>
        <p:spPr>
          <a:xfrm>
            <a:off x="3221038" y="2463801"/>
            <a:ext cx="5108575" cy="1247775"/>
          </a:xfrm>
          <a:prstGeom prst="rect">
            <a:avLst/>
          </a:prstGeom>
          <a:noFill/>
        </p:spPr>
        <p:txBody>
          <a:bodyPr lIns="0" tIns="0" rIns="0" bIns="0">
            <a:normAutofit/>
          </a:bodyPr>
          <a:lstStyle/>
          <a:p>
            <a:pPr>
              <a:lnSpc>
                <a:spcPct val="120000"/>
              </a:lnSpc>
              <a:defRPr/>
            </a:pPr>
            <a:r>
              <a:rPr lang="zh-CN" altLang="en-US" sz="1600" dirty="0">
                <a:solidFill>
                  <a:schemeClr val="tx1">
                    <a:lumMod val="65000"/>
                    <a:lumOff val="35000"/>
                  </a:schemeClr>
                </a:solidFill>
              </a:rPr>
              <a:t>对整个课件的版面、图形文字、内容呈现方式、颜色和音乐等项目进行整体规划和设计，根据课件的目标、学生的特点和教学内容的需要，提出设计的标准、原则和方向，以保证课件中各媒体要素具有一致的内部设计。</a:t>
            </a:r>
          </a:p>
        </p:txBody>
      </p:sp>
      <p:sp>
        <p:nvSpPr>
          <p:cNvPr id="33" name="MH_Other_3"/>
          <p:cNvSpPr/>
          <p:nvPr>
            <p:custDataLst>
              <p:tags r:id="rId6"/>
            </p:custDataLst>
          </p:nvPr>
        </p:nvSpPr>
        <p:spPr>
          <a:xfrm>
            <a:off x="4254500" y="4516438"/>
            <a:ext cx="704850" cy="730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34" name="MH_Other_4"/>
          <p:cNvSpPr/>
          <p:nvPr>
            <p:custDataLst>
              <p:tags r:id="rId7"/>
            </p:custDataLst>
          </p:nvPr>
        </p:nvSpPr>
        <p:spPr>
          <a:xfrm>
            <a:off x="4119563" y="4376738"/>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MH_SubTitle_2"/>
          <p:cNvSpPr txBox="1">
            <a:spLocks noChangeArrowheads="1"/>
          </p:cNvSpPr>
          <p:nvPr>
            <p:custDataLst>
              <p:tags r:id="rId8"/>
            </p:custDataLst>
          </p:nvPr>
        </p:nvSpPr>
        <p:spPr bwMode="auto">
          <a:xfrm>
            <a:off x="5278438" y="4146551"/>
            <a:ext cx="5108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accent2"/>
                </a:solidFill>
              </a:rPr>
              <a:t>具体设计</a:t>
            </a:r>
          </a:p>
        </p:txBody>
      </p:sp>
      <p:sp>
        <p:nvSpPr>
          <p:cNvPr id="38" name="MH_Text_2"/>
          <p:cNvSpPr txBox="1"/>
          <p:nvPr>
            <p:custDataLst>
              <p:tags r:id="rId9"/>
            </p:custDataLst>
          </p:nvPr>
        </p:nvSpPr>
        <p:spPr>
          <a:xfrm>
            <a:off x="5278438" y="4676776"/>
            <a:ext cx="5108575" cy="1247775"/>
          </a:xfrm>
          <a:prstGeom prst="rect">
            <a:avLst/>
          </a:prstGeom>
          <a:noFill/>
        </p:spPr>
        <p:txBody>
          <a:bodyPr lIns="0" tIns="0" rIns="0" bIns="0">
            <a:normAutofit/>
          </a:bodyPr>
          <a:lstStyle/>
          <a:p>
            <a:pPr>
              <a:lnSpc>
                <a:spcPct val="120000"/>
              </a:lnSpc>
              <a:defRPr/>
            </a:pPr>
            <a:r>
              <a:rPr lang="zh-CN" altLang="en-US" sz="1600" dirty="0">
                <a:solidFill>
                  <a:schemeClr val="tx1">
                    <a:lumMod val="65000"/>
                    <a:lumOff val="35000"/>
                  </a:schemeClr>
                </a:solidFill>
              </a:rPr>
              <a:t>根据总体设计所确定的原则和标准进行有关屏幕细节的设计，给予准确地描述。多媒体课件的屏幕设计应该做到布局合理、整洁美观、生动形象、符合教与学的需要。</a:t>
            </a:r>
          </a:p>
        </p:txBody>
      </p:sp>
      <p:sp>
        <p:nvSpPr>
          <p:cNvPr id="39" name="MH_Other_5"/>
          <p:cNvSpPr>
            <a:spLocks/>
          </p:cNvSpPr>
          <p:nvPr>
            <p:custDataLst>
              <p:tags r:id="rId10"/>
            </p:custDataLst>
          </p:nvPr>
        </p:nvSpPr>
        <p:spPr bwMode="auto">
          <a:xfrm>
            <a:off x="2344738" y="2473326"/>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0" name="MH_Other_6"/>
          <p:cNvSpPr>
            <a:spLocks noChangeAspect="1"/>
          </p:cNvSpPr>
          <p:nvPr>
            <p:custDataLst>
              <p:tags r:id="rId11"/>
            </p:custDataLst>
          </p:nvPr>
        </p:nvSpPr>
        <p:spPr bwMode="auto">
          <a:xfrm>
            <a:off x="4419601" y="4684713"/>
            <a:ext cx="396875" cy="3937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149997356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5" y="561975"/>
            <a:ext cx="4833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000" b="1" dirty="0">
                <a:solidFill>
                  <a:prstClr val="black"/>
                </a:solidFill>
                <a:latin typeface="微软雅黑" panose="020B0503020204020204" pitchFamily="34" charset="-122"/>
                <a:ea typeface="微软雅黑" panose="020B0503020204020204" pitchFamily="34" charset="-122"/>
              </a:rPr>
              <a:t>二、</a:t>
            </a:r>
            <a:r>
              <a:rPr lang="en-US" altLang="zh-CN" sz="2000" b="1" dirty="0">
                <a:solidFill>
                  <a:prstClr val="black"/>
                </a:solidFill>
                <a:latin typeface="微软雅黑" panose="020B0503020204020204" pitchFamily="34" charset="-122"/>
                <a:ea typeface="微软雅黑" panose="020B0503020204020204" pitchFamily="34" charset="-122"/>
              </a:rPr>
              <a:t>PowerPoint</a:t>
            </a:r>
            <a:r>
              <a:rPr lang="zh-CN" altLang="en-US" sz="2000" b="1" dirty="0">
                <a:solidFill>
                  <a:prstClr val="black"/>
                </a:solidFill>
                <a:latin typeface="微软雅黑" panose="020B0503020204020204" pitchFamily="34" charset="-122"/>
                <a:ea typeface="微软雅黑" panose="020B0503020204020204" pitchFamily="34" charset="-122"/>
              </a:rPr>
              <a:t>课件制作</a:t>
            </a:r>
            <a:r>
              <a:rPr lang="en-US" altLang="zh-CN" sz="2000" b="1" dirty="0">
                <a:solidFill>
                  <a:prstClr val="black"/>
                </a:solidFill>
                <a:latin typeface="微软雅黑" panose="020B0503020204020204" pitchFamily="34" charset="-122"/>
                <a:ea typeface="微软雅黑" panose="020B0503020204020204" pitchFamily="34" charset="-122"/>
              </a:rPr>
              <a:t>——</a:t>
            </a:r>
            <a:r>
              <a:rPr lang="zh-CN" altLang="en-US" sz="2000" b="1" dirty="0">
                <a:solidFill>
                  <a:prstClr val="black"/>
                </a:solidFill>
                <a:latin typeface="微软雅黑" panose="020B0503020204020204" pitchFamily="34" charset="-122"/>
                <a:ea typeface="微软雅黑" panose="020B0503020204020204" pitchFamily="34" charset="-122"/>
              </a:rPr>
              <a:t>设计脚本</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9"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20"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21" name="矩形 20"/>
          <p:cNvSpPr/>
          <p:nvPr/>
        </p:nvSpPr>
        <p:spPr>
          <a:xfrm>
            <a:off x="3100182" y="3342730"/>
            <a:ext cx="5992731"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black"/>
                </a:solidFill>
                <a:effectLst/>
                <a:uLnTx/>
                <a:uFillTx/>
                <a:latin typeface="微软雅黑"/>
                <a:ea typeface="微软雅黑"/>
                <a:cs typeface="+mn-cs"/>
              </a:rPr>
              <a:t>PPT</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脚本编写操作演示</a:t>
            </a:r>
          </a:p>
        </p:txBody>
      </p:sp>
    </p:spTree>
    <p:extLst>
      <p:ext uri="{BB962C8B-B14F-4D97-AF65-F5344CB8AC3E}">
        <p14:creationId xmlns:p14="http://schemas.microsoft.com/office/powerpoint/2010/main" val="103151257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0" dur="1000" fill="hold"/>
                                        <p:tgtEl>
                                          <p:spTgt spid="1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9"/>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21" dur="1000" fill="hold"/>
                                        <p:tgtEl>
                                          <p:spTgt spid="20"/>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20"/>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32" dur="1000" fill="hold"/>
                                        <p:tgtEl>
                                          <p:spTgt spid="2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2">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三、</a:t>
            </a:r>
            <a:r>
              <a:rPr lang="en-US" altLang="zh-CN" sz="2000" b="1" dirty="0">
                <a:latin typeface="微软雅黑" panose="020B0503020204020204" pitchFamily="34" charset="-122"/>
                <a:ea typeface="微软雅黑" panose="020B0503020204020204" pitchFamily="34" charset="-122"/>
              </a:rPr>
              <a:t>PowerPoint</a:t>
            </a:r>
            <a:r>
              <a:rPr lang="zh-CN" altLang="en-US" sz="2000" b="1" dirty="0">
                <a:latin typeface="微软雅黑" panose="020B0503020204020204" pitchFamily="34" charset="-122"/>
                <a:ea typeface="微软雅黑" panose="020B0503020204020204" pitchFamily="34" charset="-122"/>
              </a:rPr>
              <a:t>课件制作</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
        <p:nvSpPr>
          <p:cNvPr id="14" name="MH_Other_1"/>
          <p:cNvSpPr/>
          <p:nvPr>
            <p:custDataLst>
              <p:tags r:id="rId1"/>
            </p:custDataLst>
          </p:nvPr>
        </p:nvSpPr>
        <p:spPr>
          <a:xfrm>
            <a:off x="1727200" y="1755775"/>
            <a:ext cx="357188" cy="355600"/>
          </a:xfrm>
          <a:prstGeom prst="diamond">
            <a:avLst/>
          </a:prstGeom>
          <a:solidFill>
            <a:schemeClr val="accent1">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15" name="MH_Other_2"/>
          <p:cNvSpPr/>
          <p:nvPr>
            <p:custDataLst>
              <p:tags r:id="rId2"/>
            </p:custDataLst>
          </p:nvPr>
        </p:nvSpPr>
        <p:spPr>
          <a:xfrm>
            <a:off x="1727200" y="2160589"/>
            <a:ext cx="357188" cy="357187"/>
          </a:xfrm>
          <a:prstGeom prst="diamond">
            <a:avLst/>
          </a:prstGeom>
          <a:solidFill>
            <a:schemeClr val="accent1">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17" name="MH_Other_3"/>
          <p:cNvSpPr/>
          <p:nvPr>
            <p:custDataLst>
              <p:tags r:id="rId3"/>
            </p:custDataLst>
          </p:nvPr>
        </p:nvSpPr>
        <p:spPr>
          <a:xfrm>
            <a:off x="1933575" y="1958975"/>
            <a:ext cx="355600" cy="355600"/>
          </a:xfrm>
          <a:prstGeom prst="diamond">
            <a:avLst/>
          </a:prstGeom>
          <a:solidFill>
            <a:schemeClr val="accent1">
              <a:lumMod val="60000"/>
              <a:lumOff val="40000"/>
            </a:schemeClr>
          </a:solidFill>
        </p:spPr>
        <p:txBody>
          <a:bodyPr anchor="ctr"/>
          <a:lstStyle/>
          <a:p>
            <a:pPr algn="just">
              <a:lnSpc>
                <a:spcPct val="130000"/>
              </a:lnSpc>
              <a:defRPr/>
            </a:pPr>
            <a:endParaRPr lang="zh-CN" altLang="en-US" dirty="0" err="1">
              <a:solidFill>
                <a:srgbClr val="FFFFFF"/>
              </a:solidFill>
            </a:endParaRPr>
          </a:p>
        </p:txBody>
      </p:sp>
      <p:sp>
        <p:nvSpPr>
          <p:cNvPr id="20" name="MH_Other_4"/>
          <p:cNvSpPr/>
          <p:nvPr>
            <p:custDataLst>
              <p:tags r:id="rId4"/>
            </p:custDataLst>
          </p:nvPr>
        </p:nvSpPr>
        <p:spPr>
          <a:xfrm>
            <a:off x="1343025" y="1627189"/>
            <a:ext cx="534988" cy="1019175"/>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3">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21" name="MH_Other_5"/>
          <p:cNvSpPr>
            <a:spLocks/>
          </p:cNvSpPr>
          <p:nvPr>
            <p:custDataLst>
              <p:tags r:id="rId5"/>
            </p:custDataLst>
          </p:nvPr>
        </p:nvSpPr>
        <p:spPr bwMode="auto">
          <a:xfrm>
            <a:off x="1314450" y="1627189"/>
            <a:ext cx="509588" cy="1019175"/>
          </a:xfrm>
          <a:custGeom>
            <a:avLst/>
            <a:gdLst>
              <a:gd name="T0" fmla="*/ 36 w 1806862"/>
              <a:gd name="T1" fmla="*/ 0 h 3612822"/>
              <a:gd name="T2" fmla="*/ 143580 w 1806862"/>
              <a:gd name="T3" fmla="*/ 143580 h 3612822"/>
              <a:gd name="T4" fmla="*/ 36 w 1806862"/>
              <a:gd name="T5" fmla="*/ 287160 h 3612822"/>
              <a:gd name="T6" fmla="*/ 0 w 1806862"/>
              <a:gd name="T7" fmla="*/ 287124 h 3612822"/>
              <a:gd name="T8" fmla="*/ 0 w 1806862"/>
              <a:gd name="T9" fmla="*/ 36 h 3612822"/>
              <a:gd name="T10" fmla="*/ 0 60000 65536"/>
              <a:gd name="T11" fmla="*/ 0 60000 65536"/>
              <a:gd name="T12" fmla="*/ 0 60000 65536"/>
              <a:gd name="T13" fmla="*/ 0 60000 65536"/>
              <a:gd name="T14" fmla="*/ 0 60000 65536"/>
              <a:gd name="T15" fmla="*/ 0 w 1806862"/>
              <a:gd name="T16" fmla="*/ 0 h 3612822"/>
              <a:gd name="T17" fmla="*/ 1806862 w 1806862"/>
              <a:gd name="T18" fmla="*/ 3612822 h 3612822"/>
            </a:gdLst>
            <a:ahLst/>
            <a:cxnLst>
              <a:cxn ang="T10">
                <a:pos x="T0" y="T1"/>
              </a:cxn>
              <a:cxn ang="T11">
                <a:pos x="T2" y="T3"/>
              </a:cxn>
              <a:cxn ang="T12">
                <a:pos x="T4" y="T5"/>
              </a:cxn>
              <a:cxn ang="T13">
                <a:pos x="T6" y="T7"/>
              </a:cxn>
              <a:cxn ang="T14">
                <a:pos x="T8" y="T9"/>
              </a:cxn>
            </a:cxnLst>
            <a:rect l="T15" t="T16" r="T17" b="T18"/>
            <a:pathLst>
              <a:path w="1806862" h="3612822">
                <a:moveTo>
                  <a:pt x="451" y="0"/>
                </a:moveTo>
                <a:lnTo>
                  <a:pt x="1806862" y="1806411"/>
                </a:lnTo>
                <a:lnTo>
                  <a:pt x="451" y="3612822"/>
                </a:lnTo>
                <a:lnTo>
                  <a:pt x="0" y="3612371"/>
                </a:lnTo>
                <a:lnTo>
                  <a:pt x="0" y="451"/>
                </a:lnTo>
                <a:lnTo>
                  <a:pt x="451"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44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FFFFFF"/>
                </a:solidFill>
              </a:rPr>
              <a:t>A</a:t>
            </a:r>
            <a:endParaRPr lang="zh-CN" altLang="en-US" sz="2400" b="1">
              <a:solidFill>
                <a:srgbClr val="FFFFFF"/>
              </a:solidFill>
            </a:endParaRPr>
          </a:p>
        </p:txBody>
      </p:sp>
      <p:sp>
        <p:nvSpPr>
          <p:cNvPr id="22" name="MH_Text_1"/>
          <p:cNvSpPr/>
          <p:nvPr>
            <p:custDataLst>
              <p:tags r:id="rId6"/>
            </p:custDataLst>
          </p:nvPr>
        </p:nvSpPr>
        <p:spPr>
          <a:xfrm>
            <a:off x="2289175" y="2111375"/>
            <a:ext cx="3625850" cy="1322388"/>
          </a:xfrm>
          <a:prstGeom prst="rect">
            <a:avLst/>
          </a:prstGeom>
        </p:spPr>
        <p:txBody>
          <a:bodyPr>
            <a:normAutofit lnSpcReduction="10000"/>
          </a:bodyPr>
          <a:lstStyle/>
          <a:p>
            <a:pPr>
              <a:lnSpc>
                <a:spcPct val="120000"/>
              </a:lnSpc>
              <a:defRPr/>
            </a:pPr>
            <a:r>
              <a:rPr lang="zh-CN" altLang="en-US" dirty="0">
                <a:solidFill>
                  <a:schemeClr val="tx1">
                    <a:lumMod val="65000"/>
                    <a:lumOff val="35000"/>
                  </a:schemeClr>
                </a:solidFill>
              </a:rPr>
              <a:t>文本素材要有选择地应用于多媒体课件中，而不是大段大段地照搬照抄。对于突出重点、演示难点的文字，应以大字号、鲜艳的颜色标出。</a:t>
            </a:r>
          </a:p>
        </p:txBody>
      </p:sp>
      <p:sp>
        <p:nvSpPr>
          <p:cNvPr id="23" name="MH_SubTitle_1"/>
          <p:cNvSpPr/>
          <p:nvPr>
            <p:custDataLst>
              <p:tags r:id="rId7"/>
            </p:custDataLst>
          </p:nvPr>
        </p:nvSpPr>
        <p:spPr>
          <a:xfrm>
            <a:off x="2289175" y="1271588"/>
            <a:ext cx="2578100" cy="893762"/>
          </a:xfrm>
          <a:prstGeom prst="rect">
            <a:avLst/>
          </a:prstGeom>
        </p:spPr>
        <p:txBody>
          <a:bodyPr anchor="b">
            <a:normAutofit/>
          </a:bodyPr>
          <a:lstStyle/>
          <a:p>
            <a:pPr>
              <a:defRPr/>
            </a:pPr>
            <a:r>
              <a:rPr lang="zh-CN" altLang="en-US" sz="2400" b="1" kern="0" dirty="0">
                <a:solidFill>
                  <a:schemeClr val="accent1"/>
                </a:solidFill>
                <a:cs typeface="宋体" panose="02010600030101010101" pitchFamily="2" charset="-122"/>
              </a:rPr>
              <a:t>文本</a:t>
            </a:r>
            <a:endParaRPr lang="zh-CN" altLang="en-US" sz="2400" b="1" dirty="0">
              <a:solidFill>
                <a:schemeClr val="accent1"/>
              </a:solidFill>
            </a:endParaRPr>
          </a:p>
        </p:txBody>
      </p:sp>
      <p:sp>
        <p:nvSpPr>
          <p:cNvPr id="24" name="MH_Other_6"/>
          <p:cNvSpPr/>
          <p:nvPr>
            <p:custDataLst>
              <p:tags r:id="rId8"/>
            </p:custDataLst>
          </p:nvPr>
        </p:nvSpPr>
        <p:spPr>
          <a:xfrm>
            <a:off x="1727200" y="3836988"/>
            <a:ext cx="357188" cy="355600"/>
          </a:xfrm>
          <a:prstGeom prst="diamond">
            <a:avLst/>
          </a:prstGeom>
          <a:solidFill>
            <a:schemeClr val="accent3">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25" name="MH_Other_7"/>
          <p:cNvSpPr/>
          <p:nvPr>
            <p:custDataLst>
              <p:tags r:id="rId9"/>
            </p:custDataLst>
          </p:nvPr>
        </p:nvSpPr>
        <p:spPr>
          <a:xfrm>
            <a:off x="1727200" y="4243388"/>
            <a:ext cx="357188" cy="355600"/>
          </a:xfrm>
          <a:prstGeom prst="diamond">
            <a:avLst/>
          </a:prstGeom>
          <a:solidFill>
            <a:schemeClr val="accent3">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26" name="MH_Other_8"/>
          <p:cNvSpPr/>
          <p:nvPr>
            <p:custDataLst>
              <p:tags r:id="rId10"/>
            </p:custDataLst>
          </p:nvPr>
        </p:nvSpPr>
        <p:spPr>
          <a:xfrm>
            <a:off x="1933575" y="4040188"/>
            <a:ext cx="355600" cy="355600"/>
          </a:xfrm>
          <a:prstGeom prst="diamond">
            <a:avLst/>
          </a:prstGeom>
          <a:solidFill>
            <a:schemeClr val="accent3">
              <a:lumMod val="60000"/>
              <a:lumOff val="40000"/>
            </a:schemeClr>
          </a:solidFill>
        </p:spPr>
        <p:txBody>
          <a:bodyPr anchor="ctr"/>
          <a:lstStyle/>
          <a:p>
            <a:pPr algn="just">
              <a:lnSpc>
                <a:spcPct val="130000"/>
              </a:lnSpc>
              <a:defRPr/>
            </a:pPr>
            <a:endParaRPr lang="zh-CN" altLang="en-US" dirty="0" err="1">
              <a:solidFill>
                <a:srgbClr val="FFFFFF"/>
              </a:solidFill>
            </a:endParaRPr>
          </a:p>
        </p:txBody>
      </p:sp>
      <p:sp>
        <p:nvSpPr>
          <p:cNvPr id="27" name="MH_Other_9"/>
          <p:cNvSpPr/>
          <p:nvPr>
            <p:custDataLst>
              <p:tags r:id="rId11"/>
            </p:custDataLst>
          </p:nvPr>
        </p:nvSpPr>
        <p:spPr>
          <a:xfrm>
            <a:off x="1343025" y="3709989"/>
            <a:ext cx="534988" cy="1017587"/>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3">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28" name="MH_Other_10"/>
          <p:cNvSpPr/>
          <p:nvPr>
            <p:custDataLst>
              <p:tags r:id="rId12"/>
            </p:custDataLst>
          </p:nvPr>
        </p:nvSpPr>
        <p:spPr>
          <a:xfrm>
            <a:off x="1314450" y="3709989"/>
            <a:ext cx="509588" cy="1017587"/>
          </a:xfrm>
          <a:custGeom>
            <a:avLst/>
            <a:gdLst>
              <a:gd name="connsiteX0" fmla="*/ 451 w 1806862"/>
              <a:gd name="connsiteY0" fmla="*/ 0 h 3612822"/>
              <a:gd name="connsiteX1" fmla="*/ 1806862 w 1806862"/>
              <a:gd name="connsiteY1" fmla="*/ 1806411 h 3612822"/>
              <a:gd name="connsiteX2" fmla="*/ 451 w 1806862"/>
              <a:gd name="connsiteY2" fmla="*/ 3612822 h 3612822"/>
              <a:gd name="connsiteX3" fmla="*/ 0 w 1806862"/>
              <a:gd name="connsiteY3" fmla="*/ 3612371 h 3612822"/>
              <a:gd name="connsiteX4" fmla="*/ 0 w 1806862"/>
              <a:gd name="connsiteY4" fmla="*/ 451 h 3612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862" h="3612822">
                <a:moveTo>
                  <a:pt x="451" y="0"/>
                </a:moveTo>
                <a:lnTo>
                  <a:pt x="1806862" y="1806411"/>
                </a:lnTo>
                <a:lnTo>
                  <a:pt x="451" y="3612822"/>
                </a:lnTo>
                <a:lnTo>
                  <a:pt x="0" y="3612371"/>
                </a:lnTo>
                <a:lnTo>
                  <a:pt x="0" y="451"/>
                </a:lnTo>
                <a:close/>
              </a:path>
            </a:pathLst>
          </a:custGeom>
          <a:solidFill>
            <a:schemeClr val="accent3"/>
          </a:solidFill>
        </p:spPr>
        <p:txBody>
          <a:bodyPr lIns="0" tIns="0" rIns="144000" bIns="0" anchor="ctr">
            <a:normAutofit/>
          </a:bodyPr>
          <a:lstStyle/>
          <a:p>
            <a:pPr algn="ctr">
              <a:defRPr/>
            </a:pPr>
            <a:r>
              <a:rPr lang="en-US" altLang="zh-CN" sz="2400" b="1" dirty="0">
                <a:solidFill>
                  <a:srgbClr val="FFFFFF"/>
                </a:solidFill>
              </a:rPr>
              <a:t>C</a:t>
            </a:r>
            <a:endParaRPr lang="zh-CN" altLang="en-US" sz="2400" b="1" dirty="0" err="1">
              <a:solidFill>
                <a:srgbClr val="FFFFFF"/>
              </a:solidFill>
            </a:endParaRPr>
          </a:p>
        </p:txBody>
      </p:sp>
      <p:sp>
        <p:nvSpPr>
          <p:cNvPr id="29" name="MH_Text_3"/>
          <p:cNvSpPr/>
          <p:nvPr>
            <p:custDataLst>
              <p:tags r:id="rId13"/>
            </p:custDataLst>
          </p:nvPr>
        </p:nvSpPr>
        <p:spPr>
          <a:xfrm>
            <a:off x="2289175" y="4192589"/>
            <a:ext cx="3625850" cy="1322387"/>
          </a:xfrm>
          <a:prstGeom prst="rect">
            <a:avLst/>
          </a:prstGeom>
        </p:spPr>
        <p:txBody>
          <a:bodyPr>
            <a:normAutofit/>
          </a:bodyPr>
          <a:lstStyle/>
          <a:p>
            <a:pPr>
              <a:lnSpc>
                <a:spcPct val="120000"/>
              </a:lnSpc>
              <a:defRPr/>
            </a:pPr>
            <a:r>
              <a:rPr lang="zh-CN" altLang="en-US" dirty="0">
                <a:solidFill>
                  <a:schemeClr val="tx1">
                    <a:lumMod val="65000"/>
                    <a:lumOff val="35000"/>
                  </a:schemeClr>
                </a:solidFill>
              </a:rPr>
              <a:t>音频可使课件从沉闷变得有吸引力，从而引导、刺激使用者的兴趣。在多媒体中，声音包括音乐和声效。</a:t>
            </a:r>
          </a:p>
        </p:txBody>
      </p:sp>
      <p:sp>
        <p:nvSpPr>
          <p:cNvPr id="30" name="MH_SubTitle_3"/>
          <p:cNvSpPr/>
          <p:nvPr>
            <p:custDataLst>
              <p:tags r:id="rId14"/>
            </p:custDataLst>
          </p:nvPr>
        </p:nvSpPr>
        <p:spPr>
          <a:xfrm>
            <a:off x="2289175" y="3352801"/>
            <a:ext cx="2578100" cy="893763"/>
          </a:xfrm>
          <a:prstGeom prst="rect">
            <a:avLst/>
          </a:prstGeom>
        </p:spPr>
        <p:txBody>
          <a:bodyPr anchor="b">
            <a:normAutofit/>
          </a:bodyPr>
          <a:lstStyle/>
          <a:p>
            <a:pPr>
              <a:defRPr/>
            </a:pPr>
            <a:r>
              <a:rPr lang="zh-CN" altLang="en-US" sz="2400" b="1" kern="0" dirty="0">
                <a:solidFill>
                  <a:schemeClr val="accent3"/>
                </a:solidFill>
                <a:cs typeface="宋体" panose="02010600030101010101" pitchFamily="2" charset="-122"/>
              </a:rPr>
              <a:t>音频</a:t>
            </a:r>
            <a:endParaRPr lang="zh-CN" altLang="en-US" sz="2400" b="1" dirty="0">
              <a:solidFill>
                <a:schemeClr val="accent3"/>
              </a:solidFill>
            </a:endParaRPr>
          </a:p>
        </p:txBody>
      </p:sp>
      <p:sp>
        <p:nvSpPr>
          <p:cNvPr id="31" name="MH_Other_11"/>
          <p:cNvSpPr/>
          <p:nvPr>
            <p:custDataLst>
              <p:tags r:id="rId15"/>
            </p:custDataLst>
          </p:nvPr>
        </p:nvSpPr>
        <p:spPr>
          <a:xfrm>
            <a:off x="6894513" y="1798638"/>
            <a:ext cx="357188" cy="355600"/>
          </a:xfrm>
          <a:prstGeom prst="diamond">
            <a:avLst/>
          </a:prstGeom>
          <a:solidFill>
            <a:schemeClr val="accent2">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32" name="MH_Other_12"/>
          <p:cNvSpPr/>
          <p:nvPr>
            <p:custDataLst>
              <p:tags r:id="rId16"/>
            </p:custDataLst>
          </p:nvPr>
        </p:nvSpPr>
        <p:spPr>
          <a:xfrm>
            <a:off x="6894513" y="2203452"/>
            <a:ext cx="357188" cy="357187"/>
          </a:xfrm>
          <a:prstGeom prst="diamond">
            <a:avLst/>
          </a:prstGeom>
          <a:solidFill>
            <a:schemeClr val="accent2">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33" name="MH_Other_13"/>
          <p:cNvSpPr/>
          <p:nvPr>
            <p:custDataLst>
              <p:tags r:id="rId17"/>
            </p:custDataLst>
          </p:nvPr>
        </p:nvSpPr>
        <p:spPr>
          <a:xfrm>
            <a:off x="7100888" y="2001838"/>
            <a:ext cx="355600" cy="355600"/>
          </a:xfrm>
          <a:prstGeom prst="diamond">
            <a:avLst/>
          </a:prstGeom>
          <a:solidFill>
            <a:schemeClr val="accent2">
              <a:lumMod val="60000"/>
              <a:lumOff val="40000"/>
            </a:schemeClr>
          </a:solidFill>
        </p:spPr>
        <p:txBody>
          <a:bodyPr anchor="ctr"/>
          <a:lstStyle/>
          <a:p>
            <a:pPr algn="just">
              <a:lnSpc>
                <a:spcPct val="130000"/>
              </a:lnSpc>
              <a:defRPr/>
            </a:pPr>
            <a:endParaRPr lang="zh-CN" altLang="en-US" dirty="0" err="1">
              <a:solidFill>
                <a:srgbClr val="FFFFFF"/>
              </a:solidFill>
            </a:endParaRPr>
          </a:p>
        </p:txBody>
      </p:sp>
      <p:sp>
        <p:nvSpPr>
          <p:cNvPr id="34" name="MH_Other_14"/>
          <p:cNvSpPr/>
          <p:nvPr>
            <p:custDataLst>
              <p:tags r:id="rId18"/>
            </p:custDataLst>
          </p:nvPr>
        </p:nvSpPr>
        <p:spPr>
          <a:xfrm>
            <a:off x="6510338" y="1670052"/>
            <a:ext cx="534988" cy="1019175"/>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2">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35" name="MH_Other_15"/>
          <p:cNvSpPr>
            <a:spLocks/>
          </p:cNvSpPr>
          <p:nvPr>
            <p:custDataLst>
              <p:tags r:id="rId19"/>
            </p:custDataLst>
          </p:nvPr>
        </p:nvSpPr>
        <p:spPr bwMode="auto">
          <a:xfrm>
            <a:off x="6481763" y="1670052"/>
            <a:ext cx="509588" cy="1019175"/>
          </a:xfrm>
          <a:custGeom>
            <a:avLst/>
            <a:gdLst>
              <a:gd name="T0" fmla="*/ 36 w 1806862"/>
              <a:gd name="T1" fmla="*/ 0 h 3612822"/>
              <a:gd name="T2" fmla="*/ 143580 w 1806862"/>
              <a:gd name="T3" fmla="*/ 143580 h 3612822"/>
              <a:gd name="T4" fmla="*/ 36 w 1806862"/>
              <a:gd name="T5" fmla="*/ 287160 h 3612822"/>
              <a:gd name="T6" fmla="*/ 0 w 1806862"/>
              <a:gd name="T7" fmla="*/ 287124 h 3612822"/>
              <a:gd name="T8" fmla="*/ 0 w 1806862"/>
              <a:gd name="T9" fmla="*/ 36 h 3612822"/>
              <a:gd name="T10" fmla="*/ 0 60000 65536"/>
              <a:gd name="T11" fmla="*/ 0 60000 65536"/>
              <a:gd name="T12" fmla="*/ 0 60000 65536"/>
              <a:gd name="T13" fmla="*/ 0 60000 65536"/>
              <a:gd name="T14" fmla="*/ 0 60000 65536"/>
              <a:gd name="T15" fmla="*/ 0 w 1806862"/>
              <a:gd name="T16" fmla="*/ 0 h 3612822"/>
              <a:gd name="T17" fmla="*/ 1806862 w 1806862"/>
              <a:gd name="T18" fmla="*/ 3612822 h 3612822"/>
            </a:gdLst>
            <a:ahLst/>
            <a:cxnLst>
              <a:cxn ang="T10">
                <a:pos x="T0" y="T1"/>
              </a:cxn>
              <a:cxn ang="T11">
                <a:pos x="T2" y="T3"/>
              </a:cxn>
              <a:cxn ang="T12">
                <a:pos x="T4" y="T5"/>
              </a:cxn>
              <a:cxn ang="T13">
                <a:pos x="T6" y="T7"/>
              </a:cxn>
              <a:cxn ang="T14">
                <a:pos x="T8" y="T9"/>
              </a:cxn>
            </a:cxnLst>
            <a:rect l="T15" t="T16" r="T17" b="T18"/>
            <a:pathLst>
              <a:path w="1806862" h="3612822">
                <a:moveTo>
                  <a:pt x="451" y="0"/>
                </a:moveTo>
                <a:lnTo>
                  <a:pt x="1806862" y="1806411"/>
                </a:lnTo>
                <a:lnTo>
                  <a:pt x="451" y="3612822"/>
                </a:lnTo>
                <a:lnTo>
                  <a:pt x="0" y="3612371"/>
                </a:lnTo>
                <a:lnTo>
                  <a:pt x="0" y="451"/>
                </a:lnTo>
                <a:lnTo>
                  <a:pt x="451"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44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FFFFFF"/>
                </a:solidFill>
              </a:rPr>
              <a:t>B</a:t>
            </a:r>
            <a:endParaRPr lang="zh-CN" altLang="en-US" sz="2400" b="1">
              <a:solidFill>
                <a:srgbClr val="FFFFFF"/>
              </a:solidFill>
            </a:endParaRPr>
          </a:p>
        </p:txBody>
      </p:sp>
      <p:sp>
        <p:nvSpPr>
          <p:cNvPr id="36" name="MH_Text_2"/>
          <p:cNvSpPr/>
          <p:nvPr>
            <p:custDataLst>
              <p:tags r:id="rId20"/>
            </p:custDataLst>
          </p:nvPr>
        </p:nvSpPr>
        <p:spPr>
          <a:xfrm>
            <a:off x="7456488" y="2154238"/>
            <a:ext cx="3987800" cy="1282700"/>
          </a:xfrm>
          <a:prstGeom prst="rect">
            <a:avLst/>
          </a:prstGeom>
        </p:spPr>
        <p:txBody>
          <a:bodyPr>
            <a:normAutofit fontScale="92500" lnSpcReduction="10000"/>
          </a:bodyPr>
          <a:lstStyle/>
          <a:p>
            <a:pPr>
              <a:lnSpc>
                <a:spcPct val="120000"/>
              </a:lnSpc>
              <a:defRPr/>
            </a:pPr>
            <a:r>
              <a:rPr lang="zh-CN" altLang="en-US" dirty="0">
                <a:solidFill>
                  <a:schemeClr val="tx1">
                    <a:lumMod val="65000"/>
                    <a:lumOff val="35000"/>
                  </a:schemeClr>
                </a:solidFill>
              </a:rPr>
              <a:t>图形、图像能形象展示教学内容，能解决 难以用文字或语言描述的教学内容 ，特别对于低年级学生，能极大地吸引他们的学习兴趣。</a:t>
            </a:r>
          </a:p>
        </p:txBody>
      </p:sp>
      <p:sp>
        <p:nvSpPr>
          <p:cNvPr id="37" name="MH_SubTitle_2"/>
          <p:cNvSpPr/>
          <p:nvPr>
            <p:custDataLst>
              <p:tags r:id="rId21"/>
            </p:custDataLst>
          </p:nvPr>
        </p:nvSpPr>
        <p:spPr>
          <a:xfrm>
            <a:off x="7456488" y="1314451"/>
            <a:ext cx="2578100" cy="893762"/>
          </a:xfrm>
          <a:prstGeom prst="rect">
            <a:avLst/>
          </a:prstGeom>
        </p:spPr>
        <p:txBody>
          <a:bodyPr anchor="b">
            <a:normAutofit/>
          </a:bodyPr>
          <a:lstStyle/>
          <a:p>
            <a:pPr>
              <a:defRPr/>
            </a:pPr>
            <a:r>
              <a:rPr lang="zh-CN" altLang="en-US" sz="2400" b="1" kern="0" dirty="0">
                <a:solidFill>
                  <a:schemeClr val="accent2"/>
                </a:solidFill>
                <a:cs typeface="宋体" panose="02010600030101010101" pitchFamily="2" charset="-122"/>
              </a:rPr>
              <a:t>图形、图像</a:t>
            </a:r>
            <a:endParaRPr lang="zh-CN" altLang="en-US" sz="2400" b="1" dirty="0">
              <a:solidFill>
                <a:schemeClr val="accent2"/>
              </a:solidFill>
            </a:endParaRPr>
          </a:p>
        </p:txBody>
      </p:sp>
      <p:sp>
        <p:nvSpPr>
          <p:cNvPr id="38" name="MH_Other_16"/>
          <p:cNvSpPr/>
          <p:nvPr>
            <p:custDataLst>
              <p:tags r:id="rId22"/>
            </p:custDataLst>
          </p:nvPr>
        </p:nvSpPr>
        <p:spPr>
          <a:xfrm>
            <a:off x="6894513" y="3879851"/>
            <a:ext cx="357188" cy="355600"/>
          </a:xfrm>
          <a:prstGeom prst="diamond">
            <a:avLst/>
          </a:prstGeom>
          <a:solidFill>
            <a:schemeClr val="accent4">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39" name="MH_Other_17"/>
          <p:cNvSpPr/>
          <p:nvPr>
            <p:custDataLst>
              <p:tags r:id="rId23"/>
            </p:custDataLst>
          </p:nvPr>
        </p:nvSpPr>
        <p:spPr>
          <a:xfrm>
            <a:off x="6894513" y="4286251"/>
            <a:ext cx="357188" cy="355600"/>
          </a:xfrm>
          <a:prstGeom prst="diamond">
            <a:avLst/>
          </a:prstGeom>
          <a:solidFill>
            <a:schemeClr val="accent4">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40" name="MH_Other_18"/>
          <p:cNvSpPr/>
          <p:nvPr>
            <p:custDataLst>
              <p:tags r:id="rId24"/>
            </p:custDataLst>
          </p:nvPr>
        </p:nvSpPr>
        <p:spPr>
          <a:xfrm>
            <a:off x="7100888" y="4083051"/>
            <a:ext cx="355600" cy="355600"/>
          </a:xfrm>
          <a:prstGeom prst="diamond">
            <a:avLst/>
          </a:prstGeom>
          <a:solidFill>
            <a:schemeClr val="accent4">
              <a:lumMod val="60000"/>
              <a:lumOff val="40000"/>
            </a:schemeClr>
          </a:solidFill>
        </p:spPr>
        <p:txBody>
          <a:bodyPr anchor="ctr"/>
          <a:lstStyle/>
          <a:p>
            <a:pPr algn="just">
              <a:lnSpc>
                <a:spcPct val="130000"/>
              </a:lnSpc>
              <a:defRPr/>
            </a:pPr>
            <a:endParaRPr lang="zh-CN" altLang="en-US" dirty="0" err="1">
              <a:solidFill>
                <a:srgbClr val="FFFFFF"/>
              </a:solidFill>
            </a:endParaRPr>
          </a:p>
        </p:txBody>
      </p:sp>
      <p:sp>
        <p:nvSpPr>
          <p:cNvPr id="41" name="MH_Other_19"/>
          <p:cNvSpPr/>
          <p:nvPr>
            <p:custDataLst>
              <p:tags r:id="rId25"/>
            </p:custDataLst>
          </p:nvPr>
        </p:nvSpPr>
        <p:spPr>
          <a:xfrm>
            <a:off x="6510338" y="3752852"/>
            <a:ext cx="534988" cy="1017587"/>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4">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42" name="MH_Other_20"/>
          <p:cNvSpPr/>
          <p:nvPr>
            <p:custDataLst>
              <p:tags r:id="rId26"/>
            </p:custDataLst>
          </p:nvPr>
        </p:nvSpPr>
        <p:spPr>
          <a:xfrm>
            <a:off x="6481763" y="3752852"/>
            <a:ext cx="509588" cy="1017587"/>
          </a:xfrm>
          <a:custGeom>
            <a:avLst/>
            <a:gdLst>
              <a:gd name="connsiteX0" fmla="*/ 451 w 1806862"/>
              <a:gd name="connsiteY0" fmla="*/ 0 h 3612822"/>
              <a:gd name="connsiteX1" fmla="*/ 1806862 w 1806862"/>
              <a:gd name="connsiteY1" fmla="*/ 1806411 h 3612822"/>
              <a:gd name="connsiteX2" fmla="*/ 451 w 1806862"/>
              <a:gd name="connsiteY2" fmla="*/ 3612822 h 3612822"/>
              <a:gd name="connsiteX3" fmla="*/ 0 w 1806862"/>
              <a:gd name="connsiteY3" fmla="*/ 3612371 h 3612822"/>
              <a:gd name="connsiteX4" fmla="*/ 0 w 1806862"/>
              <a:gd name="connsiteY4" fmla="*/ 451 h 3612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862" h="3612822">
                <a:moveTo>
                  <a:pt x="451" y="0"/>
                </a:moveTo>
                <a:lnTo>
                  <a:pt x="1806862" y="1806411"/>
                </a:lnTo>
                <a:lnTo>
                  <a:pt x="451" y="3612822"/>
                </a:lnTo>
                <a:lnTo>
                  <a:pt x="0" y="3612371"/>
                </a:lnTo>
                <a:lnTo>
                  <a:pt x="0" y="451"/>
                </a:lnTo>
                <a:close/>
              </a:path>
            </a:pathLst>
          </a:custGeom>
          <a:solidFill>
            <a:schemeClr val="accent4"/>
          </a:solidFill>
        </p:spPr>
        <p:txBody>
          <a:bodyPr lIns="0" tIns="0" rIns="144000" bIns="0" anchor="ctr">
            <a:normAutofit/>
          </a:bodyPr>
          <a:lstStyle/>
          <a:p>
            <a:pPr algn="ctr">
              <a:defRPr/>
            </a:pPr>
            <a:r>
              <a:rPr lang="en-US" altLang="zh-CN" sz="2400" b="1" dirty="0">
                <a:solidFill>
                  <a:srgbClr val="FFFFFF"/>
                </a:solidFill>
              </a:rPr>
              <a:t>D</a:t>
            </a:r>
            <a:endParaRPr lang="zh-CN" altLang="en-US" sz="2400" b="1" dirty="0" err="1">
              <a:solidFill>
                <a:srgbClr val="FFFFFF"/>
              </a:solidFill>
            </a:endParaRPr>
          </a:p>
        </p:txBody>
      </p:sp>
      <p:sp>
        <p:nvSpPr>
          <p:cNvPr id="43" name="MH_Text_4"/>
          <p:cNvSpPr/>
          <p:nvPr>
            <p:custDataLst>
              <p:tags r:id="rId27"/>
            </p:custDataLst>
          </p:nvPr>
        </p:nvSpPr>
        <p:spPr>
          <a:xfrm>
            <a:off x="7456488" y="4235452"/>
            <a:ext cx="3987800" cy="1322387"/>
          </a:xfrm>
          <a:prstGeom prst="rect">
            <a:avLst/>
          </a:prstGeom>
        </p:spPr>
        <p:txBody>
          <a:bodyPr>
            <a:normAutofit lnSpcReduction="10000"/>
          </a:bodyPr>
          <a:lstStyle/>
          <a:p>
            <a:pPr>
              <a:lnSpc>
                <a:spcPct val="120000"/>
              </a:lnSpc>
              <a:defRPr/>
            </a:pPr>
            <a:r>
              <a:rPr lang="zh-CN" altLang="en-US" dirty="0">
                <a:solidFill>
                  <a:schemeClr val="tx1">
                    <a:lumMod val="65000"/>
                    <a:lumOff val="35000"/>
                  </a:schemeClr>
                </a:solidFill>
              </a:rPr>
              <a:t>视频和动画能够将课堂上无法演示的教学内容通过动画生动地展示给学生，将抽象思维变成形象思维，使相关的教学内容更易于理解和掌握。</a:t>
            </a:r>
          </a:p>
        </p:txBody>
      </p:sp>
      <p:sp>
        <p:nvSpPr>
          <p:cNvPr id="44" name="MH_SubTitle_4"/>
          <p:cNvSpPr/>
          <p:nvPr>
            <p:custDataLst>
              <p:tags r:id="rId28"/>
            </p:custDataLst>
          </p:nvPr>
        </p:nvSpPr>
        <p:spPr>
          <a:xfrm>
            <a:off x="7456488" y="3395664"/>
            <a:ext cx="2578100" cy="893763"/>
          </a:xfrm>
          <a:prstGeom prst="rect">
            <a:avLst/>
          </a:prstGeom>
        </p:spPr>
        <p:txBody>
          <a:bodyPr anchor="b">
            <a:normAutofit/>
          </a:bodyPr>
          <a:lstStyle/>
          <a:p>
            <a:pPr>
              <a:defRPr/>
            </a:pPr>
            <a:r>
              <a:rPr lang="zh-CN" altLang="en-US" sz="2400" b="1" kern="0" dirty="0">
                <a:solidFill>
                  <a:schemeClr val="accent4"/>
                </a:solidFill>
                <a:cs typeface="宋体" panose="02010600030101010101" pitchFamily="2" charset="-122"/>
              </a:rPr>
              <a:t>视频和动画</a:t>
            </a:r>
            <a:endParaRPr lang="zh-CN" altLang="en-US" sz="2400" b="1" dirty="0">
              <a:solidFill>
                <a:schemeClr val="accent4"/>
              </a:solidFill>
            </a:endParaRPr>
          </a:p>
        </p:txBody>
      </p:sp>
      <p:sp>
        <p:nvSpPr>
          <p:cNvPr id="45" name="MH_PageTitle"/>
          <p:cNvSpPr txBox="1">
            <a:spLocks/>
          </p:cNvSpPr>
          <p:nvPr>
            <p:custDataLst>
              <p:tags r:id="rId29"/>
            </p:custDataLst>
          </p:nvPr>
        </p:nvSpPr>
        <p:spPr>
          <a:xfrm>
            <a:off x="5029200" y="5614988"/>
            <a:ext cx="2333625" cy="5587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2800" dirty="0">
                <a:latin typeface="微软雅黑" panose="020B0503020204020204" pitchFamily="34" charset="-122"/>
                <a:ea typeface="微软雅黑" panose="020B0503020204020204" pitchFamily="34" charset="-122"/>
              </a:rPr>
              <a:t>素材类型</a:t>
            </a:r>
          </a:p>
        </p:txBody>
      </p:sp>
    </p:spTree>
    <p:extLst>
      <p:ext uri="{BB962C8B-B14F-4D97-AF65-F5344CB8AC3E}">
        <p14:creationId xmlns:p14="http://schemas.microsoft.com/office/powerpoint/2010/main" val="383763135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cxnSp>
        <p:nvCxnSpPr>
          <p:cNvPr id="46" name="MH_Other_1"/>
          <p:cNvCxnSpPr/>
          <p:nvPr>
            <p:custDataLst>
              <p:tags r:id="rId1"/>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7" name="MH_Other_2"/>
          <p:cNvSpPr/>
          <p:nvPr>
            <p:custDataLst>
              <p:tags r:id="rId2"/>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01</a:t>
            </a:r>
            <a:endParaRPr lang="zh-CN" altLang="en-US" sz="2400" dirty="0">
              <a:solidFill>
                <a:srgbClr val="FEFFFF"/>
              </a:solidFill>
            </a:endParaRPr>
          </a:p>
        </p:txBody>
      </p:sp>
      <p:sp>
        <p:nvSpPr>
          <p:cNvPr id="48" name="MH_Other_3"/>
          <p:cNvSpPr/>
          <p:nvPr>
            <p:custDataLst>
              <p:tags r:id="rId3"/>
            </p:custDataLst>
          </p:nvPr>
        </p:nvSpPr>
        <p:spPr>
          <a:xfrm>
            <a:off x="2512177" y="3452362"/>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MH_SubTitle_1"/>
          <p:cNvSpPr txBox="1"/>
          <p:nvPr>
            <p:custDataLst>
              <p:tags r:id="rId4"/>
            </p:custDataLst>
          </p:nvPr>
        </p:nvSpPr>
        <p:spPr>
          <a:xfrm>
            <a:off x="2568717" y="3452362"/>
            <a:ext cx="1264375" cy="1944000"/>
          </a:xfrm>
          <a:prstGeom prst="rect">
            <a:avLst/>
          </a:prstGeom>
          <a:noFill/>
        </p:spPr>
        <p:txBody>
          <a:bodyPr wrap="square" rtlCol="0" anchor="ctr">
            <a:normAutofit/>
          </a:bodyPr>
          <a:lstStyle/>
          <a:p>
            <a:pPr algn="ctr">
              <a:lnSpc>
                <a:spcPct val="150000"/>
              </a:lnSpc>
            </a:pPr>
            <a:r>
              <a:rPr lang="zh-CN" altLang="en-US" sz="1600" dirty="0"/>
              <a:t>文本素材的获取</a:t>
            </a:r>
          </a:p>
        </p:txBody>
      </p:sp>
      <p:sp>
        <p:nvSpPr>
          <p:cNvPr id="50" name="MH_Other_4"/>
          <p:cNvSpPr/>
          <p:nvPr>
            <p:custDataLst>
              <p:tags r:id="rId5"/>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02</a:t>
            </a:r>
            <a:endParaRPr lang="zh-CN" altLang="en-US" sz="2400" dirty="0">
              <a:solidFill>
                <a:srgbClr val="FEFFFF"/>
              </a:solidFill>
            </a:endParaRPr>
          </a:p>
        </p:txBody>
      </p:sp>
      <p:sp>
        <p:nvSpPr>
          <p:cNvPr id="51" name="MH_Other_5"/>
          <p:cNvSpPr/>
          <p:nvPr>
            <p:custDataLst>
              <p:tags r:id="rId6"/>
            </p:custDataLst>
          </p:nvPr>
        </p:nvSpPr>
        <p:spPr>
          <a:xfrm>
            <a:off x="4061822" y="3452362"/>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MH_SubTitle_2"/>
          <p:cNvSpPr txBox="1"/>
          <p:nvPr>
            <p:custDataLst>
              <p:tags r:id="rId7"/>
            </p:custDataLst>
          </p:nvPr>
        </p:nvSpPr>
        <p:spPr>
          <a:xfrm>
            <a:off x="4118362" y="3452362"/>
            <a:ext cx="1264375" cy="1944000"/>
          </a:xfrm>
          <a:prstGeom prst="rect">
            <a:avLst/>
          </a:prstGeom>
          <a:noFill/>
        </p:spPr>
        <p:txBody>
          <a:bodyPr wrap="square" rtlCol="0" anchor="ctr">
            <a:normAutofit/>
          </a:bodyPr>
          <a:lstStyle/>
          <a:p>
            <a:pPr algn="ctr">
              <a:lnSpc>
                <a:spcPct val="150000"/>
              </a:lnSpc>
            </a:pPr>
            <a:r>
              <a:rPr lang="zh-CN" altLang="en-US" sz="1600" dirty="0"/>
              <a:t>图形图像素材的获取</a:t>
            </a:r>
          </a:p>
        </p:txBody>
      </p:sp>
      <p:sp>
        <p:nvSpPr>
          <p:cNvPr id="53" name="MH_Other_6"/>
          <p:cNvSpPr/>
          <p:nvPr>
            <p:custDataLst>
              <p:tags r:id="rId8"/>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03</a:t>
            </a:r>
            <a:endParaRPr lang="zh-CN" altLang="en-US" sz="2400" dirty="0">
              <a:solidFill>
                <a:srgbClr val="FEFFFF"/>
              </a:solidFill>
            </a:endParaRPr>
          </a:p>
        </p:txBody>
      </p:sp>
      <p:sp>
        <p:nvSpPr>
          <p:cNvPr id="54" name="MH_Other_7"/>
          <p:cNvSpPr/>
          <p:nvPr>
            <p:custDataLst>
              <p:tags r:id="rId9"/>
            </p:custDataLst>
          </p:nvPr>
        </p:nvSpPr>
        <p:spPr>
          <a:xfrm>
            <a:off x="5611467" y="3452362"/>
            <a:ext cx="36000" cy="19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MH_SubTitle_3"/>
          <p:cNvSpPr txBox="1"/>
          <p:nvPr>
            <p:custDataLst>
              <p:tags r:id="rId10"/>
            </p:custDataLst>
          </p:nvPr>
        </p:nvSpPr>
        <p:spPr>
          <a:xfrm>
            <a:off x="5668007" y="3452362"/>
            <a:ext cx="1264375" cy="1944000"/>
          </a:xfrm>
          <a:prstGeom prst="rect">
            <a:avLst/>
          </a:prstGeom>
          <a:noFill/>
        </p:spPr>
        <p:txBody>
          <a:bodyPr wrap="square" rtlCol="0" anchor="ctr">
            <a:normAutofit/>
          </a:bodyPr>
          <a:lstStyle/>
          <a:p>
            <a:pPr algn="ctr">
              <a:lnSpc>
                <a:spcPct val="150000"/>
              </a:lnSpc>
            </a:pPr>
            <a:r>
              <a:rPr lang="zh-CN" altLang="en-US" sz="1600" dirty="0"/>
              <a:t>音频素材的获取</a:t>
            </a:r>
          </a:p>
        </p:txBody>
      </p:sp>
      <p:sp>
        <p:nvSpPr>
          <p:cNvPr id="56" name="MH_Other_8"/>
          <p:cNvSpPr/>
          <p:nvPr>
            <p:custDataLst>
              <p:tags r:id="rId11"/>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04</a:t>
            </a:r>
            <a:endParaRPr lang="zh-CN" altLang="en-US" sz="2400" dirty="0">
              <a:solidFill>
                <a:srgbClr val="FEFFFF"/>
              </a:solidFill>
            </a:endParaRPr>
          </a:p>
        </p:txBody>
      </p:sp>
      <p:sp>
        <p:nvSpPr>
          <p:cNvPr id="57" name="MH_Other_9"/>
          <p:cNvSpPr/>
          <p:nvPr>
            <p:custDataLst>
              <p:tags r:id="rId12"/>
            </p:custDataLst>
          </p:nvPr>
        </p:nvSpPr>
        <p:spPr>
          <a:xfrm>
            <a:off x="7161112" y="3452362"/>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MH_SubTitle_4"/>
          <p:cNvSpPr txBox="1"/>
          <p:nvPr>
            <p:custDataLst>
              <p:tags r:id="rId13"/>
            </p:custDataLst>
          </p:nvPr>
        </p:nvSpPr>
        <p:spPr>
          <a:xfrm>
            <a:off x="7217652" y="3452362"/>
            <a:ext cx="1264375" cy="1944000"/>
          </a:xfrm>
          <a:prstGeom prst="rect">
            <a:avLst/>
          </a:prstGeom>
          <a:noFill/>
        </p:spPr>
        <p:txBody>
          <a:bodyPr wrap="square" rtlCol="0" anchor="ctr">
            <a:normAutofit/>
          </a:bodyPr>
          <a:lstStyle/>
          <a:p>
            <a:pPr algn="ctr">
              <a:lnSpc>
                <a:spcPct val="150000"/>
              </a:lnSpc>
            </a:pPr>
            <a:r>
              <a:rPr lang="zh-CN" altLang="en-US" sz="1600" dirty="0"/>
              <a:t>动画素材的获取</a:t>
            </a:r>
          </a:p>
        </p:txBody>
      </p:sp>
      <p:sp>
        <p:nvSpPr>
          <p:cNvPr id="59" name="MH_Other_10"/>
          <p:cNvSpPr/>
          <p:nvPr>
            <p:custDataLst>
              <p:tags r:id="rId14"/>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05</a:t>
            </a:r>
            <a:endParaRPr lang="zh-CN" altLang="en-US" sz="2400" dirty="0">
              <a:solidFill>
                <a:srgbClr val="FEFFFF"/>
              </a:solidFill>
            </a:endParaRPr>
          </a:p>
        </p:txBody>
      </p:sp>
      <p:sp>
        <p:nvSpPr>
          <p:cNvPr id="60" name="MH_Other_11"/>
          <p:cNvSpPr/>
          <p:nvPr>
            <p:custDataLst>
              <p:tags r:id="rId15"/>
            </p:custDataLst>
          </p:nvPr>
        </p:nvSpPr>
        <p:spPr>
          <a:xfrm>
            <a:off x="8710757" y="3452362"/>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MH_SubTitle_5"/>
          <p:cNvSpPr txBox="1"/>
          <p:nvPr>
            <p:custDataLst>
              <p:tags r:id="rId16"/>
            </p:custDataLst>
          </p:nvPr>
        </p:nvSpPr>
        <p:spPr>
          <a:xfrm>
            <a:off x="8767297" y="3452362"/>
            <a:ext cx="1264375" cy="1944000"/>
          </a:xfrm>
          <a:prstGeom prst="rect">
            <a:avLst/>
          </a:prstGeom>
          <a:noFill/>
        </p:spPr>
        <p:txBody>
          <a:bodyPr wrap="square" rtlCol="0" anchor="ctr">
            <a:normAutofit/>
          </a:bodyPr>
          <a:lstStyle/>
          <a:p>
            <a:pPr algn="ctr">
              <a:lnSpc>
                <a:spcPct val="150000"/>
              </a:lnSpc>
            </a:pPr>
            <a:r>
              <a:rPr lang="zh-CN" altLang="en-US" sz="1600" dirty="0"/>
              <a:t>视频素材的获取</a:t>
            </a:r>
          </a:p>
        </p:txBody>
      </p:sp>
      <p:sp>
        <p:nvSpPr>
          <p:cNvPr id="62" name="MH_PageTitle"/>
          <p:cNvSpPr txBox="1">
            <a:spLocks/>
          </p:cNvSpPr>
          <p:nvPr>
            <p:custDataLst>
              <p:tags r:id="rId17"/>
            </p:custDataLst>
          </p:nvPr>
        </p:nvSpPr>
        <p:spPr>
          <a:xfrm>
            <a:off x="4750593" y="1374541"/>
            <a:ext cx="2690813" cy="92075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2800">
                <a:latin typeface="微软雅黑" panose="020B0503020204020204" pitchFamily="34" charset="-122"/>
                <a:ea typeface="微软雅黑" panose="020B0503020204020204" pitchFamily="34" charset="-122"/>
              </a:rPr>
              <a:t>素材的获取方式</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693568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1817664" y="2808680"/>
            <a:ext cx="7912281" cy="1551054"/>
          </a:xfrm>
          <a:prstGeom prst="rect">
            <a:avLst/>
          </a:prstGeom>
          <a:solidFill>
            <a:srgbClr val="6CAE43"/>
          </a:solidFill>
          <a:ln w="25400" cap="flat" cmpd="sng" algn="ctr">
            <a:solidFill>
              <a:srgbClr val="6CAE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7" name="等腰三角形 16"/>
          <p:cNvSpPr/>
          <p:nvPr/>
        </p:nvSpPr>
        <p:spPr>
          <a:xfrm rot="5400000">
            <a:off x="9293037" y="3169551"/>
            <a:ext cx="1683596" cy="809783"/>
          </a:xfrm>
          <a:prstGeom prst="triangle">
            <a:avLst/>
          </a:prstGeom>
          <a:solidFill>
            <a:srgbClr val="6CAE43"/>
          </a:solidFill>
          <a:ln w="25400" cap="flat" cmpd="sng" algn="ctr">
            <a:solidFill>
              <a:srgbClr val="6CAE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8" name="TextBox 8"/>
          <p:cNvSpPr txBox="1"/>
          <p:nvPr/>
        </p:nvSpPr>
        <p:spPr>
          <a:xfrm>
            <a:off x="5667082" y="3220499"/>
            <a:ext cx="4134465" cy="707886"/>
          </a:xfrm>
          <a:prstGeom prst="rect">
            <a:avLst/>
          </a:prstGeom>
          <a:solidFill>
            <a:srgbClr val="6CAE43"/>
          </a:solidFill>
          <a:ln>
            <a:solidFill>
              <a:srgbClr val="6CAE43"/>
            </a:solidFill>
          </a:ln>
        </p:spPr>
        <p:txBody>
          <a:bodyPr wrap="none" rtlCol="0">
            <a:spAutoFit/>
          </a:bodyPr>
          <a:lstStyle/>
          <a:p>
            <a:pPr algn="ctr">
              <a:spcBef>
                <a:spcPct val="0"/>
              </a:spcBef>
            </a:pPr>
            <a:r>
              <a:rPr lang="zh-CN" altLang="en-US" sz="4000" kern="0" spc="400" dirty="0">
                <a:solidFill>
                  <a:schemeClr val="bg1"/>
                </a:solidFill>
                <a:latin typeface="微软雅黑" panose="020B0503020204020204" pitchFamily="34" charset="-122"/>
                <a:ea typeface="微软雅黑" panose="020B0503020204020204" pitchFamily="34" charset="-122"/>
                <a:cs typeface="+mn-ea"/>
                <a:sym typeface="+mn-lt"/>
              </a:rPr>
              <a:t>多媒体课件简介</a:t>
            </a:r>
          </a:p>
        </p:txBody>
      </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800" b="0" i="0" u="none" strike="noStrike" kern="0" cap="none" spc="0" normalizeH="0" baseline="0" noProof="0" dirty="0">
                  <a:ln>
                    <a:noFill/>
                  </a:ln>
                  <a:solidFill>
                    <a:prstClr val="white"/>
                  </a:solidFill>
                  <a:effectLst/>
                  <a:uLnTx/>
                  <a:uFillTx/>
                  <a:latin typeface="Arial"/>
                  <a:ea typeface="方正正中黑简体"/>
                  <a:cs typeface="+mn-ea"/>
                  <a:sym typeface="+mn-lt"/>
                </a:rPr>
                <a:t>01</a:t>
              </a:r>
              <a:endParaRPr kumimoji="0" lang="zh-CN" altLang="en-US" sz="12800" b="0" i="0" u="none" strike="noStrike" kern="0" cap="none" spc="0" normalizeH="0" baseline="0" noProof="0" dirty="0">
                <a:ln>
                  <a:noFill/>
                </a:ln>
                <a:solidFill>
                  <a:prstClr val="white"/>
                </a:solidFill>
                <a:effectLst/>
                <a:uLnTx/>
                <a:uFillTx/>
                <a:latin typeface="Arial"/>
                <a:ea typeface="方正正中黑简体"/>
                <a:cs typeface="+mn-ea"/>
                <a:sym typeface="+mn-lt"/>
              </a:endParaRPr>
            </a:p>
          </p:txBody>
        </p:sp>
      </p:grpSp>
      <p:sp>
        <p:nvSpPr>
          <p:cNvPr id="21" name="任意多边形 20"/>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23122008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23" name="内容占位符 2">
            <a:extLst>
              <a:ext uri="{FF2B5EF4-FFF2-40B4-BE49-F238E27FC236}">
                <a16:creationId xmlns:a16="http://schemas.microsoft.com/office/drawing/2014/main" id="{524FAA29-5986-44D3-B15A-EDC86B001838}"/>
              </a:ext>
            </a:extLst>
          </p:cNvPr>
          <p:cNvSpPr txBox="1">
            <a:spLocks/>
          </p:cNvSpPr>
          <p:nvPr/>
        </p:nvSpPr>
        <p:spPr>
          <a:xfrm>
            <a:off x="897937" y="2201048"/>
            <a:ext cx="10394707" cy="59059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微软雅黑" panose="020B0503020204020204" pitchFamily="34" charset="-122"/>
                <a:ea typeface="微软雅黑" panose="020B0503020204020204" pitchFamily="34" charset="-122"/>
              </a:rPr>
              <a:t>图片的选择</a:t>
            </a:r>
          </a:p>
        </p:txBody>
      </p:sp>
      <p:pic>
        <p:nvPicPr>
          <p:cNvPr id="24" name="图片 23">
            <a:extLst>
              <a:ext uri="{FF2B5EF4-FFF2-40B4-BE49-F238E27FC236}">
                <a16:creationId xmlns:a16="http://schemas.microsoft.com/office/drawing/2014/main" id="{9F0A7C7C-CBE7-4486-8E2A-388AE9F8F9DF}"/>
              </a:ext>
            </a:extLst>
          </p:cNvPr>
          <p:cNvPicPr>
            <a:picLocks noChangeAspect="1"/>
          </p:cNvPicPr>
          <p:nvPr/>
        </p:nvPicPr>
        <p:blipFill>
          <a:blip r:embed="rId4"/>
          <a:stretch>
            <a:fillRect/>
          </a:stretch>
        </p:blipFill>
        <p:spPr>
          <a:xfrm>
            <a:off x="897937" y="2987632"/>
            <a:ext cx="6485601" cy="3201025"/>
          </a:xfrm>
          <a:prstGeom prst="rect">
            <a:avLst/>
          </a:prstGeom>
        </p:spPr>
      </p:pic>
      <p:sp>
        <p:nvSpPr>
          <p:cNvPr id="25" name="矩形 24">
            <a:extLst>
              <a:ext uri="{FF2B5EF4-FFF2-40B4-BE49-F238E27FC236}">
                <a16:creationId xmlns:a16="http://schemas.microsoft.com/office/drawing/2014/main" id="{B9F7ACDE-5D25-4FA0-BAE5-5A0F34D038D9}"/>
              </a:ext>
            </a:extLst>
          </p:cNvPr>
          <p:cNvSpPr/>
          <p:nvPr/>
        </p:nvSpPr>
        <p:spPr>
          <a:xfrm>
            <a:off x="8115277" y="3336547"/>
            <a:ext cx="2947262" cy="50405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FF00"/>
                </a:solidFill>
                <a:latin typeface="微软雅黑" pitchFamily="34" charset="-122"/>
                <a:ea typeface="微软雅黑" pitchFamily="34" charset="-122"/>
              </a:rPr>
              <a:t>A</a:t>
            </a:r>
            <a:r>
              <a:rPr lang="zh-CN" altLang="en-US" sz="2800" b="1" dirty="0">
                <a:solidFill>
                  <a:srgbClr val="FFFF00"/>
                </a:solidFill>
                <a:latin typeface="微软雅黑" pitchFamily="34" charset="-122"/>
                <a:ea typeface="微软雅黑" pitchFamily="34" charset="-122"/>
              </a:rPr>
              <a:t>、高清的原则</a:t>
            </a:r>
          </a:p>
        </p:txBody>
      </p:sp>
      <p:sp>
        <p:nvSpPr>
          <p:cNvPr id="26" name="TextBox 6">
            <a:extLst>
              <a:ext uri="{FF2B5EF4-FFF2-40B4-BE49-F238E27FC236}">
                <a16:creationId xmlns:a16="http://schemas.microsoft.com/office/drawing/2014/main" id="{E82B9C13-F72E-40E0-86BB-1A6C8AE28FB6}"/>
              </a:ext>
            </a:extLst>
          </p:cNvPr>
          <p:cNvSpPr txBox="1"/>
          <p:nvPr/>
        </p:nvSpPr>
        <p:spPr>
          <a:xfrm>
            <a:off x="8115277" y="4157663"/>
            <a:ext cx="2690150" cy="1172629"/>
          </a:xfrm>
          <a:prstGeom prst="rect">
            <a:avLst/>
          </a:prstGeom>
          <a:noFill/>
        </p:spPr>
        <p:txBody>
          <a:bodyPr wrap="square" rtlCol="0">
            <a:spAutoFit/>
          </a:bodyPr>
          <a:lstStyle/>
          <a:p>
            <a:pPr>
              <a:lnSpc>
                <a:spcPct val="130000"/>
              </a:lnSpc>
              <a:spcAft>
                <a:spcPts val="600"/>
              </a:spcAft>
            </a:pPr>
            <a:r>
              <a:rPr lang="zh-CN" altLang="en-US" dirty="0">
                <a:latin typeface="微软雅黑" pitchFamily="34" charset="-122"/>
                <a:ea typeface="微软雅黑" pitchFamily="34" charset="-122"/>
              </a:rPr>
              <a:t>如今网络这么强大，高清的图片取之不尽、用之不竭！</a:t>
            </a:r>
            <a:endParaRPr lang="zh-CN" altLang="zh-CN" dirty="0">
              <a:latin typeface="微软雅黑" pitchFamily="34" charset="-122"/>
              <a:ea typeface="微软雅黑" pitchFamily="34" charset="-122"/>
            </a:endParaRPr>
          </a:p>
        </p:txBody>
      </p:sp>
    </p:spTree>
    <p:extLst>
      <p:ext uri="{BB962C8B-B14F-4D97-AF65-F5344CB8AC3E}">
        <p14:creationId xmlns:p14="http://schemas.microsoft.com/office/powerpoint/2010/main" val="319692747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wipe(right)">
                                      <p:cBhvr>
                                        <p:cTn id="7" dur="500"/>
                                        <p:tgtEl>
                                          <p:spTgt spid="23">
                                            <p:txEl>
                                              <p:pRg st="0" end="0"/>
                                            </p:txEl>
                                          </p:spTgt>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9" name="内容占位符 2">
            <a:extLst>
              <a:ext uri="{FF2B5EF4-FFF2-40B4-BE49-F238E27FC236}">
                <a16:creationId xmlns:a16="http://schemas.microsoft.com/office/drawing/2014/main" id="{524FAA29-5986-44D3-B15A-EDC86B001838}"/>
              </a:ext>
            </a:extLst>
          </p:cNvPr>
          <p:cNvSpPr txBox="1">
            <a:spLocks/>
          </p:cNvSpPr>
          <p:nvPr/>
        </p:nvSpPr>
        <p:spPr>
          <a:xfrm>
            <a:off x="883650" y="1643835"/>
            <a:ext cx="10394707" cy="59059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latin typeface="微软雅黑" panose="020B0503020204020204" pitchFamily="34" charset="-122"/>
                <a:ea typeface="微软雅黑" panose="020B0503020204020204" pitchFamily="34" charset="-122"/>
              </a:rPr>
              <a:t>图片的选择</a:t>
            </a:r>
            <a:endParaRPr lang="zh-CN" altLang="en-US" dirty="0">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7067CC39-ED06-488D-8BCE-D53FD5EFA37F}"/>
              </a:ext>
            </a:extLst>
          </p:cNvPr>
          <p:cNvSpPr/>
          <p:nvPr/>
        </p:nvSpPr>
        <p:spPr>
          <a:xfrm rot="16200000">
            <a:off x="2780168" y="779589"/>
            <a:ext cx="668368" cy="369832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2800" b="1" dirty="0">
                <a:solidFill>
                  <a:srgbClr val="FFFF00"/>
                </a:solidFill>
                <a:latin typeface="微软雅黑" panose="020B0503020204020204" pitchFamily="34" charset="-122"/>
                <a:ea typeface="微软雅黑" panose="020B0503020204020204" pitchFamily="34" charset="-122"/>
              </a:rPr>
              <a:t>B</a:t>
            </a:r>
            <a:r>
              <a:rPr lang="zh-CN" altLang="en-US" sz="2800" b="1" dirty="0">
                <a:solidFill>
                  <a:srgbClr val="FFFF00"/>
                </a:solidFill>
                <a:latin typeface="微软雅黑" panose="020B0503020204020204" pitchFamily="34" charset="-122"/>
                <a:ea typeface="微软雅黑" panose="020B0503020204020204" pitchFamily="34" charset="-122"/>
              </a:rPr>
              <a:t>、与内容相关的原则</a:t>
            </a:r>
          </a:p>
        </p:txBody>
      </p:sp>
      <p:sp>
        <p:nvSpPr>
          <p:cNvPr id="11" name="文本框 10">
            <a:extLst>
              <a:ext uri="{FF2B5EF4-FFF2-40B4-BE49-F238E27FC236}">
                <a16:creationId xmlns:a16="http://schemas.microsoft.com/office/drawing/2014/main" id="{58349389-AAD8-4FDF-9EF9-59FF023F657A}"/>
              </a:ext>
            </a:extLst>
          </p:cNvPr>
          <p:cNvSpPr txBox="1"/>
          <p:nvPr/>
        </p:nvSpPr>
        <p:spPr>
          <a:xfrm>
            <a:off x="3800103" y="3975155"/>
            <a:ext cx="3384376" cy="923330"/>
          </a:xfrm>
          <a:prstGeom prst="rect">
            <a:avLst/>
          </a:prstGeom>
          <a:noFill/>
        </p:spPr>
        <p:txBody>
          <a:bodyPr wrap="square" rtlCol="0">
            <a:spAutoFit/>
          </a:bodyPr>
          <a:lstStyle/>
          <a:p>
            <a:r>
              <a:rPr lang="zh-CN" altLang="en-US" sz="5400" dirty="0">
                <a:solidFill>
                  <a:schemeClr val="tx2"/>
                </a:solidFill>
                <a:latin typeface="华文琥珀" panose="02010800040101010101" pitchFamily="2" charset="-122"/>
                <a:ea typeface="华文琥珀" panose="02010800040101010101" pitchFamily="2" charset="-122"/>
              </a:rPr>
              <a:t>时间管理</a:t>
            </a:r>
          </a:p>
        </p:txBody>
      </p:sp>
      <p:pic>
        <p:nvPicPr>
          <p:cNvPr id="12" name="图片 11">
            <a:extLst>
              <a:ext uri="{FF2B5EF4-FFF2-40B4-BE49-F238E27FC236}">
                <a16:creationId xmlns:a16="http://schemas.microsoft.com/office/drawing/2014/main" id="{8C31B852-F6E1-4E53-B1F0-CB6497464793}"/>
              </a:ext>
            </a:extLst>
          </p:cNvPr>
          <p:cNvPicPr>
            <a:picLocks noChangeAspect="1"/>
          </p:cNvPicPr>
          <p:nvPr/>
        </p:nvPicPr>
        <p:blipFill>
          <a:blip r:embed="rId4" cstate="print"/>
          <a:stretch>
            <a:fillRect/>
          </a:stretch>
        </p:blipFill>
        <p:spPr>
          <a:xfrm>
            <a:off x="8516630" y="1933000"/>
            <a:ext cx="2761727" cy="3816427"/>
          </a:xfrm>
          <a:prstGeom prst="rect">
            <a:avLst/>
          </a:prstGeom>
        </p:spPr>
      </p:pic>
      <p:sp>
        <p:nvSpPr>
          <p:cNvPr id="13" name="左右箭头 3">
            <a:extLst>
              <a:ext uri="{FF2B5EF4-FFF2-40B4-BE49-F238E27FC236}">
                <a16:creationId xmlns:a16="http://schemas.microsoft.com/office/drawing/2014/main" id="{356C8300-5C56-4A38-95CE-045FA2D483B5}"/>
              </a:ext>
            </a:extLst>
          </p:cNvPr>
          <p:cNvSpPr/>
          <p:nvPr/>
        </p:nvSpPr>
        <p:spPr>
          <a:xfrm>
            <a:off x="7292492" y="4205988"/>
            <a:ext cx="1008112" cy="46166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164416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right)">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5" name="内容占位符 2">
            <a:extLst>
              <a:ext uri="{FF2B5EF4-FFF2-40B4-BE49-F238E27FC236}">
                <a16:creationId xmlns:a16="http://schemas.microsoft.com/office/drawing/2014/main" id="{524FAA29-5986-44D3-B15A-EDC86B001838}"/>
              </a:ext>
            </a:extLst>
          </p:cNvPr>
          <p:cNvSpPr txBox="1">
            <a:spLocks/>
          </p:cNvSpPr>
          <p:nvPr/>
        </p:nvSpPr>
        <p:spPr>
          <a:xfrm>
            <a:off x="669337" y="1715273"/>
            <a:ext cx="10394707" cy="59059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latin typeface="微软雅黑" panose="020B0503020204020204" pitchFamily="34" charset="-122"/>
                <a:ea typeface="微软雅黑" panose="020B0503020204020204" pitchFamily="34" charset="-122"/>
              </a:rPr>
              <a:t>图片的选择</a:t>
            </a:r>
            <a:endParaRPr lang="zh-CN" altLang="en-US" dirty="0">
              <a:latin typeface="微软雅黑" panose="020B0503020204020204" pitchFamily="34" charset="-122"/>
              <a:ea typeface="微软雅黑" panose="020B0503020204020204" pitchFamily="34" charset="-122"/>
            </a:endParaRPr>
          </a:p>
        </p:txBody>
      </p:sp>
      <p:pic>
        <p:nvPicPr>
          <p:cNvPr id="6" name="Picture 3" descr="F:\360云盘\02-个人资料\！PPT图片及版面资源\05-PPT精选插图\02-商务\101EB60F9FCDBE5780275F83842C0E15.jpg">
            <a:extLst>
              <a:ext uri="{FF2B5EF4-FFF2-40B4-BE49-F238E27FC236}">
                <a16:creationId xmlns:a16="http://schemas.microsoft.com/office/drawing/2014/main" id="{326BB34A-2E01-4612-9E43-5AF82D73C522}"/>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284912" y="2304534"/>
            <a:ext cx="5353115" cy="272249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a:extLst>
              <a:ext uri="{FF2B5EF4-FFF2-40B4-BE49-F238E27FC236}">
                <a16:creationId xmlns:a16="http://schemas.microsoft.com/office/drawing/2014/main" id="{AB8734BC-88BF-4C70-A923-7C478602D4E6}"/>
              </a:ext>
            </a:extLst>
          </p:cNvPr>
          <p:cNvSpPr/>
          <p:nvPr/>
        </p:nvSpPr>
        <p:spPr>
          <a:xfrm>
            <a:off x="842363" y="2569591"/>
            <a:ext cx="4092720" cy="436095"/>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FF00"/>
                </a:solidFill>
                <a:latin typeface="微软雅黑" pitchFamily="34" charset="-122"/>
                <a:ea typeface="微软雅黑" pitchFamily="34" charset="-122"/>
              </a:rPr>
              <a:t>C</a:t>
            </a:r>
            <a:r>
              <a:rPr lang="zh-CN" altLang="en-US" sz="2800" b="1" dirty="0">
                <a:solidFill>
                  <a:srgbClr val="FFFF00"/>
                </a:solidFill>
                <a:latin typeface="微软雅黑" pitchFamily="34" charset="-122"/>
                <a:ea typeface="微软雅黑" pitchFamily="34" charset="-122"/>
              </a:rPr>
              <a:t>、充满时代感的原则</a:t>
            </a:r>
          </a:p>
        </p:txBody>
      </p:sp>
      <p:sp>
        <p:nvSpPr>
          <p:cNvPr id="8" name="TextBox 6">
            <a:extLst>
              <a:ext uri="{FF2B5EF4-FFF2-40B4-BE49-F238E27FC236}">
                <a16:creationId xmlns:a16="http://schemas.microsoft.com/office/drawing/2014/main" id="{26DF454E-592A-4EB4-84AB-E1EB68DB831D}"/>
              </a:ext>
            </a:extLst>
          </p:cNvPr>
          <p:cNvSpPr txBox="1"/>
          <p:nvPr/>
        </p:nvSpPr>
        <p:spPr>
          <a:xfrm>
            <a:off x="1399052" y="3705507"/>
            <a:ext cx="4339106" cy="597921"/>
          </a:xfrm>
          <a:prstGeom prst="rect">
            <a:avLst/>
          </a:prstGeom>
          <a:noFill/>
        </p:spPr>
        <p:txBody>
          <a:bodyPr wrap="square" rtlCol="0">
            <a:spAutoFit/>
          </a:bodyPr>
          <a:lstStyle/>
          <a:p>
            <a:pPr>
              <a:lnSpc>
                <a:spcPct val="130000"/>
              </a:lnSpc>
              <a:spcAft>
                <a:spcPts val="600"/>
              </a:spcAft>
            </a:pPr>
            <a:r>
              <a:rPr lang="zh-CN" altLang="en-US" sz="2800" dirty="0">
                <a:latin typeface="微软雅黑" pitchFamily="34" charset="-122"/>
                <a:ea typeface="微软雅黑" pitchFamily="34" charset="-122"/>
              </a:rPr>
              <a:t>时代感不同于现代感</a:t>
            </a:r>
            <a:endParaRPr lang="zh-CN" altLang="zh-CN" sz="2800" dirty="0">
              <a:latin typeface="微软雅黑" pitchFamily="34" charset="-122"/>
              <a:ea typeface="微软雅黑" pitchFamily="34" charset="-122"/>
            </a:endParaRPr>
          </a:p>
        </p:txBody>
      </p:sp>
    </p:spTree>
    <p:extLst>
      <p:ext uri="{BB962C8B-B14F-4D97-AF65-F5344CB8AC3E}">
        <p14:creationId xmlns:p14="http://schemas.microsoft.com/office/powerpoint/2010/main" val="188042235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right)">
                                      <p:cBhvr>
                                        <p:cTn id="7" dur="500"/>
                                        <p:tgtEl>
                                          <p:spTgt spid="5">
                                            <p:txEl>
                                              <p:pRg st="0" end="0"/>
                                            </p:txEl>
                                          </p:spTgt>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5" name="内容占位符 2">
            <a:extLst>
              <a:ext uri="{FF2B5EF4-FFF2-40B4-BE49-F238E27FC236}">
                <a16:creationId xmlns:a16="http://schemas.microsoft.com/office/drawing/2014/main" id="{524FAA29-5986-44D3-B15A-EDC86B001838}"/>
              </a:ext>
            </a:extLst>
          </p:cNvPr>
          <p:cNvSpPr txBox="1">
            <a:spLocks/>
          </p:cNvSpPr>
          <p:nvPr/>
        </p:nvSpPr>
        <p:spPr>
          <a:xfrm>
            <a:off x="683625" y="1472385"/>
            <a:ext cx="10394707" cy="59059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latin typeface="微软雅黑" panose="020B0503020204020204" pitchFamily="34" charset="-122"/>
                <a:ea typeface="微软雅黑" panose="020B0503020204020204" pitchFamily="34" charset="-122"/>
              </a:rPr>
              <a:t>图片的选择</a:t>
            </a:r>
            <a:endParaRPr lang="zh-CN" altLang="en-US" dirty="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C978ADE3-4C8F-40BC-B99A-68E8C3852B3D}"/>
              </a:ext>
            </a:extLst>
          </p:cNvPr>
          <p:cNvSpPr/>
          <p:nvPr/>
        </p:nvSpPr>
        <p:spPr>
          <a:xfrm>
            <a:off x="683625" y="2603383"/>
            <a:ext cx="11003385" cy="59059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FF00"/>
                </a:solidFill>
                <a:latin typeface="微软雅黑" pitchFamily="34" charset="-122"/>
                <a:ea typeface="微软雅黑" pitchFamily="34" charset="-122"/>
              </a:rPr>
              <a:t>D</a:t>
            </a:r>
            <a:r>
              <a:rPr lang="zh-CN" altLang="en-US" sz="2800" b="1" dirty="0">
                <a:solidFill>
                  <a:srgbClr val="FFFF00"/>
                </a:solidFill>
                <a:latin typeface="微软雅黑" pitchFamily="34" charset="-122"/>
                <a:ea typeface="微软雅黑" pitchFamily="34" charset="-122"/>
              </a:rPr>
              <a:t>、与正文协调一致</a:t>
            </a:r>
          </a:p>
        </p:txBody>
      </p:sp>
      <p:sp>
        <p:nvSpPr>
          <p:cNvPr id="7" name="TextBox 6">
            <a:extLst>
              <a:ext uri="{FF2B5EF4-FFF2-40B4-BE49-F238E27FC236}">
                <a16:creationId xmlns:a16="http://schemas.microsoft.com/office/drawing/2014/main" id="{B05E4E68-AFB8-493C-AC9D-DFEB9A62F443}"/>
              </a:ext>
            </a:extLst>
          </p:cNvPr>
          <p:cNvSpPr txBox="1"/>
          <p:nvPr/>
        </p:nvSpPr>
        <p:spPr>
          <a:xfrm>
            <a:off x="683625" y="4896486"/>
            <a:ext cx="4482823" cy="453457"/>
          </a:xfrm>
          <a:prstGeom prst="rect">
            <a:avLst/>
          </a:prstGeom>
          <a:noFill/>
        </p:spPr>
        <p:txBody>
          <a:bodyPr wrap="square" rtlCol="0">
            <a:spAutoFit/>
          </a:bodyPr>
          <a:lstStyle/>
          <a:p>
            <a:pPr>
              <a:lnSpc>
                <a:spcPct val="130000"/>
              </a:lnSpc>
              <a:spcAft>
                <a:spcPts val="600"/>
              </a:spcAft>
            </a:pPr>
            <a:r>
              <a:rPr lang="zh-CN" altLang="en-US" sz="2000" dirty="0">
                <a:latin typeface="微软雅黑" pitchFamily="34" charset="-122"/>
                <a:ea typeface="微软雅黑" pitchFamily="34" charset="-122"/>
              </a:rPr>
              <a:t>图片与版面浑然一体，不突兀。</a:t>
            </a:r>
            <a:endParaRPr lang="zh-CN" altLang="zh-CN" sz="2000" dirty="0">
              <a:latin typeface="微软雅黑" pitchFamily="34" charset="-122"/>
              <a:ea typeface="微软雅黑" pitchFamily="34" charset="-122"/>
            </a:endParaRPr>
          </a:p>
        </p:txBody>
      </p:sp>
      <p:pic>
        <p:nvPicPr>
          <p:cNvPr id="8" name="图片 7">
            <a:extLst>
              <a:ext uri="{FF2B5EF4-FFF2-40B4-BE49-F238E27FC236}">
                <a16:creationId xmlns:a16="http://schemas.microsoft.com/office/drawing/2014/main" id="{F3944F81-AC8A-48C0-A93A-185525CC26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19766" y="1517575"/>
            <a:ext cx="5047723" cy="4333423"/>
          </a:xfrm>
          <a:prstGeom prst="rect">
            <a:avLst/>
          </a:prstGeom>
        </p:spPr>
      </p:pic>
      <p:pic>
        <p:nvPicPr>
          <p:cNvPr id="9" name="Picture 3" descr="C:\Users\user\Desktop\未标题-2 拷贝.png">
            <a:extLst>
              <a:ext uri="{FF2B5EF4-FFF2-40B4-BE49-F238E27FC236}">
                <a16:creationId xmlns:a16="http://schemas.microsoft.com/office/drawing/2014/main" id="{1034EA20-9E50-4D59-BDC1-20D983132122}"/>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902589" y="4597523"/>
            <a:ext cx="2922504" cy="2104729"/>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a:extLst>
              <a:ext uri="{FF2B5EF4-FFF2-40B4-BE49-F238E27FC236}">
                <a16:creationId xmlns:a16="http://schemas.microsoft.com/office/drawing/2014/main" id="{876DEE4F-4812-411E-9D7E-4654E6D133B8}"/>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891352" y="1517575"/>
            <a:ext cx="2795660" cy="1105418"/>
          </a:xfrm>
          <a:prstGeom prst="rect">
            <a:avLst/>
          </a:prstGeom>
        </p:spPr>
      </p:pic>
    </p:spTree>
    <p:extLst>
      <p:ext uri="{BB962C8B-B14F-4D97-AF65-F5344CB8AC3E}">
        <p14:creationId xmlns:p14="http://schemas.microsoft.com/office/powerpoint/2010/main" val="346883728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right)">
                                      <p:cBhvr>
                                        <p:cTn id="7" dur="500"/>
                                        <p:tgtEl>
                                          <p:spTgt spid="5">
                                            <p:txEl>
                                              <p:pRg st="0" end="0"/>
                                            </p:txEl>
                                          </p:spTgt>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5" name="内容占位符 2">
            <a:extLst>
              <a:ext uri="{FF2B5EF4-FFF2-40B4-BE49-F238E27FC236}">
                <a16:creationId xmlns:a16="http://schemas.microsoft.com/office/drawing/2014/main" id="{524FAA29-5986-44D3-B15A-EDC86B001838}"/>
              </a:ext>
            </a:extLst>
          </p:cNvPr>
          <p:cNvSpPr txBox="1">
            <a:spLocks/>
          </p:cNvSpPr>
          <p:nvPr/>
        </p:nvSpPr>
        <p:spPr>
          <a:xfrm>
            <a:off x="683625" y="1472385"/>
            <a:ext cx="10394707" cy="59059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latin typeface="微软雅黑" panose="020B0503020204020204" pitchFamily="34" charset="-122"/>
                <a:ea typeface="微软雅黑" panose="020B0503020204020204" pitchFamily="34" charset="-122"/>
              </a:rPr>
              <a:t>图片的编辑</a:t>
            </a:r>
            <a:endParaRPr lang="zh-CN" altLang="en-US" dirty="0">
              <a:latin typeface="微软雅黑" panose="020B0503020204020204" pitchFamily="34" charset="-122"/>
              <a:ea typeface="微软雅黑" panose="020B0503020204020204" pitchFamily="34" charset="-122"/>
            </a:endParaRPr>
          </a:p>
        </p:txBody>
      </p:sp>
      <p:pic>
        <p:nvPicPr>
          <p:cNvPr id="6" name="Picture 2">
            <a:extLst>
              <a:ext uri="{FF2B5EF4-FFF2-40B4-BE49-F238E27FC236}">
                <a16:creationId xmlns:a16="http://schemas.microsoft.com/office/drawing/2014/main" id="{A5F4E930-3C7B-4612-A458-04DB025B01EC}"/>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8068120" y="2392451"/>
            <a:ext cx="3308691" cy="2013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12">
            <a:extLst>
              <a:ext uri="{FF2B5EF4-FFF2-40B4-BE49-F238E27FC236}">
                <a16:creationId xmlns:a16="http://schemas.microsoft.com/office/drawing/2014/main" id="{04516487-C280-4407-BA93-51BEA5B67DB3}"/>
              </a:ext>
            </a:extLst>
          </p:cNvPr>
          <p:cNvSpPr txBox="1"/>
          <p:nvPr/>
        </p:nvSpPr>
        <p:spPr>
          <a:xfrm>
            <a:off x="865545" y="1962196"/>
            <a:ext cx="3577547" cy="525657"/>
          </a:xfrm>
          <a:prstGeom prst="rect">
            <a:avLst/>
          </a:prstGeom>
          <a:noFill/>
        </p:spPr>
        <p:txBody>
          <a:bodyPr wrap="square" rtlCol="0">
            <a:spAutoFit/>
          </a:bodyPr>
          <a:lstStyle/>
          <a:p>
            <a:pPr>
              <a:lnSpc>
                <a:spcPct val="130000"/>
              </a:lnSpc>
              <a:spcAft>
                <a:spcPts val="600"/>
              </a:spcAft>
            </a:pPr>
            <a:r>
              <a:rPr lang="en-US" altLang="zh-CN" sz="2400" b="1" dirty="0">
                <a:latin typeface="微软雅黑" pitchFamily="34" charset="-122"/>
                <a:ea typeface="微软雅黑" pitchFamily="34" charset="-122"/>
              </a:rPr>
              <a:t>A</a:t>
            </a:r>
            <a:r>
              <a:rPr lang="zh-CN" altLang="en-US" sz="2400" b="1" dirty="0">
                <a:latin typeface="微软雅黑" pitchFamily="34" charset="-122"/>
                <a:ea typeface="微软雅黑" pitchFamily="34" charset="-122"/>
              </a:rPr>
              <a:t>、图片的裁剪</a:t>
            </a:r>
            <a:endParaRPr lang="zh-CN" altLang="zh-CN" sz="2400" b="1" dirty="0">
              <a:latin typeface="微软雅黑" pitchFamily="34" charset="-122"/>
              <a:ea typeface="微软雅黑" pitchFamily="34" charset="-122"/>
            </a:endParaRPr>
          </a:p>
        </p:txBody>
      </p:sp>
      <p:sp>
        <p:nvSpPr>
          <p:cNvPr id="8" name="TextBox 6">
            <a:extLst>
              <a:ext uri="{FF2B5EF4-FFF2-40B4-BE49-F238E27FC236}">
                <a16:creationId xmlns:a16="http://schemas.microsoft.com/office/drawing/2014/main" id="{BDF01D96-2913-4BED-A11E-7E058E5E311A}"/>
              </a:ext>
            </a:extLst>
          </p:cNvPr>
          <p:cNvSpPr txBox="1"/>
          <p:nvPr/>
        </p:nvSpPr>
        <p:spPr>
          <a:xfrm>
            <a:off x="847022" y="2876004"/>
            <a:ext cx="6573024" cy="1005788"/>
          </a:xfrm>
          <a:prstGeom prst="rect">
            <a:avLst/>
          </a:prstGeom>
          <a:noFill/>
        </p:spPr>
        <p:txBody>
          <a:bodyPr wrap="square" rtlCol="0">
            <a:spAutoFit/>
          </a:bodyPr>
          <a:lstStyle/>
          <a:p>
            <a:pPr>
              <a:lnSpc>
                <a:spcPct val="130000"/>
              </a:lnSpc>
              <a:spcAft>
                <a:spcPts val="600"/>
              </a:spcAft>
            </a:pPr>
            <a:r>
              <a:rPr lang="zh-CN" altLang="en-US" sz="2400" b="1" dirty="0">
                <a:latin typeface="微软雅黑" pitchFamily="34" charset="-122"/>
                <a:ea typeface="微软雅黑" pitchFamily="34" charset="-122"/>
              </a:rPr>
              <a:t>双击图片，选择“裁剪”，就可以自行裁剪图片了。裁剪后的边缘，可以用压缩的方式删除。</a:t>
            </a:r>
            <a:endParaRPr lang="en-US" altLang="zh-CN" sz="2400" b="1" dirty="0">
              <a:latin typeface="微软雅黑" pitchFamily="34" charset="-122"/>
              <a:ea typeface="微软雅黑" pitchFamily="34" charset="-122"/>
            </a:endParaRPr>
          </a:p>
        </p:txBody>
      </p:sp>
      <p:sp>
        <p:nvSpPr>
          <p:cNvPr id="9" name="矩形 8">
            <a:extLst>
              <a:ext uri="{FF2B5EF4-FFF2-40B4-BE49-F238E27FC236}">
                <a16:creationId xmlns:a16="http://schemas.microsoft.com/office/drawing/2014/main" id="{BE4BE793-20B6-4449-A8F6-6C01324846B7}"/>
              </a:ext>
            </a:extLst>
          </p:cNvPr>
          <p:cNvSpPr/>
          <p:nvPr/>
        </p:nvSpPr>
        <p:spPr>
          <a:xfrm>
            <a:off x="2811535" y="5022035"/>
            <a:ext cx="8064896" cy="597921"/>
          </a:xfrm>
          <a:prstGeom prst="rect">
            <a:avLst/>
          </a:prstGeom>
          <a:noFill/>
        </p:spPr>
        <p:txBody>
          <a:bodyPr wrap="square">
            <a:spAutoFit/>
          </a:bodyPr>
          <a:lstStyle/>
          <a:p>
            <a:pPr>
              <a:lnSpc>
                <a:spcPct val="130000"/>
              </a:lnSpc>
            </a:pPr>
            <a:r>
              <a:rPr lang="zh-CN" altLang="en-US" sz="2800" b="1" dirty="0">
                <a:solidFill>
                  <a:srgbClr val="FF0000"/>
                </a:solidFill>
                <a:latin typeface="微软雅黑" pitchFamily="34" charset="-122"/>
                <a:ea typeface="微软雅黑" pitchFamily="34" charset="-122"/>
              </a:rPr>
              <a:t>请不要改变图片的长、宽比，这样会显得非常山寨！</a:t>
            </a:r>
          </a:p>
        </p:txBody>
      </p:sp>
      <p:sp>
        <p:nvSpPr>
          <p:cNvPr id="10" name="圆角矩形 17">
            <a:extLst>
              <a:ext uri="{FF2B5EF4-FFF2-40B4-BE49-F238E27FC236}">
                <a16:creationId xmlns:a16="http://schemas.microsoft.com/office/drawing/2014/main" id="{A63CF3B6-D4B8-4694-BF39-9D09686960E5}"/>
              </a:ext>
            </a:extLst>
          </p:cNvPr>
          <p:cNvSpPr/>
          <p:nvPr/>
        </p:nvSpPr>
        <p:spPr>
          <a:xfrm>
            <a:off x="847022" y="4936721"/>
            <a:ext cx="1460456" cy="624080"/>
          </a:xfrm>
          <a:prstGeom prst="roundRect">
            <a:avLst>
              <a:gd name="adj" fmla="val 4305"/>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F00"/>
                </a:solidFill>
                <a:latin typeface="微软雅黑" pitchFamily="34" charset="-122"/>
                <a:ea typeface="微软雅黑" pitchFamily="34" charset="-122"/>
              </a:rPr>
              <a:t>切忌</a:t>
            </a:r>
          </a:p>
        </p:txBody>
      </p:sp>
      <p:cxnSp>
        <p:nvCxnSpPr>
          <p:cNvPr id="11" name="直接连接符 10">
            <a:extLst>
              <a:ext uri="{FF2B5EF4-FFF2-40B4-BE49-F238E27FC236}">
                <a16:creationId xmlns:a16="http://schemas.microsoft.com/office/drawing/2014/main" id="{89CB47FA-A38B-4FB3-AAF9-9AA86CA88DD5}"/>
              </a:ext>
            </a:extLst>
          </p:cNvPr>
          <p:cNvCxnSpPr/>
          <p:nvPr/>
        </p:nvCxnSpPr>
        <p:spPr>
          <a:xfrm>
            <a:off x="948172" y="2752489"/>
            <a:ext cx="6111834" cy="0"/>
          </a:xfrm>
          <a:prstGeom prst="line">
            <a:avLst/>
          </a:prstGeom>
          <a:ln>
            <a:solidFill>
              <a:schemeClr val="tx2"/>
            </a:solidFill>
          </a:ln>
        </p:spPr>
        <p:style>
          <a:lnRef idx="1">
            <a:schemeClr val="accent2"/>
          </a:lnRef>
          <a:fillRef idx="0">
            <a:schemeClr val="accent2"/>
          </a:fillRef>
          <a:effectRef idx="0">
            <a:schemeClr val="accent2"/>
          </a:effectRef>
          <a:fontRef idx="minor">
            <a:schemeClr val="tx1"/>
          </a:fontRef>
        </p:style>
      </p:cxnSp>
      <p:sp>
        <p:nvSpPr>
          <p:cNvPr id="12" name="圆角矩形 21">
            <a:extLst>
              <a:ext uri="{FF2B5EF4-FFF2-40B4-BE49-F238E27FC236}">
                <a16:creationId xmlns:a16="http://schemas.microsoft.com/office/drawing/2014/main" id="{8859841D-E3D1-492B-897D-9D39A0D0355F}"/>
              </a:ext>
            </a:extLst>
          </p:cNvPr>
          <p:cNvSpPr/>
          <p:nvPr/>
        </p:nvSpPr>
        <p:spPr>
          <a:xfrm>
            <a:off x="8500166" y="3127519"/>
            <a:ext cx="648072" cy="1137138"/>
          </a:xfrm>
          <a:prstGeom prst="roundRect">
            <a:avLst>
              <a:gd name="adj" fmla="val 4957"/>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003083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right)">
                                      <p:cBhvr>
                                        <p:cTn id="7" dur="500"/>
                                        <p:tgtEl>
                                          <p:spTgt spid="5">
                                            <p:txEl>
                                              <p:pRg st="0" end="0"/>
                                            </p:txEl>
                                          </p:spTgt>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decel="10000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 presetClass="entr" presetSubtype="2" decel="10000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p:bldP spid="9" grpId="0"/>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5" name="内容占位符 2">
            <a:extLst>
              <a:ext uri="{FF2B5EF4-FFF2-40B4-BE49-F238E27FC236}">
                <a16:creationId xmlns:a16="http://schemas.microsoft.com/office/drawing/2014/main" id="{524FAA29-5986-44D3-B15A-EDC86B001838}"/>
              </a:ext>
            </a:extLst>
          </p:cNvPr>
          <p:cNvSpPr txBox="1">
            <a:spLocks/>
          </p:cNvSpPr>
          <p:nvPr/>
        </p:nvSpPr>
        <p:spPr>
          <a:xfrm>
            <a:off x="769350" y="1829573"/>
            <a:ext cx="10394707" cy="59059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latin typeface="微软雅黑" panose="020B0503020204020204" pitchFamily="34" charset="-122"/>
                <a:ea typeface="微软雅黑" panose="020B0503020204020204" pitchFamily="34" charset="-122"/>
              </a:rPr>
              <a:t>图片的编辑</a:t>
            </a:r>
            <a:endParaRPr lang="zh-CN" altLang="en-US" dirty="0">
              <a:latin typeface="微软雅黑" panose="020B0503020204020204" pitchFamily="34" charset="-122"/>
              <a:ea typeface="微软雅黑" panose="020B0503020204020204" pitchFamily="34" charset="-122"/>
            </a:endParaRPr>
          </a:p>
        </p:txBody>
      </p:sp>
      <p:sp>
        <p:nvSpPr>
          <p:cNvPr id="6" name="TextBox 8">
            <a:extLst>
              <a:ext uri="{FF2B5EF4-FFF2-40B4-BE49-F238E27FC236}">
                <a16:creationId xmlns:a16="http://schemas.microsoft.com/office/drawing/2014/main" id="{01E7F93E-BFB6-4018-8741-BC2A3EC1A73F}"/>
              </a:ext>
            </a:extLst>
          </p:cNvPr>
          <p:cNvSpPr txBox="1"/>
          <p:nvPr/>
        </p:nvSpPr>
        <p:spPr>
          <a:xfrm>
            <a:off x="1119732" y="2465481"/>
            <a:ext cx="6327857" cy="525657"/>
          </a:xfrm>
          <a:prstGeom prst="rect">
            <a:avLst/>
          </a:prstGeom>
          <a:noFill/>
        </p:spPr>
        <p:txBody>
          <a:bodyPr wrap="square" rtlCol="0">
            <a:spAutoFit/>
          </a:bodyPr>
          <a:lstStyle/>
          <a:p>
            <a:pPr>
              <a:lnSpc>
                <a:spcPct val="130000"/>
              </a:lnSpc>
              <a:spcAft>
                <a:spcPts val="600"/>
              </a:spcAft>
            </a:pPr>
            <a:r>
              <a:rPr lang="en-US" altLang="zh-CN" sz="2400" dirty="0">
                <a:latin typeface="微软雅黑" pitchFamily="34" charset="-122"/>
                <a:ea typeface="微软雅黑" pitchFamily="34" charset="-122"/>
              </a:rPr>
              <a:t>B</a:t>
            </a:r>
            <a:r>
              <a:rPr lang="zh-CN" altLang="en-US" sz="2400" dirty="0">
                <a:latin typeface="微软雅黑" pitchFamily="34" charset="-122"/>
                <a:ea typeface="微软雅黑" pitchFamily="34" charset="-122"/>
              </a:rPr>
              <a:t>、更正、颜色、艺术效果、大小</a:t>
            </a:r>
            <a:endParaRPr lang="en-US" altLang="zh-CN" sz="2400" dirty="0">
              <a:latin typeface="微软雅黑" pitchFamily="34" charset="-122"/>
              <a:ea typeface="微软雅黑" pitchFamily="34" charset="-122"/>
            </a:endParaRPr>
          </a:p>
        </p:txBody>
      </p:sp>
      <p:sp>
        <p:nvSpPr>
          <p:cNvPr id="7" name="TextBox 6">
            <a:extLst>
              <a:ext uri="{FF2B5EF4-FFF2-40B4-BE49-F238E27FC236}">
                <a16:creationId xmlns:a16="http://schemas.microsoft.com/office/drawing/2014/main" id="{4279AFFC-B9F6-4E1B-B343-DCF3AB5018D8}"/>
              </a:ext>
            </a:extLst>
          </p:cNvPr>
          <p:cNvSpPr txBox="1"/>
          <p:nvPr/>
        </p:nvSpPr>
        <p:spPr>
          <a:xfrm>
            <a:off x="662816" y="4103745"/>
            <a:ext cx="7225167" cy="597921"/>
          </a:xfrm>
          <a:prstGeom prst="rect">
            <a:avLst/>
          </a:prstGeom>
          <a:noFill/>
        </p:spPr>
        <p:txBody>
          <a:bodyPr wrap="square" rtlCol="0">
            <a:spAutoFit/>
          </a:bodyPr>
          <a:lstStyle/>
          <a:p>
            <a:pPr>
              <a:lnSpc>
                <a:spcPct val="130000"/>
              </a:lnSpc>
              <a:spcAft>
                <a:spcPts val="600"/>
              </a:spcAft>
            </a:pPr>
            <a:r>
              <a:rPr lang="zh-CN" altLang="en-US" sz="2800" dirty="0">
                <a:latin typeface="微软雅黑" pitchFamily="34" charset="-122"/>
                <a:ea typeface="微软雅黑" pitchFamily="34" charset="-122"/>
              </a:rPr>
              <a:t>双击图片，选择“图片”，进行各种选项。</a:t>
            </a:r>
            <a:endParaRPr lang="en-US" altLang="zh-CN" sz="2800" dirty="0">
              <a:latin typeface="微软雅黑" pitchFamily="34" charset="-122"/>
              <a:ea typeface="微软雅黑" pitchFamily="34" charset="-122"/>
            </a:endParaRPr>
          </a:p>
        </p:txBody>
      </p:sp>
      <p:cxnSp>
        <p:nvCxnSpPr>
          <p:cNvPr id="8" name="直接连接符 7">
            <a:extLst>
              <a:ext uri="{FF2B5EF4-FFF2-40B4-BE49-F238E27FC236}">
                <a16:creationId xmlns:a16="http://schemas.microsoft.com/office/drawing/2014/main" id="{C5BF5655-E2A1-473D-8C5D-3F5764B28B7D}"/>
              </a:ext>
            </a:extLst>
          </p:cNvPr>
          <p:cNvCxnSpPr>
            <a:cxnSpLocks/>
          </p:cNvCxnSpPr>
          <p:nvPr/>
        </p:nvCxnSpPr>
        <p:spPr>
          <a:xfrm>
            <a:off x="1119732" y="3169670"/>
            <a:ext cx="4597359" cy="0"/>
          </a:xfrm>
          <a:prstGeom prst="line">
            <a:avLst/>
          </a:prstGeom>
          <a:ln>
            <a:solidFill>
              <a:schemeClr val="tx2"/>
            </a:solidFill>
          </a:ln>
        </p:spPr>
        <p:style>
          <a:lnRef idx="1">
            <a:schemeClr val="accent2"/>
          </a:lnRef>
          <a:fillRef idx="0">
            <a:schemeClr val="accent2"/>
          </a:fillRef>
          <a:effectRef idx="0">
            <a:schemeClr val="accent2"/>
          </a:effectRef>
          <a:fontRef idx="minor">
            <a:schemeClr val="tx1"/>
          </a:fontRef>
        </p:style>
      </p:cxnSp>
      <p:pic>
        <p:nvPicPr>
          <p:cNvPr id="9" name="图片 8">
            <a:extLst>
              <a:ext uri="{FF2B5EF4-FFF2-40B4-BE49-F238E27FC236}">
                <a16:creationId xmlns:a16="http://schemas.microsoft.com/office/drawing/2014/main" id="{55C068E4-232D-47AF-807B-0578AC5BFA9F}"/>
              </a:ext>
            </a:extLst>
          </p:cNvPr>
          <p:cNvPicPr>
            <a:picLocks noChangeAspect="1"/>
          </p:cNvPicPr>
          <p:nvPr/>
        </p:nvPicPr>
        <p:blipFill>
          <a:blip r:embed="rId4" cstate="print"/>
          <a:stretch>
            <a:fillRect/>
          </a:stretch>
        </p:blipFill>
        <p:spPr>
          <a:xfrm>
            <a:off x="8364752" y="2292002"/>
            <a:ext cx="2237426" cy="3048264"/>
          </a:xfrm>
          <a:prstGeom prst="rect">
            <a:avLst/>
          </a:prstGeom>
          <a:noFill/>
          <a:ln>
            <a:noFill/>
          </a:ln>
        </p:spPr>
      </p:pic>
    </p:spTree>
    <p:extLst>
      <p:ext uri="{BB962C8B-B14F-4D97-AF65-F5344CB8AC3E}">
        <p14:creationId xmlns:p14="http://schemas.microsoft.com/office/powerpoint/2010/main" val="54746389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right)">
                                      <p:cBhvr>
                                        <p:cTn id="7" dur="500"/>
                                        <p:tgtEl>
                                          <p:spTgt spid="5">
                                            <p:txEl>
                                              <p:pRg st="0" end="0"/>
                                            </p:txEl>
                                          </p:spTgt>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5" name="内容占位符 2">
            <a:extLst>
              <a:ext uri="{FF2B5EF4-FFF2-40B4-BE49-F238E27FC236}">
                <a16:creationId xmlns:a16="http://schemas.microsoft.com/office/drawing/2014/main" id="{524FAA29-5986-44D3-B15A-EDC86B001838}"/>
              </a:ext>
            </a:extLst>
          </p:cNvPr>
          <p:cNvSpPr txBox="1">
            <a:spLocks/>
          </p:cNvSpPr>
          <p:nvPr/>
        </p:nvSpPr>
        <p:spPr>
          <a:xfrm>
            <a:off x="883650" y="1615260"/>
            <a:ext cx="10394707" cy="59059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微软雅黑" panose="020B0503020204020204" pitchFamily="34" charset="-122"/>
                <a:ea typeface="微软雅黑" panose="020B0503020204020204" pitchFamily="34" charset="-122"/>
              </a:rPr>
              <a:t>图片的编辑</a:t>
            </a:r>
          </a:p>
        </p:txBody>
      </p:sp>
      <p:sp>
        <p:nvSpPr>
          <p:cNvPr id="6" name="TextBox 8">
            <a:extLst>
              <a:ext uri="{FF2B5EF4-FFF2-40B4-BE49-F238E27FC236}">
                <a16:creationId xmlns:a16="http://schemas.microsoft.com/office/drawing/2014/main" id="{4806A249-1930-4319-ABDE-ECF6D3D98811}"/>
              </a:ext>
            </a:extLst>
          </p:cNvPr>
          <p:cNvSpPr txBox="1"/>
          <p:nvPr/>
        </p:nvSpPr>
        <p:spPr>
          <a:xfrm>
            <a:off x="1264311" y="2347212"/>
            <a:ext cx="4311633" cy="525657"/>
          </a:xfrm>
          <a:prstGeom prst="rect">
            <a:avLst/>
          </a:prstGeom>
          <a:noFill/>
        </p:spPr>
        <p:txBody>
          <a:bodyPr wrap="square" rtlCol="0">
            <a:spAutoFit/>
          </a:bodyPr>
          <a:lstStyle/>
          <a:p>
            <a:pPr>
              <a:lnSpc>
                <a:spcPct val="130000"/>
              </a:lnSpc>
              <a:spcAft>
                <a:spcPts val="600"/>
              </a:spcAft>
            </a:pP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、图片的各种效果</a:t>
            </a:r>
            <a:endParaRPr lang="zh-CN" altLang="zh-CN" sz="2400" dirty="0">
              <a:latin typeface="微软雅黑" panose="020B0503020204020204" pitchFamily="34" charset="-122"/>
              <a:ea typeface="微软雅黑" panose="020B0503020204020204" pitchFamily="34" charset="-122"/>
            </a:endParaRPr>
          </a:p>
        </p:txBody>
      </p:sp>
      <p:sp>
        <p:nvSpPr>
          <p:cNvPr id="7" name="TextBox 6">
            <a:extLst>
              <a:ext uri="{FF2B5EF4-FFF2-40B4-BE49-F238E27FC236}">
                <a16:creationId xmlns:a16="http://schemas.microsoft.com/office/drawing/2014/main" id="{E1525694-EF58-4EDB-890C-A032F5636D8D}"/>
              </a:ext>
            </a:extLst>
          </p:cNvPr>
          <p:cNvSpPr txBox="1"/>
          <p:nvPr/>
        </p:nvSpPr>
        <p:spPr>
          <a:xfrm>
            <a:off x="1264311" y="3651467"/>
            <a:ext cx="4628809" cy="525657"/>
          </a:xfrm>
          <a:prstGeom prst="rect">
            <a:avLst/>
          </a:prstGeom>
          <a:noFill/>
        </p:spPr>
        <p:txBody>
          <a:bodyPr wrap="square" rtlCol="0">
            <a:spAutoFit/>
          </a:bodyPr>
          <a:lstStyle/>
          <a:p>
            <a:pPr>
              <a:lnSpc>
                <a:spcPct val="130000"/>
              </a:lnSpc>
              <a:spcAft>
                <a:spcPts val="600"/>
              </a:spcAft>
            </a:pPr>
            <a:r>
              <a:rPr lang="zh-CN" altLang="en-US" sz="2400" dirty="0">
                <a:latin typeface="微软雅黑" panose="020B0503020204020204" pitchFamily="34" charset="-122"/>
                <a:ea typeface="微软雅黑" panose="020B0503020204020204" pitchFamily="34" charset="-122"/>
              </a:rPr>
              <a:t>相  框、阴影、映像、三维等。</a:t>
            </a:r>
            <a:endParaRPr lang="en-US" altLang="zh-CN" sz="2400" dirty="0">
              <a:latin typeface="微软雅黑" panose="020B0503020204020204" pitchFamily="34" charset="-122"/>
              <a:ea typeface="微软雅黑" panose="020B0503020204020204" pitchFamily="34" charset="-122"/>
            </a:endParaRPr>
          </a:p>
        </p:txBody>
      </p:sp>
      <p:cxnSp>
        <p:nvCxnSpPr>
          <p:cNvPr id="8" name="直接连接符 7">
            <a:extLst>
              <a:ext uri="{FF2B5EF4-FFF2-40B4-BE49-F238E27FC236}">
                <a16:creationId xmlns:a16="http://schemas.microsoft.com/office/drawing/2014/main" id="{FD72E26F-349E-4EAF-B3DC-F01AFAF0E5E5}"/>
              </a:ext>
            </a:extLst>
          </p:cNvPr>
          <p:cNvCxnSpPr>
            <a:cxnSpLocks/>
          </p:cNvCxnSpPr>
          <p:nvPr/>
        </p:nvCxnSpPr>
        <p:spPr>
          <a:xfrm>
            <a:off x="1264311" y="3144928"/>
            <a:ext cx="3028212" cy="0"/>
          </a:xfrm>
          <a:prstGeom prst="line">
            <a:avLst/>
          </a:prstGeom>
          <a:ln>
            <a:solidFill>
              <a:schemeClr val="tx2"/>
            </a:solidFill>
          </a:ln>
        </p:spPr>
        <p:style>
          <a:lnRef idx="1">
            <a:schemeClr val="accent2"/>
          </a:lnRef>
          <a:fillRef idx="0">
            <a:schemeClr val="accent2"/>
          </a:fillRef>
          <a:effectRef idx="0">
            <a:schemeClr val="accent2"/>
          </a:effectRef>
          <a:fontRef idx="minor">
            <a:schemeClr val="tx1"/>
          </a:fontRef>
        </p:style>
      </p:cxnSp>
      <p:sp>
        <p:nvSpPr>
          <p:cNvPr id="9" name="椭圆 8">
            <a:extLst>
              <a:ext uri="{FF2B5EF4-FFF2-40B4-BE49-F238E27FC236}">
                <a16:creationId xmlns:a16="http://schemas.microsoft.com/office/drawing/2014/main" id="{293A8458-2188-4DD7-A84B-93B7719E48F7}"/>
              </a:ext>
            </a:extLst>
          </p:cNvPr>
          <p:cNvSpPr/>
          <p:nvPr/>
        </p:nvSpPr>
        <p:spPr>
          <a:xfrm>
            <a:off x="7284644" y="1856082"/>
            <a:ext cx="3672408" cy="3672408"/>
          </a:xfrm>
          <a:prstGeom prst="ellipse">
            <a:avLst/>
          </a:prstGeom>
          <a:blipFill dpi="0" rotWithShape="1">
            <a:blip r:embed="rId4" cstate="print">
              <a:extLst>
                <a:ext uri="{28A0092B-C50C-407E-A947-70E740481C1C}">
                  <a14:useLocalDpi xmlns:a14="http://schemas.microsoft.com/office/drawing/2010/main"/>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281B6EFB-70AB-4876-9817-DE612139D8B2}"/>
              </a:ext>
            </a:extLst>
          </p:cNvPr>
          <p:cNvSpPr/>
          <p:nvPr/>
        </p:nvSpPr>
        <p:spPr>
          <a:xfrm>
            <a:off x="3108179" y="4974460"/>
            <a:ext cx="3672408" cy="453457"/>
          </a:xfrm>
          <a:prstGeom prst="rect">
            <a:avLst/>
          </a:prstGeom>
        </p:spPr>
        <p:txBody>
          <a:bodyPr wrap="square">
            <a:spAutoFit/>
          </a:bodyPr>
          <a:lstStyle/>
          <a:p>
            <a:pPr>
              <a:lnSpc>
                <a:spcPct val="130000"/>
              </a:lnSpc>
            </a:pPr>
            <a:r>
              <a:rPr lang="zh-CN" altLang="en-US" sz="2000" b="1" dirty="0">
                <a:solidFill>
                  <a:srgbClr val="FF0000"/>
                </a:solidFill>
                <a:latin typeface="微软雅黑" pitchFamily="34" charset="-122"/>
                <a:ea typeface="微软雅黑" pitchFamily="34" charset="-122"/>
              </a:rPr>
              <a:t>如何实现右上图形的效果？</a:t>
            </a:r>
          </a:p>
        </p:txBody>
      </p:sp>
      <p:sp>
        <p:nvSpPr>
          <p:cNvPr id="11" name="圆角矩形 11">
            <a:extLst>
              <a:ext uri="{FF2B5EF4-FFF2-40B4-BE49-F238E27FC236}">
                <a16:creationId xmlns:a16="http://schemas.microsoft.com/office/drawing/2014/main" id="{134D2D16-E769-4C19-9586-1C281E8C9987}"/>
              </a:ext>
            </a:extLst>
          </p:cNvPr>
          <p:cNvSpPr/>
          <p:nvPr/>
        </p:nvSpPr>
        <p:spPr>
          <a:xfrm>
            <a:off x="1143666" y="4889146"/>
            <a:ext cx="1460456" cy="624080"/>
          </a:xfrm>
          <a:prstGeom prst="roundRect">
            <a:avLst>
              <a:gd name="adj" fmla="val 4305"/>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F00"/>
                </a:solidFill>
                <a:latin typeface="微软雅黑" pitchFamily="34" charset="-122"/>
                <a:ea typeface="微软雅黑" pitchFamily="34" charset="-122"/>
              </a:rPr>
              <a:t>请思考</a:t>
            </a:r>
          </a:p>
        </p:txBody>
      </p:sp>
    </p:spTree>
    <p:extLst>
      <p:ext uri="{BB962C8B-B14F-4D97-AF65-F5344CB8AC3E}">
        <p14:creationId xmlns:p14="http://schemas.microsoft.com/office/powerpoint/2010/main" val="322127372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right)">
                                      <p:cBhvr>
                                        <p:cTn id="7" dur="500"/>
                                        <p:tgtEl>
                                          <p:spTgt spid="5">
                                            <p:txEl>
                                              <p:pRg st="0" end="0"/>
                                            </p:txEl>
                                          </p:spTgt>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decel="10000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 presetClass="entr" presetSubtype="2" decel="10000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P spid="10" grpId="0"/>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6" name="TextBox 6">
            <a:extLst>
              <a:ext uri="{FF2B5EF4-FFF2-40B4-BE49-F238E27FC236}">
                <a16:creationId xmlns:a16="http://schemas.microsoft.com/office/drawing/2014/main" id="{D555A05B-78FA-4215-B3D3-BBF9FB15DC4D}"/>
              </a:ext>
            </a:extLst>
          </p:cNvPr>
          <p:cNvSpPr txBox="1"/>
          <p:nvPr/>
        </p:nvSpPr>
        <p:spPr>
          <a:xfrm>
            <a:off x="5976703" y="5561341"/>
            <a:ext cx="2709492" cy="452432"/>
          </a:xfrm>
          <a:prstGeom prst="rect">
            <a:avLst/>
          </a:prstGeom>
          <a:noFill/>
        </p:spPr>
        <p:txBody>
          <a:bodyPr wrap="square" rtlCol="0">
            <a:spAutoFit/>
          </a:bodyPr>
          <a:lstStyle/>
          <a:p>
            <a:pPr algn="ctr">
              <a:lnSpc>
                <a:spcPct val="130000"/>
              </a:lnSpc>
              <a:spcAft>
                <a:spcPts val="600"/>
              </a:spcAft>
            </a:pPr>
            <a:r>
              <a:rPr lang="en-US" altLang="zh-CN" b="1" dirty="0">
                <a:solidFill>
                  <a:schemeClr val="tx2"/>
                </a:solidFill>
                <a:latin typeface="微软雅黑" pitchFamily="34" charset="-122"/>
                <a:ea typeface="微软雅黑" pitchFamily="34" charset="-122"/>
              </a:rPr>
              <a:t>SmartArt </a:t>
            </a:r>
            <a:r>
              <a:rPr lang="zh-CN" altLang="en-US" b="1" dirty="0">
                <a:solidFill>
                  <a:schemeClr val="tx2"/>
                </a:solidFill>
                <a:latin typeface="微软雅黑" pitchFamily="34" charset="-122"/>
                <a:ea typeface="微软雅黑" pitchFamily="34" charset="-122"/>
              </a:rPr>
              <a:t>图表</a:t>
            </a:r>
            <a:endParaRPr lang="zh-CN" altLang="zh-CN" b="1" dirty="0">
              <a:solidFill>
                <a:schemeClr val="tx2"/>
              </a:solidFill>
              <a:latin typeface="微软雅黑" pitchFamily="34" charset="-122"/>
              <a:ea typeface="微软雅黑" pitchFamily="34" charset="-122"/>
            </a:endParaRPr>
          </a:p>
        </p:txBody>
      </p:sp>
      <p:pic>
        <p:nvPicPr>
          <p:cNvPr id="7" name="图片 6">
            <a:extLst>
              <a:ext uri="{FF2B5EF4-FFF2-40B4-BE49-F238E27FC236}">
                <a16:creationId xmlns:a16="http://schemas.microsoft.com/office/drawing/2014/main" id="{37190444-B60C-4670-9298-5F783203F7A1}"/>
              </a:ext>
            </a:extLst>
          </p:cNvPr>
          <p:cNvPicPr>
            <a:picLocks noChangeAspect="1"/>
          </p:cNvPicPr>
          <p:nvPr/>
        </p:nvPicPr>
        <p:blipFill>
          <a:blip r:embed="rId4" cstate="print"/>
          <a:stretch>
            <a:fillRect/>
          </a:stretch>
        </p:blipFill>
        <p:spPr>
          <a:xfrm>
            <a:off x="1557404" y="3385274"/>
            <a:ext cx="2548349" cy="2609314"/>
          </a:xfrm>
          <a:prstGeom prst="rect">
            <a:avLst/>
          </a:prstGeom>
          <a:ln>
            <a:noFill/>
          </a:ln>
          <a:effectLst>
            <a:outerShdw blurRad="292100" dist="139700" dir="2700000" algn="tl" rotWithShape="0">
              <a:srgbClr val="333333">
                <a:alpha val="65000"/>
              </a:srgbClr>
            </a:outerShdw>
          </a:effectLst>
        </p:spPr>
      </p:pic>
      <p:graphicFrame>
        <p:nvGraphicFramePr>
          <p:cNvPr id="8" name="图示 7">
            <a:extLst>
              <a:ext uri="{FF2B5EF4-FFF2-40B4-BE49-F238E27FC236}">
                <a16:creationId xmlns:a16="http://schemas.microsoft.com/office/drawing/2014/main" id="{CEAB6C70-1A83-42E0-BD43-6777E24781C6}"/>
              </a:ext>
            </a:extLst>
          </p:cNvPr>
          <p:cNvGraphicFramePr/>
          <p:nvPr>
            <p:extLst>
              <p:ext uri="{D42A27DB-BD31-4B8C-83A1-F6EECF244321}">
                <p14:modId xmlns:p14="http://schemas.microsoft.com/office/powerpoint/2010/main" val="2079333377"/>
              </p:ext>
            </p:extLst>
          </p:nvPr>
        </p:nvGraphicFramePr>
        <p:xfrm>
          <a:off x="4569780" y="1825649"/>
          <a:ext cx="5580695" cy="373569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9" name="内容占位符 2">
            <a:extLst>
              <a:ext uri="{FF2B5EF4-FFF2-40B4-BE49-F238E27FC236}">
                <a16:creationId xmlns:a16="http://schemas.microsoft.com/office/drawing/2014/main" id="{524FAA29-5986-44D3-B15A-EDC86B001838}"/>
              </a:ext>
            </a:extLst>
          </p:cNvPr>
          <p:cNvSpPr txBox="1">
            <a:spLocks/>
          </p:cNvSpPr>
          <p:nvPr/>
        </p:nvSpPr>
        <p:spPr>
          <a:xfrm>
            <a:off x="883650" y="1615260"/>
            <a:ext cx="2416763" cy="59059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微软雅黑" panose="020B0503020204020204" pitchFamily="34" charset="-122"/>
                <a:ea typeface="微软雅黑" panose="020B0503020204020204" pitchFamily="34" charset="-122"/>
              </a:rPr>
              <a:t>图表的使用</a:t>
            </a:r>
          </a:p>
        </p:txBody>
      </p:sp>
    </p:spTree>
    <p:extLst>
      <p:ext uri="{BB962C8B-B14F-4D97-AF65-F5344CB8AC3E}">
        <p14:creationId xmlns:p14="http://schemas.microsoft.com/office/powerpoint/2010/main" val="143755368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right)">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5" name="TextBox 6">
            <a:extLst>
              <a:ext uri="{FF2B5EF4-FFF2-40B4-BE49-F238E27FC236}">
                <a16:creationId xmlns:a16="http://schemas.microsoft.com/office/drawing/2014/main" id="{E7938A84-BF11-46E6-9025-D49A72D21536}"/>
              </a:ext>
            </a:extLst>
          </p:cNvPr>
          <p:cNvSpPr txBox="1"/>
          <p:nvPr/>
        </p:nvSpPr>
        <p:spPr>
          <a:xfrm>
            <a:off x="3163060" y="5641828"/>
            <a:ext cx="2576885" cy="492443"/>
          </a:xfrm>
          <a:prstGeom prst="rect">
            <a:avLst/>
          </a:prstGeom>
          <a:noFill/>
          <a:ln>
            <a:solidFill>
              <a:schemeClr val="tx2"/>
            </a:solidFill>
          </a:ln>
        </p:spPr>
        <p:txBody>
          <a:bodyPr wrap="square" rtlCol="0">
            <a:spAutoFit/>
          </a:bodyPr>
          <a:lstStyle/>
          <a:p>
            <a:pPr algn="ctr">
              <a:lnSpc>
                <a:spcPct val="130000"/>
              </a:lnSpc>
              <a:spcAft>
                <a:spcPts val="600"/>
              </a:spcAft>
            </a:pPr>
            <a:r>
              <a:rPr lang="zh-CN" altLang="en-US" sz="2000" b="1" dirty="0">
                <a:solidFill>
                  <a:schemeClr val="tx2"/>
                </a:solidFill>
                <a:latin typeface="微软雅黑" pitchFamily="34" charset="-122"/>
                <a:ea typeface="微软雅黑" pitchFamily="34" charset="-122"/>
              </a:rPr>
              <a:t>自行设计图表</a:t>
            </a:r>
            <a:endParaRPr lang="zh-CN" altLang="zh-CN" sz="2000" b="1" dirty="0">
              <a:solidFill>
                <a:schemeClr val="tx2"/>
              </a:solidFill>
              <a:latin typeface="微软雅黑" pitchFamily="34" charset="-122"/>
              <a:ea typeface="微软雅黑" pitchFamily="34" charset="-122"/>
            </a:endParaRPr>
          </a:p>
        </p:txBody>
      </p:sp>
      <p:grpSp>
        <p:nvGrpSpPr>
          <p:cNvPr id="6" name="组合 5">
            <a:extLst>
              <a:ext uri="{FF2B5EF4-FFF2-40B4-BE49-F238E27FC236}">
                <a16:creationId xmlns:a16="http://schemas.microsoft.com/office/drawing/2014/main" id="{1E568A12-3E17-499A-B72C-5CCEAB5816BA}"/>
              </a:ext>
            </a:extLst>
          </p:cNvPr>
          <p:cNvGrpSpPr/>
          <p:nvPr/>
        </p:nvGrpSpPr>
        <p:grpSpPr>
          <a:xfrm>
            <a:off x="6676049" y="1512541"/>
            <a:ext cx="1807651" cy="1489821"/>
            <a:chOff x="437150" y="2317471"/>
            <a:chExt cx="1807651" cy="1489821"/>
          </a:xfrm>
          <a:scene3d>
            <a:camera prst="orthographicFront">
              <a:rot lat="0" lon="0" rev="0"/>
            </a:camera>
            <a:lightRig rig="balanced" dir="t">
              <a:rot lat="0" lon="0" rev="8700000"/>
            </a:lightRig>
          </a:scene3d>
        </p:grpSpPr>
        <p:sp>
          <p:nvSpPr>
            <p:cNvPr id="7" name="六边形 6">
              <a:extLst>
                <a:ext uri="{FF2B5EF4-FFF2-40B4-BE49-F238E27FC236}">
                  <a16:creationId xmlns:a16="http://schemas.microsoft.com/office/drawing/2014/main" id="{F454768B-9741-40BC-850D-1B1EA4899E2B}"/>
                </a:ext>
              </a:extLst>
            </p:cNvPr>
            <p:cNvSpPr/>
            <p:nvPr/>
          </p:nvSpPr>
          <p:spPr>
            <a:xfrm>
              <a:off x="476880" y="2317471"/>
              <a:ext cx="1728192" cy="1489821"/>
            </a:xfrm>
            <a:prstGeom prst="hexagon">
              <a:avLst/>
            </a:prstGeom>
            <a:solidFill>
              <a:srgbClr val="3B79CE"/>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id="{7A0CA758-2CF9-4AD2-B293-43E3B5ED1F6A}"/>
                </a:ext>
              </a:extLst>
            </p:cNvPr>
            <p:cNvSpPr/>
            <p:nvPr/>
          </p:nvSpPr>
          <p:spPr>
            <a:xfrm>
              <a:off x="437150" y="2644875"/>
              <a:ext cx="1807651" cy="615553"/>
            </a:xfrm>
            <a:prstGeom prst="rect">
              <a:avLst/>
            </a:prstGeom>
            <a:ln>
              <a:noFill/>
            </a:ln>
            <a:effectLst>
              <a:outerShdw blurRad="44450" dist="27940" dir="5400000" algn="ctr">
                <a:srgbClr val="000000">
                  <a:alpha val="32000"/>
                </a:srgbClr>
              </a:outerShdw>
            </a:effectLst>
            <a:sp3d>
              <a:bevelT w="190500" h="38100"/>
            </a:sp3d>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亮剑之旅</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拓展训练课程</a:t>
              </a:r>
            </a:p>
          </p:txBody>
        </p:sp>
      </p:grpSp>
      <p:grpSp>
        <p:nvGrpSpPr>
          <p:cNvPr id="9" name="组合 8">
            <a:extLst>
              <a:ext uri="{FF2B5EF4-FFF2-40B4-BE49-F238E27FC236}">
                <a16:creationId xmlns:a16="http://schemas.microsoft.com/office/drawing/2014/main" id="{7AA9F3AF-8F22-42BF-BA1E-4430BA688513}"/>
              </a:ext>
            </a:extLst>
          </p:cNvPr>
          <p:cNvGrpSpPr/>
          <p:nvPr/>
        </p:nvGrpSpPr>
        <p:grpSpPr>
          <a:xfrm>
            <a:off x="5245094" y="2294203"/>
            <a:ext cx="1807651" cy="1489821"/>
            <a:chOff x="437150" y="2317471"/>
            <a:chExt cx="1807651" cy="1489821"/>
          </a:xfrm>
          <a:scene3d>
            <a:camera prst="orthographicFront">
              <a:rot lat="0" lon="0" rev="0"/>
            </a:camera>
            <a:lightRig rig="balanced" dir="t">
              <a:rot lat="0" lon="0" rev="8700000"/>
            </a:lightRig>
          </a:scene3d>
        </p:grpSpPr>
        <p:sp>
          <p:nvSpPr>
            <p:cNvPr id="10" name="六边形 9">
              <a:extLst>
                <a:ext uri="{FF2B5EF4-FFF2-40B4-BE49-F238E27FC236}">
                  <a16:creationId xmlns:a16="http://schemas.microsoft.com/office/drawing/2014/main" id="{419ACE32-7802-4B1C-B6B4-6A5B5556B1EC}"/>
                </a:ext>
              </a:extLst>
            </p:cNvPr>
            <p:cNvSpPr/>
            <p:nvPr/>
          </p:nvSpPr>
          <p:spPr>
            <a:xfrm>
              <a:off x="476880" y="2317471"/>
              <a:ext cx="1728192" cy="1489821"/>
            </a:xfrm>
            <a:prstGeom prst="hexagon">
              <a:avLst/>
            </a:prstGeom>
            <a:solidFill>
              <a:srgbClr val="7BC143"/>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id="{CF4FA0AE-F5B5-4A4B-BE8B-FFC32E091E85}"/>
                </a:ext>
              </a:extLst>
            </p:cNvPr>
            <p:cNvSpPr/>
            <p:nvPr/>
          </p:nvSpPr>
          <p:spPr>
            <a:xfrm>
              <a:off x="437150" y="2644875"/>
              <a:ext cx="1807651" cy="615553"/>
            </a:xfrm>
            <a:prstGeom prst="rect">
              <a:avLst/>
            </a:prstGeom>
            <a:ln>
              <a:noFill/>
            </a:ln>
            <a:effectLst>
              <a:outerShdw blurRad="44450" dist="27940" dir="5400000" algn="ctr">
                <a:srgbClr val="000000">
                  <a:alpha val="32000"/>
                </a:srgbClr>
              </a:outerShdw>
            </a:effectLst>
            <a:sp3d>
              <a:bevelT w="190500" h="38100"/>
            </a:sp3d>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融入之行</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新人入职课程</a:t>
              </a:r>
            </a:p>
          </p:txBody>
        </p:sp>
      </p:grpSp>
      <p:grpSp>
        <p:nvGrpSpPr>
          <p:cNvPr id="12" name="组合 11">
            <a:extLst>
              <a:ext uri="{FF2B5EF4-FFF2-40B4-BE49-F238E27FC236}">
                <a16:creationId xmlns:a16="http://schemas.microsoft.com/office/drawing/2014/main" id="{DC04ABDD-4A2B-44CE-A1D5-FA5B308C16B2}"/>
              </a:ext>
            </a:extLst>
          </p:cNvPr>
          <p:cNvGrpSpPr/>
          <p:nvPr/>
        </p:nvGrpSpPr>
        <p:grpSpPr>
          <a:xfrm>
            <a:off x="8107003" y="2294203"/>
            <a:ext cx="1807651" cy="1489821"/>
            <a:chOff x="437150" y="2317471"/>
            <a:chExt cx="1807651" cy="1489821"/>
          </a:xfrm>
          <a:scene3d>
            <a:camera prst="orthographicFront">
              <a:rot lat="0" lon="0" rev="0"/>
            </a:camera>
            <a:lightRig rig="balanced" dir="t">
              <a:rot lat="0" lon="0" rev="8700000"/>
            </a:lightRig>
          </a:scene3d>
        </p:grpSpPr>
        <p:sp>
          <p:nvSpPr>
            <p:cNvPr id="13" name="六边形 12">
              <a:extLst>
                <a:ext uri="{FF2B5EF4-FFF2-40B4-BE49-F238E27FC236}">
                  <a16:creationId xmlns:a16="http://schemas.microsoft.com/office/drawing/2014/main" id="{C20DB787-3E31-4C6E-A776-BC6D099A98BC}"/>
                </a:ext>
              </a:extLst>
            </p:cNvPr>
            <p:cNvSpPr/>
            <p:nvPr/>
          </p:nvSpPr>
          <p:spPr>
            <a:xfrm>
              <a:off x="476880" y="2317471"/>
              <a:ext cx="1728192" cy="1489821"/>
            </a:xfrm>
            <a:prstGeom prst="hexagon">
              <a:avLst/>
            </a:prstGeom>
            <a:solidFill>
              <a:srgbClr val="8A3CC4"/>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a16="http://schemas.microsoft.com/office/drawing/2014/main" id="{DBD72905-F3D5-481C-A29F-E5E8FBB089EB}"/>
                </a:ext>
              </a:extLst>
            </p:cNvPr>
            <p:cNvSpPr/>
            <p:nvPr/>
          </p:nvSpPr>
          <p:spPr>
            <a:xfrm>
              <a:off x="437150" y="2644875"/>
              <a:ext cx="1807651" cy="615553"/>
            </a:xfrm>
            <a:prstGeom prst="rect">
              <a:avLst/>
            </a:prstGeom>
            <a:ln>
              <a:noFill/>
            </a:ln>
            <a:effectLst>
              <a:outerShdw blurRad="44450" dist="27940" dir="5400000" algn="ctr">
                <a:srgbClr val="000000">
                  <a:alpha val="32000"/>
                </a:srgbClr>
              </a:outerShdw>
            </a:effectLst>
            <a:sp3d>
              <a:bevelT w="190500" h="38100"/>
            </a:sp3d>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精英之路</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业务进阶课程</a:t>
              </a:r>
            </a:p>
          </p:txBody>
        </p:sp>
      </p:grpSp>
      <p:sp>
        <p:nvSpPr>
          <p:cNvPr id="15" name="六边形 14">
            <a:extLst>
              <a:ext uri="{FF2B5EF4-FFF2-40B4-BE49-F238E27FC236}">
                <a16:creationId xmlns:a16="http://schemas.microsoft.com/office/drawing/2014/main" id="{082EBA10-4E00-4F52-BA4D-3054F931F148}"/>
              </a:ext>
            </a:extLst>
          </p:cNvPr>
          <p:cNvSpPr/>
          <p:nvPr/>
        </p:nvSpPr>
        <p:spPr>
          <a:xfrm>
            <a:off x="8146733" y="3882935"/>
            <a:ext cx="1728192" cy="1489821"/>
          </a:xfrm>
          <a:prstGeom prst="hexagon">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 name="组合 16">
            <a:extLst>
              <a:ext uri="{FF2B5EF4-FFF2-40B4-BE49-F238E27FC236}">
                <a16:creationId xmlns:a16="http://schemas.microsoft.com/office/drawing/2014/main" id="{8D38E2B8-0EA0-4910-8D13-C41A56DB3B44}"/>
              </a:ext>
            </a:extLst>
          </p:cNvPr>
          <p:cNvGrpSpPr/>
          <p:nvPr/>
        </p:nvGrpSpPr>
        <p:grpSpPr>
          <a:xfrm>
            <a:off x="6676049" y="3071887"/>
            <a:ext cx="1807651" cy="1489821"/>
            <a:chOff x="437150" y="2317471"/>
            <a:chExt cx="1807651" cy="1489821"/>
          </a:xfrm>
          <a:scene3d>
            <a:camera prst="orthographicFront">
              <a:rot lat="0" lon="0" rev="0"/>
            </a:camera>
            <a:lightRig rig="balanced" dir="t">
              <a:rot lat="0" lon="0" rev="8700000"/>
            </a:lightRig>
          </a:scene3d>
        </p:grpSpPr>
        <p:sp>
          <p:nvSpPr>
            <p:cNvPr id="18" name="六边形 17">
              <a:extLst>
                <a:ext uri="{FF2B5EF4-FFF2-40B4-BE49-F238E27FC236}">
                  <a16:creationId xmlns:a16="http://schemas.microsoft.com/office/drawing/2014/main" id="{57E49537-4674-4B96-AA24-0F50201AB8EF}"/>
                </a:ext>
              </a:extLst>
            </p:cNvPr>
            <p:cNvSpPr/>
            <p:nvPr/>
          </p:nvSpPr>
          <p:spPr>
            <a:xfrm>
              <a:off x="476880" y="2317471"/>
              <a:ext cx="1728192" cy="1489821"/>
            </a:xfrm>
            <a:prstGeom prst="hexagon">
              <a:avLst/>
            </a:prstGeom>
            <a:solidFill>
              <a:schemeClr val="tx2"/>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a16="http://schemas.microsoft.com/office/drawing/2014/main" id="{F888DF66-A18E-468E-8A25-C893A2F1F748}"/>
                </a:ext>
              </a:extLst>
            </p:cNvPr>
            <p:cNvSpPr/>
            <p:nvPr/>
          </p:nvSpPr>
          <p:spPr>
            <a:xfrm>
              <a:off x="437150" y="2644875"/>
              <a:ext cx="1807651" cy="615553"/>
            </a:xfrm>
            <a:prstGeom prst="rect">
              <a:avLst/>
            </a:prstGeom>
            <a:ln>
              <a:noFill/>
            </a:ln>
            <a:effectLst>
              <a:outerShdw blurRad="44450" dist="27940" dir="5400000" algn="ctr">
                <a:srgbClr val="000000">
                  <a:alpha val="32000"/>
                </a:srgbClr>
              </a:outerShdw>
            </a:effectLst>
            <a:sp3d>
              <a:bevelT w="190500" h="38100"/>
            </a:sp3d>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京东之魂</a:t>
              </a:r>
            </a:p>
            <a:p>
              <a:pPr algn="ctr"/>
              <a:r>
                <a:rPr lang="zh-CN" altLang="en-US" b="1" dirty="0">
                  <a:solidFill>
                    <a:schemeClr val="bg1"/>
                  </a:solidFill>
                  <a:latin typeface="微软雅黑" panose="020B0503020204020204" pitchFamily="34" charset="-122"/>
                  <a:ea typeface="微软雅黑" panose="020B0503020204020204" pitchFamily="34" charset="-122"/>
                </a:rPr>
                <a:t>核心价值观课程</a:t>
              </a:r>
            </a:p>
          </p:txBody>
        </p:sp>
      </p:grpSp>
      <p:grpSp>
        <p:nvGrpSpPr>
          <p:cNvPr id="20" name="组合 19">
            <a:extLst>
              <a:ext uri="{FF2B5EF4-FFF2-40B4-BE49-F238E27FC236}">
                <a16:creationId xmlns:a16="http://schemas.microsoft.com/office/drawing/2014/main" id="{DA3EC799-650C-44AA-9D48-611D8121FEA5}"/>
              </a:ext>
            </a:extLst>
          </p:cNvPr>
          <p:cNvGrpSpPr/>
          <p:nvPr/>
        </p:nvGrpSpPr>
        <p:grpSpPr>
          <a:xfrm>
            <a:off x="5245094" y="3851441"/>
            <a:ext cx="1807651" cy="1489821"/>
            <a:chOff x="437150" y="2317471"/>
            <a:chExt cx="1807651" cy="1489821"/>
          </a:xfrm>
          <a:scene3d>
            <a:camera prst="orthographicFront">
              <a:rot lat="0" lon="0" rev="0"/>
            </a:camera>
            <a:lightRig rig="balanced" dir="t">
              <a:rot lat="0" lon="0" rev="8700000"/>
            </a:lightRig>
          </a:scene3d>
        </p:grpSpPr>
        <p:sp>
          <p:nvSpPr>
            <p:cNvPr id="21" name="六边形 20">
              <a:extLst>
                <a:ext uri="{FF2B5EF4-FFF2-40B4-BE49-F238E27FC236}">
                  <a16:creationId xmlns:a16="http://schemas.microsoft.com/office/drawing/2014/main" id="{DBFD1936-128E-488D-9002-432B05059986}"/>
                </a:ext>
              </a:extLst>
            </p:cNvPr>
            <p:cNvSpPr/>
            <p:nvPr/>
          </p:nvSpPr>
          <p:spPr>
            <a:xfrm>
              <a:off x="476880" y="2317471"/>
              <a:ext cx="1728192" cy="1489821"/>
            </a:xfrm>
            <a:prstGeom prst="hexagon">
              <a:avLst/>
            </a:prstGeom>
            <a:solidFill>
              <a:schemeClr val="accent1">
                <a:lumMod val="60000"/>
                <a:lumOff val="40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a:extLst>
                <a:ext uri="{FF2B5EF4-FFF2-40B4-BE49-F238E27FC236}">
                  <a16:creationId xmlns:a16="http://schemas.microsoft.com/office/drawing/2014/main" id="{99E5FDA2-AECB-455E-8193-7FCC17B0B64B}"/>
                </a:ext>
              </a:extLst>
            </p:cNvPr>
            <p:cNvSpPr/>
            <p:nvPr/>
          </p:nvSpPr>
          <p:spPr>
            <a:xfrm>
              <a:off x="437150" y="2644875"/>
              <a:ext cx="1807651" cy="615553"/>
            </a:xfrm>
            <a:prstGeom prst="rect">
              <a:avLst/>
            </a:prstGeom>
            <a:ln>
              <a:noFill/>
            </a:ln>
            <a:effectLst>
              <a:outerShdw blurRad="44450" dist="27940" dir="5400000" algn="ctr">
                <a:srgbClr val="000000">
                  <a:alpha val="32000"/>
                </a:srgbClr>
              </a:outerShdw>
            </a:effectLst>
            <a:sp3d>
              <a:bevelT w="190500" h="38100"/>
            </a:sp3d>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明日之翼</a:t>
              </a:r>
            </a:p>
            <a:p>
              <a:pPr algn="ctr"/>
              <a:r>
                <a:rPr lang="zh-CN" altLang="en-US" b="1" dirty="0">
                  <a:solidFill>
                    <a:schemeClr val="bg1"/>
                  </a:solidFill>
                  <a:latin typeface="微软雅黑" panose="020B0503020204020204" pitchFamily="34" charset="-122"/>
                  <a:ea typeface="微软雅黑" panose="020B0503020204020204" pitchFamily="34" charset="-122"/>
                </a:rPr>
                <a:t>职业化课程</a:t>
              </a:r>
            </a:p>
          </p:txBody>
        </p:sp>
      </p:grpSp>
      <p:grpSp>
        <p:nvGrpSpPr>
          <p:cNvPr id="23" name="组合 22">
            <a:extLst>
              <a:ext uri="{FF2B5EF4-FFF2-40B4-BE49-F238E27FC236}">
                <a16:creationId xmlns:a16="http://schemas.microsoft.com/office/drawing/2014/main" id="{974003F6-0199-43C1-A262-BE62ADA6178A}"/>
              </a:ext>
            </a:extLst>
          </p:cNvPr>
          <p:cNvGrpSpPr/>
          <p:nvPr/>
        </p:nvGrpSpPr>
        <p:grpSpPr>
          <a:xfrm>
            <a:off x="6676049" y="4631232"/>
            <a:ext cx="1807651" cy="1489821"/>
            <a:chOff x="437150" y="2317471"/>
            <a:chExt cx="1807651" cy="1489821"/>
          </a:xfrm>
          <a:scene3d>
            <a:camera prst="orthographicFront">
              <a:rot lat="0" lon="0" rev="0"/>
            </a:camera>
            <a:lightRig rig="balanced" dir="t">
              <a:rot lat="0" lon="0" rev="8700000"/>
            </a:lightRig>
          </a:scene3d>
        </p:grpSpPr>
        <p:sp>
          <p:nvSpPr>
            <p:cNvPr id="24" name="六边形 23">
              <a:extLst>
                <a:ext uri="{FF2B5EF4-FFF2-40B4-BE49-F238E27FC236}">
                  <a16:creationId xmlns:a16="http://schemas.microsoft.com/office/drawing/2014/main" id="{F5FB1E77-7609-421F-8558-C8A2C36F56D7}"/>
                </a:ext>
              </a:extLst>
            </p:cNvPr>
            <p:cNvSpPr/>
            <p:nvPr/>
          </p:nvSpPr>
          <p:spPr>
            <a:xfrm>
              <a:off x="476880" y="2317471"/>
              <a:ext cx="1728192" cy="1489821"/>
            </a:xfrm>
            <a:prstGeom prst="hexagon">
              <a:avLst/>
            </a:prstGeom>
            <a:solidFill>
              <a:srgbClr val="0066FF"/>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24">
              <a:extLst>
                <a:ext uri="{FF2B5EF4-FFF2-40B4-BE49-F238E27FC236}">
                  <a16:creationId xmlns:a16="http://schemas.microsoft.com/office/drawing/2014/main" id="{66A9F676-D246-4100-94C9-A8EC36A502D6}"/>
                </a:ext>
              </a:extLst>
            </p:cNvPr>
            <p:cNvSpPr/>
            <p:nvPr/>
          </p:nvSpPr>
          <p:spPr>
            <a:xfrm>
              <a:off x="437150" y="2644875"/>
              <a:ext cx="1807651" cy="615553"/>
            </a:xfrm>
            <a:prstGeom prst="rect">
              <a:avLst/>
            </a:prstGeom>
            <a:ln>
              <a:noFill/>
            </a:ln>
            <a:effectLst>
              <a:outerShdw blurRad="44450" dist="27940" dir="5400000" algn="ctr">
                <a:srgbClr val="000000">
                  <a:alpha val="32000"/>
                </a:srgbClr>
              </a:outerShdw>
            </a:effectLst>
            <a:sp3d>
              <a:bevelT w="190500" h="38100"/>
            </a:sp3d>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制胜之道</a:t>
              </a:r>
            </a:p>
            <a:p>
              <a:pPr algn="ctr"/>
              <a:r>
                <a:rPr lang="zh-CN" altLang="en-US" b="1" dirty="0">
                  <a:solidFill>
                    <a:schemeClr val="bg1"/>
                  </a:solidFill>
                  <a:latin typeface="微软雅黑" panose="020B0503020204020204" pitchFamily="34" charset="-122"/>
                  <a:ea typeface="微软雅黑" panose="020B0503020204020204" pitchFamily="34" charset="-122"/>
                </a:rPr>
                <a:t>领导力课程</a:t>
              </a:r>
            </a:p>
          </p:txBody>
        </p:sp>
      </p:grpSp>
      <p:cxnSp>
        <p:nvCxnSpPr>
          <p:cNvPr id="26" name="直接连接符 25">
            <a:extLst>
              <a:ext uri="{FF2B5EF4-FFF2-40B4-BE49-F238E27FC236}">
                <a16:creationId xmlns:a16="http://schemas.microsoft.com/office/drawing/2014/main" id="{62BAE7FC-3BED-4D48-A652-2D8FD40E4F9D}"/>
              </a:ext>
            </a:extLst>
          </p:cNvPr>
          <p:cNvCxnSpPr/>
          <p:nvPr/>
        </p:nvCxnSpPr>
        <p:spPr>
          <a:xfrm flipH="1">
            <a:off x="2859974" y="6134271"/>
            <a:ext cx="3240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181190D5-BAE7-4D8C-94BB-11F7DAC879AE}"/>
              </a:ext>
            </a:extLst>
          </p:cNvPr>
          <p:cNvSpPr/>
          <p:nvPr/>
        </p:nvSpPr>
        <p:spPr>
          <a:xfrm>
            <a:off x="8168226" y="4260964"/>
            <a:ext cx="1751371" cy="615553"/>
          </a:xfrm>
          <a:prstGeom prst="rect">
            <a:avLst/>
          </a:prstGeom>
        </p:spPr>
        <p:txBody>
          <a:bodyPr wrap="square">
            <a:spAutoFit/>
          </a:bodyPr>
          <a:lstStyle/>
          <a:p>
            <a:pPr algn="ctr"/>
            <a:r>
              <a:rPr lang="zh-CN" altLang="en-US" sz="1600" dirty="0">
                <a:solidFill>
                  <a:schemeClr val="bg1"/>
                </a:solidFill>
              </a:rPr>
              <a:t>跨越之阶</a:t>
            </a:r>
          </a:p>
          <a:p>
            <a:pPr algn="ctr"/>
            <a:r>
              <a:rPr lang="zh-CN" altLang="en-US" b="1" dirty="0">
                <a:solidFill>
                  <a:schemeClr val="bg1"/>
                </a:solidFill>
              </a:rPr>
              <a:t>管理进阶课程</a:t>
            </a:r>
          </a:p>
        </p:txBody>
      </p:sp>
      <p:sp>
        <p:nvSpPr>
          <p:cNvPr id="28" name="矩形 27">
            <a:extLst>
              <a:ext uri="{FF2B5EF4-FFF2-40B4-BE49-F238E27FC236}">
                <a16:creationId xmlns:a16="http://schemas.microsoft.com/office/drawing/2014/main" id="{AB8F82D9-C526-460F-AC96-F07D2D29E5F9}"/>
              </a:ext>
            </a:extLst>
          </p:cNvPr>
          <p:cNvSpPr/>
          <p:nvPr/>
        </p:nvSpPr>
        <p:spPr>
          <a:xfrm>
            <a:off x="1503594" y="2326584"/>
            <a:ext cx="3318931" cy="2446182"/>
          </a:xfrm>
          <a:prstGeom prst="rect">
            <a:avLst/>
          </a:prstGeom>
        </p:spPr>
        <p:txBody>
          <a:bodyPr wrap="square">
            <a:spAutoFit/>
          </a:bodyPr>
          <a:lstStyle/>
          <a:p>
            <a:pPr indent="457200">
              <a:lnSpc>
                <a:spcPct val="130000"/>
              </a:lnSpc>
            </a:pPr>
            <a:r>
              <a:rPr lang="zh-CN" altLang="en-US" sz="2400" dirty="0">
                <a:latin typeface="微软雅黑" pitchFamily="34" charset="-122"/>
                <a:ea typeface="微软雅黑" pitchFamily="34" charset="-122"/>
              </a:rPr>
              <a:t>无论是</a:t>
            </a:r>
            <a:r>
              <a:rPr lang="en-US" altLang="zh-CN" sz="2400" dirty="0">
                <a:latin typeface="微软雅黑" pitchFamily="34" charset="-122"/>
                <a:ea typeface="微软雅黑" pitchFamily="34" charset="-122"/>
              </a:rPr>
              <a:t>SmartArt</a:t>
            </a:r>
            <a:r>
              <a:rPr lang="zh-CN" altLang="en-US" sz="2400" dirty="0">
                <a:latin typeface="微软雅黑" pitchFamily="34" charset="-122"/>
                <a:ea typeface="微软雅黑" pitchFamily="34" charset="-122"/>
              </a:rPr>
              <a:t>图表，还是网络的图表素材，都需要进行进一步的优化，以保持和</a:t>
            </a:r>
            <a:r>
              <a:rPr lang="en-US" altLang="zh-CN" sz="2400" dirty="0">
                <a:latin typeface="微软雅黑" pitchFamily="34" charset="-122"/>
                <a:ea typeface="微软雅黑" pitchFamily="34" charset="-122"/>
              </a:rPr>
              <a:t>PPT</a:t>
            </a:r>
            <a:r>
              <a:rPr lang="zh-CN" altLang="en-US" sz="2400" dirty="0">
                <a:latin typeface="微软雅黑" pitchFamily="34" charset="-122"/>
                <a:ea typeface="微软雅黑" pitchFamily="34" charset="-122"/>
              </a:rPr>
              <a:t>整体风格一致。</a:t>
            </a:r>
          </a:p>
        </p:txBody>
      </p:sp>
      <p:sp>
        <p:nvSpPr>
          <p:cNvPr id="29" name="内容占位符 2">
            <a:extLst>
              <a:ext uri="{FF2B5EF4-FFF2-40B4-BE49-F238E27FC236}">
                <a16:creationId xmlns:a16="http://schemas.microsoft.com/office/drawing/2014/main" id="{524FAA29-5986-44D3-B15A-EDC86B001838}"/>
              </a:ext>
            </a:extLst>
          </p:cNvPr>
          <p:cNvSpPr txBox="1">
            <a:spLocks/>
          </p:cNvSpPr>
          <p:nvPr/>
        </p:nvSpPr>
        <p:spPr>
          <a:xfrm>
            <a:off x="883650" y="1615260"/>
            <a:ext cx="2416763" cy="59059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微软雅黑" panose="020B0503020204020204" pitchFamily="34" charset="-122"/>
                <a:ea typeface="微软雅黑" panose="020B0503020204020204" pitchFamily="34" charset="-122"/>
              </a:rPr>
              <a:t>图表的使用</a:t>
            </a:r>
          </a:p>
        </p:txBody>
      </p:sp>
    </p:spTree>
    <p:extLst>
      <p:ext uri="{BB962C8B-B14F-4D97-AF65-F5344CB8AC3E}">
        <p14:creationId xmlns:p14="http://schemas.microsoft.com/office/powerpoint/2010/main" val="6811389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3" decel="100000" fill="hold" nodeType="withEffect">
                                  <p:stCondLst>
                                    <p:cond delay="1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45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2" decel="100000" fill="hold" nodeType="withEffect">
                                  <p:stCondLst>
                                    <p:cond delay="6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9" decel="100000" fill="hold" nodeType="withEffect">
                                  <p:stCondLst>
                                    <p:cond delay="75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3" presetClass="entr" presetSubtype="16" fill="hold" nodeType="withEffect">
                                  <p:stCondLst>
                                    <p:cond delay="100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childTnLst>
                                </p:cTn>
                              </p:par>
                            </p:childTnLst>
                          </p:cTn>
                        </p:par>
                        <p:par>
                          <p:cTn id="29" fill="hold">
                            <p:stCondLst>
                              <p:cond delay="1500"/>
                            </p:stCondLst>
                            <p:childTnLst>
                              <p:par>
                                <p:cTn id="30" presetID="22" presetClass="entr" presetSubtype="2" fill="hold" grpId="0" nodeType="afterEffect">
                                  <p:stCondLst>
                                    <p:cond delay="0"/>
                                  </p:stCondLst>
                                  <p:childTnLst>
                                    <p:set>
                                      <p:cBhvr>
                                        <p:cTn id="31" dur="1" fill="hold">
                                          <p:stCondLst>
                                            <p:cond delay="0"/>
                                          </p:stCondLst>
                                        </p:cTn>
                                        <p:tgtEl>
                                          <p:spTgt spid="29">
                                            <p:txEl>
                                              <p:pRg st="0" end="0"/>
                                            </p:txEl>
                                          </p:spTgt>
                                        </p:tgtEl>
                                        <p:attrNameLst>
                                          <p:attrName>style.visibility</p:attrName>
                                        </p:attrNameLst>
                                      </p:cBhvr>
                                      <p:to>
                                        <p:strVal val="visible"/>
                                      </p:to>
                                    </p:set>
                                    <p:animEffect transition="in" filter="wipe(right)">
                                      <p:cBhvr>
                                        <p:cTn id="32"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5" name="TextBox 8">
            <a:extLst>
              <a:ext uri="{FF2B5EF4-FFF2-40B4-BE49-F238E27FC236}">
                <a16:creationId xmlns:a16="http://schemas.microsoft.com/office/drawing/2014/main" id="{36438E4F-C819-4475-9AEC-DAE68EC28651}"/>
              </a:ext>
            </a:extLst>
          </p:cNvPr>
          <p:cNvSpPr txBox="1"/>
          <p:nvPr/>
        </p:nvSpPr>
        <p:spPr>
          <a:xfrm>
            <a:off x="805962" y="1602269"/>
            <a:ext cx="4916840" cy="611065"/>
          </a:xfrm>
          <a:prstGeom prst="rect">
            <a:avLst/>
          </a:prstGeom>
          <a:noFill/>
        </p:spPr>
        <p:txBody>
          <a:bodyPr wrap="square" tIns="0" bIns="0" rtlCol="0" anchor="ctr">
            <a:spAutoFit/>
          </a:bodyPr>
          <a:lstStyle/>
          <a:p>
            <a:pPr>
              <a:lnSpc>
                <a:spcPct val="139000"/>
              </a:lnSpc>
            </a:pPr>
            <a:r>
              <a:rPr lang="zh-CN" altLang="en-US" sz="3200" dirty="0">
                <a:solidFill>
                  <a:srgbClr val="FF0000"/>
                </a:solidFill>
                <a:latin typeface="Impact" panose="020B0806030902050204" pitchFamily="34" charset="0"/>
                <a:ea typeface="微软雅黑" pitchFamily="34" charset="-122"/>
              </a:rPr>
              <a:t>图表优化的原则</a:t>
            </a:r>
            <a:endParaRPr lang="zh-CN" altLang="en-US" sz="3200" dirty="0">
              <a:solidFill>
                <a:srgbClr val="FF0000"/>
              </a:solidFill>
              <a:latin typeface="微软雅黑" pitchFamily="34" charset="-122"/>
              <a:ea typeface="微软雅黑" pitchFamily="34" charset="-122"/>
            </a:endParaRPr>
          </a:p>
        </p:txBody>
      </p:sp>
      <p:sp>
        <p:nvSpPr>
          <p:cNvPr id="6" name="矩形 6">
            <a:extLst>
              <a:ext uri="{FF2B5EF4-FFF2-40B4-BE49-F238E27FC236}">
                <a16:creationId xmlns:a16="http://schemas.microsoft.com/office/drawing/2014/main" id="{6A35948D-E411-405C-86C5-B88DE591E37F}"/>
              </a:ext>
            </a:extLst>
          </p:cNvPr>
          <p:cNvSpPr>
            <a:spLocks noChangeArrowheads="1"/>
          </p:cNvSpPr>
          <p:nvPr/>
        </p:nvSpPr>
        <p:spPr bwMode="auto">
          <a:xfrm>
            <a:off x="929682" y="2345926"/>
            <a:ext cx="7400279" cy="2683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hangingPunct="1">
              <a:lnSpc>
                <a:spcPct val="132000"/>
              </a:lnSpc>
              <a:spcAft>
                <a:spcPts val="300"/>
              </a:spcAft>
              <a:buFont typeface="Wingdings" pitchFamily="2" charset="2"/>
              <a:buChar char="ü"/>
            </a:pPr>
            <a:r>
              <a:rPr lang="zh-CN" altLang="en-US" sz="2400" dirty="0">
                <a:solidFill>
                  <a:srgbClr val="5F5E5C"/>
                </a:solidFill>
                <a:latin typeface="微软雅黑" panose="020B0503020204020204" pitchFamily="34" charset="-122"/>
                <a:ea typeface="微软雅黑" panose="020B0503020204020204" pitchFamily="34" charset="-122"/>
              </a:rPr>
              <a:t>颜色与</a:t>
            </a:r>
            <a:r>
              <a:rPr lang="en-US" altLang="zh-CN" sz="2400" dirty="0">
                <a:solidFill>
                  <a:srgbClr val="5F5E5C"/>
                </a:solidFill>
                <a:latin typeface="微软雅黑" panose="020B0503020204020204" pitchFamily="34" charset="-122"/>
                <a:ea typeface="微软雅黑" panose="020B0503020204020204" pitchFamily="34" charset="-122"/>
              </a:rPr>
              <a:t>PPT</a:t>
            </a:r>
            <a:r>
              <a:rPr lang="zh-CN" altLang="en-US" sz="2400" dirty="0">
                <a:solidFill>
                  <a:srgbClr val="5F5E5C"/>
                </a:solidFill>
                <a:latin typeface="微软雅黑" panose="020B0503020204020204" pitchFamily="34" charset="-122"/>
                <a:ea typeface="微软雅黑" panose="020B0503020204020204" pitchFamily="34" charset="-122"/>
              </a:rPr>
              <a:t>整体风格一致；</a:t>
            </a:r>
            <a:endParaRPr lang="en-US" altLang="zh-CN" sz="2400" dirty="0">
              <a:solidFill>
                <a:srgbClr val="5F5E5C"/>
              </a:solidFill>
              <a:latin typeface="微软雅黑" panose="020B0503020204020204" pitchFamily="34" charset="-122"/>
              <a:ea typeface="微软雅黑" panose="020B0503020204020204" pitchFamily="34" charset="-122"/>
            </a:endParaRPr>
          </a:p>
          <a:p>
            <a:pPr marL="285750" indent="-285750" eaLnBrk="1" hangingPunct="1">
              <a:lnSpc>
                <a:spcPct val="132000"/>
              </a:lnSpc>
              <a:spcAft>
                <a:spcPts val="300"/>
              </a:spcAft>
              <a:buFont typeface="Wingdings" pitchFamily="2" charset="2"/>
              <a:buChar char="ü"/>
            </a:pPr>
            <a:r>
              <a:rPr lang="zh-CN" altLang="en-US" sz="2400" dirty="0">
                <a:solidFill>
                  <a:srgbClr val="5F5E5C"/>
                </a:solidFill>
                <a:latin typeface="微软雅黑" panose="020B0503020204020204" pitchFamily="34" charset="-122"/>
                <a:ea typeface="微软雅黑" panose="020B0503020204020204" pitchFamily="34" charset="-122"/>
              </a:rPr>
              <a:t>立体</a:t>
            </a:r>
            <a:r>
              <a:rPr lang="en-US" altLang="zh-CN" sz="2400" dirty="0">
                <a:solidFill>
                  <a:srgbClr val="5F5E5C"/>
                </a:solidFill>
                <a:latin typeface="微软雅黑" panose="020B0503020204020204" pitchFamily="34" charset="-122"/>
                <a:ea typeface="微软雅黑" panose="020B0503020204020204" pitchFamily="34" charset="-122"/>
              </a:rPr>
              <a:t>/</a:t>
            </a:r>
            <a:r>
              <a:rPr lang="zh-CN" altLang="en-US" sz="2400" dirty="0">
                <a:solidFill>
                  <a:srgbClr val="5F5E5C"/>
                </a:solidFill>
                <a:latin typeface="微软雅黑" panose="020B0503020204020204" pitchFamily="34" charset="-122"/>
                <a:ea typeface="微软雅黑" panose="020B0503020204020204" pitchFamily="34" charset="-122"/>
              </a:rPr>
              <a:t>平面风格要与</a:t>
            </a:r>
            <a:r>
              <a:rPr lang="en-US" altLang="zh-CN" sz="2400" dirty="0">
                <a:solidFill>
                  <a:srgbClr val="5F5E5C"/>
                </a:solidFill>
                <a:latin typeface="微软雅黑" panose="020B0503020204020204" pitchFamily="34" charset="-122"/>
                <a:ea typeface="微软雅黑" panose="020B0503020204020204" pitchFamily="34" charset="-122"/>
              </a:rPr>
              <a:t>PPT</a:t>
            </a:r>
            <a:r>
              <a:rPr lang="zh-CN" altLang="en-US" sz="2400" dirty="0">
                <a:solidFill>
                  <a:srgbClr val="5F5E5C"/>
                </a:solidFill>
                <a:latin typeface="微软雅黑" panose="020B0503020204020204" pitchFamily="34" charset="-122"/>
                <a:ea typeface="微软雅黑" panose="020B0503020204020204" pitchFamily="34" charset="-122"/>
              </a:rPr>
              <a:t>风格保持一致；</a:t>
            </a:r>
            <a:endParaRPr lang="en-US" altLang="zh-CN" sz="2400" dirty="0">
              <a:solidFill>
                <a:srgbClr val="5F5E5C"/>
              </a:solidFill>
              <a:latin typeface="微软雅黑" panose="020B0503020204020204" pitchFamily="34" charset="-122"/>
              <a:ea typeface="微软雅黑" panose="020B0503020204020204" pitchFamily="34" charset="-122"/>
            </a:endParaRPr>
          </a:p>
          <a:p>
            <a:pPr marL="285750" indent="-285750" eaLnBrk="1" hangingPunct="1">
              <a:lnSpc>
                <a:spcPct val="132000"/>
              </a:lnSpc>
              <a:spcAft>
                <a:spcPts val="300"/>
              </a:spcAft>
              <a:buFont typeface="Wingdings" pitchFamily="2" charset="2"/>
              <a:buChar char="ü"/>
            </a:pPr>
            <a:r>
              <a:rPr lang="zh-CN" altLang="en-US" sz="2400" dirty="0">
                <a:solidFill>
                  <a:srgbClr val="5F5E5C"/>
                </a:solidFill>
                <a:latin typeface="微软雅黑" panose="020B0503020204020204" pitchFamily="34" charset="-122"/>
                <a:ea typeface="微软雅黑" panose="020B0503020204020204" pitchFamily="34" charset="-122"/>
              </a:rPr>
              <a:t>各个图表之间要保持风格的一致；</a:t>
            </a:r>
            <a:endParaRPr lang="en-US" altLang="zh-CN" sz="2400" dirty="0">
              <a:solidFill>
                <a:srgbClr val="5F5E5C"/>
              </a:solidFill>
              <a:latin typeface="微软雅黑" panose="020B0503020204020204" pitchFamily="34" charset="-122"/>
              <a:ea typeface="微软雅黑" panose="020B0503020204020204" pitchFamily="34" charset="-122"/>
            </a:endParaRPr>
          </a:p>
          <a:p>
            <a:pPr marL="285750" indent="-285750" eaLnBrk="1" hangingPunct="1">
              <a:lnSpc>
                <a:spcPct val="132000"/>
              </a:lnSpc>
              <a:spcAft>
                <a:spcPts val="300"/>
              </a:spcAft>
              <a:buFont typeface="Wingdings" pitchFamily="2" charset="2"/>
              <a:buChar char="ü"/>
            </a:pPr>
            <a:r>
              <a:rPr lang="zh-CN" altLang="en-US" sz="2400" dirty="0">
                <a:solidFill>
                  <a:srgbClr val="5F5E5C"/>
                </a:solidFill>
                <a:latin typeface="微软雅黑" panose="020B0503020204020204" pitchFamily="34" charset="-122"/>
                <a:ea typeface="微软雅黑" panose="020B0503020204020204" pitchFamily="34" charset="-122"/>
              </a:rPr>
              <a:t>符合逻辑（并列、递进、因果）；</a:t>
            </a:r>
            <a:endParaRPr lang="en-US" altLang="zh-CN" sz="2400" dirty="0">
              <a:solidFill>
                <a:srgbClr val="5F5E5C"/>
              </a:solidFill>
              <a:latin typeface="微软雅黑" panose="020B0503020204020204" pitchFamily="34" charset="-122"/>
              <a:ea typeface="微软雅黑" panose="020B0503020204020204" pitchFamily="34" charset="-122"/>
            </a:endParaRPr>
          </a:p>
          <a:p>
            <a:pPr marL="285750" indent="-285750" eaLnBrk="1" hangingPunct="1">
              <a:lnSpc>
                <a:spcPct val="132000"/>
              </a:lnSpc>
              <a:spcAft>
                <a:spcPts val="300"/>
              </a:spcAft>
              <a:buFont typeface="Wingdings" pitchFamily="2" charset="2"/>
              <a:buChar char="ü"/>
            </a:pPr>
            <a:r>
              <a:rPr lang="zh-CN" altLang="en-US" sz="2400" dirty="0">
                <a:solidFill>
                  <a:srgbClr val="5F5E5C"/>
                </a:solidFill>
                <a:latin typeface="微软雅黑" panose="020B0503020204020204" pitchFamily="34" charset="-122"/>
                <a:ea typeface="微软雅黑" panose="020B0503020204020204" pitchFamily="34" charset="-122"/>
              </a:rPr>
              <a:t>符合几何之美（对称的、对齐的、几何形状的）。</a:t>
            </a:r>
          </a:p>
        </p:txBody>
      </p:sp>
      <p:grpSp>
        <p:nvGrpSpPr>
          <p:cNvPr id="7" name="组合 6">
            <a:extLst>
              <a:ext uri="{FF2B5EF4-FFF2-40B4-BE49-F238E27FC236}">
                <a16:creationId xmlns:a16="http://schemas.microsoft.com/office/drawing/2014/main" id="{3B16DACF-5BB6-4D4C-A946-125D7600114F}"/>
              </a:ext>
            </a:extLst>
          </p:cNvPr>
          <p:cNvGrpSpPr/>
          <p:nvPr/>
        </p:nvGrpSpPr>
        <p:grpSpPr>
          <a:xfrm>
            <a:off x="8138241" y="2251361"/>
            <a:ext cx="3124077" cy="2733754"/>
            <a:chOff x="4154959" y="2675589"/>
            <a:chExt cx="3352448" cy="2905377"/>
          </a:xfrm>
        </p:grpSpPr>
        <p:sp>
          <p:nvSpPr>
            <p:cNvPr id="8" name="Oval 274">
              <a:extLst>
                <a:ext uri="{FF2B5EF4-FFF2-40B4-BE49-F238E27FC236}">
                  <a16:creationId xmlns:a16="http://schemas.microsoft.com/office/drawing/2014/main" id="{F5C5CEFB-E0F0-427B-A9B0-47D6802755DC}"/>
                </a:ext>
              </a:extLst>
            </p:cNvPr>
            <p:cNvSpPr>
              <a:spLocks noChangeArrowheads="1"/>
            </p:cNvSpPr>
            <p:nvPr/>
          </p:nvSpPr>
          <p:spPr bwMode="auto">
            <a:xfrm>
              <a:off x="4243088" y="2771472"/>
              <a:ext cx="1653905" cy="1654300"/>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p>
          </p:txBody>
        </p:sp>
        <p:sp>
          <p:nvSpPr>
            <p:cNvPr id="9" name="Oval 276">
              <a:extLst>
                <a:ext uri="{FF2B5EF4-FFF2-40B4-BE49-F238E27FC236}">
                  <a16:creationId xmlns:a16="http://schemas.microsoft.com/office/drawing/2014/main" id="{AB646BF1-E818-4FA9-8A3B-D5B1D83F24FD}"/>
                </a:ext>
              </a:extLst>
            </p:cNvPr>
            <p:cNvSpPr>
              <a:spLocks noChangeArrowheads="1"/>
            </p:cNvSpPr>
            <p:nvPr/>
          </p:nvSpPr>
          <p:spPr bwMode="auto">
            <a:xfrm>
              <a:off x="5490859" y="2675589"/>
              <a:ext cx="2016548" cy="2016000"/>
            </a:xfrm>
            <a:prstGeom prst="ellipse">
              <a:avLst/>
            </a:prstGeom>
            <a:solidFill>
              <a:srgbClr val="36B2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p>
          </p:txBody>
        </p:sp>
        <p:sp>
          <p:nvSpPr>
            <p:cNvPr id="10" name="Oval 277">
              <a:extLst>
                <a:ext uri="{FF2B5EF4-FFF2-40B4-BE49-F238E27FC236}">
                  <a16:creationId xmlns:a16="http://schemas.microsoft.com/office/drawing/2014/main" id="{B6494DE6-B048-4794-B0E3-7A6EE8431F9C}"/>
                </a:ext>
              </a:extLst>
            </p:cNvPr>
            <p:cNvSpPr>
              <a:spLocks noChangeArrowheads="1"/>
            </p:cNvSpPr>
            <p:nvPr/>
          </p:nvSpPr>
          <p:spPr bwMode="auto">
            <a:xfrm>
              <a:off x="4793723" y="3887551"/>
              <a:ext cx="1694223" cy="1693415"/>
            </a:xfrm>
            <a:prstGeom prst="ellipse">
              <a:avLst/>
            </a:prstGeom>
            <a:solidFill>
              <a:srgbClr val="7BC1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p>
          </p:txBody>
        </p:sp>
        <p:sp>
          <p:nvSpPr>
            <p:cNvPr id="11" name="矩形 10">
              <a:extLst>
                <a:ext uri="{FF2B5EF4-FFF2-40B4-BE49-F238E27FC236}">
                  <a16:creationId xmlns:a16="http://schemas.microsoft.com/office/drawing/2014/main" id="{835FD140-1633-4394-BD18-3376AAD98F88}"/>
                </a:ext>
              </a:extLst>
            </p:cNvPr>
            <p:cNvSpPr/>
            <p:nvPr/>
          </p:nvSpPr>
          <p:spPr>
            <a:xfrm>
              <a:off x="4793724" y="4499828"/>
              <a:ext cx="1648800" cy="425229"/>
            </a:xfrm>
            <a:prstGeom prst="rect">
              <a:avLst/>
            </a:prstGeom>
          </p:spPr>
          <p:txBody>
            <a:bodyPr wrap="square">
              <a:spAutoFit/>
            </a:bodyPr>
            <a:lstStyle/>
            <a:p>
              <a:pPr algn="ctr"/>
              <a:r>
                <a:rPr lang="zh-CN" altLang="en-US" sz="2000" dirty="0">
                  <a:latin typeface="微软雅黑" panose="020B0503020204020204" pitchFamily="34" charset="-122"/>
                  <a:ea typeface="微软雅黑" panose="020B0503020204020204" pitchFamily="34" charset="-122"/>
                </a:rPr>
                <a:t>调动资源</a:t>
              </a:r>
            </a:p>
          </p:txBody>
        </p:sp>
        <p:sp>
          <p:nvSpPr>
            <p:cNvPr id="12" name="矩形 11">
              <a:extLst>
                <a:ext uri="{FF2B5EF4-FFF2-40B4-BE49-F238E27FC236}">
                  <a16:creationId xmlns:a16="http://schemas.microsoft.com/office/drawing/2014/main" id="{0A0B6060-0289-432A-B70A-2FF4C9208E3B}"/>
                </a:ext>
              </a:extLst>
            </p:cNvPr>
            <p:cNvSpPr/>
            <p:nvPr/>
          </p:nvSpPr>
          <p:spPr>
            <a:xfrm>
              <a:off x="4154959" y="3354944"/>
              <a:ext cx="1495887" cy="425229"/>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管理变革</a:t>
              </a:r>
            </a:p>
          </p:txBody>
        </p:sp>
        <p:sp>
          <p:nvSpPr>
            <p:cNvPr id="13" name="矩形 12">
              <a:extLst>
                <a:ext uri="{FF2B5EF4-FFF2-40B4-BE49-F238E27FC236}">
                  <a16:creationId xmlns:a16="http://schemas.microsoft.com/office/drawing/2014/main" id="{5334BCAB-E636-4496-8402-6BE67B8F69F8}"/>
                </a:ext>
              </a:extLst>
            </p:cNvPr>
            <p:cNvSpPr/>
            <p:nvPr/>
          </p:nvSpPr>
          <p:spPr>
            <a:xfrm>
              <a:off x="5451103" y="3429000"/>
              <a:ext cx="2016548" cy="425229"/>
            </a:xfrm>
            <a:prstGeom prst="rect">
              <a:avLst/>
            </a:prstGeom>
          </p:spPr>
          <p:txBody>
            <a:bodyPr wrap="square">
              <a:spAutoFit/>
            </a:bodyPr>
            <a:lstStyle/>
            <a:p>
              <a:pPr algn="r"/>
              <a:r>
                <a:rPr lang="zh-CN" altLang="en-US" sz="2000" dirty="0">
                  <a:latin typeface="微软雅黑" pitchFamily="34" charset="-122"/>
                  <a:ea typeface="微软雅黑" pitchFamily="34" charset="-122"/>
                </a:rPr>
                <a:t>组织调整</a:t>
              </a:r>
              <a:endParaRPr lang="zh-CN" altLang="en-US" sz="2000" dirty="0"/>
            </a:p>
          </p:txBody>
        </p:sp>
      </p:grpSp>
    </p:spTree>
    <p:extLst>
      <p:ext uri="{BB962C8B-B14F-4D97-AF65-F5344CB8AC3E}">
        <p14:creationId xmlns:p14="http://schemas.microsoft.com/office/powerpoint/2010/main" val="10022694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600"/>
                                        <p:tgtEl>
                                          <p:spTgt spid="6">
                                            <p:txEl>
                                              <p:pRg st="0" end="0"/>
                                            </p:txEl>
                                          </p:spTgt>
                                        </p:tgtEl>
                                      </p:cBhvr>
                                    </p:animEffect>
                                    <p:anim calcmode="lin" valueType="num">
                                      <p:cBhvr>
                                        <p:cTn id="13" dur="6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6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600"/>
                                        <p:tgtEl>
                                          <p:spTgt spid="6">
                                            <p:txEl>
                                              <p:pRg st="1" end="1"/>
                                            </p:txEl>
                                          </p:spTgt>
                                        </p:tgtEl>
                                      </p:cBhvr>
                                    </p:animEffect>
                                    <p:anim calcmode="lin" valueType="num">
                                      <p:cBhvr>
                                        <p:cTn id="20" dur="6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6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Effect transition="in" filter="fade">
                                      <p:cBhvr>
                                        <p:cTn id="26" dur="600"/>
                                        <p:tgtEl>
                                          <p:spTgt spid="6">
                                            <p:txEl>
                                              <p:pRg st="2" end="2"/>
                                            </p:txEl>
                                          </p:spTgt>
                                        </p:tgtEl>
                                      </p:cBhvr>
                                    </p:animEffect>
                                    <p:anim calcmode="lin" valueType="num">
                                      <p:cBhvr>
                                        <p:cTn id="27" dur="6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8" dur="6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Effect transition="in" filter="fade">
                                      <p:cBhvr>
                                        <p:cTn id="33" dur="600"/>
                                        <p:tgtEl>
                                          <p:spTgt spid="6">
                                            <p:txEl>
                                              <p:pRg st="3" end="3"/>
                                            </p:txEl>
                                          </p:spTgt>
                                        </p:tgtEl>
                                      </p:cBhvr>
                                    </p:animEffect>
                                    <p:anim calcmode="lin" valueType="num">
                                      <p:cBhvr>
                                        <p:cTn id="34" dur="6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5" dur="6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fade">
                                      <p:cBhvr>
                                        <p:cTn id="40" dur="600"/>
                                        <p:tgtEl>
                                          <p:spTgt spid="6">
                                            <p:txEl>
                                              <p:pRg st="4" end="4"/>
                                            </p:txEl>
                                          </p:spTgt>
                                        </p:tgtEl>
                                      </p:cBhvr>
                                    </p:animEffect>
                                    <p:anim calcmode="lin" valueType="num">
                                      <p:cBhvr>
                                        <p:cTn id="41" dur="6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2" dur="6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6">
                                            <p:txEl>
                                              <p:pRg st="0" end="0"/>
                                            </p:txEl>
                                          </p:spTgt>
                                        </p:tgtEl>
                                        <p:attrNameLst>
                                          <p:attrName>style.visibility</p:attrName>
                                        </p:attrNameLst>
                                      </p:cBhvr>
                                      <p:to>
                                        <p:strVal val="visible"/>
                                      </p:to>
                                    </p:set>
                                    <p:anim calcmode="lin" valueType="num">
                                      <p:cBhvr additive="base">
                                        <p:cTn id="4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6">
                                            <p:txEl>
                                              <p:pRg st="1" end="1"/>
                                            </p:txEl>
                                          </p:spTgt>
                                        </p:tgtEl>
                                        <p:attrNameLst>
                                          <p:attrName>style.visibility</p:attrName>
                                        </p:attrNameLst>
                                      </p:cBhvr>
                                      <p:to>
                                        <p:strVal val="visible"/>
                                      </p:to>
                                    </p:set>
                                    <p:anim calcmode="lin" valueType="num">
                                      <p:cBhvr additive="base">
                                        <p:cTn id="5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6">
                                            <p:txEl>
                                              <p:pRg st="2" end="2"/>
                                            </p:txEl>
                                          </p:spTgt>
                                        </p:tgtEl>
                                        <p:attrNameLst>
                                          <p:attrName>style.visibility</p:attrName>
                                        </p:attrNameLst>
                                      </p:cBhvr>
                                      <p:to>
                                        <p:strVal val="visible"/>
                                      </p:to>
                                    </p:set>
                                    <p:anim calcmode="lin" valueType="num">
                                      <p:cBhvr additive="base">
                                        <p:cTn id="5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2" end="2"/>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6">
                                            <p:txEl>
                                              <p:pRg st="3" end="3"/>
                                            </p:txEl>
                                          </p:spTgt>
                                        </p:tgtEl>
                                        <p:attrNameLst>
                                          <p:attrName>style.visibility</p:attrName>
                                        </p:attrNameLst>
                                      </p:cBhvr>
                                      <p:to>
                                        <p:strVal val="visible"/>
                                      </p:to>
                                    </p:set>
                                    <p:anim calcmode="lin" valueType="num">
                                      <p:cBhvr additive="base">
                                        <p:cTn id="5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6">
                                            <p:txEl>
                                              <p:pRg st="3" end="3"/>
                                            </p:txEl>
                                          </p:spTgt>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6">
                                            <p:txEl>
                                              <p:pRg st="4" end="4"/>
                                            </p:txEl>
                                          </p:spTgt>
                                        </p:tgtEl>
                                        <p:attrNameLst>
                                          <p:attrName>style.visibility</p:attrName>
                                        </p:attrNameLst>
                                      </p:cBhvr>
                                      <p:to>
                                        <p:strVal val="visible"/>
                                      </p:to>
                                    </p:set>
                                    <p:anim calcmode="lin" valueType="num">
                                      <p:cBhvr additive="base">
                                        <p:cTn id="63"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23" presetClass="entr" presetSubtype="36" fill="hold"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p:cTn id="68" dur="500" fill="hold"/>
                                        <p:tgtEl>
                                          <p:spTgt spid="7"/>
                                        </p:tgtEl>
                                        <p:attrNameLst>
                                          <p:attrName>ppt_w</p:attrName>
                                        </p:attrNameLst>
                                      </p:cBhvr>
                                      <p:tavLst>
                                        <p:tav tm="0">
                                          <p:val>
                                            <p:strVal val="(6*min(max(#ppt_w*#ppt_h,.3),1)-7.4)/-.7*#ppt_w"/>
                                          </p:val>
                                        </p:tav>
                                        <p:tav tm="100000">
                                          <p:val>
                                            <p:strVal val="#ppt_w"/>
                                          </p:val>
                                        </p:tav>
                                      </p:tavLst>
                                    </p:anim>
                                    <p:anim calcmode="lin" valueType="num">
                                      <p:cBhvr>
                                        <p:cTn id="69" dur="500" fill="hold"/>
                                        <p:tgtEl>
                                          <p:spTgt spid="7"/>
                                        </p:tgtEl>
                                        <p:attrNameLst>
                                          <p:attrName>ppt_h</p:attrName>
                                        </p:attrNameLst>
                                      </p:cBhvr>
                                      <p:tavLst>
                                        <p:tav tm="0">
                                          <p:val>
                                            <p:strVal val="(6*min(max(#ppt_w*#ppt_h,.3),1)-7.4)/-.7*#ppt_h"/>
                                          </p:val>
                                        </p:tav>
                                        <p:tav tm="100000">
                                          <p:val>
                                            <p:strVal val="#ppt_h"/>
                                          </p:val>
                                        </p:tav>
                                      </p:tavLst>
                                    </p:anim>
                                    <p:anim calcmode="lin" valueType="num">
                                      <p:cBhvr>
                                        <p:cTn id="70" dur="500" fill="hold"/>
                                        <p:tgtEl>
                                          <p:spTgt spid="7"/>
                                        </p:tgtEl>
                                        <p:attrNameLst>
                                          <p:attrName>ppt_x</p:attrName>
                                        </p:attrNameLst>
                                      </p:cBhvr>
                                      <p:tavLst>
                                        <p:tav tm="0">
                                          <p:val>
                                            <p:fltVal val="0.5"/>
                                          </p:val>
                                        </p:tav>
                                        <p:tav tm="100000">
                                          <p:val>
                                            <p:strVal val="#ppt_x"/>
                                          </p:val>
                                        </p:tav>
                                      </p:tavLst>
                                    </p:anim>
                                    <p:anim calcmode="lin" valueType="num">
                                      <p:cBhvr>
                                        <p:cTn id="71" dur="500" fill="hold"/>
                                        <p:tgtEl>
                                          <p:spTgt spid="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1"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97575" y="2411413"/>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文本框 4"/>
          <p:cNvSpPr txBox="1">
            <a:spLocks noChangeArrowheads="1"/>
          </p:cNvSpPr>
          <p:nvPr/>
        </p:nvSpPr>
        <p:spPr bwMode="auto">
          <a:xfrm>
            <a:off x="295274" y="561975"/>
            <a:ext cx="29622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一、多媒体课件的概念</a:t>
            </a:r>
          </a:p>
        </p:txBody>
      </p:sp>
      <p:sp>
        <p:nvSpPr>
          <p:cNvPr id="64" name="Oval 47"/>
          <p:cNvSpPr/>
          <p:nvPr/>
        </p:nvSpPr>
        <p:spPr bwMode="auto">
          <a:xfrm>
            <a:off x="5361782" y="2984500"/>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endParaRPr>
          </a:p>
        </p:txBody>
      </p:sp>
      <p:sp>
        <p:nvSpPr>
          <p:cNvPr id="65" name="Freeform 122"/>
          <p:cNvSpPr>
            <a:spLocks/>
          </p:cNvSpPr>
          <p:nvPr/>
        </p:nvSpPr>
        <p:spPr bwMode="auto">
          <a:xfrm>
            <a:off x="5899945" y="3536950"/>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矩形 22"/>
          <p:cNvSpPr>
            <a:spLocks noChangeArrowheads="1"/>
          </p:cNvSpPr>
          <p:nvPr/>
        </p:nvSpPr>
        <p:spPr bwMode="auto">
          <a:xfrm>
            <a:off x="1004986" y="2411413"/>
            <a:ext cx="4356796" cy="31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457200">
              <a:lnSpc>
                <a:spcPct val="150000"/>
              </a:lnSpc>
              <a:spcBef>
                <a:spcPct val="20000"/>
              </a:spcBef>
              <a:buNone/>
            </a:pPr>
            <a:r>
              <a:rPr lang="zh-CN" altLang="en-US" sz="2000" dirty="0">
                <a:latin typeface="微软雅黑" panose="020B0503020204020204" pitchFamily="34" charset="-122"/>
                <a:ea typeface="微软雅黑" panose="020B0503020204020204" pitchFamily="34" charset="-122"/>
                <a:sym typeface="Arial" panose="020B0604020202020204" pitchFamily="34" charset="0"/>
              </a:rPr>
              <a:t>多媒体课件是在一定的现代教育理论和学习理论指导下，根据教学目标设计的、反映某种教学策略的、以多媒体表现形式呈现教学内容的计算机教学软件。它是以计算机为核心，交互地综合处理文本、图形、图像、动画、音频和视频等多种信息的一种教学软件。</a:t>
            </a:r>
            <a:endParaRPr lang="en-US" altLang="zh-CN" sz="20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11"/>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414166729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5" name="矩形 3">
            <a:extLst>
              <a:ext uri="{FF2B5EF4-FFF2-40B4-BE49-F238E27FC236}">
                <a16:creationId xmlns:a16="http://schemas.microsoft.com/office/drawing/2014/main" id="{5E50871D-CE18-46EF-A627-C59753A50E83}"/>
              </a:ext>
            </a:extLst>
          </p:cNvPr>
          <p:cNvSpPr>
            <a:spLocks noChangeArrowheads="1"/>
          </p:cNvSpPr>
          <p:nvPr/>
        </p:nvSpPr>
        <p:spPr bwMode="auto">
          <a:xfrm>
            <a:off x="2592130" y="1728141"/>
            <a:ext cx="58835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latin typeface="微软雅黑" pitchFamily="34" charset="-122"/>
                <a:ea typeface="微软雅黑" pitchFamily="34" charset="-122"/>
              </a:rPr>
              <a:t>下半年华南地区销售业绩提升非常快</a:t>
            </a:r>
          </a:p>
        </p:txBody>
      </p:sp>
      <p:graphicFrame>
        <p:nvGraphicFramePr>
          <p:cNvPr id="6" name="表格 5">
            <a:extLst>
              <a:ext uri="{FF2B5EF4-FFF2-40B4-BE49-F238E27FC236}">
                <a16:creationId xmlns:a16="http://schemas.microsoft.com/office/drawing/2014/main" id="{6057376E-B9CE-481A-9EA6-9F2DE0E012EA}"/>
              </a:ext>
            </a:extLst>
          </p:cNvPr>
          <p:cNvGraphicFramePr>
            <a:graphicFrameLocks noGrp="1"/>
          </p:cNvGraphicFramePr>
          <p:nvPr/>
        </p:nvGraphicFramePr>
        <p:xfrm>
          <a:off x="2329770" y="2463481"/>
          <a:ext cx="6354762" cy="2793052"/>
        </p:xfrm>
        <a:graphic>
          <a:graphicData uri="http://schemas.openxmlformats.org/drawingml/2006/table">
            <a:tbl>
              <a:tblPr/>
              <a:tblGrid>
                <a:gridCol w="1498600">
                  <a:extLst>
                    <a:ext uri="{9D8B030D-6E8A-4147-A177-3AD203B41FA5}">
                      <a16:colId xmlns:a16="http://schemas.microsoft.com/office/drawing/2014/main" val="20000"/>
                    </a:ext>
                  </a:extLst>
                </a:gridCol>
                <a:gridCol w="1498600">
                  <a:extLst>
                    <a:ext uri="{9D8B030D-6E8A-4147-A177-3AD203B41FA5}">
                      <a16:colId xmlns:a16="http://schemas.microsoft.com/office/drawing/2014/main" val="20001"/>
                    </a:ext>
                  </a:extLst>
                </a:gridCol>
                <a:gridCol w="1735137">
                  <a:extLst>
                    <a:ext uri="{9D8B030D-6E8A-4147-A177-3AD203B41FA5}">
                      <a16:colId xmlns:a16="http://schemas.microsoft.com/office/drawing/2014/main" val="20002"/>
                    </a:ext>
                  </a:extLst>
                </a:gridCol>
                <a:gridCol w="1622425">
                  <a:extLst>
                    <a:ext uri="{9D8B030D-6E8A-4147-A177-3AD203B41FA5}">
                      <a16:colId xmlns:a16="http://schemas.microsoft.com/office/drawing/2014/main" val="20003"/>
                    </a:ext>
                  </a:extLst>
                </a:gridCol>
              </a:tblGrid>
              <a:tr h="687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600" b="1" i="0" u="none" strike="noStrike" cap="none" normalizeH="0" baseline="0" dirty="0">
                        <a:ln>
                          <a:noFill/>
                        </a:ln>
                        <a:solidFill>
                          <a:schemeClr val="tx1"/>
                        </a:solidFill>
                        <a:effectLst/>
                        <a:latin typeface="Arial" charset="0"/>
                        <a:ea typeface="宋体" charset="-122"/>
                      </a:endParaRPr>
                    </a:p>
                  </a:txBody>
                  <a:tcPr marL="197534" marR="197534" marT="98744" marB="98744" horzOverflow="overflow">
                    <a:lnL>
                      <a:noFill/>
                    </a:lnL>
                    <a:lnR>
                      <a:noFill/>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a:ln>
                            <a:noFill/>
                          </a:ln>
                          <a:solidFill>
                            <a:schemeClr val="tx1"/>
                          </a:solidFill>
                          <a:effectLst/>
                          <a:latin typeface="Arial" charset="0"/>
                          <a:ea typeface="宋体" charset="-122"/>
                        </a:rPr>
                        <a:t>上半年</a:t>
                      </a:r>
                    </a:p>
                  </a:txBody>
                  <a:tcPr marL="197534" marR="197534" marT="98744" marB="98744" horzOverflow="overflow">
                    <a:lnL>
                      <a:noFill/>
                    </a:lnL>
                    <a:lnR>
                      <a:noFill/>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a:ln>
                            <a:noFill/>
                          </a:ln>
                          <a:solidFill>
                            <a:schemeClr val="tx1"/>
                          </a:solidFill>
                          <a:effectLst/>
                          <a:latin typeface="Arial" charset="0"/>
                          <a:ea typeface="宋体" charset="-122"/>
                        </a:rPr>
                        <a:t>下半年</a:t>
                      </a:r>
                    </a:p>
                  </a:txBody>
                  <a:tcPr marL="197534" marR="197534" marT="98744" marB="98744" horzOverflow="overflow">
                    <a:lnL>
                      <a:noFill/>
                    </a:lnL>
                    <a:lnR>
                      <a:noFill/>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a:ln>
                            <a:noFill/>
                          </a:ln>
                          <a:solidFill>
                            <a:schemeClr val="tx1"/>
                          </a:solidFill>
                          <a:effectLst/>
                          <a:latin typeface="Arial" charset="0"/>
                          <a:ea typeface="宋体" charset="-122"/>
                        </a:rPr>
                        <a:t>合计</a:t>
                      </a:r>
                    </a:p>
                  </a:txBody>
                  <a:tcPr marL="197534" marR="197534" marT="98744" marB="98744" horzOverflow="overflow">
                    <a:lnL>
                      <a:noFill/>
                    </a:lnL>
                    <a:lnR>
                      <a:noFill/>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87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dirty="0">
                          <a:ln>
                            <a:noFill/>
                          </a:ln>
                          <a:solidFill>
                            <a:schemeClr val="tx1"/>
                          </a:solidFill>
                          <a:effectLst/>
                          <a:latin typeface="Arial" charset="0"/>
                          <a:ea typeface="宋体" charset="-122"/>
                        </a:rPr>
                        <a:t>华北</a:t>
                      </a:r>
                    </a:p>
                  </a:txBody>
                  <a:tcPr marL="197534" marR="197534" marT="98744" marB="98744" horzOverflow="overflow">
                    <a:lnL>
                      <a:noFill/>
                    </a:lnL>
                    <a:lnR>
                      <a:noFill/>
                    </a:lnR>
                    <a:lnT w="12700" cap="flat" cmpd="sng" algn="ctr">
                      <a:solidFill>
                        <a:srgbClr val="4BACC6"/>
                      </a:solidFill>
                      <a:prstDash val="solid"/>
                      <a:round/>
                      <a:headEnd type="none" w="med" len="med"/>
                      <a:tailEnd type="none" w="med" len="med"/>
                    </a:lnT>
                    <a:lnB>
                      <a:noFill/>
                    </a:lnB>
                    <a:lnTlToBr>
                      <a:noFill/>
                    </a:lnTlToBr>
                    <a:lnBlToTr>
                      <a:noFill/>
                    </a:lnBlToTr>
                    <a:solidFill>
                      <a:srgbClr val="4BACC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a:ln>
                            <a:noFill/>
                          </a:ln>
                          <a:solidFill>
                            <a:schemeClr val="tx1"/>
                          </a:solidFill>
                          <a:effectLst/>
                          <a:latin typeface="Arial" charset="0"/>
                          <a:ea typeface="宋体" charset="-122"/>
                        </a:rPr>
                        <a:t>25%</a:t>
                      </a:r>
                    </a:p>
                  </a:txBody>
                  <a:tcPr marL="197534" marR="197534" marT="98744" marB="98744" anchor="ctr" horzOverflow="overflow">
                    <a:lnL>
                      <a:noFill/>
                    </a:lnL>
                    <a:lnR>
                      <a:noFill/>
                    </a:lnR>
                    <a:lnT w="12700" cap="flat" cmpd="sng" algn="ctr">
                      <a:solidFill>
                        <a:srgbClr val="4BACC6"/>
                      </a:solidFill>
                      <a:prstDash val="solid"/>
                      <a:round/>
                      <a:headEnd type="none" w="med" len="med"/>
                      <a:tailEnd type="none" w="med" len="med"/>
                    </a:lnT>
                    <a:lnB>
                      <a:noFill/>
                    </a:lnB>
                    <a:lnTlToBr>
                      <a:noFill/>
                    </a:lnTlToBr>
                    <a:lnBlToTr>
                      <a:noFill/>
                    </a:lnBlToTr>
                    <a:solidFill>
                      <a:srgbClr val="4BACC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a:ln>
                            <a:noFill/>
                          </a:ln>
                          <a:solidFill>
                            <a:schemeClr val="tx1"/>
                          </a:solidFill>
                          <a:effectLst/>
                          <a:latin typeface="Arial" charset="0"/>
                          <a:ea typeface="宋体" charset="-122"/>
                        </a:rPr>
                        <a:t>25%</a:t>
                      </a:r>
                    </a:p>
                  </a:txBody>
                  <a:tcPr marL="197534" marR="197534" marT="98744" marB="98744" horzOverflow="overflow">
                    <a:lnL>
                      <a:noFill/>
                    </a:lnL>
                    <a:lnR>
                      <a:noFill/>
                    </a:lnR>
                    <a:lnT w="12700" cap="flat" cmpd="sng" algn="ctr">
                      <a:solidFill>
                        <a:srgbClr val="4BACC6"/>
                      </a:solidFill>
                      <a:prstDash val="solid"/>
                      <a:round/>
                      <a:headEnd type="none" w="med" len="med"/>
                      <a:tailEnd type="none" w="med" len="med"/>
                    </a:lnT>
                    <a:lnB>
                      <a:noFill/>
                    </a:lnB>
                    <a:lnTlToBr>
                      <a:noFill/>
                    </a:lnTlToBr>
                    <a:lnBlToTr>
                      <a:noFill/>
                    </a:lnBlToTr>
                    <a:solidFill>
                      <a:srgbClr val="4BACC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a:ln>
                            <a:noFill/>
                          </a:ln>
                          <a:solidFill>
                            <a:schemeClr val="tx1"/>
                          </a:solidFill>
                          <a:effectLst/>
                          <a:latin typeface="Arial" charset="0"/>
                          <a:ea typeface="宋体" charset="-122"/>
                        </a:rPr>
                        <a:t>50%</a:t>
                      </a:r>
                    </a:p>
                  </a:txBody>
                  <a:tcPr marL="197534" marR="197534" marT="98744" marB="98744" anchor="ctr" horzOverflow="overflow">
                    <a:lnL>
                      <a:noFill/>
                    </a:lnL>
                    <a:lnR>
                      <a:noFill/>
                    </a:lnR>
                    <a:lnT w="12700" cap="flat" cmpd="sng" algn="ctr">
                      <a:solidFill>
                        <a:srgbClr val="4BACC6"/>
                      </a:solidFill>
                      <a:prstDash val="solid"/>
                      <a:round/>
                      <a:headEnd type="none" w="med" len="med"/>
                      <a:tailEnd type="none" w="med" len="med"/>
                    </a:lnT>
                    <a:lnB>
                      <a:noFill/>
                    </a:lnB>
                    <a:lnTlToBr>
                      <a:noFill/>
                    </a:lnTlToBr>
                    <a:lnBlToTr>
                      <a:noFill/>
                    </a:lnBlToTr>
                    <a:solidFill>
                      <a:srgbClr val="4BACC6">
                        <a:alpha val="20000"/>
                      </a:srgbClr>
                    </a:solidFill>
                  </a:tcPr>
                </a:tc>
                <a:extLst>
                  <a:ext uri="{0D108BD9-81ED-4DB2-BD59-A6C34878D82A}">
                    <a16:rowId xmlns:a16="http://schemas.microsoft.com/office/drawing/2014/main" val="10001"/>
                  </a:ext>
                </a:extLst>
              </a:tr>
              <a:tr h="687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dirty="0">
                          <a:ln>
                            <a:noFill/>
                          </a:ln>
                          <a:solidFill>
                            <a:schemeClr val="tx1"/>
                          </a:solidFill>
                          <a:effectLst/>
                          <a:latin typeface="Arial" charset="0"/>
                          <a:ea typeface="宋体" charset="-122"/>
                        </a:rPr>
                        <a:t>华中</a:t>
                      </a:r>
                    </a:p>
                  </a:txBody>
                  <a:tcPr marL="197534" marR="197534" marT="98744" marB="98744"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a:ln>
                            <a:noFill/>
                          </a:ln>
                          <a:solidFill>
                            <a:schemeClr val="tx1"/>
                          </a:solidFill>
                          <a:effectLst/>
                          <a:latin typeface="Arial" charset="0"/>
                          <a:ea typeface="宋体" charset="-122"/>
                        </a:rPr>
                        <a:t>55%</a:t>
                      </a:r>
                    </a:p>
                  </a:txBody>
                  <a:tcPr marL="197534" marR="197534" marT="98744" marB="9874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a:ln>
                            <a:noFill/>
                          </a:ln>
                          <a:solidFill>
                            <a:schemeClr val="tx1"/>
                          </a:solidFill>
                          <a:effectLst/>
                          <a:latin typeface="Arial" charset="0"/>
                          <a:ea typeface="宋体" charset="-122"/>
                        </a:rPr>
                        <a:t>15%</a:t>
                      </a:r>
                    </a:p>
                  </a:txBody>
                  <a:tcPr marL="197534" marR="197534" marT="98744" marB="98744"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dirty="0">
                          <a:ln>
                            <a:noFill/>
                          </a:ln>
                          <a:solidFill>
                            <a:schemeClr val="tx1"/>
                          </a:solidFill>
                          <a:effectLst/>
                          <a:latin typeface="Arial" charset="0"/>
                          <a:ea typeface="宋体" charset="-122"/>
                        </a:rPr>
                        <a:t>70%</a:t>
                      </a:r>
                    </a:p>
                  </a:txBody>
                  <a:tcPr marL="197534" marR="197534" marT="98744" marB="98744"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7302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dirty="0">
                          <a:ln>
                            <a:noFill/>
                          </a:ln>
                          <a:solidFill>
                            <a:schemeClr val="tx1"/>
                          </a:solidFill>
                          <a:effectLst/>
                          <a:latin typeface="Arial" charset="0"/>
                          <a:ea typeface="宋体" charset="-122"/>
                        </a:rPr>
                        <a:t>华南</a:t>
                      </a:r>
                    </a:p>
                  </a:txBody>
                  <a:tcPr marL="197534" marR="197534" marT="98744" marB="98744" horzOverflow="overflow">
                    <a:lnL>
                      <a:noFill/>
                    </a:lnL>
                    <a:lnR>
                      <a:noFill/>
                    </a:lnR>
                    <a:lnT>
                      <a:noFill/>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dirty="0">
                          <a:ln>
                            <a:noFill/>
                          </a:ln>
                          <a:solidFill>
                            <a:schemeClr val="tx1"/>
                          </a:solidFill>
                          <a:effectLst/>
                          <a:latin typeface="Arial" charset="0"/>
                          <a:ea typeface="宋体" charset="-122"/>
                        </a:rPr>
                        <a:t>10%</a:t>
                      </a:r>
                    </a:p>
                  </a:txBody>
                  <a:tcPr marL="197534" marR="197534" marT="98744" marB="98744" anchor="ctr" horzOverflow="overflow">
                    <a:lnL>
                      <a:noFill/>
                    </a:lnL>
                    <a:lnR>
                      <a:noFill/>
                    </a:lnR>
                    <a:lnT>
                      <a:noFill/>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3500" b="1" i="0" u="none" strike="noStrike" cap="none" normalizeH="0" baseline="0" dirty="0">
                          <a:ln>
                            <a:noFill/>
                          </a:ln>
                          <a:solidFill>
                            <a:srgbClr val="FF0000"/>
                          </a:solidFill>
                          <a:effectLst/>
                          <a:latin typeface="Arial" charset="0"/>
                          <a:ea typeface="宋体" charset="-122"/>
                        </a:rPr>
                        <a:t>80%</a:t>
                      </a:r>
                      <a:endParaRPr kumimoji="0" lang="en-US" altLang="zh-CN" sz="3500" b="1" i="0" u="none" strike="noStrike" cap="none" normalizeH="0" baseline="0" dirty="0">
                        <a:ln>
                          <a:noFill/>
                        </a:ln>
                        <a:solidFill>
                          <a:srgbClr val="FF0000"/>
                        </a:solidFill>
                        <a:effectLst/>
                        <a:latin typeface="黑体" pitchFamily="2" charset="-122"/>
                        <a:ea typeface="黑体" pitchFamily="2" charset="-122"/>
                      </a:endParaRPr>
                    </a:p>
                  </a:txBody>
                  <a:tcPr marL="197534" marR="197534" marT="98744" marB="98744" horzOverflow="overflow">
                    <a:lnL>
                      <a:noFill/>
                    </a:lnL>
                    <a:lnR>
                      <a:noFill/>
                    </a:lnR>
                    <a:lnT>
                      <a:noFill/>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dirty="0">
                          <a:ln>
                            <a:noFill/>
                          </a:ln>
                          <a:solidFill>
                            <a:schemeClr val="tx1"/>
                          </a:solidFill>
                          <a:effectLst/>
                          <a:latin typeface="Arial" charset="0"/>
                          <a:ea typeface="宋体" charset="-122"/>
                        </a:rPr>
                        <a:t>90%</a:t>
                      </a:r>
                    </a:p>
                  </a:txBody>
                  <a:tcPr marL="197534" marR="197534" marT="98744" marB="98744" anchor="ctr" horzOverflow="overflow">
                    <a:lnL>
                      <a:noFill/>
                    </a:lnL>
                    <a:lnR>
                      <a:noFill/>
                    </a:lnR>
                    <a:lnT>
                      <a:noFill/>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extLst>
                  <a:ext uri="{0D108BD9-81ED-4DB2-BD59-A6C34878D82A}">
                    <a16:rowId xmlns:a16="http://schemas.microsoft.com/office/drawing/2014/main" val="10003"/>
                  </a:ext>
                </a:extLst>
              </a:tr>
            </a:tbl>
          </a:graphicData>
        </a:graphic>
      </p:graphicFrame>
      <p:pic>
        <p:nvPicPr>
          <p:cNvPr id="7" name="Picture 3" descr="E:\自用\输变电生产人员\讲义制作规范及技巧\图片\备用\pic3474.jpg">
            <a:extLst>
              <a:ext uri="{FF2B5EF4-FFF2-40B4-BE49-F238E27FC236}">
                <a16:creationId xmlns:a16="http://schemas.microsoft.com/office/drawing/2014/main" id="{94D49B40-547E-4B96-84BE-542C4FC4ABC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65765" y="3082378"/>
            <a:ext cx="3213833" cy="2412909"/>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60041853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5" name="矩形 3">
            <a:extLst>
              <a:ext uri="{FF2B5EF4-FFF2-40B4-BE49-F238E27FC236}">
                <a16:creationId xmlns:a16="http://schemas.microsoft.com/office/drawing/2014/main" id="{0CD924B8-A2AB-4A21-8196-7B53FFCBC56B}"/>
              </a:ext>
            </a:extLst>
          </p:cNvPr>
          <p:cNvSpPr>
            <a:spLocks noChangeArrowheads="1"/>
          </p:cNvSpPr>
          <p:nvPr/>
        </p:nvSpPr>
        <p:spPr bwMode="auto">
          <a:xfrm>
            <a:off x="2447551" y="1700586"/>
            <a:ext cx="58835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latin typeface="微软雅黑" pitchFamily="34" charset="-122"/>
                <a:ea typeface="微软雅黑" pitchFamily="34" charset="-122"/>
              </a:rPr>
              <a:t>下半年华南地区销售业绩提升非常快</a:t>
            </a:r>
          </a:p>
        </p:txBody>
      </p:sp>
      <p:grpSp>
        <p:nvGrpSpPr>
          <p:cNvPr id="6" name="组合 122">
            <a:extLst>
              <a:ext uri="{FF2B5EF4-FFF2-40B4-BE49-F238E27FC236}">
                <a16:creationId xmlns:a16="http://schemas.microsoft.com/office/drawing/2014/main" id="{6F17CD54-5E06-41ED-AD55-62E3271258A6}"/>
              </a:ext>
            </a:extLst>
          </p:cNvPr>
          <p:cNvGrpSpPr>
            <a:grpSpLocks/>
          </p:cNvGrpSpPr>
          <p:nvPr/>
        </p:nvGrpSpPr>
        <p:grpSpPr bwMode="auto">
          <a:xfrm>
            <a:off x="2369022" y="2545979"/>
            <a:ext cx="6031330" cy="2994659"/>
            <a:chOff x="1857636" y="1594664"/>
            <a:chExt cx="3800975" cy="1889278"/>
          </a:xfrm>
        </p:grpSpPr>
        <p:grpSp>
          <p:nvGrpSpPr>
            <p:cNvPr id="7" name="五边形 9">
              <a:extLst>
                <a:ext uri="{FF2B5EF4-FFF2-40B4-BE49-F238E27FC236}">
                  <a16:creationId xmlns:a16="http://schemas.microsoft.com/office/drawing/2014/main" id="{A7112B3C-D510-4735-B524-A5C432F4FFCE}"/>
                </a:ext>
              </a:extLst>
            </p:cNvPr>
            <p:cNvGrpSpPr>
              <a:grpSpLocks/>
            </p:cNvGrpSpPr>
            <p:nvPr/>
          </p:nvGrpSpPr>
          <p:grpSpPr bwMode="auto">
            <a:xfrm>
              <a:off x="1857636" y="1634084"/>
              <a:ext cx="1056476" cy="623029"/>
              <a:chOff x="1469136" y="2919984"/>
              <a:chExt cx="1676400" cy="987552"/>
            </a:xfrm>
          </p:grpSpPr>
          <p:pic>
            <p:nvPicPr>
              <p:cNvPr id="51" name="五边形 9">
                <a:extLst>
                  <a:ext uri="{FF2B5EF4-FFF2-40B4-BE49-F238E27FC236}">
                    <a16:creationId xmlns:a16="http://schemas.microsoft.com/office/drawing/2014/main" id="{7A952913-417A-45D6-BE53-EC8679FA4858}"/>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69136" y="2919984"/>
                <a:ext cx="1676400" cy="987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 Box 6">
                <a:extLst>
                  <a:ext uri="{FF2B5EF4-FFF2-40B4-BE49-F238E27FC236}">
                    <a16:creationId xmlns:a16="http://schemas.microsoft.com/office/drawing/2014/main" id="{849CABD5-8806-46C1-9623-6C40CF71B414}"/>
                  </a:ext>
                </a:extLst>
              </p:cNvPr>
              <p:cNvSpPr txBox="1">
                <a:spLocks noChangeArrowheads="1"/>
              </p:cNvSpPr>
              <p:nvPr/>
            </p:nvSpPr>
            <p:spPr bwMode="auto">
              <a:xfrm rot="5400000">
                <a:off x="1896009" y="3175850"/>
                <a:ext cx="7507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spcAft>
                    <a:spcPts val="600"/>
                  </a:spcAft>
                </a:pPr>
                <a:endParaRPr lang="zh-CN" altLang="zh-CN">
                  <a:latin typeface="宋体" charset="-122"/>
                </a:endParaRPr>
              </a:p>
            </p:txBody>
          </p:sp>
        </p:grpSp>
        <p:sp>
          <p:nvSpPr>
            <p:cNvPr id="8" name="矩形 5">
              <a:extLst>
                <a:ext uri="{FF2B5EF4-FFF2-40B4-BE49-F238E27FC236}">
                  <a16:creationId xmlns:a16="http://schemas.microsoft.com/office/drawing/2014/main" id="{2411E656-1B28-46F7-A212-D647D633B6FC}"/>
                </a:ext>
              </a:extLst>
            </p:cNvPr>
            <p:cNvSpPr>
              <a:spLocks noChangeArrowheads="1"/>
            </p:cNvSpPr>
            <p:nvPr/>
          </p:nvSpPr>
          <p:spPr bwMode="auto">
            <a:xfrm>
              <a:off x="2096283" y="1762882"/>
              <a:ext cx="620721" cy="29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latin typeface="微软雅黑" pitchFamily="34" charset="-122"/>
                  <a:ea typeface="微软雅黑" pitchFamily="34" charset="-122"/>
                </a:rPr>
                <a:t>华 北</a:t>
              </a:r>
            </a:p>
          </p:txBody>
        </p:sp>
        <p:grpSp>
          <p:nvGrpSpPr>
            <p:cNvPr id="9" name="五边形 11">
              <a:extLst>
                <a:ext uri="{FF2B5EF4-FFF2-40B4-BE49-F238E27FC236}">
                  <a16:creationId xmlns:a16="http://schemas.microsoft.com/office/drawing/2014/main" id="{5CF2E3C3-DE86-4AFA-8CD8-E9F6A23AADEE}"/>
                </a:ext>
              </a:extLst>
            </p:cNvPr>
            <p:cNvGrpSpPr>
              <a:grpSpLocks/>
            </p:cNvGrpSpPr>
            <p:nvPr/>
          </p:nvGrpSpPr>
          <p:grpSpPr bwMode="auto">
            <a:xfrm>
              <a:off x="1857636" y="2237884"/>
              <a:ext cx="1056476" cy="626875"/>
              <a:chOff x="1469136" y="3877056"/>
              <a:chExt cx="1676400" cy="993648"/>
            </a:xfrm>
          </p:grpSpPr>
          <p:pic>
            <p:nvPicPr>
              <p:cNvPr id="49" name="五边形 11">
                <a:extLst>
                  <a:ext uri="{FF2B5EF4-FFF2-40B4-BE49-F238E27FC236}">
                    <a16:creationId xmlns:a16="http://schemas.microsoft.com/office/drawing/2014/main" id="{099F52F4-1DA8-4EE7-B879-97C1798FFAA8}"/>
                  </a:ext>
                </a:extLst>
              </p:cNvP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69136" y="3877056"/>
                <a:ext cx="1676400" cy="993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 Box 10">
                <a:extLst>
                  <a:ext uri="{FF2B5EF4-FFF2-40B4-BE49-F238E27FC236}">
                    <a16:creationId xmlns:a16="http://schemas.microsoft.com/office/drawing/2014/main" id="{6C442F60-103C-416B-A4B7-FC24CA0FB023}"/>
                  </a:ext>
                </a:extLst>
              </p:cNvPr>
              <p:cNvSpPr txBox="1">
                <a:spLocks noChangeArrowheads="1"/>
              </p:cNvSpPr>
              <p:nvPr/>
            </p:nvSpPr>
            <p:spPr bwMode="auto">
              <a:xfrm rot="5400000">
                <a:off x="1896009" y="4137292"/>
                <a:ext cx="7507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spcAft>
                    <a:spcPts val="600"/>
                  </a:spcAft>
                </a:pPr>
                <a:endParaRPr lang="zh-CN" altLang="zh-CN">
                  <a:latin typeface="宋体" charset="-122"/>
                </a:endParaRPr>
              </a:p>
            </p:txBody>
          </p:sp>
        </p:grpSp>
        <p:sp>
          <p:nvSpPr>
            <p:cNvPr id="10" name="矩形 7">
              <a:extLst>
                <a:ext uri="{FF2B5EF4-FFF2-40B4-BE49-F238E27FC236}">
                  <a16:creationId xmlns:a16="http://schemas.microsoft.com/office/drawing/2014/main" id="{60E1048C-48D3-4A39-B203-F6BBE3475A8F}"/>
                </a:ext>
              </a:extLst>
            </p:cNvPr>
            <p:cNvSpPr>
              <a:spLocks noChangeArrowheads="1"/>
            </p:cNvSpPr>
            <p:nvPr/>
          </p:nvSpPr>
          <p:spPr bwMode="auto">
            <a:xfrm>
              <a:off x="2096283" y="2369439"/>
              <a:ext cx="620721" cy="29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latin typeface="微软雅黑" pitchFamily="34" charset="-122"/>
                  <a:ea typeface="微软雅黑" pitchFamily="34" charset="-122"/>
                </a:rPr>
                <a:t>华 中</a:t>
              </a:r>
            </a:p>
          </p:txBody>
        </p:sp>
        <p:grpSp>
          <p:nvGrpSpPr>
            <p:cNvPr id="11" name="五边形 13">
              <a:extLst>
                <a:ext uri="{FF2B5EF4-FFF2-40B4-BE49-F238E27FC236}">
                  <a16:creationId xmlns:a16="http://schemas.microsoft.com/office/drawing/2014/main" id="{D0148719-F992-4221-A8C5-32B3DDBFFF55}"/>
                </a:ext>
              </a:extLst>
            </p:cNvPr>
            <p:cNvGrpSpPr>
              <a:grpSpLocks/>
            </p:cNvGrpSpPr>
            <p:nvPr/>
          </p:nvGrpSpPr>
          <p:grpSpPr bwMode="auto">
            <a:xfrm>
              <a:off x="1857636" y="2860913"/>
              <a:ext cx="1056476" cy="623029"/>
              <a:chOff x="1469136" y="4864608"/>
              <a:chExt cx="1676400" cy="987552"/>
            </a:xfrm>
          </p:grpSpPr>
          <p:pic>
            <p:nvPicPr>
              <p:cNvPr id="47" name="五边形 13">
                <a:extLst>
                  <a:ext uri="{FF2B5EF4-FFF2-40B4-BE49-F238E27FC236}">
                    <a16:creationId xmlns:a16="http://schemas.microsoft.com/office/drawing/2014/main" id="{2CE47270-3C60-4FA6-B650-DAF2DE21C962}"/>
                  </a:ext>
                </a:extLst>
              </p:cNvPr>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69136" y="4864608"/>
                <a:ext cx="1676400" cy="987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 Box 14">
                <a:extLst>
                  <a:ext uri="{FF2B5EF4-FFF2-40B4-BE49-F238E27FC236}">
                    <a16:creationId xmlns:a16="http://schemas.microsoft.com/office/drawing/2014/main" id="{8E473621-A333-437A-AC0A-2DC2E41EA083}"/>
                  </a:ext>
                </a:extLst>
              </p:cNvPr>
              <p:cNvSpPr txBox="1">
                <a:spLocks noChangeArrowheads="1"/>
              </p:cNvSpPr>
              <p:nvPr/>
            </p:nvSpPr>
            <p:spPr bwMode="auto">
              <a:xfrm rot="5400000">
                <a:off x="1896009" y="5121185"/>
                <a:ext cx="7507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spcAft>
                    <a:spcPts val="600"/>
                  </a:spcAft>
                </a:pPr>
                <a:endParaRPr lang="zh-CN" altLang="zh-CN">
                  <a:latin typeface="宋体" charset="-122"/>
                </a:endParaRPr>
              </a:p>
            </p:txBody>
          </p:sp>
        </p:grpSp>
        <p:sp>
          <p:nvSpPr>
            <p:cNvPr id="12" name="矩形 9">
              <a:extLst>
                <a:ext uri="{FF2B5EF4-FFF2-40B4-BE49-F238E27FC236}">
                  <a16:creationId xmlns:a16="http://schemas.microsoft.com/office/drawing/2014/main" id="{369B6E89-8B49-43A7-A0EF-086DECDB6921}"/>
                </a:ext>
              </a:extLst>
            </p:cNvPr>
            <p:cNvSpPr>
              <a:spLocks noChangeArrowheads="1"/>
            </p:cNvSpPr>
            <p:nvPr/>
          </p:nvSpPr>
          <p:spPr bwMode="auto">
            <a:xfrm>
              <a:off x="2096283" y="2990160"/>
              <a:ext cx="620721" cy="29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latin typeface="微软雅黑" pitchFamily="34" charset="-122"/>
                  <a:ea typeface="微软雅黑" pitchFamily="34" charset="-122"/>
                </a:rPr>
                <a:t>华 南</a:t>
              </a:r>
            </a:p>
          </p:txBody>
        </p:sp>
        <p:sp>
          <p:nvSpPr>
            <p:cNvPr id="13" name="椭圆 12">
              <a:extLst>
                <a:ext uri="{FF2B5EF4-FFF2-40B4-BE49-F238E27FC236}">
                  <a16:creationId xmlns:a16="http://schemas.microsoft.com/office/drawing/2014/main" id="{7DA10644-A153-4446-8116-0D48B7C6A9FE}"/>
                </a:ext>
              </a:extLst>
            </p:cNvPr>
            <p:cNvSpPr/>
            <p:nvPr/>
          </p:nvSpPr>
          <p:spPr>
            <a:xfrm>
              <a:off x="3133771" y="1708763"/>
              <a:ext cx="73033" cy="327649"/>
            </a:xfrm>
            <a:prstGeom prst="ellipse">
              <a:avLst/>
            </a:prstGeom>
            <a:solidFill>
              <a:schemeClr val="accent5">
                <a:lumMod val="60000"/>
                <a:lumOff val="40000"/>
              </a:schemeClr>
            </a:solidFill>
            <a:ln>
              <a:solidFill>
                <a:schemeClr val="accent5">
                  <a:lumMod val="60000"/>
                  <a:lumOff val="40000"/>
                </a:schemeClr>
              </a:solidFill>
            </a:ln>
          </p:spPr>
          <p:txBody>
            <a:bodyPr anchor="ctr">
              <a:spAutoFit/>
            </a:bodyPr>
            <a:lstStyle/>
            <a:p>
              <a:pPr>
                <a:spcAft>
                  <a:spcPts val="600"/>
                </a:spcAft>
                <a:defRPr/>
              </a:pPr>
              <a:endParaRPr lang="zh-CN" altLang="en-US" dirty="0">
                <a:latin typeface="+mj-ea"/>
                <a:ea typeface="+mj-ea"/>
              </a:endParaRPr>
            </a:p>
          </p:txBody>
        </p:sp>
        <p:cxnSp>
          <p:nvCxnSpPr>
            <p:cNvPr id="14" name="直接连接符 13">
              <a:extLst>
                <a:ext uri="{FF2B5EF4-FFF2-40B4-BE49-F238E27FC236}">
                  <a16:creationId xmlns:a16="http://schemas.microsoft.com/office/drawing/2014/main" id="{43922B28-FD3A-4FB5-805E-350F8C40425F}"/>
                </a:ext>
              </a:extLst>
            </p:cNvPr>
            <p:cNvCxnSpPr>
              <a:stCxn id="13" idx="6"/>
              <a:endCxn id="15" idx="2"/>
            </p:cNvCxnSpPr>
            <p:nvPr/>
          </p:nvCxnSpPr>
          <p:spPr>
            <a:xfrm>
              <a:off x="3206804" y="1872587"/>
              <a:ext cx="1439647"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5849A2EB-9875-4358-B8F6-73B1CB13AD5A}"/>
                </a:ext>
              </a:extLst>
            </p:cNvPr>
            <p:cNvSpPr/>
            <p:nvPr/>
          </p:nvSpPr>
          <p:spPr>
            <a:xfrm>
              <a:off x="4646452" y="1708763"/>
              <a:ext cx="73033" cy="327649"/>
            </a:xfrm>
            <a:prstGeom prst="ellipse">
              <a:avLst/>
            </a:prstGeom>
            <a:solidFill>
              <a:schemeClr val="accent5">
                <a:lumMod val="60000"/>
                <a:lumOff val="40000"/>
              </a:schemeClr>
            </a:solidFill>
            <a:ln>
              <a:solidFill>
                <a:schemeClr val="accent5">
                  <a:lumMod val="60000"/>
                  <a:lumOff val="40000"/>
                </a:schemeClr>
              </a:solidFill>
            </a:ln>
          </p:spPr>
          <p:txBody>
            <a:bodyPr anchor="ctr">
              <a:spAutoFit/>
            </a:bodyPr>
            <a:lstStyle/>
            <a:p>
              <a:pPr>
                <a:spcAft>
                  <a:spcPts val="600"/>
                </a:spcAft>
                <a:defRPr/>
              </a:pPr>
              <a:endParaRPr lang="zh-CN" altLang="en-US" dirty="0">
                <a:latin typeface="+mj-ea"/>
                <a:ea typeface="+mj-ea"/>
              </a:endParaRPr>
            </a:p>
          </p:txBody>
        </p:sp>
        <p:sp>
          <p:nvSpPr>
            <p:cNvPr id="17" name="矩形 17">
              <a:extLst>
                <a:ext uri="{FF2B5EF4-FFF2-40B4-BE49-F238E27FC236}">
                  <a16:creationId xmlns:a16="http://schemas.microsoft.com/office/drawing/2014/main" id="{61BC5E61-74CF-4EAD-82C9-6DD9BA29D405}"/>
                </a:ext>
              </a:extLst>
            </p:cNvPr>
            <p:cNvSpPr>
              <a:spLocks noChangeArrowheads="1"/>
            </p:cNvSpPr>
            <p:nvPr/>
          </p:nvSpPr>
          <p:spPr bwMode="auto">
            <a:xfrm>
              <a:off x="3006742" y="1594664"/>
              <a:ext cx="477035" cy="29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dirty="0">
                  <a:latin typeface="黑体" pitchFamily="2" charset="-122"/>
                  <a:ea typeface="黑体" pitchFamily="2" charset="-122"/>
                </a:rPr>
                <a:t>25%</a:t>
              </a:r>
            </a:p>
          </p:txBody>
        </p:sp>
        <p:sp>
          <p:nvSpPr>
            <p:cNvPr id="18" name="矩形 18">
              <a:extLst>
                <a:ext uri="{FF2B5EF4-FFF2-40B4-BE49-F238E27FC236}">
                  <a16:creationId xmlns:a16="http://schemas.microsoft.com/office/drawing/2014/main" id="{728F816F-7A03-4788-B2D9-E382F7E64492}"/>
                </a:ext>
              </a:extLst>
            </p:cNvPr>
            <p:cNvSpPr>
              <a:spLocks noChangeArrowheads="1"/>
            </p:cNvSpPr>
            <p:nvPr/>
          </p:nvSpPr>
          <p:spPr bwMode="auto">
            <a:xfrm>
              <a:off x="4467262" y="1594664"/>
              <a:ext cx="477035" cy="29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latin typeface="黑体" pitchFamily="2" charset="-122"/>
                  <a:ea typeface="黑体" pitchFamily="2" charset="-122"/>
                </a:rPr>
                <a:t>25%</a:t>
              </a:r>
            </a:p>
          </p:txBody>
        </p:sp>
        <p:sp>
          <p:nvSpPr>
            <p:cNvPr id="19" name="矩形 19">
              <a:extLst>
                <a:ext uri="{FF2B5EF4-FFF2-40B4-BE49-F238E27FC236}">
                  <a16:creationId xmlns:a16="http://schemas.microsoft.com/office/drawing/2014/main" id="{C4525775-6BD6-496F-B634-7198AB19DFB0}"/>
                </a:ext>
              </a:extLst>
            </p:cNvPr>
            <p:cNvSpPr>
              <a:spLocks noChangeArrowheads="1"/>
            </p:cNvSpPr>
            <p:nvPr/>
          </p:nvSpPr>
          <p:spPr bwMode="auto">
            <a:xfrm>
              <a:off x="4795879" y="1704961"/>
              <a:ext cx="477035" cy="233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latin typeface="黑体" pitchFamily="2" charset="-122"/>
                  <a:ea typeface="黑体" pitchFamily="2" charset="-122"/>
                </a:rPr>
                <a:t>=</a:t>
              </a:r>
            </a:p>
          </p:txBody>
        </p:sp>
        <p:sp>
          <p:nvSpPr>
            <p:cNvPr id="20" name="矩形 19">
              <a:extLst>
                <a:ext uri="{FF2B5EF4-FFF2-40B4-BE49-F238E27FC236}">
                  <a16:creationId xmlns:a16="http://schemas.microsoft.com/office/drawing/2014/main" id="{5F088F7E-A569-475F-A4EB-178BEAE96536}"/>
                </a:ext>
              </a:extLst>
            </p:cNvPr>
            <p:cNvSpPr/>
            <p:nvPr/>
          </p:nvSpPr>
          <p:spPr>
            <a:xfrm>
              <a:off x="5038331" y="1643223"/>
              <a:ext cx="618278" cy="291256"/>
            </a:xfrm>
            <a:prstGeom prst="rect">
              <a:avLst/>
            </a:prstGeom>
          </p:spPr>
          <p:txBody>
            <a:bodyPr>
              <a:spAutoFit/>
            </a:bodyPr>
            <a:lstStyle/>
            <a:p>
              <a:pPr>
                <a:defRPr/>
              </a:pPr>
              <a:r>
                <a:rPr lang="en-US" altLang="zh-CN" sz="2400" b="1" dirty="0">
                  <a:latin typeface="+mn-ea"/>
                </a:rPr>
                <a:t>50%</a:t>
              </a:r>
            </a:p>
          </p:txBody>
        </p:sp>
        <p:grpSp>
          <p:nvGrpSpPr>
            <p:cNvPr id="21" name="组合 53">
              <a:extLst>
                <a:ext uri="{FF2B5EF4-FFF2-40B4-BE49-F238E27FC236}">
                  <a16:creationId xmlns:a16="http://schemas.microsoft.com/office/drawing/2014/main" id="{C1638F73-5726-4BC5-A284-D6D84AC59E3B}"/>
                </a:ext>
              </a:extLst>
            </p:cNvPr>
            <p:cNvGrpSpPr>
              <a:grpSpLocks/>
            </p:cNvGrpSpPr>
            <p:nvPr/>
          </p:nvGrpSpPr>
          <p:grpSpPr bwMode="auto">
            <a:xfrm>
              <a:off x="3158068" y="2017294"/>
              <a:ext cx="1533226" cy="147763"/>
              <a:chOff x="3158068" y="2017294"/>
              <a:chExt cx="1533226" cy="147763"/>
            </a:xfrm>
          </p:grpSpPr>
          <p:cxnSp>
            <p:nvCxnSpPr>
              <p:cNvPr id="44" name="直接连接符 43">
                <a:extLst>
                  <a:ext uri="{FF2B5EF4-FFF2-40B4-BE49-F238E27FC236}">
                    <a16:creationId xmlns:a16="http://schemas.microsoft.com/office/drawing/2014/main" id="{544CEDCA-0188-45B3-9596-5CE6D1BD87FD}"/>
                  </a:ext>
                </a:extLst>
              </p:cNvPr>
              <p:cNvCxnSpPr/>
              <p:nvPr/>
            </p:nvCxnSpPr>
            <p:spPr>
              <a:xfrm rot="5400000">
                <a:off x="3085671" y="2089419"/>
                <a:ext cx="146223" cy="20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4835DC00-9C56-4420-877D-855C97F3BAC6}"/>
                  </a:ext>
                </a:extLst>
              </p:cNvPr>
              <p:cNvCxnSpPr/>
              <p:nvPr/>
            </p:nvCxnSpPr>
            <p:spPr>
              <a:xfrm>
                <a:off x="3157782" y="2163531"/>
                <a:ext cx="1533690" cy="20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8107AEBA-DE9D-411F-B827-046B76C189CE}"/>
                  </a:ext>
                </a:extLst>
              </p:cNvPr>
              <p:cNvCxnSpPr/>
              <p:nvPr/>
            </p:nvCxnSpPr>
            <p:spPr>
              <a:xfrm rot="5400000" flipH="1" flipV="1">
                <a:off x="4616359" y="2090420"/>
                <a:ext cx="148226" cy="20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椭圆 21">
              <a:extLst>
                <a:ext uri="{FF2B5EF4-FFF2-40B4-BE49-F238E27FC236}">
                  <a16:creationId xmlns:a16="http://schemas.microsoft.com/office/drawing/2014/main" id="{47E15B65-8610-4F91-85EC-3B57722B6854}"/>
                </a:ext>
              </a:extLst>
            </p:cNvPr>
            <p:cNvSpPr/>
            <p:nvPr/>
          </p:nvSpPr>
          <p:spPr>
            <a:xfrm>
              <a:off x="3137773" y="2292653"/>
              <a:ext cx="73033" cy="327649"/>
            </a:xfrm>
            <a:prstGeom prst="ellipse">
              <a:avLst/>
            </a:prstGeom>
            <a:solidFill>
              <a:schemeClr val="accent5">
                <a:lumMod val="60000"/>
                <a:lumOff val="40000"/>
              </a:schemeClr>
            </a:solidFill>
            <a:ln>
              <a:solidFill>
                <a:schemeClr val="accent5">
                  <a:lumMod val="60000"/>
                  <a:lumOff val="40000"/>
                </a:schemeClr>
              </a:solidFill>
            </a:ln>
          </p:spPr>
          <p:txBody>
            <a:bodyPr anchor="ctr">
              <a:spAutoFit/>
            </a:bodyPr>
            <a:lstStyle/>
            <a:p>
              <a:pPr>
                <a:spcAft>
                  <a:spcPts val="600"/>
                </a:spcAft>
                <a:defRPr/>
              </a:pPr>
              <a:endParaRPr lang="zh-CN" altLang="en-US" dirty="0">
                <a:latin typeface="+mj-ea"/>
                <a:ea typeface="+mj-ea"/>
              </a:endParaRPr>
            </a:p>
          </p:txBody>
        </p:sp>
        <p:cxnSp>
          <p:nvCxnSpPr>
            <p:cNvPr id="23" name="直接连接符 22">
              <a:extLst>
                <a:ext uri="{FF2B5EF4-FFF2-40B4-BE49-F238E27FC236}">
                  <a16:creationId xmlns:a16="http://schemas.microsoft.com/office/drawing/2014/main" id="{1CC5C0AD-5BBB-47C0-882B-DA5B75976066}"/>
                </a:ext>
              </a:extLst>
            </p:cNvPr>
            <p:cNvCxnSpPr>
              <a:stCxn id="22" idx="6"/>
              <a:endCxn id="24" idx="2"/>
            </p:cNvCxnSpPr>
            <p:nvPr/>
          </p:nvCxnSpPr>
          <p:spPr>
            <a:xfrm>
              <a:off x="3210806" y="2456477"/>
              <a:ext cx="1439648" cy="182278"/>
            </a:xfrm>
            <a:prstGeom prst="line">
              <a:avLst/>
            </a:prstGeom>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id="{2435365B-50FB-49FE-8588-4164303604EC}"/>
                </a:ext>
              </a:extLst>
            </p:cNvPr>
            <p:cNvSpPr/>
            <p:nvPr/>
          </p:nvSpPr>
          <p:spPr>
            <a:xfrm>
              <a:off x="4650454" y="2474931"/>
              <a:ext cx="73033" cy="327649"/>
            </a:xfrm>
            <a:prstGeom prst="ellipse">
              <a:avLst/>
            </a:prstGeom>
            <a:solidFill>
              <a:schemeClr val="accent5">
                <a:lumMod val="60000"/>
                <a:lumOff val="40000"/>
              </a:schemeClr>
            </a:solidFill>
            <a:ln>
              <a:solidFill>
                <a:schemeClr val="accent5">
                  <a:lumMod val="60000"/>
                  <a:lumOff val="40000"/>
                </a:schemeClr>
              </a:solidFill>
            </a:ln>
          </p:spPr>
          <p:txBody>
            <a:bodyPr anchor="ctr">
              <a:spAutoFit/>
            </a:bodyPr>
            <a:lstStyle/>
            <a:p>
              <a:pPr>
                <a:spcAft>
                  <a:spcPts val="600"/>
                </a:spcAft>
                <a:defRPr/>
              </a:pPr>
              <a:endParaRPr lang="zh-CN" altLang="en-US" dirty="0">
                <a:latin typeface="+mj-ea"/>
                <a:ea typeface="+mj-ea"/>
              </a:endParaRPr>
            </a:p>
          </p:txBody>
        </p:sp>
        <p:sp>
          <p:nvSpPr>
            <p:cNvPr id="25" name="矩形 32">
              <a:extLst>
                <a:ext uri="{FF2B5EF4-FFF2-40B4-BE49-F238E27FC236}">
                  <a16:creationId xmlns:a16="http://schemas.microsoft.com/office/drawing/2014/main" id="{1654E32A-0B78-4C2A-B7CA-BF04102BB7A7}"/>
                </a:ext>
              </a:extLst>
            </p:cNvPr>
            <p:cNvSpPr>
              <a:spLocks noChangeArrowheads="1"/>
            </p:cNvSpPr>
            <p:nvPr/>
          </p:nvSpPr>
          <p:spPr bwMode="auto">
            <a:xfrm>
              <a:off x="3009108" y="2178872"/>
              <a:ext cx="477035" cy="29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latin typeface="黑体" pitchFamily="2" charset="-122"/>
                  <a:ea typeface="黑体" pitchFamily="2" charset="-122"/>
                </a:rPr>
                <a:t>55%</a:t>
              </a:r>
            </a:p>
          </p:txBody>
        </p:sp>
        <p:sp>
          <p:nvSpPr>
            <p:cNvPr id="26" name="矩形 33">
              <a:extLst>
                <a:ext uri="{FF2B5EF4-FFF2-40B4-BE49-F238E27FC236}">
                  <a16:creationId xmlns:a16="http://schemas.microsoft.com/office/drawing/2014/main" id="{1D16FC1F-9276-4237-8767-93E05AEB0F5B}"/>
                </a:ext>
              </a:extLst>
            </p:cNvPr>
            <p:cNvSpPr>
              <a:spLocks noChangeArrowheads="1"/>
            </p:cNvSpPr>
            <p:nvPr/>
          </p:nvSpPr>
          <p:spPr bwMode="auto">
            <a:xfrm>
              <a:off x="4469628" y="2362195"/>
              <a:ext cx="477035" cy="29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latin typeface="黑体" pitchFamily="2" charset="-122"/>
                  <a:ea typeface="黑体" pitchFamily="2" charset="-122"/>
                </a:rPr>
                <a:t>15%</a:t>
              </a:r>
            </a:p>
          </p:txBody>
        </p:sp>
        <p:sp>
          <p:nvSpPr>
            <p:cNvPr id="27" name="矩形 34">
              <a:extLst>
                <a:ext uri="{FF2B5EF4-FFF2-40B4-BE49-F238E27FC236}">
                  <a16:creationId xmlns:a16="http://schemas.microsoft.com/office/drawing/2014/main" id="{4B394E6C-48D6-4DED-8A5C-8973C1DE5C42}"/>
                </a:ext>
              </a:extLst>
            </p:cNvPr>
            <p:cNvSpPr>
              <a:spLocks noChangeArrowheads="1"/>
            </p:cNvSpPr>
            <p:nvPr/>
          </p:nvSpPr>
          <p:spPr bwMode="auto">
            <a:xfrm>
              <a:off x="4798245" y="2289169"/>
              <a:ext cx="477035" cy="233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latin typeface="黑体" pitchFamily="2" charset="-122"/>
                  <a:ea typeface="黑体" pitchFamily="2" charset="-122"/>
                </a:rPr>
                <a:t>=</a:t>
              </a:r>
            </a:p>
          </p:txBody>
        </p:sp>
        <p:sp>
          <p:nvSpPr>
            <p:cNvPr id="28" name="矩形 27">
              <a:extLst>
                <a:ext uri="{FF2B5EF4-FFF2-40B4-BE49-F238E27FC236}">
                  <a16:creationId xmlns:a16="http://schemas.microsoft.com/office/drawing/2014/main" id="{737B37C7-64C8-4CDE-85AC-471D0CAC79F6}"/>
                </a:ext>
              </a:extLst>
            </p:cNvPr>
            <p:cNvSpPr/>
            <p:nvPr/>
          </p:nvSpPr>
          <p:spPr>
            <a:xfrm>
              <a:off x="5041333" y="2228114"/>
              <a:ext cx="617278" cy="291256"/>
            </a:xfrm>
            <a:prstGeom prst="rect">
              <a:avLst/>
            </a:prstGeom>
          </p:spPr>
          <p:txBody>
            <a:bodyPr>
              <a:spAutoFit/>
            </a:bodyPr>
            <a:lstStyle/>
            <a:p>
              <a:pPr>
                <a:defRPr/>
              </a:pPr>
              <a:r>
                <a:rPr lang="en-US" altLang="zh-CN" sz="2400" b="1" dirty="0">
                  <a:latin typeface="+mn-ea"/>
                </a:rPr>
                <a:t>70%</a:t>
              </a:r>
            </a:p>
          </p:txBody>
        </p:sp>
        <p:sp>
          <p:nvSpPr>
            <p:cNvPr id="29" name="椭圆 28">
              <a:extLst>
                <a:ext uri="{FF2B5EF4-FFF2-40B4-BE49-F238E27FC236}">
                  <a16:creationId xmlns:a16="http://schemas.microsoft.com/office/drawing/2014/main" id="{5C166727-1720-425E-BCDB-439D9622554C}"/>
                </a:ext>
              </a:extLst>
            </p:cNvPr>
            <p:cNvSpPr/>
            <p:nvPr/>
          </p:nvSpPr>
          <p:spPr>
            <a:xfrm>
              <a:off x="3137773" y="3132933"/>
              <a:ext cx="73033" cy="327649"/>
            </a:xfrm>
            <a:prstGeom prst="ellipse">
              <a:avLst/>
            </a:prstGeom>
            <a:solidFill>
              <a:schemeClr val="accent6"/>
            </a:solidFill>
            <a:ln>
              <a:solidFill>
                <a:schemeClr val="accent6"/>
              </a:solidFill>
            </a:ln>
          </p:spPr>
          <p:txBody>
            <a:bodyPr anchor="ctr">
              <a:spAutoFit/>
            </a:bodyPr>
            <a:lstStyle/>
            <a:p>
              <a:pPr>
                <a:spcAft>
                  <a:spcPts val="600"/>
                </a:spcAft>
                <a:defRPr/>
              </a:pPr>
              <a:endParaRPr lang="zh-CN" altLang="en-US" dirty="0">
                <a:latin typeface="+mj-ea"/>
                <a:ea typeface="+mj-ea"/>
              </a:endParaRPr>
            </a:p>
          </p:txBody>
        </p:sp>
        <p:cxnSp>
          <p:nvCxnSpPr>
            <p:cNvPr id="30" name="直接连接符 29">
              <a:extLst>
                <a:ext uri="{FF2B5EF4-FFF2-40B4-BE49-F238E27FC236}">
                  <a16:creationId xmlns:a16="http://schemas.microsoft.com/office/drawing/2014/main" id="{34601BD3-C898-48C9-B0E9-AB8FD6497013}"/>
                </a:ext>
              </a:extLst>
            </p:cNvPr>
            <p:cNvCxnSpPr>
              <a:stCxn id="29" idx="6"/>
              <a:endCxn id="31" idx="2"/>
            </p:cNvCxnSpPr>
            <p:nvPr/>
          </p:nvCxnSpPr>
          <p:spPr>
            <a:xfrm flipV="1">
              <a:off x="3210806" y="2967256"/>
              <a:ext cx="1439648" cy="3295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a16="http://schemas.microsoft.com/office/drawing/2014/main" id="{3B2B1DFC-EAFF-460C-AE4D-BA3E8305157C}"/>
                </a:ext>
              </a:extLst>
            </p:cNvPr>
            <p:cNvSpPr/>
            <p:nvPr/>
          </p:nvSpPr>
          <p:spPr>
            <a:xfrm>
              <a:off x="4650454" y="2803432"/>
              <a:ext cx="73033" cy="327649"/>
            </a:xfrm>
            <a:prstGeom prst="ellipse">
              <a:avLst/>
            </a:prstGeom>
            <a:solidFill>
              <a:schemeClr val="accent6"/>
            </a:solidFill>
            <a:ln>
              <a:solidFill>
                <a:schemeClr val="accent6"/>
              </a:solidFill>
            </a:ln>
          </p:spPr>
          <p:txBody>
            <a:bodyPr anchor="ctr">
              <a:spAutoFit/>
            </a:bodyPr>
            <a:lstStyle/>
            <a:p>
              <a:pPr>
                <a:spcAft>
                  <a:spcPts val="600"/>
                </a:spcAft>
                <a:defRPr/>
              </a:pPr>
              <a:endParaRPr lang="zh-CN" altLang="en-US" dirty="0">
                <a:latin typeface="+mj-ea"/>
                <a:ea typeface="+mj-ea"/>
              </a:endParaRPr>
            </a:p>
          </p:txBody>
        </p:sp>
        <p:sp>
          <p:nvSpPr>
            <p:cNvPr id="32" name="矩形 43">
              <a:extLst>
                <a:ext uri="{FF2B5EF4-FFF2-40B4-BE49-F238E27FC236}">
                  <a16:creationId xmlns:a16="http://schemas.microsoft.com/office/drawing/2014/main" id="{D76D332C-60CC-4766-8563-B4D9357A8216}"/>
                </a:ext>
              </a:extLst>
            </p:cNvPr>
            <p:cNvSpPr>
              <a:spLocks noChangeArrowheads="1"/>
            </p:cNvSpPr>
            <p:nvPr/>
          </p:nvSpPr>
          <p:spPr bwMode="auto">
            <a:xfrm>
              <a:off x="3009108" y="3019429"/>
              <a:ext cx="477035" cy="29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latin typeface="黑体" pitchFamily="2" charset="-122"/>
                  <a:ea typeface="黑体" pitchFamily="2" charset="-122"/>
                </a:rPr>
                <a:t>10%</a:t>
              </a:r>
            </a:p>
          </p:txBody>
        </p:sp>
        <p:sp>
          <p:nvSpPr>
            <p:cNvPr id="33" name="矩形 44">
              <a:extLst>
                <a:ext uri="{FF2B5EF4-FFF2-40B4-BE49-F238E27FC236}">
                  <a16:creationId xmlns:a16="http://schemas.microsoft.com/office/drawing/2014/main" id="{1E4B7B04-D5C8-4494-9751-3AFE543EBC52}"/>
                </a:ext>
              </a:extLst>
            </p:cNvPr>
            <p:cNvSpPr>
              <a:spLocks noChangeArrowheads="1"/>
            </p:cNvSpPr>
            <p:nvPr/>
          </p:nvSpPr>
          <p:spPr bwMode="auto">
            <a:xfrm>
              <a:off x="4469628" y="2712220"/>
              <a:ext cx="477035" cy="29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latin typeface="黑体" pitchFamily="2" charset="-122"/>
                  <a:ea typeface="黑体" pitchFamily="2" charset="-122"/>
                </a:rPr>
                <a:t>80%</a:t>
              </a:r>
            </a:p>
          </p:txBody>
        </p:sp>
        <p:sp>
          <p:nvSpPr>
            <p:cNvPr id="34" name="矩形 33">
              <a:extLst>
                <a:ext uri="{FF2B5EF4-FFF2-40B4-BE49-F238E27FC236}">
                  <a16:creationId xmlns:a16="http://schemas.microsoft.com/office/drawing/2014/main" id="{4FD8C89B-CE8C-4113-A146-733B077A123D}"/>
                </a:ext>
              </a:extLst>
            </p:cNvPr>
            <p:cNvSpPr/>
            <p:nvPr/>
          </p:nvSpPr>
          <p:spPr>
            <a:xfrm>
              <a:off x="4797520" y="2895647"/>
              <a:ext cx="478215" cy="233005"/>
            </a:xfrm>
            <a:prstGeom prst="rect">
              <a:avLst/>
            </a:prstGeom>
            <a:ln>
              <a:solidFill>
                <a:schemeClr val="bg1">
                  <a:lumMod val="95000"/>
                </a:schemeClr>
              </a:solidFill>
            </a:ln>
          </p:spPr>
          <p:txBody>
            <a:bodyPr>
              <a:spAutoFit/>
            </a:bodyPr>
            <a:lstStyle/>
            <a:p>
              <a:r>
                <a:rPr lang="en-US" altLang="zh-CN" b="1">
                  <a:latin typeface="黑体" pitchFamily="2" charset="-122"/>
                  <a:ea typeface="黑体" pitchFamily="2" charset="-122"/>
                </a:rPr>
                <a:t>=</a:t>
              </a:r>
            </a:p>
          </p:txBody>
        </p:sp>
        <p:sp>
          <p:nvSpPr>
            <p:cNvPr id="35" name="矩形 34">
              <a:extLst>
                <a:ext uri="{FF2B5EF4-FFF2-40B4-BE49-F238E27FC236}">
                  <a16:creationId xmlns:a16="http://schemas.microsoft.com/office/drawing/2014/main" id="{F0A8AC26-833B-406A-8E7E-3E963E49AA0D}"/>
                </a:ext>
              </a:extLst>
            </p:cNvPr>
            <p:cNvSpPr/>
            <p:nvPr/>
          </p:nvSpPr>
          <p:spPr>
            <a:xfrm>
              <a:off x="5041333" y="2833036"/>
              <a:ext cx="617278" cy="291444"/>
            </a:xfrm>
            <a:prstGeom prst="rect">
              <a:avLst/>
            </a:prstGeom>
          </p:spPr>
          <p:txBody>
            <a:bodyPr>
              <a:spAutoFit/>
            </a:bodyPr>
            <a:lstStyle/>
            <a:p>
              <a:pPr>
                <a:defRPr/>
              </a:pPr>
              <a:r>
                <a:rPr lang="en-US" altLang="zh-CN" sz="2400" b="1" dirty="0">
                  <a:solidFill>
                    <a:srgbClr val="FF0000"/>
                  </a:solidFill>
                  <a:latin typeface="+mn-ea"/>
                </a:rPr>
                <a:t>90%</a:t>
              </a:r>
            </a:p>
          </p:txBody>
        </p:sp>
        <p:grpSp>
          <p:nvGrpSpPr>
            <p:cNvPr id="36" name="组合 54">
              <a:extLst>
                <a:ext uri="{FF2B5EF4-FFF2-40B4-BE49-F238E27FC236}">
                  <a16:creationId xmlns:a16="http://schemas.microsoft.com/office/drawing/2014/main" id="{312200FA-D23D-4AAB-9281-8A6E8418CE99}"/>
                </a:ext>
              </a:extLst>
            </p:cNvPr>
            <p:cNvGrpSpPr>
              <a:grpSpLocks/>
            </p:cNvGrpSpPr>
            <p:nvPr/>
          </p:nvGrpSpPr>
          <p:grpSpPr bwMode="auto">
            <a:xfrm>
              <a:off x="3158068" y="2601985"/>
              <a:ext cx="1533226" cy="147763"/>
              <a:chOff x="3158068" y="2016190"/>
              <a:chExt cx="1533226" cy="147763"/>
            </a:xfrm>
          </p:grpSpPr>
          <p:cxnSp>
            <p:nvCxnSpPr>
              <p:cNvPr id="41" name="直接连接符 40">
                <a:extLst>
                  <a:ext uri="{FF2B5EF4-FFF2-40B4-BE49-F238E27FC236}">
                    <a16:creationId xmlns:a16="http://schemas.microsoft.com/office/drawing/2014/main" id="{3D1731A3-344E-4EF2-BE46-36D32B396071}"/>
                  </a:ext>
                </a:extLst>
              </p:cNvPr>
              <p:cNvCxnSpPr/>
              <p:nvPr/>
            </p:nvCxnSpPr>
            <p:spPr>
              <a:xfrm rot="5400000">
                <a:off x="3086172" y="2088015"/>
                <a:ext cx="145222" cy="20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21F2B79F-5C53-4864-9798-E6BC286A96A5}"/>
                  </a:ext>
                </a:extLst>
              </p:cNvPr>
              <p:cNvCxnSpPr/>
              <p:nvPr/>
            </p:nvCxnSpPr>
            <p:spPr>
              <a:xfrm>
                <a:off x="3157782" y="2161626"/>
                <a:ext cx="1533690" cy="20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E00B7186-C4EB-4E07-B9C4-A343D4A7CBB6}"/>
                  </a:ext>
                </a:extLst>
              </p:cNvPr>
              <p:cNvCxnSpPr/>
              <p:nvPr/>
            </p:nvCxnSpPr>
            <p:spPr>
              <a:xfrm rot="5400000" flipH="1" flipV="1">
                <a:off x="4616859" y="2089016"/>
                <a:ext cx="147225" cy="20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58">
              <a:extLst>
                <a:ext uri="{FF2B5EF4-FFF2-40B4-BE49-F238E27FC236}">
                  <a16:creationId xmlns:a16="http://schemas.microsoft.com/office/drawing/2014/main" id="{9D0D00A5-0F87-451F-A372-8A07A19790DF}"/>
                </a:ext>
              </a:extLst>
            </p:cNvPr>
            <p:cNvGrpSpPr>
              <a:grpSpLocks/>
            </p:cNvGrpSpPr>
            <p:nvPr/>
          </p:nvGrpSpPr>
          <p:grpSpPr bwMode="auto">
            <a:xfrm>
              <a:off x="3158068" y="3221631"/>
              <a:ext cx="1533226" cy="147763"/>
              <a:chOff x="3158068" y="2016702"/>
              <a:chExt cx="1533226" cy="147763"/>
            </a:xfrm>
          </p:grpSpPr>
          <p:cxnSp>
            <p:nvCxnSpPr>
              <p:cNvPr id="38" name="直接连接符 37">
                <a:extLst>
                  <a:ext uri="{FF2B5EF4-FFF2-40B4-BE49-F238E27FC236}">
                    <a16:creationId xmlns:a16="http://schemas.microsoft.com/office/drawing/2014/main" id="{266967A7-A891-453D-8BA8-9C38E0DB9FD8}"/>
                  </a:ext>
                </a:extLst>
              </p:cNvPr>
              <p:cNvCxnSpPr/>
              <p:nvPr/>
            </p:nvCxnSpPr>
            <p:spPr>
              <a:xfrm rot="5400000">
                <a:off x="3085671" y="2088325"/>
                <a:ext cx="146223" cy="20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27DE2860-35E6-4BBF-9C24-7C88CE26BF92}"/>
                  </a:ext>
                </a:extLst>
              </p:cNvPr>
              <p:cNvCxnSpPr/>
              <p:nvPr/>
            </p:nvCxnSpPr>
            <p:spPr>
              <a:xfrm>
                <a:off x="3157782" y="2162437"/>
                <a:ext cx="1533690" cy="20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9AE50170-B36A-442D-B21A-898181D9495A}"/>
                  </a:ext>
                </a:extLst>
              </p:cNvPr>
              <p:cNvCxnSpPr/>
              <p:nvPr/>
            </p:nvCxnSpPr>
            <p:spPr>
              <a:xfrm rot="5400000" flipH="1" flipV="1">
                <a:off x="4616359" y="2089326"/>
                <a:ext cx="148226" cy="20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53" name="Picture 3" descr="E:\自用\输变电生产人员\讲义制作规范及技巧\图片\备用\pic3474.jpg">
            <a:extLst>
              <a:ext uri="{FF2B5EF4-FFF2-40B4-BE49-F238E27FC236}">
                <a16:creationId xmlns:a16="http://schemas.microsoft.com/office/drawing/2014/main" id="{F727F717-0FF9-457E-B852-36AA4B6ED6F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5765" y="3082378"/>
            <a:ext cx="3213833" cy="2412909"/>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38881963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pic>
        <p:nvPicPr>
          <p:cNvPr id="5" name="图片 18" descr="中国地图(可拆分).jpg">
            <a:extLst>
              <a:ext uri="{FF2B5EF4-FFF2-40B4-BE49-F238E27FC236}">
                <a16:creationId xmlns:a16="http://schemas.microsoft.com/office/drawing/2014/main" id="{F07F01A5-C189-4A2D-B44A-CBD01603AC0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4601" y="1824112"/>
            <a:ext cx="4187825" cy="336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3">
            <a:extLst>
              <a:ext uri="{FF2B5EF4-FFF2-40B4-BE49-F238E27FC236}">
                <a16:creationId xmlns:a16="http://schemas.microsoft.com/office/drawing/2014/main" id="{77D57136-0342-49E6-AD9F-4544D2E071C2}"/>
              </a:ext>
            </a:extLst>
          </p:cNvPr>
          <p:cNvSpPr>
            <a:spLocks noChangeArrowheads="1"/>
          </p:cNvSpPr>
          <p:nvPr/>
        </p:nvSpPr>
        <p:spPr bwMode="auto">
          <a:xfrm>
            <a:off x="2335214" y="1438976"/>
            <a:ext cx="6027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latin typeface="微软雅黑" pitchFamily="34" charset="-122"/>
                <a:ea typeface="微软雅黑" pitchFamily="34" charset="-122"/>
              </a:rPr>
              <a:t>下半年华南地区销售业绩提升非常快</a:t>
            </a:r>
          </a:p>
        </p:txBody>
      </p:sp>
      <p:grpSp>
        <p:nvGrpSpPr>
          <p:cNvPr id="7" name="组合 20">
            <a:extLst>
              <a:ext uri="{FF2B5EF4-FFF2-40B4-BE49-F238E27FC236}">
                <a16:creationId xmlns:a16="http://schemas.microsoft.com/office/drawing/2014/main" id="{92A99D7B-7C03-4EFE-9B68-73EC59D93CC0}"/>
              </a:ext>
            </a:extLst>
          </p:cNvPr>
          <p:cNvGrpSpPr/>
          <p:nvPr/>
        </p:nvGrpSpPr>
        <p:grpSpPr>
          <a:xfrm rot="2730617">
            <a:off x="6486300" y="3848512"/>
            <a:ext cx="823427" cy="459374"/>
            <a:chOff x="4953000" y="2590800"/>
            <a:chExt cx="1217050" cy="1084882"/>
          </a:xfr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0800000" scaled="1"/>
            <a:tileRect/>
          </a:gradFill>
        </p:grpSpPr>
        <p:sp>
          <p:nvSpPr>
            <p:cNvPr id="8" name="Freeform 10">
              <a:extLst>
                <a:ext uri="{FF2B5EF4-FFF2-40B4-BE49-F238E27FC236}">
                  <a16:creationId xmlns:a16="http://schemas.microsoft.com/office/drawing/2014/main" id="{90F55382-CF51-4ADF-B6E6-ED7ED1DFB4C8}"/>
                </a:ext>
              </a:extLst>
            </p:cNvPr>
            <p:cNvSpPr>
              <a:spLocks/>
            </p:cNvSpPr>
            <p:nvPr/>
          </p:nvSpPr>
          <p:spPr bwMode="auto">
            <a:xfrm rot="5400000">
              <a:off x="4925175" y="2618625"/>
              <a:ext cx="954764" cy="899114"/>
            </a:xfrm>
            <a:custGeom>
              <a:avLst/>
              <a:gdLst/>
              <a:ahLst/>
              <a:cxnLst>
                <a:cxn ang="0">
                  <a:pos x="7309" y="222"/>
                </a:cxn>
                <a:cxn ang="0">
                  <a:pos x="7034" y="675"/>
                </a:cxn>
                <a:cxn ang="0">
                  <a:pos x="6720" y="1137"/>
                </a:cxn>
                <a:cxn ang="0">
                  <a:pos x="6367" y="1605"/>
                </a:cxn>
                <a:cxn ang="0">
                  <a:pos x="5981" y="2078"/>
                </a:cxn>
                <a:cxn ang="0">
                  <a:pos x="5564" y="2551"/>
                </a:cxn>
                <a:cxn ang="0">
                  <a:pos x="5118" y="3023"/>
                </a:cxn>
                <a:cxn ang="0">
                  <a:pos x="4647" y="3491"/>
                </a:cxn>
                <a:cxn ang="0">
                  <a:pos x="4152" y="3953"/>
                </a:cxn>
                <a:cxn ang="0">
                  <a:pos x="3638" y="4405"/>
                </a:cxn>
                <a:cxn ang="0">
                  <a:pos x="3106" y="4844"/>
                </a:cxn>
                <a:cxn ang="0">
                  <a:pos x="2560" y="5269"/>
                </a:cxn>
                <a:cxn ang="0">
                  <a:pos x="2002" y="5677"/>
                </a:cxn>
                <a:cxn ang="0">
                  <a:pos x="1437" y="6065"/>
                </a:cxn>
                <a:cxn ang="0">
                  <a:pos x="864" y="6431"/>
                </a:cxn>
                <a:cxn ang="0">
                  <a:pos x="288" y="6771"/>
                </a:cxn>
                <a:cxn ang="0">
                  <a:pos x="7647" y="6931"/>
                </a:cxn>
                <a:cxn ang="0">
                  <a:pos x="7915" y="6560"/>
                </a:cxn>
                <a:cxn ang="0">
                  <a:pos x="8180" y="6169"/>
                </a:cxn>
                <a:cxn ang="0">
                  <a:pos x="8442" y="5762"/>
                </a:cxn>
                <a:cxn ang="0">
                  <a:pos x="8696" y="5342"/>
                </a:cxn>
                <a:cxn ang="0">
                  <a:pos x="8946" y="4909"/>
                </a:cxn>
                <a:cxn ang="0">
                  <a:pos x="9188" y="4468"/>
                </a:cxn>
                <a:cxn ang="0">
                  <a:pos x="9422" y="4019"/>
                </a:cxn>
                <a:cxn ang="0">
                  <a:pos x="9647" y="3563"/>
                </a:cxn>
                <a:cxn ang="0">
                  <a:pos x="9862" y="3106"/>
                </a:cxn>
                <a:cxn ang="0">
                  <a:pos x="10066" y="2647"/>
                </a:cxn>
                <a:cxn ang="0">
                  <a:pos x="10257" y="2190"/>
                </a:cxn>
                <a:cxn ang="0">
                  <a:pos x="10436" y="1735"/>
                </a:cxn>
                <a:cxn ang="0">
                  <a:pos x="10601" y="1287"/>
                </a:cxn>
                <a:cxn ang="0">
                  <a:pos x="10750" y="847"/>
                </a:cxn>
                <a:cxn ang="0">
                  <a:pos x="10884" y="417"/>
                </a:cxn>
                <a:cxn ang="0">
                  <a:pos x="11000" y="0"/>
                </a:cxn>
              </a:cxnLst>
              <a:rect l="0" t="0" r="r" b="b"/>
              <a:pathLst>
                <a:path w="11000" h="6931">
                  <a:moveTo>
                    <a:pt x="7432" y="0"/>
                  </a:moveTo>
                  <a:lnTo>
                    <a:pt x="7309" y="222"/>
                  </a:lnTo>
                  <a:lnTo>
                    <a:pt x="7177" y="447"/>
                  </a:lnTo>
                  <a:lnTo>
                    <a:pt x="7034" y="675"/>
                  </a:lnTo>
                  <a:lnTo>
                    <a:pt x="6882" y="905"/>
                  </a:lnTo>
                  <a:lnTo>
                    <a:pt x="6720" y="1137"/>
                  </a:lnTo>
                  <a:lnTo>
                    <a:pt x="6548" y="1370"/>
                  </a:lnTo>
                  <a:lnTo>
                    <a:pt x="6367" y="1605"/>
                  </a:lnTo>
                  <a:lnTo>
                    <a:pt x="6178" y="1842"/>
                  </a:lnTo>
                  <a:lnTo>
                    <a:pt x="5981" y="2078"/>
                  </a:lnTo>
                  <a:lnTo>
                    <a:pt x="5776" y="2315"/>
                  </a:lnTo>
                  <a:lnTo>
                    <a:pt x="5564" y="2551"/>
                  </a:lnTo>
                  <a:lnTo>
                    <a:pt x="5344" y="2788"/>
                  </a:lnTo>
                  <a:lnTo>
                    <a:pt x="5118" y="3023"/>
                  </a:lnTo>
                  <a:lnTo>
                    <a:pt x="4886" y="3258"/>
                  </a:lnTo>
                  <a:lnTo>
                    <a:pt x="4647" y="3491"/>
                  </a:lnTo>
                  <a:lnTo>
                    <a:pt x="4402" y="3722"/>
                  </a:lnTo>
                  <a:lnTo>
                    <a:pt x="4152" y="3953"/>
                  </a:lnTo>
                  <a:lnTo>
                    <a:pt x="3897" y="4180"/>
                  </a:lnTo>
                  <a:lnTo>
                    <a:pt x="3638" y="4405"/>
                  </a:lnTo>
                  <a:lnTo>
                    <a:pt x="3374" y="4626"/>
                  </a:lnTo>
                  <a:lnTo>
                    <a:pt x="3106" y="4844"/>
                  </a:lnTo>
                  <a:lnTo>
                    <a:pt x="2835" y="5058"/>
                  </a:lnTo>
                  <a:lnTo>
                    <a:pt x="2560" y="5269"/>
                  </a:lnTo>
                  <a:lnTo>
                    <a:pt x="2282" y="5475"/>
                  </a:lnTo>
                  <a:lnTo>
                    <a:pt x="2002" y="5677"/>
                  </a:lnTo>
                  <a:lnTo>
                    <a:pt x="1720" y="5874"/>
                  </a:lnTo>
                  <a:lnTo>
                    <a:pt x="1437" y="6065"/>
                  </a:lnTo>
                  <a:lnTo>
                    <a:pt x="1151" y="6251"/>
                  </a:lnTo>
                  <a:lnTo>
                    <a:pt x="864" y="6431"/>
                  </a:lnTo>
                  <a:lnTo>
                    <a:pt x="576" y="6604"/>
                  </a:lnTo>
                  <a:lnTo>
                    <a:pt x="288" y="6771"/>
                  </a:lnTo>
                  <a:lnTo>
                    <a:pt x="0" y="6931"/>
                  </a:lnTo>
                  <a:lnTo>
                    <a:pt x="7647" y="6931"/>
                  </a:lnTo>
                  <a:lnTo>
                    <a:pt x="7782" y="6748"/>
                  </a:lnTo>
                  <a:lnTo>
                    <a:pt x="7915" y="6560"/>
                  </a:lnTo>
                  <a:lnTo>
                    <a:pt x="8049" y="6366"/>
                  </a:lnTo>
                  <a:lnTo>
                    <a:pt x="8180" y="6169"/>
                  </a:lnTo>
                  <a:lnTo>
                    <a:pt x="8312" y="5968"/>
                  </a:lnTo>
                  <a:lnTo>
                    <a:pt x="8442" y="5762"/>
                  </a:lnTo>
                  <a:lnTo>
                    <a:pt x="8570" y="5554"/>
                  </a:lnTo>
                  <a:lnTo>
                    <a:pt x="8696" y="5342"/>
                  </a:lnTo>
                  <a:lnTo>
                    <a:pt x="8822" y="5127"/>
                  </a:lnTo>
                  <a:lnTo>
                    <a:pt x="8946" y="4909"/>
                  </a:lnTo>
                  <a:lnTo>
                    <a:pt x="9069" y="4689"/>
                  </a:lnTo>
                  <a:lnTo>
                    <a:pt x="9188" y="4468"/>
                  </a:lnTo>
                  <a:lnTo>
                    <a:pt x="9307" y="4243"/>
                  </a:lnTo>
                  <a:lnTo>
                    <a:pt x="9422" y="4019"/>
                  </a:lnTo>
                  <a:lnTo>
                    <a:pt x="9536" y="3792"/>
                  </a:lnTo>
                  <a:lnTo>
                    <a:pt x="9647" y="3563"/>
                  </a:lnTo>
                  <a:lnTo>
                    <a:pt x="9756" y="3335"/>
                  </a:lnTo>
                  <a:lnTo>
                    <a:pt x="9862" y="3106"/>
                  </a:lnTo>
                  <a:lnTo>
                    <a:pt x="9966" y="2876"/>
                  </a:lnTo>
                  <a:lnTo>
                    <a:pt x="10066" y="2647"/>
                  </a:lnTo>
                  <a:lnTo>
                    <a:pt x="10163" y="2418"/>
                  </a:lnTo>
                  <a:lnTo>
                    <a:pt x="10257" y="2190"/>
                  </a:lnTo>
                  <a:lnTo>
                    <a:pt x="10348" y="1963"/>
                  </a:lnTo>
                  <a:lnTo>
                    <a:pt x="10436" y="1735"/>
                  </a:lnTo>
                  <a:lnTo>
                    <a:pt x="10520" y="1511"/>
                  </a:lnTo>
                  <a:lnTo>
                    <a:pt x="10601" y="1287"/>
                  </a:lnTo>
                  <a:lnTo>
                    <a:pt x="10677" y="1066"/>
                  </a:lnTo>
                  <a:lnTo>
                    <a:pt x="10750" y="847"/>
                  </a:lnTo>
                  <a:lnTo>
                    <a:pt x="10818" y="631"/>
                  </a:lnTo>
                  <a:lnTo>
                    <a:pt x="10884" y="417"/>
                  </a:lnTo>
                  <a:lnTo>
                    <a:pt x="10944" y="207"/>
                  </a:lnTo>
                  <a:lnTo>
                    <a:pt x="11000" y="0"/>
                  </a:lnTo>
                  <a:lnTo>
                    <a:pt x="7432" y="0"/>
                  </a:lnTo>
                  <a:close/>
                </a:path>
              </a:pathLst>
            </a:custGeom>
            <a:grpFill/>
            <a:ln w="9525" cap="flat" cmpd="sng">
              <a:noFill/>
              <a:prstDash val="solid"/>
              <a:round/>
              <a:headEnd type="none" w="med" len="med"/>
              <a:tailEnd type="none" w="med" len="med"/>
            </a:ln>
            <a:effectLst/>
          </p:spPr>
          <p:txBody>
            <a:bodyPr/>
            <a:lstStyle/>
            <a:p>
              <a:pPr>
                <a:defRPr/>
              </a:pPr>
              <a:endParaRPr lang="zh-CN" altLang="en-US"/>
            </a:p>
          </p:txBody>
        </p:sp>
        <p:sp>
          <p:nvSpPr>
            <p:cNvPr id="9" name="Freeform 9">
              <a:extLst>
                <a:ext uri="{FF2B5EF4-FFF2-40B4-BE49-F238E27FC236}">
                  <a16:creationId xmlns:a16="http://schemas.microsoft.com/office/drawing/2014/main" id="{81ECB53D-84A3-4057-8586-89C8E02DD581}"/>
                </a:ext>
              </a:extLst>
            </p:cNvPr>
            <p:cNvSpPr>
              <a:spLocks/>
            </p:cNvSpPr>
            <p:nvPr/>
          </p:nvSpPr>
          <p:spPr bwMode="auto">
            <a:xfrm rot="5400000">
              <a:off x="5715603" y="3221236"/>
              <a:ext cx="561819" cy="347074"/>
            </a:xfrm>
            <a:custGeom>
              <a:avLst/>
              <a:gdLst/>
              <a:ahLst/>
              <a:cxnLst>
                <a:cxn ang="0">
                  <a:pos x="0" y="2485"/>
                </a:cxn>
                <a:cxn ang="0">
                  <a:pos x="6472" y="2485"/>
                </a:cxn>
                <a:cxn ang="0">
                  <a:pos x="3236" y="0"/>
                </a:cxn>
                <a:cxn ang="0">
                  <a:pos x="0" y="2485"/>
                </a:cxn>
              </a:cxnLst>
              <a:rect l="0" t="0" r="r" b="b"/>
              <a:pathLst>
                <a:path w="6472" h="2485">
                  <a:moveTo>
                    <a:pt x="0" y="2485"/>
                  </a:moveTo>
                  <a:lnTo>
                    <a:pt x="6472" y="2485"/>
                  </a:lnTo>
                  <a:lnTo>
                    <a:pt x="3236" y="0"/>
                  </a:lnTo>
                  <a:lnTo>
                    <a:pt x="0" y="2485"/>
                  </a:lnTo>
                  <a:close/>
                </a:path>
              </a:pathLst>
            </a:custGeom>
            <a:grpFill/>
            <a:ln w="9525" cap="flat" cmpd="sng">
              <a:noFill/>
              <a:prstDash val="solid"/>
              <a:round/>
              <a:headEnd type="none" w="med" len="med"/>
              <a:tailEnd type="none" w="med" len="med"/>
            </a:ln>
            <a:effectLst/>
          </p:spPr>
          <p:txBody>
            <a:bodyPr/>
            <a:lstStyle/>
            <a:p>
              <a:pPr>
                <a:defRPr/>
              </a:pPr>
              <a:endParaRPr lang="zh-CN" altLang="en-US"/>
            </a:p>
          </p:txBody>
        </p:sp>
      </p:grpSp>
      <p:grpSp>
        <p:nvGrpSpPr>
          <p:cNvPr id="10" name="组合 21">
            <a:extLst>
              <a:ext uri="{FF2B5EF4-FFF2-40B4-BE49-F238E27FC236}">
                <a16:creationId xmlns:a16="http://schemas.microsoft.com/office/drawing/2014/main" id="{1D847733-7D5C-44A8-8ECA-0365F92BA7B0}"/>
              </a:ext>
            </a:extLst>
          </p:cNvPr>
          <p:cNvGrpSpPr/>
          <p:nvPr/>
        </p:nvGrpSpPr>
        <p:grpSpPr>
          <a:xfrm rot="19208805">
            <a:off x="5723951" y="5062051"/>
            <a:ext cx="892479" cy="477982"/>
            <a:chOff x="3835106" y="4647409"/>
            <a:chExt cx="1241719" cy="1100816"/>
          </a:xfr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p:grpSpPr>
        <p:sp>
          <p:nvSpPr>
            <p:cNvPr id="11" name="Freeform 8">
              <a:extLst>
                <a:ext uri="{FF2B5EF4-FFF2-40B4-BE49-F238E27FC236}">
                  <a16:creationId xmlns:a16="http://schemas.microsoft.com/office/drawing/2014/main" id="{D223FF01-2EC3-4553-971D-34B2E1E0F587}"/>
                </a:ext>
              </a:extLst>
            </p:cNvPr>
            <p:cNvSpPr>
              <a:spLocks/>
            </p:cNvSpPr>
            <p:nvPr/>
          </p:nvSpPr>
          <p:spPr bwMode="auto">
            <a:xfrm rot="5400000">
              <a:off x="3807281" y="4821286"/>
              <a:ext cx="954764" cy="899114"/>
            </a:xfrm>
            <a:custGeom>
              <a:avLst/>
              <a:gdLst/>
              <a:ahLst/>
              <a:cxnLst>
                <a:cxn ang="0">
                  <a:pos x="923" y="56"/>
                </a:cxn>
                <a:cxn ang="0">
                  <a:pos x="992" y="169"/>
                </a:cxn>
                <a:cxn ang="0">
                  <a:pos x="1070" y="284"/>
                </a:cxn>
                <a:cxn ang="0">
                  <a:pos x="1158" y="401"/>
                </a:cxn>
                <a:cxn ang="0">
                  <a:pos x="1255" y="520"/>
                </a:cxn>
                <a:cxn ang="0">
                  <a:pos x="1359" y="638"/>
                </a:cxn>
                <a:cxn ang="0">
                  <a:pos x="1471" y="756"/>
                </a:cxn>
                <a:cxn ang="0">
                  <a:pos x="1588" y="873"/>
                </a:cxn>
                <a:cxn ang="0">
                  <a:pos x="1712" y="988"/>
                </a:cxn>
                <a:cxn ang="0">
                  <a:pos x="1841" y="1101"/>
                </a:cxn>
                <a:cxn ang="0">
                  <a:pos x="1974" y="1211"/>
                </a:cxn>
                <a:cxn ang="0">
                  <a:pos x="2110" y="1317"/>
                </a:cxn>
                <a:cxn ang="0">
                  <a:pos x="2250" y="1419"/>
                </a:cxn>
                <a:cxn ang="0">
                  <a:pos x="2391" y="1516"/>
                </a:cxn>
                <a:cxn ang="0">
                  <a:pos x="2534" y="1608"/>
                </a:cxn>
                <a:cxn ang="0">
                  <a:pos x="2678" y="1693"/>
                </a:cxn>
                <a:cxn ang="0">
                  <a:pos x="838" y="1733"/>
                </a:cxn>
                <a:cxn ang="0">
                  <a:pos x="771" y="1640"/>
                </a:cxn>
                <a:cxn ang="0">
                  <a:pos x="705" y="1542"/>
                </a:cxn>
                <a:cxn ang="0">
                  <a:pos x="640" y="1441"/>
                </a:cxn>
                <a:cxn ang="0">
                  <a:pos x="576" y="1336"/>
                </a:cxn>
                <a:cxn ang="0">
                  <a:pos x="514" y="1227"/>
                </a:cxn>
                <a:cxn ang="0">
                  <a:pos x="453" y="1117"/>
                </a:cxn>
                <a:cxn ang="0">
                  <a:pos x="421" y="1004"/>
                </a:cxn>
                <a:cxn ang="0">
                  <a:pos x="355" y="890"/>
                </a:cxn>
                <a:cxn ang="0">
                  <a:pos x="301" y="779"/>
                </a:cxn>
                <a:cxn ang="0">
                  <a:pos x="254" y="661"/>
                </a:cxn>
                <a:cxn ang="0">
                  <a:pos x="205" y="551"/>
                </a:cxn>
                <a:cxn ang="0">
                  <a:pos x="163" y="437"/>
                </a:cxn>
                <a:cxn ang="0">
                  <a:pos x="116" y="320"/>
                </a:cxn>
                <a:cxn ang="0">
                  <a:pos x="76" y="211"/>
                </a:cxn>
                <a:cxn ang="0">
                  <a:pos x="40" y="106"/>
                </a:cxn>
                <a:cxn ang="0">
                  <a:pos x="0" y="0"/>
                </a:cxn>
              </a:cxnLst>
              <a:rect l="0" t="0" r="r" b="b"/>
              <a:pathLst>
                <a:path w="2750" h="1733">
                  <a:moveTo>
                    <a:pt x="892" y="0"/>
                  </a:moveTo>
                  <a:lnTo>
                    <a:pt x="923" y="56"/>
                  </a:lnTo>
                  <a:lnTo>
                    <a:pt x="956" y="112"/>
                  </a:lnTo>
                  <a:lnTo>
                    <a:pt x="992" y="169"/>
                  </a:lnTo>
                  <a:lnTo>
                    <a:pt x="1030" y="226"/>
                  </a:lnTo>
                  <a:lnTo>
                    <a:pt x="1070" y="284"/>
                  </a:lnTo>
                  <a:lnTo>
                    <a:pt x="1113" y="343"/>
                  </a:lnTo>
                  <a:lnTo>
                    <a:pt x="1158" y="401"/>
                  </a:lnTo>
                  <a:lnTo>
                    <a:pt x="1206" y="461"/>
                  </a:lnTo>
                  <a:lnTo>
                    <a:pt x="1255" y="520"/>
                  </a:lnTo>
                  <a:lnTo>
                    <a:pt x="1306" y="579"/>
                  </a:lnTo>
                  <a:lnTo>
                    <a:pt x="1359" y="638"/>
                  </a:lnTo>
                  <a:lnTo>
                    <a:pt x="1414" y="697"/>
                  </a:lnTo>
                  <a:lnTo>
                    <a:pt x="1471" y="756"/>
                  </a:lnTo>
                  <a:lnTo>
                    <a:pt x="1529" y="815"/>
                  </a:lnTo>
                  <a:lnTo>
                    <a:pt x="1588" y="873"/>
                  </a:lnTo>
                  <a:lnTo>
                    <a:pt x="1650" y="931"/>
                  </a:lnTo>
                  <a:lnTo>
                    <a:pt x="1712" y="988"/>
                  </a:lnTo>
                  <a:lnTo>
                    <a:pt x="1776" y="1045"/>
                  </a:lnTo>
                  <a:lnTo>
                    <a:pt x="1841" y="1101"/>
                  </a:lnTo>
                  <a:lnTo>
                    <a:pt x="1907" y="1157"/>
                  </a:lnTo>
                  <a:lnTo>
                    <a:pt x="1974" y="1211"/>
                  </a:lnTo>
                  <a:lnTo>
                    <a:pt x="2041" y="1265"/>
                  </a:lnTo>
                  <a:lnTo>
                    <a:pt x="2110" y="1317"/>
                  </a:lnTo>
                  <a:lnTo>
                    <a:pt x="2180" y="1369"/>
                  </a:lnTo>
                  <a:lnTo>
                    <a:pt x="2250" y="1419"/>
                  </a:lnTo>
                  <a:lnTo>
                    <a:pt x="2320" y="1469"/>
                  </a:lnTo>
                  <a:lnTo>
                    <a:pt x="2391" y="1516"/>
                  </a:lnTo>
                  <a:lnTo>
                    <a:pt x="2462" y="1563"/>
                  </a:lnTo>
                  <a:lnTo>
                    <a:pt x="2534" y="1608"/>
                  </a:lnTo>
                  <a:lnTo>
                    <a:pt x="2606" y="1651"/>
                  </a:lnTo>
                  <a:lnTo>
                    <a:pt x="2678" y="1693"/>
                  </a:lnTo>
                  <a:lnTo>
                    <a:pt x="2750" y="1733"/>
                  </a:lnTo>
                  <a:lnTo>
                    <a:pt x="838" y="1733"/>
                  </a:lnTo>
                  <a:lnTo>
                    <a:pt x="805" y="1687"/>
                  </a:lnTo>
                  <a:lnTo>
                    <a:pt x="771" y="1640"/>
                  </a:lnTo>
                  <a:lnTo>
                    <a:pt x="738" y="1592"/>
                  </a:lnTo>
                  <a:lnTo>
                    <a:pt x="705" y="1542"/>
                  </a:lnTo>
                  <a:lnTo>
                    <a:pt x="672" y="1492"/>
                  </a:lnTo>
                  <a:lnTo>
                    <a:pt x="640" y="1441"/>
                  </a:lnTo>
                  <a:lnTo>
                    <a:pt x="608" y="1389"/>
                  </a:lnTo>
                  <a:lnTo>
                    <a:pt x="576" y="1336"/>
                  </a:lnTo>
                  <a:lnTo>
                    <a:pt x="545" y="1282"/>
                  </a:lnTo>
                  <a:lnTo>
                    <a:pt x="514" y="1227"/>
                  </a:lnTo>
                  <a:lnTo>
                    <a:pt x="483" y="1172"/>
                  </a:lnTo>
                  <a:lnTo>
                    <a:pt x="453" y="1117"/>
                  </a:lnTo>
                  <a:lnTo>
                    <a:pt x="427" y="1057"/>
                  </a:lnTo>
                  <a:lnTo>
                    <a:pt x="421" y="1004"/>
                  </a:lnTo>
                  <a:lnTo>
                    <a:pt x="386" y="947"/>
                  </a:lnTo>
                  <a:lnTo>
                    <a:pt x="355" y="890"/>
                  </a:lnTo>
                  <a:lnTo>
                    <a:pt x="329" y="832"/>
                  </a:lnTo>
                  <a:lnTo>
                    <a:pt x="301" y="779"/>
                  </a:lnTo>
                  <a:lnTo>
                    <a:pt x="277" y="719"/>
                  </a:lnTo>
                  <a:lnTo>
                    <a:pt x="254" y="661"/>
                  </a:lnTo>
                  <a:lnTo>
                    <a:pt x="227" y="607"/>
                  </a:lnTo>
                  <a:lnTo>
                    <a:pt x="205" y="551"/>
                  </a:lnTo>
                  <a:lnTo>
                    <a:pt x="182" y="491"/>
                  </a:lnTo>
                  <a:lnTo>
                    <a:pt x="163" y="437"/>
                  </a:lnTo>
                  <a:lnTo>
                    <a:pt x="140" y="380"/>
                  </a:lnTo>
                  <a:lnTo>
                    <a:pt x="116" y="320"/>
                  </a:lnTo>
                  <a:lnTo>
                    <a:pt x="94" y="268"/>
                  </a:lnTo>
                  <a:lnTo>
                    <a:pt x="76" y="211"/>
                  </a:lnTo>
                  <a:lnTo>
                    <a:pt x="55" y="158"/>
                  </a:lnTo>
                  <a:lnTo>
                    <a:pt x="40" y="106"/>
                  </a:lnTo>
                  <a:lnTo>
                    <a:pt x="25" y="50"/>
                  </a:lnTo>
                  <a:lnTo>
                    <a:pt x="0" y="0"/>
                  </a:lnTo>
                  <a:lnTo>
                    <a:pt x="892" y="0"/>
                  </a:lnTo>
                  <a:close/>
                </a:path>
              </a:pathLst>
            </a:custGeom>
            <a:grpFill/>
            <a:ln w="9525" cap="flat" cmpd="sng">
              <a:noFill/>
              <a:prstDash val="solid"/>
              <a:round/>
              <a:headEnd type="none" w="med" len="med"/>
              <a:tailEnd type="none" w="med" len="med"/>
            </a:ln>
            <a:effectLst/>
          </p:spPr>
          <p:txBody>
            <a:bodyPr/>
            <a:lstStyle/>
            <a:p>
              <a:pPr>
                <a:defRPr/>
              </a:pPr>
              <a:endParaRPr lang="zh-CN" altLang="en-US"/>
            </a:p>
          </p:txBody>
        </p:sp>
        <p:sp>
          <p:nvSpPr>
            <p:cNvPr id="12" name="Freeform 9">
              <a:extLst>
                <a:ext uri="{FF2B5EF4-FFF2-40B4-BE49-F238E27FC236}">
                  <a16:creationId xmlns:a16="http://schemas.microsoft.com/office/drawing/2014/main" id="{29EFB902-7810-4958-A6B8-B80922A8470F}"/>
                </a:ext>
              </a:extLst>
            </p:cNvPr>
            <p:cNvSpPr>
              <a:spLocks/>
            </p:cNvSpPr>
            <p:nvPr/>
          </p:nvSpPr>
          <p:spPr bwMode="auto">
            <a:xfrm rot="5400000">
              <a:off x="4622378" y="4754782"/>
              <a:ext cx="561819" cy="347074"/>
            </a:xfrm>
            <a:custGeom>
              <a:avLst/>
              <a:gdLst/>
              <a:ahLst/>
              <a:cxnLst>
                <a:cxn ang="0">
                  <a:pos x="0" y="2485"/>
                </a:cxn>
                <a:cxn ang="0">
                  <a:pos x="6472" y="2485"/>
                </a:cxn>
                <a:cxn ang="0">
                  <a:pos x="3236" y="0"/>
                </a:cxn>
                <a:cxn ang="0">
                  <a:pos x="0" y="2485"/>
                </a:cxn>
              </a:cxnLst>
              <a:rect l="0" t="0" r="r" b="b"/>
              <a:pathLst>
                <a:path w="6472" h="2485">
                  <a:moveTo>
                    <a:pt x="0" y="2485"/>
                  </a:moveTo>
                  <a:lnTo>
                    <a:pt x="6472" y="2485"/>
                  </a:lnTo>
                  <a:lnTo>
                    <a:pt x="3236" y="0"/>
                  </a:lnTo>
                  <a:lnTo>
                    <a:pt x="0" y="2485"/>
                  </a:lnTo>
                  <a:close/>
                </a:path>
              </a:pathLst>
            </a:custGeom>
            <a:grpFill/>
            <a:ln w="9525" cap="flat" cmpd="sng">
              <a:noFill/>
              <a:prstDash val="solid"/>
              <a:round/>
              <a:headEnd type="none" w="med" len="med"/>
              <a:tailEnd type="none" w="med" len="med"/>
            </a:ln>
            <a:effectLst/>
          </p:spPr>
          <p:txBody>
            <a:bodyPr/>
            <a:lstStyle/>
            <a:p>
              <a:pPr>
                <a:defRPr/>
              </a:pPr>
              <a:endParaRPr lang="zh-CN" altLang="en-US"/>
            </a:p>
          </p:txBody>
        </p:sp>
      </p:grpSp>
      <p:sp>
        <p:nvSpPr>
          <p:cNvPr id="13" name="线形标注 2(带强调线) 12">
            <a:extLst>
              <a:ext uri="{FF2B5EF4-FFF2-40B4-BE49-F238E27FC236}">
                <a16:creationId xmlns:a16="http://schemas.microsoft.com/office/drawing/2014/main" id="{A32A6513-BCD5-4511-9803-76B5CE118573}"/>
              </a:ext>
            </a:extLst>
          </p:cNvPr>
          <p:cNvSpPr/>
          <p:nvPr/>
        </p:nvSpPr>
        <p:spPr>
          <a:xfrm>
            <a:off x="6637338" y="4816295"/>
            <a:ext cx="1695028" cy="969496"/>
          </a:xfrm>
          <a:prstGeom prst="accentCallout2">
            <a:avLst>
              <a:gd name="adj1" fmla="val 41138"/>
              <a:gd name="adj2" fmla="val -8333"/>
              <a:gd name="adj3" fmla="val 41138"/>
              <a:gd name="adj4" fmla="val -36581"/>
              <a:gd name="adj5" fmla="val -12987"/>
              <a:gd name="adj6" fmla="val -79747"/>
            </a:avLst>
          </a:prstGeom>
          <a:ln>
            <a:solidFill>
              <a:schemeClr val="bg1">
                <a:lumMod val="65000"/>
              </a:schemeClr>
            </a:solidFill>
          </a:ln>
        </p:spPr>
        <p:txBody>
          <a:bodyPr wrap="square" anchor="ctr">
            <a:spAutoFit/>
          </a:bodyPr>
          <a:lstStyle/>
          <a:p>
            <a:pPr>
              <a:spcAft>
                <a:spcPts val="600"/>
              </a:spcAft>
            </a:pPr>
            <a:r>
              <a:rPr lang="en-US" altLang="zh-CN" sz="2400" dirty="0">
                <a:latin typeface="宋体" charset="-122"/>
              </a:rPr>
              <a:t>10%+80%</a:t>
            </a:r>
          </a:p>
          <a:p>
            <a:pPr>
              <a:spcAft>
                <a:spcPts val="600"/>
              </a:spcAft>
            </a:pPr>
            <a:r>
              <a:rPr lang="en-US" altLang="zh-CN" sz="2800" b="1" dirty="0">
                <a:solidFill>
                  <a:srgbClr val="FF0000"/>
                </a:solidFill>
                <a:latin typeface="微软雅黑" pitchFamily="34" charset="-122"/>
                <a:ea typeface="微软雅黑" pitchFamily="34" charset="-122"/>
              </a:rPr>
              <a:t>90%</a:t>
            </a:r>
          </a:p>
        </p:txBody>
      </p:sp>
      <p:sp>
        <p:nvSpPr>
          <p:cNvPr id="14" name="线形标注 2(带强调线) 13">
            <a:extLst>
              <a:ext uri="{FF2B5EF4-FFF2-40B4-BE49-F238E27FC236}">
                <a16:creationId xmlns:a16="http://schemas.microsoft.com/office/drawing/2014/main" id="{8E7E6E71-31F5-4226-9264-A9B97E158D5E}"/>
              </a:ext>
            </a:extLst>
          </p:cNvPr>
          <p:cNvSpPr/>
          <p:nvPr/>
        </p:nvSpPr>
        <p:spPr>
          <a:xfrm>
            <a:off x="7565870" y="2308116"/>
            <a:ext cx="1477788" cy="969496"/>
          </a:xfrm>
          <a:prstGeom prst="accentCallout2">
            <a:avLst>
              <a:gd name="adj1" fmla="val 41138"/>
              <a:gd name="adj2" fmla="val -8333"/>
              <a:gd name="adj3" fmla="val 41138"/>
              <a:gd name="adj4" fmla="val -58592"/>
              <a:gd name="adj5" fmla="val 106853"/>
              <a:gd name="adj6" fmla="val -145429"/>
            </a:avLst>
          </a:prstGeom>
          <a:ln>
            <a:solidFill>
              <a:schemeClr val="bg1">
                <a:lumMod val="65000"/>
              </a:schemeClr>
            </a:solidFill>
          </a:ln>
        </p:spPr>
        <p:txBody>
          <a:bodyPr wrap="square" anchor="ctr">
            <a:spAutoFit/>
          </a:bodyPr>
          <a:lstStyle/>
          <a:p>
            <a:pPr>
              <a:spcAft>
                <a:spcPts val="600"/>
              </a:spcAft>
            </a:pPr>
            <a:r>
              <a:rPr lang="en-US" altLang="zh-CN" sz="2400" dirty="0">
                <a:latin typeface="宋体" charset="-122"/>
              </a:rPr>
              <a:t>25%+25%</a:t>
            </a:r>
          </a:p>
          <a:p>
            <a:pPr>
              <a:spcAft>
                <a:spcPts val="600"/>
              </a:spcAft>
            </a:pPr>
            <a:r>
              <a:rPr lang="en-US" altLang="zh-CN" sz="2800" b="1" dirty="0">
                <a:latin typeface="宋体" charset="-122"/>
              </a:rPr>
              <a:t>50%</a:t>
            </a:r>
          </a:p>
        </p:txBody>
      </p:sp>
      <p:sp>
        <p:nvSpPr>
          <p:cNvPr id="15" name="线形标注 2(带强调线) 14">
            <a:extLst>
              <a:ext uri="{FF2B5EF4-FFF2-40B4-BE49-F238E27FC236}">
                <a16:creationId xmlns:a16="http://schemas.microsoft.com/office/drawing/2014/main" id="{A28A2209-02EB-4AD0-874F-64837704D2B2}"/>
              </a:ext>
            </a:extLst>
          </p:cNvPr>
          <p:cNvSpPr/>
          <p:nvPr/>
        </p:nvSpPr>
        <p:spPr>
          <a:xfrm>
            <a:off x="7286626" y="3623533"/>
            <a:ext cx="1509414" cy="969496"/>
          </a:xfrm>
          <a:prstGeom prst="accentCallout2">
            <a:avLst>
              <a:gd name="adj1" fmla="val 41138"/>
              <a:gd name="adj2" fmla="val -8333"/>
              <a:gd name="adj3" fmla="val 41138"/>
              <a:gd name="adj4" fmla="val -58592"/>
              <a:gd name="adj5" fmla="val 55493"/>
              <a:gd name="adj6" fmla="val -137975"/>
            </a:avLst>
          </a:prstGeom>
          <a:ln>
            <a:solidFill>
              <a:schemeClr val="bg1">
                <a:lumMod val="65000"/>
              </a:schemeClr>
            </a:solidFill>
          </a:ln>
        </p:spPr>
        <p:txBody>
          <a:bodyPr wrap="square" anchor="ctr">
            <a:spAutoFit/>
          </a:bodyPr>
          <a:lstStyle/>
          <a:p>
            <a:pPr>
              <a:spcAft>
                <a:spcPts val="600"/>
              </a:spcAft>
            </a:pPr>
            <a:r>
              <a:rPr lang="en-US" altLang="zh-CN" sz="2400" dirty="0">
                <a:latin typeface="宋体" charset="-122"/>
              </a:rPr>
              <a:t>55%+15%</a:t>
            </a:r>
          </a:p>
          <a:p>
            <a:pPr>
              <a:spcAft>
                <a:spcPts val="600"/>
              </a:spcAft>
            </a:pPr>
            <a:r>
              <a:rPr lang="en-US" altLang="zh-CN" sz="2800" b="1" dirty="0">
                <a:solidFill>
                  <a:srgbClr val="006600"/>
                </a:solidFill>
                <a:latin typeface="宋体" charset="-122"/>
              </a:rPr>
              <a:t>70%</a:t>
            </a:r>
          </a:p>
        </p:txBody>
      </p:sp>
      <p:sp>
        <p:nvSpPr>
          <p:cNvPr id="17" name="椭圆 16">
            <a:extLst>
              <a:ext uri="{FF2B5EF4-FFF2-40B4-BE49-F238E27FC236}">
                <a16:creationId xmlns:a16="http://schemas.microsoft.com/office/drawing/2014/main" id="{5DD7BBA3-D554-42DB-B5A9-1BECC6EFCB8F}"/>
              </a:ext>
            </a:extLst>
          </p:cNvPr>
          <p:cNvSpPr/>
          <p:nvPr/>
        </p:nvSpPr>
        <p:spPr>
          <a:xfrm>
            <a:off x="5286375" y="3079707"/>
            <a:ext cx="109538" cy="519351"/>
          </a:xfrm>
          <a:prstGeom prst="ellipse">
            <a:avLst/>
          </a:prstGeom>
          <a:solidFill>
            <a:srgbClr val="FF0000"/>
          </a:solidFill>
          <a:ln>
            <a:solidFill>
              <a:srgbClr val="FFFF00"/>
            </a:solidFill>
          </a:ln>
        </p:spPr>
        <p:txBody>
          <a:bodyPr anchor="ctr">
            <a:spAutoFit/>
          </a:bodyPr>
          <a:lstStyle/>
          <a:p>
            <a:pPr>
              <a:spcAft>
                <a:spcPts val="600"/>
              </a:spcAft>
              <a:defRPr/>
            </a:pPr>
            <a:endParaRPr lang="zh-CN" altLang="en-US" dirty="0">
              <a:latin typeface="+mj-ea"/>
              <a:ea typeface="+mj-ea"/>
            </a:endParaRPr>
          </a:p>
        </p:txBody>
      </p:sp>
      <p:sp>
        <p:nvSpPr>
          <p:cNvPr id="18" name="椭圆 17">
            <a:extLst>
              <a:ext uri="{FF2B5EF4-FFF2-40B4-BE49-F238E27FC236}">
                <a16:creationId xmlns:a16="http://schemas.microsoft.com/office/drawing/2014/main" id="{78EE04B7-E63F-4F36-AC83-020FD1A350F3}"/>
              </a:ext>
            </a:extLst>
          </p:cNvPr>
          <p:cNvSpPr/>
          <p:nvPr/>
        </p:nvSpPr>
        <p:spPr>
          <a:xfrm>
            <a:off x="5213350" y="4321132"/>
            <a:ext cx="109538" cy="519351"/>
          </a:xfrm>
          <a:prstGeom prst="ellipse">
            <a:avLst/>
          </a:prstGeom>
          <a:solidFill>
            <a:srgbClr val="FF0000"/>
          </a:solidFill>
          <a:ln>
            <a:solidFill>
              <a:srgbClr val="FFFF00"/>
            </a:solidFill>
          </a:ln>
        </p:spPr>
        <p:txBody>
          <a:bodyPr anchor="ctr">
            <a:spAutoFit/>
          </a:bodyPr>
          <a:lstStyle/>
          <a:p>
            <a:pPr>
              <a:spcAft>
                <a:spcPts val="600"/>
              </a:spcAft>
              <a:defRPr/>
            </a:pPr>
            <a:endParaRPr lang="zh-CN" altLang="en-US" dirty="0">
              <a:latin typeface="+mj-ea"/>
              <a:ea typeface="+mj-ea"/>
            </a:endParaRPr>
          </a:p>
        </p:txBody>
      </p:sp>
      <p:sp>
        <p:nvSpPr>
          <p:cNvPr id="19" name="椭圆 18">
            <a:extLst>
              <a:ext uri="{FF2B5EF4-FFF2-40B4-BE49-F238E27FC236}">
                <a16:creationId xmlns:a16="http://schemas.microsoft.com/office/drawing/2014/main" id="{743D9722-B120-424A-B471-C353BDE54CDA}"/>
              </a:ext>
            </a:extLst>
          </p:cNvPr>
          <p:cNvSpPr/>
          <p:nvPr/>
        </p:nvSpPr>
        <p:spPr>
          <a:xfrm>
            <a:off x="5213350" y="3809957"/>
            <a:ext cx="109538" cy="519351"/>
          </a:xfrm>
          <a:prstGeom prst="ellipse">
            <a:avLst/>
          </a:prstGeom>
          <a:solidFill>
            <a:srgbClr val="FF0000"/>
          </a:solidFill>
          <a:ln>
            <a:solidFill>
              <a:srgbClr val="FFFF00"/>
            </a:solidFill>
          </a:ln>
        </p:spPr>
        <p:txBody>
          <a:bodyPr anchor="ctr">
            <a:spAutoFit/>
          </a:bodyPr>
          <a:lstStyle/>
          <a:p>
            <a:pPr>
              <a:spcAft>
                <a:spcPts val="600"/>
              </a:spcAft>
              <a:defRPr/>
            </a:pPr>
            <a:endParaRPr lang="zh-CN" altLang="en-US" dirty="0">
              <a:latin typeface="+mj-ea"/>
              <a:ea typeface="+mj-ea"/>
            </a:endParaRPr>
          </a:p>
        </p:txBody>
      </p:sp>
      <p:pic>
        <p:nvPicPr>
          <p:cNvPr id="20" name="Picture 2" descr="http://www.zjtg.cn/tgdlz/tupian/200542165826357272.gif">
            <a:extLst>
              <a:ext uri="{FF2B5EF4-FFF2-40B4-BE49-F238E27FC236}">
                <a16:creationId xmlns:a16="http://schemas.microsoft.com/office/drawing/2014/main" id="{55F9DB4A-5B3E-467A-8072-AD4E1AA4032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98801" y="4556201"/>
            <a:ext cx="657225" cy="941387"/>
          </a:xfrm>
          <a:prstGeom prst="rect">
            <a:avLst/>
          </a:prstGeom>
          <a:noFill/>
          <a:ln w="9525">
            <a:solidFill>
              <a:srgbClr val="7F7F7F"/>
            </a:solidFill>
            <a:miter lim="800000"/>
            <a:headEnd/>
            <a:tailEnd/>
          </a:ln>
          <a:extLst>
            <a:ext uri="{909E8E84-426E-40DD-AFC4-6F175D3DCCD1}">
              <a14:hiddenFill xmlns:a14="http://schemas.microsoft.com/office/drawing/2010/main">
                <a:solidFill>
                  <a:srgbClr val="FFFFFF"/>
                </a:solidFill>
              </a14:hiddenFill>
            </a:ext>
          </a:extLst>
        </p:spPr>
      </p:pic>
      <p:pic>
        <p:nvPicPr>
          <p:cNvPr id="21" name="Picture 3" descr="E:\自用\输变电生产人员\讲义制作规范及技巧\图片\备用\pic3474.jpg">
            <a:extLst>
              <a:ext uri="{FF2B5EF4-FFF2-40B4-BE49-F238E27FC236}">
                <a16:creationId xmlns:a16="http://schemas.microsoft.com/office/drawing/2014/main" id="{9DE9A618-18C4-4A04-9467-6128775A977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65765" y="3082378"/>
            <a:ext cx="3213833" cy="2412909"/>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46483299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P spid="14" grpId="0" animBg="1"/>
      <p:bldP spid="15" grpId="0" animBg="1"/>
      <p:bldP spid="17" grpId="0" animBg="1"/>
      <p:bldP spid="18" grpId="0" animBg="1"/>
      <p:bldP spid="1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graphicFrame>
        <p:nvGraphicFramePr>
          <p:cNvPr id="6" name="图示 5">
            <a:extLst>
              <a:ext uri="{FF2B5EF4-FFF2-40B4-BE49-F238E27FC236}">
                <a16:creationId xmlns:a16="http://schemas.microsoft.com/office/drawing/2014/main" id="{C717EFED-B1FE-433C-A59D-EE59DA01F83C}"/>
              </a:ext>
            </a:extLst>
          </p:cNvPr>
          <p:cNvGraphicFramePr/>
          <p:nvPr>
            <p:extLst>
              <p:ext uri="{D42A27DB-BD31-4B8C-83A1-F6EECF244321}">
                <p14:modId xmlns:p14="http://schemas.microsoft.com/office/powerpoint/2010/main" val="3503681250"/>
              </p:ext>
            </p:extLst>
          </p:nvPr>
        </p:nvGraphicFramePr>
        <p:xfrm>
          <a:off x="-272764" y="2486630"/>
          <a:ext cx="5484585" cy="36563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图示 6">
            <a:extLst>
              <a:ext uri="{FF2B5EF4-FFF2-40B4-BE49-F238E27FC236}">
                <a16:creationId xmlns:a16="http://schemas.microsoft.com/office/drawing/2014/main" id="{C717EFED-B1FE-433C-A59D-EE59DA01F83C}"/>
              </a:ext>
            </a:extLst>
          </p:cNvPr>
          <p:cNvGraphicFramePr/>
          <p:nvPr>
            <p:extLst>
              <p:ext uri="{D42A27DB-BD31-4B8C-83A1-F6EECF244321}">
                <p14:modId xmlns:p14="http://schemas.microsoft.com/office/powerpoint/2010/main" val="1086485220"/>
              </p:ext>
            </p:extLst>
          </p:nvPr>
        </p:nvGraphicFramePr>
        <p:xfrm>
          <a:off x="3499136" y="2487234"/>
          <a:ext cx="5484585" cy="365639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8" name="图示 7">
            <a:extLst>
              <a:ext uri="{FF2B5EF4-FFF2-40B4-BE49-F238E27FC236}">
                <a16:creationId xmlns:a16="http://schemas.microsoft.com/office/drawing/2014/main" id="{C717EFED-B1FE-433C-A59D-EE59DA01F83C}"/>
              </a:ext>
            </a:extLst>
          </p:cNvPr>
          <p:cNvGraphicFramePr/>
          <p:nvPr>
            <p:extLst>
              <p:ext uri="{D42A27DB-BD31-4B8C-83A1-F6EECF244321}">
                <p14:modId xmlns:p14="http://schemas.microsoft.com/office/powerpoint/2010/main" val="3275907196"/>
              </p:ext>
            </p:extLst>
          </p:nvPr>
        </p:nvGraphicFramePr>
        <p:xfrm>
          <a:off x="7241380" y="2487234"/>
          <a:ext cx="5484585" cy="3656390"/>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
        <p:nvSpPr>
          <p:cNvPr id="9" name="内容占位符 2">
            <a:extLst>
              <a:ext uri="{FF2B5EF4-FFF2-40B4-BE49-F238E27FC236}">
                <a16:creationId xmlns:a16="http://schemas.microsoft.com/office/drawing/2014/main" id="{524FAA29-5986-44D3-B15A-EDC86B001838}"/>
              </a:ext>
            </a:extLst>
          </p:cNvPr>
          <p:cNvSpPr txBox="1">
            <a:spLocks/>
          </p:cNvSpPr>
          <p:nvPr/>
        </p:nvSpPr>
        <p:spPr>
          <a:xfrm>
            <a:off x="883650" y="1615260"/>
            <a:ext cx="4388438" cy="59059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微软雅黑" panose="020B0503020204020204" pitchFamily="34" charset="-122"/>
                <a:ea typeface="微软雅黑" panose="020B0503020204020204" pitchFamily="34" charset="-122"/>
              </a:rPr>
              <a:t>音视频及动画素材的使用</a:t>
            </a:r>
          </a:p>
        </p:txBody>
      </p:sp>
    </p:spTree>
    <p:extLst>
      <p:ext uri="{BB962C8B-B14F-4D97-AF65-F5344CB8AC3E}">
        <p14:creationId xmlns:p14="http://schemas.microsoft.com/office/powerpoint/2010/main" val="127798707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right)">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348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素材选取</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graphicFrame>
        <p:nvGraphicFramePr>
          <p:cNvPr id="5" name="图示 4">
            <a:extLst>
              <a:ext uri="{FF2B5EF4-FFF2-40B4-BE49-F238E27FC236}">
                <a16:creationId xmlns:a16="http://schemas.microsoft.com/office/drawing/2014/main" id="{880C13D8-EB96-41FF-8941-7827358049BA}"/>
              </a:ext>
            </a:extLst>
          </p:cNvPr>
          <p:cNvGraphicFramePr/>
          <p:nvPr>
            <p:extLst>
              <p:ext uri="{D42A27DB-BD31-4B8C-83A1-F6EECF244321}">
                <p14:modId xmlns:p14="http://schemas.microsoft.com/office/powerpoint/2010/main" val="3652662488"/>
              </p:ext>
            </p:extLst>
          </p:nvPr>
        </p:nvGraphicFramePr>
        <p:xfrm>
          <a:off x="519400" y="1711467"/>
          <a:ext cx="6691971" cy="44613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文本框 5"/>
          <p:cNvSpPr txBox="1"/>
          <p:nvPr/>
        </p:nvSpPr>
        <p:spPr>
          <a:xfrm>
            <a:off x="6435230" y="3702973"/>
            <a:ext cx="5512855" cy="1938992"/>
          </a:xfrm>
          <a:prstGeom prst="rect">
            <a:avLst/>
          </a:prstGeom>
          <a:noFill/>
        </p:spPr>
        <p:txBody>
          <a:bodyPr wrap="square" rtlCol="0">
            <a:spAutoFit/>
          </a:bodyPr>
          <a:lstStyle/>
          <a:p>
            <a:pPr algn="just"/>
            <a:r>
              <a:rPr lang="zh-CN" altLang="en-US" sz="6000" dirty="0">
                <a:solidFill>
                  <a:srgbClr val="C00000"/>
                </a:solidFill>
                <a:latin typeface="微软雅黑" panose="020B0503020204020204" pitchFamily="34" charset="-122"/>
                <a:ea typeface="微软雅黑" panose="020B0503020204020204" pitchFamily="34" charset="-122"/>
              </a:rPr>
              <a:t>尽可能多</a:t>
            </a:r>
            <a:endParaRPr lang="en-US" altLang="zh-CN" sz="6000" dirty="0">
              <a:solidFill>
                <a:srgbClr val="C00000"/>
              </a:solidFill>
              <a:latin typeface="微软雅黑" panose="020B0503020204020204" pitchFamily="34" charset="-122"/>
              <a:ea typeface="微软雅黑" panose="020B0503020204020204" pitchFamily="34" charset="-122"/>
            </a:endParaRPr>
          </a:p>
          <a:p>
            <a:pPr algn="just"/>
            <a:r>
              <a:rPr lang="en-US" altLang="zh-CN" sz="6000" dirty="0">
                <a:solidFill>
                  <a:srgbClr val="C00000"/>
                </a:solidFill>
                <a:latin typeface="微软雅黑" panose="020B0503020204020204" pitchFamily="34" charset="-122"/>
                <a:ea typeface="微软雅黑" panose="020B0503020204020204" pitchFamily="34" charset="-122"/>
              </a:rPr>
              <a:t>           </a:t>
            </a:r>
            <a:r>
              <a:rPr lang="zh-CN" altLang="en-US" sz="3600" dirty="0">
                <a:latin typeface="微软雅黑" panose="020B0503020204020204" pitchFamily="34" charset="-122"/>
                <a:ea typeface="微软雅黑" panose="020B0503020204020204" pitchFamily="34" charset="-122"/>
              </a:rPr>
              <a:t>的寻找素材！</a:t>
            </a:r>
          </a:p>
        </p:txBody>
      </p:sp>
    </p:spTree>
    <p:extLst>
      <p:ext uri="{BB962C8B-B14F-4D97-AF65-F5344CB8AC3E}">
        <p14:creationId xmlns:p14="http://schemas.microsoft.com/office/powerpoint/2010/main" val="94955153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5634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四、</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排版及效果设定</a:t>
            </a: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cxnSp>
        <p:nvCxnSpPr>
          <p:cNvPr id="52" name="MH_Other_1">
            <a:extLst>
              <a:ext uri="{FF2B5EF4-FFF2-40B4-BE49-F238E27FC236}">
                <a16:creationId xmlns:a16="http://schemas.microsoft.com/office/drawing/2014/main" id="{24358349-5ACB-4C86-85D3-2D26D8E514D4}"/>
              </a:ext>
            </a:extLst>
          </p:cNvPr>
          <p:cNvCxnSpPr/>
          <p:nvPr>
            <p:custDataLst>
              <p:tags r:id="rId1"/>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53" name="MH_Other_2">
            <a:extLst>
              <a:ext uri="{FF2B5EF4-FFF2-40B4-BE49-F238E27FC236}">
                <a16:creationId xmlns:a16="http://schemas.microsoft.com/office/drawing/2014/main" id="{8699EC09-2C0D-437F-9D13-A5D91A7FC92C}"/>
              </a:ext>
            </a:extLst>
          </p:cNvPr>
          <p:cNvSpPr/>
          <p:nvPr>
            <p:custDataLst>
              <p:tags r:id="rId2"/>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01</a:t>
            </a:r>
            <a:endParaRPr lang="zh-CN" altLang="en-US" sz="2400" dirty="0">
              <a:solidFill>
                <a:srgbClr val="FEFFFF"/>
              </a:solidFill>
            </a:endParaRPr>
          </a:p>
        </p:txBody>
      </p:sp>
      <p:sp>
        <p:nvSpPr>
          <p:cNvPr id="54" name="MH_Other_3">
            <a:extLst>
              <a:ext uri="{FF2B5EF4-FFF2-40B4-BE49-F238E27FC236}">
                <a16:creationId xmlns:a16="http://schemas.microsoft.com/office/drawing/2014/main" id="{930A734A-1A0F-4690-877D-61C473CC50A7}"/>
              </a:ext>
            </a:extLst>
          </p:cNvPr>
          <p:cNvSpPr/>
          <p:nvPr>
            <p:custDataLst>
              <p:tags r:id="rId3"/>
            </p:custDataLst>
          </p:nvPr>
        </p:nvSpPr>
        <p:spPr>
          <a:xfrm>
            <a:off x="2512177" y="3452362"/>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MH_SubTitle_1">
            <a:extLst>
              <a:ext uri="{FF2B5EF4-FFF2-40B4-BE49-F238E27FC236}">
                <a16:creationId xmlns:a16="http://schemas.microsoft.com/office/drawing/2014/main" id="{7E48A9A7-30E1-42B7-AD61-FF55D0E23744}"/>
              </a:ext>
            </a:extLst>
          </p:cNvPr>
          <p:cNvSpPr txBox="1"/>
          <p:nvPr>
            <p:custDataLst>
              <p:tags r:id="rId4"/>
            </p:custDataLst>
          </p:nvPr>
        </p:nvSpPr>
        <p:spPr>
          <a:xfrm>
            <a:off x="2568717" y="3452362"/>
            <a:ext cx="1264375" cy="1944000"/>
          </a:xfrm>
          <a:prstGeom prst="rect">
            <a:avLst/>
          </a:prstGeom>
          <a:noFill/>
        </p:spPr>
        <p:txBody>
          <a:bodyPr wrap="square" rtlCol="0" anchor="ctr">
            <a:normAutofit/>
          </a:bodyPr>
          <a:lstStyle/>
          <a:p>
            <a:pPr>
              <a:lnSpc>
                <a:spcPct val="150000"/>
              </a:lnSpc>
            </a:pPr>
            <a:r>
              <a:rPr lang="zh-CN" altLang="en-US" sz="2800" dirty="0">
                <a:latin typeface="微软雅黑" panose="020B0503020204020204" pitchFamily="34" charset="-122"/>
                <a:ea typeface="微软雅黑" panose="020B0503020204020204" pitchFamily="34" charset="-122"/>
              </a:rPr>
              <a:t>添加</a:t>
            </a:r>
            <a:endParaRPr lang="en-US" altLang="zh-CN" sz="2800" dirty="0">
              <a:latin typeface="微软雅黑" panose="020B0503020204020204" pitchFamily="34" charset="-122"/>
              <a:ea typeface="微软雅黑" panose="020B0503020204020204" pitchFamily="34" charset="-122"/>
            </a:endParaRPr>
          </a:p>
          <a:p>
            <a:pPr>
              <a:lnSpc>
                <a:spcPct val="150000"/>
              </a:lnSpc>
            </a:pPr>
            <a:r>
              <a:rPr lang="zh-CN" altLang="en-US" sz="2800" dirty="0">
                <a:latin typeface="微软雅黑" panose="020B0503020204020204" pitchFamily="34" charset="-122"/>
                <a:ea typeface="微软雅黑" panose="020B0503020204020204" pitchFamily="34" charset="-122"/>
              </a:rPr>
              <a:t>文字</a:t>
            </a:r>
          </a:p>
        </p:txBody>
      </p:sp>
      <p:sp>
        <p:nvSpPr>
          <p:cNvPr id="56" name="MH_Other_4">
            <a:extLst>
              <a:ext uri="{FF2B5EF4-FFF2-40B4-BE49-F238E27FC236}">
                <a16:creationId xmlns:a16="http://schemas.microsoft.com/office/drawing/2014/main" id="{AC77C442-27E0-4E7A-877B-81B5299B0EE3}"/>
              </a:ext>
            </a:extLst>
          </p:cNvPr>
          <p:cNvSpPr/>
          <p:nvPr>
            <p:custDataLst>
              <p:tags r:id="rId5"/>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02</a:t>
            </a:r>
            <a:endParaRPr lang="zh-CN" altLang="en-US" sz="2400" dirty="0">
              <a:solidFill>
                <a:srgbClr val="FEFFFF"/>
              </a:solidFill>
            </a:endParaRPr>
          </a:p>
        </p:txBody>
      </p:sp>
      <p:sp>
        <p:nvSpPr>
          <p:cNvPr id="57" name="MH_Other_5">
            <a:extLst>
              <a:ext uri="{FF2B5EF4-FFF2-40B4-BE49-F238E27FC236}">
                <a16:creationId xmlns:a16="http://schemas.microsoft.com/office/drawing/2014/main" id="{B8BB4A00-0C0E-4C12-92C0-C7B58BFEF491}"/>
              </a:ext>
            </a:extLst>
          </p:cNvPr>
          <p:cNvSpPr/>
          <p:nvPr>
            <p:custDataLst>
              <p:tags r:id="rId6"/>
            </p:custDataLst>
          </p:nvPr>
        </p:nvSpPr>
        <p:spPr>
          <a:xfrm>
            <a:off x="4061822" y="3452362"/>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MH_SubTitle_2">
            <a:extLst>
              <a:ext uri="{FF2B5EF4-FFF2-40B4-BE49-F238E27FC236}">
                <a16:creationId xmlns:a16="http://schemas.microsoft.com/office/drawing/2014/main" id="{3B7863D9-1F99-474C-8711-17DF5AD11C84}"/>
              </a:ext>
            </a:extLst>
          </p:cNvPr>
          <p:cNvSpPr txBox="1"/>
          <p:nvPr>
            <p:custDataLst>
              <p:tags r:id="rId7"/>
            </p:custDataLst>
          </p:nvPr>
        </p:nvSpPr>
        <p:spPr>
          <a:xfrm>
            <a:off x="4118362" y="3452362"/>
            <a:ext cx="1264375" cy="1944000"/>
          </a:xfrm>
          <a:prstGeom prst="rect">
            <a:avLst/>
          </a:prstGeom>
          <a:noFill/>
        </p:spPr>
        <p:txBody>
          <a:bodyPr wrap="square" rtlCol="0" anchor="ctr">
            <a:normAutofit/>
          </a:bodyPr>
          <a:lstStyle/>
          <a:p>
            <a:pPr>
              <a:lnSpc>
                <a:spcPct val="150000"/>
              </a:lnSpc>
            </a:pPr>
            <a:r>
              <a:rPr lang="zh-CN" altLang="en-US" sz="2800" dirty="0">
                <a:latin typeface="微软雅黑" panose="020B0503020204020204" pitchFamily="34" charset="-122"/>
                <a:ea typeface="微软雅黑" panose="020B0503020204020204" pitchFamily="34" charset="-122"/>
              </a:rPr>
              <a:t>添加</a:t>
            </a:r>
            <a:endParaRPr lang="en-US" altLang="zh-CN" sz="2800" dirty="0">
              <a:latin typeface="微软雅黑" panose="020B0503020204020204" pitchFamily="34" charset="-122"/>
              <a:ea typeface="微软雅黑" panose="020B0503020204020204" pitchFamily="34" charset="-122"/>
            </a:endParaRPr>
          </a:p>
          <a:p>
            <a:pPr>
              <a:lnSpc>
                <a:spcPct val="150000"/>
              </a:lnSpc>
            </a:pPr>
            <a:r>
              <a:rPr lang="zh-CN" altLang="en-US" sz="2800" dirty="0">
                <a:latin typeface="微软雅黑" panose="020B0503020204020204" pitchFamily="34" charset="-122"/>
                <a:ea typeface="微软雅黑" panose="020B0503020204020204" pitchFamily="34" charset="-122"/>
              </a:rPr>
              <a:t>图片</a:t>
            </a:r>
          </a:p>
        </p:txBody>
      </p:sp>
      <p:sp>
        <p:nvSpPr>
          <p:cNvPr id="59" name="MH_Other_6">
            <a:extLst>
              <a:ext uri="{FF2B5EF4-FFF2-40B4-BE49-F238E27FC236}">
                <a16:creationId xmlns:a16="http://schemas.microsoft.com/office/drawing/2014/main" id="{BA1C854A-9D11-44EB-9E49-23CCD5FC8EF8}"/>
              </a:ext>
            </a:extLst>
          </p:cNvPr>
          <p:cNvSpPr/>
          <p:nvPr>
            <p:custDataLst>
              <p:tags r:id="rId8"/>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03</a:t>
            </a:r>
            <a:endParaRPr lang="zh-CN" altLang="en-US" sz="2400" dirty="0">
              <a:solidFill>
                <a:srgbClr val="FEFFFF"/>
              </a:solidFill>
            </a:endParaRPr>
          </a:p>
        </p:txBody>
      </p:sp>
      <p:sp>
        <p:nvSpPr>
          <p:cNvPr id="60" name="MH_Other_7">
            <a:extLst>
              <a:ext uri="{FF2B5EF4-FFF2-40B4-BE49-F238E27FC236}">
                <a16:creationId xmlns:a16="http://schemas.microsoft.com/office/drawing/2014/main" id="{376DEA77-256A-4BC0-A264-B93D3F88D514}"/>
              </a:ext>
            </a:extLst>
          </p:cNvPr>
          <p:cNvSpPr/>
          <p:nvPr>
            <p:custDataLst>
              <p:tags r:id="rId9"/>
            </p:custDataLst>
          </p:nvPr>
        </p:nvSpPr>
        <p:spPr>
          <a:xfrm>
            <a:off x="5611467" y="3452362"/>
            <a:ext cx="36000" cy="19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MH_SubTitle_3">
            <a:extLst>
              <a:ext uri="{FF2B5EF4-FFF2-40B4-BE49-F238E27FC236}">
                <a16:creationId xmlns:a16="http://schemas.microsoft.com/office/drawing/2014/main" id="{069D2C8E-CE82-4EE5-BA1C-DF89EAE4838F}"/>
              </a:ext>
            </a:extLst>
          </p:cNvPr>
          <p:cNvSpPr txBox="1"/>
          <p:nvPr>
            <p:custDataLst>
              <p:tags r:id="rId10"/>
            </p:custDataLst>
          </p:nvPr>
        </p:nvSpPr>
        <p:spPr>
          <a:xfrm>
            <a:off x="5668007" y="3452362"/>
            <a:ext cx="1264375" cy="1944000"/>
          </a:xfrm>
          <a:prstGeom prst="rect">
            <a:avLst/>
          </a:prstGeom>
          <a:noFill/>
        </p:spPr>
        <p:txBody>
          <a:bodyPr wrap="square" rtlCol="0" anchor="ctr">
            <a:normAutofit/>
          </a:bodyPr>
          <a:lstStyle/>
          <a:p>
            <a:pPr>
              <a:lnSpc>
                <a:spcPct val="160000"/>
              </a:lnSpc>
            </a:pPr>
            <a:r>
              <a:rPr lang="zh-CN" altLang="en-US" sz="2800" dirty="0">
                <a:latin typeface="微软雅黑" panose="020B0503020204020204" pitchFamily="34" charset="-122"/>
                <a:ea typeface="微软雅黑" panose="020B0503020204020204" pitchFamily="34" charset="-122"/>
              </a:rPr>
              <a:t>添加音视频</a:t>
            </a:r>
          </a:p>
        </p:txBody>
      </p:sp>
      <p:sp>
        <p:nvSpPr>
          <p:cNvPr id="62" name="MH_Other_8">
            <a:extLst>
              <a:ext uri="{FF2B5EF4-FFF2-40B4-BE49-F238E27FC236}">
                <a16:creationId xmlns:a16="http://schemas.microsoft.com/office/drawing/2014/main" id="{3CAA39DE-34C9-4AD6-975C-4FF8DF142335}"/>
              </a:ext>
            </a:extLst>
          </p:cNvPr>
          <p:cNvSpPr/>
          <p:nvPr>
            <p:custDataLst>
              <p:tags r:id="rId11"/>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04</a:t>
            </a:r>
            <a:endParaRPr lang="zh-CN" altLang="en-US" sz="2400" dirty="0">
              <a:solidFill>
                <a:srgbClr val="FEFFFF"/>
              </a:solidFill>
            </a:endParaRPr>
          </a:p>
        </p:txBody>
      </p:sp>
      <p:sp>
        <p:nvSpPr>
          <p:cNvPr id="63" name="MH_Other_9">
            <a:extLst>
              <a:ext uri="{FF2B5EF4-FFF2-40B4-BE49-F238E27FC236}">
                <a16:creationId xmlns:a16="http://schemas.microsoft.com/office/drawing/2014/main" id="{C6FC0E25-32DD-42EB-9B2A-40182C2294CC}"/>
              </a:ext>
            </a:extLst>
          </p:cNvPr>
          <p:cNvSpPr/>
          <p:nvPr>
            <p:custDataLst>
              <p:tags r:id="rId12"/>
            </p:custDataLst>
          </p:nvPr>
        </p:nvSpPr>
        <p:spPr>
          <a:xfrm>
            <a:off x="7161112" y="3452362"/>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MH_SubTitle_4">
            <a:extLst>
              <a:ext uri="{FF2B5EF4-FFF2-40B4-BE49-F238E27FC236}">
                <a16:creationId xmlns:a16="http://schemas.microsoft.com/office/drawing/2014/main" id="{0517E731-9B93-41F8-8160-131FDB6AE3B8}"/>
              </a:ext>
            </a:extLst>
          </p:cNvPr>
          <p:cNvSpPr txBox="1"/>
          <p:nvPr>
            <p:custDataLst>
              <p:tags r:id="rId13"/>
            </p:custDataLst>
          </p:nvPr>
        </p:nvSpPr>
        <p:spPr>
          <a:xfrm>
            <a:off x="7217652" y="3452362"/>
            <a:ext cx="1264375" cy="1944000"/>
          </a:xfrm>
          <a:prstGeom prst="rect">
            <a:avLst/>
          </a:prstGeom>
          <a:noFill/>
        </p:spPr>
        <p:txBody>
          <a:bodyPr wrap="square" rtlCol="0" anchor="ctr">
            <a:normAutofit/>
          </a:bodyPr>
          <a:lstStyle/>
          <a:p>
            <a:pPr>
              <a:lnSpc>
                <a:spcPct val="150000"/>
              </a:lnSpc>
            </a:pPr>
            <a:r>
              <a:rPr lang="zh-CN" altLang="en-US" sz="2800" dirty="0">
                <a:latin typeface="微软雅黑" panose="020B0503020204020204" pitchFamily="34" charset="-122"/>
                <a:ea typeface="微软雅黑" panose="020B0503020204020204" pitchFamily="34" charset="-122"/>
              </a:rPr>
              <a:t>设置</a:t>
            </a:r>
            <a:endParaRPr lang="en-US" altLang="zh-CN" sz="2800" dirty="0">
              <a:latin typeface="微软雅黑" panose="020B0503020204020204" pitchFamily="34" charset="-122"/>
              <a:ea typeface="微软雅黑" panose="020B0503020204020204" pitchFamily="34" charset="-122"/>
            </a:endParaRPr>
          </a:p>
          <a:p>
            <a:pPr>
              <a:lnSpc>
                <a:spcPct val="150000"/>
              </a:lnSpc>
            </a:pPr>
            <a:r>
              <a:rPr lang="zh-CN" altLang="en-US" sz="2800" dirty="0">
                <a:latin typeface="微软雅黑" panose="020B0503020204020204" pitchFamily="34" charset="-122"/>
                <a:ea typeface="微软雅黑" panose="020B0503020204020204" pitchFamily="34" charset="-122"/>
              </a:rPr>
              <a:t>交互</a:t>
            </a:r>
          </a:p>
        </p:txBody>
      </p:sp>
      <p:sp>
        <p:nvSpPr>
          <p:cNvPr id="65" name="MH_Other_10">
            <a:extLst>
              <a:ext uri="{FF2B5EF4-FFF2-40B4-BE49-F238E27FC236}">
                <a16:creationId xmlns:a16="http://schemas.microsoft.com/office/drawing/2014/main" id="{718B8F57-659B-4EBE-996A-A08B89DC7566}"/>
              </a:ext>
            </a:extLst>
          </p:cNvPr>
          <p:cNvSpPr/>
          <p:nvPr>
            <p:custDataLst>
              <p:tags r:id="rId14"/>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rPr>
              <a:t>05</a:t>
            </a:r>
            <a:endParaRPr lang="zh-CN" altLang="en-US" sz="2400" dirty="0">
              <a:solidFill>
                <a:srgbClr val="FEFFFF"/>
              </a:solidFill>
            </a:endParaRPr>
          </a:p>
        </p:txBody>
      </p:sp>
      <p:sp>
        <p:nvSpPr>
          <p:cNvPr id="66" name="MH_Other_11">
            <a:extLst>
              <a:ext uri="{FF2B5EF4-FFF2-40B4-BE49-F238E27FC236}">
                <a16:creationId xmlns:a16="http://schemas.microsoft.com/office/drawing/2014/main" id="{359B70CF-EE9C-4B77-84A4-83BAA6CC7798}"/>
              </a:ext>
            </a:extLst>
          </p:cNvPr>
          <p:cNvSpPr/>
          <p:nvPr>
            <p:custDataLst>
              <p:tags r:id="rId15"/>
            </p:custDataLst>
          </p:nvPr>
        </p:nvSpPr>
        <p:spPr>
          <a:xfrm>
            <a:off x="8710757" y="3452362"/>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MH_SubTitle_5">
            <a:extLst>
              <a:ext uri="{FF2B5EF4-FFF2-40B4-BE49-F238E27FC236}">
                <a16:creationId xmlns:a16="http://schemas.microsoft.com/office/drawing/2014/main" id="{F2F900AC-D719-442D-9B54-1CAA964E7379}"/>
              </a:ext>
            </a:extLst>
          </p:cNvPr>
          <p:cNvSpPr txBox="1"/>
          <p:nvPr>
            <p:custDataLst>
              <p:tags r:id="rId16"/>
            </p:custDataLst>
          </p:nvPr>
        </p:nvSpPr>
        <p:spPr>
          <a:xfrm>
            <a:off x="8767297" y="3452362"/>
            <a:ext cx="1264375" cy="1944000"/>
          </a:xfrm>
          <a:prstGeom prst="rect">
            <a:avLst/>
          </a:prstGeom>
          <a:noFill/>
        </p:spPr>
        <p:txBody>
          <a:bodyPr wrap="square" rtlCol="0" anchor="ctr">
            <a:normAutofit/>
          </a:bodyPr>
          <a:lstStyle/>
          <a:p>
            <a:pPr>
              <a:lnSpc>
                <a:spcPct val="150000"/>
              </a:lnSpc>
            </a:pPr>
            <a:r>
              <a:rPr lang="zh-CN" altLang="en-US" sz="2800" dirty="0">
                <a:latin typeface="微软雅黑" panose="020B0503020204020204" pitchFamily="34" charset="-122"/>
                <a:ea typeface="微软雅黑" panose="020B0503020204020204" pitchFamily="34" charset="-122"/>
              </a:rPr>
              <a:t>设置</a:t>
            </a:r>
            <a:endParaRPr lang="en-US" altLang="zh-CN" sz="2800" dirty="0">
              <a:latin typeface="微软雅黑" panose="020B0503020204020204" pitchFamily="34" charset="-122"/>
              <a:ea typeface="微软雅黑" panose="020B0503020204020204" pitchFamily="34" charset="-122"/>
            </a:endParaRPr>
          </a:p>
          <a:p>
            <a:pPr>
              <a:lnSpc>
                <a:spcPct val="150000"/>
              </a:lnSpc>
            </a:pPr>
            <a:r>
              <a:rPr lang="zh-CN" altLang="en-US" sz="2800" dirty="0">
                <a:latin typeface="微软雅黑" panose="020B0503020204020204" pitchFamily="34" charset="-122"/>
                <a:ea typeface="微软雅黑" panose="020B0503020204020204" pitchFamily="34" charset="-122"/>
              </a:rPr>
              <a:t>动画</a:t>
            </a:r>
          </a:p>
        </p:txBody>
      </p:sp>
    </p:spTree>
    <p:extLst>
      <p:ext uri="{BB962C8B-B14F-4D97-AF65-F5344CB8AC3E}">
        <p14:creationId xmlns:p14="http://schemas.microsoft.com/office/powerpoint/2010/main" val="100914481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5" y="561975"/>
            <a:ext cx="57001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PowerPoint</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课件制作</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2000" b="1" dirty="0">
                <a:solidFill>
                  <a:prstClr val="black"/>
                </a:solidFill>
                <a:latin typeface="微软雅黑" panose="020B0503020204020204" pitchFamily="34" charset="-122"/>
                <a:ea typeface="微软雅黑" panose="020B0503020204020204" pitchFamily="34" charset="-122"/>
              </a:rPr>
              <a:t>排版及效果设定</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9"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20"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21" name="矩形 20"/>
          <p:cNvSpPr/>
          <p:nvPr/>
        </p:nvSpPr>
        <p:spPr>
          <a:xfrm>
            <a:off x="2308401" y="3342730"/>
            <a:ext cx="7575198" cy="769441"/>
          </a:xfrm>
          <a:prstGeom prst="rect">
            <a:avLst/>
          </a:prstGeom>
        </p:spPr>
        <p:txBody>
          <a:bodyPr wrap="square">
            <a:spAutoFit/>
          </a:bodyPr>
          <a:lstStyle/>
          <a:p>
            <a:pPr lvl="0">
              <a:defRPr/>
            </a:pPr>
            <a:r>
              <a:rPr kumimoji="0" lang="en-US" altLang="zh-CN" sz="4400" b="1" i="0" u="none" strike="noStrike" kern="1200" cap="none" spc="0" normalizeH="0" baseline="0" noProof="0" dirty="0">
                <a:ln>
                  <a:noFill/>
                </a:ln>
                <a:solidFill>
                  <a:prstClr val="black"/>
                </a:solidFill>
                <a:effectLst/>
                <a:uLnTx/>
                <a:uFillTx/>
                <a:latin typeface="微软雅黑"/>
                <a:ea typeface="微软雅黑"/>
                <a:cs typeface="+mn-cs"/>
              </a:rPr>
              <a:t>PPT</a:t>
            </a:r>
            <a:r>
              <a:rPr lang="zh-CN" altLang="en-US" sz="4400" b="1" dirty="0">
                <a:solidFill>
                  <a:prstClr val="black"/>
                </a:solidFill>
                <a:latin typeface="微软雅黑"/>
                <a:ea typeface="微软雅黑"/>
              </a:rPr>
              <a:t>排版及效果设定</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操作演示</a:t>
            </a:r>
          </a:p>
        </p:txBody>
      </p:sp>
    </p:spTree>
    <p:extLst>
      <p:ext uri="{BB962C8B-B14F-4D97-AF65-F5344CB8AC3E}">
        <p14:creationId xmlns:p14="http://schemas.microsoft.com/office/powerpoint/2010/main" val="210479572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0" dur="1000" fill="hold"/>
                                        <p:tgtEl>
                                          <p:spTgt spid="1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9"/>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21" dur="1000" fill="hold"/>
                                        <p:tgtEl>
                                          <p:spTgt spid="20"/>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20"/>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32" dur="1000" fill="hold"/>
                                        <p:tgtEl>
                                          <p:spTgt spid="2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964845" cy="1683597"/>
            <a:chOff x="31445" y="161947"/>
            <a:chExt cx="2570435"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8" name="TextBox 8"/>
            <p:cNvSpPr txBox="1"/>
            <p:nvPr/>
          </p:nvSpPr>
          <p:spPr>
            <a:xfrm>
              <a:off x="1204086" y="220314"/>
              <a:ext cx="1397794" cy="226813"/>
            </a:xfrm>
            <a:prstGeom prst="rect">
              <a:avLst/>
            </a:prstGeom>
            <a:solidFill>
              <a:srgbClr val="6CAE43"/>
            </a:solidFill>
            <a:ln>
              <a:solidFill>
                <a:srgbClr val="6CAE43"/>
              </a:solidFill>
            </a:ln>
          </p:spPr>
          <p:txBody>
            <a:bodyPr wrap="none" rtlCol="0">
              <a:spAutoFit/>
            </a:bodyPr>
            <a:lstStyle/>
            <a:p>
              <a:pPr>
                <a:spcBef>
                  <a:spcPct val="0"/>
                </a:spcBef>
              </a:pP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综合实例</a:t>
              </a:r>
              <a:endPar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endParaRPr>
            </a:p>
            <a:p>
              <a:pPr>
                <a:spcBef>
                  <a:spcPct val="0"/>
                </a:spcBef>
              </a:pPr>
              <a:r>
                <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a:t>
              </a: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小学语文课件制作</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04</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373552351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4"/>
          <p:cNvSpPr txBox="1">
            <a:spLocks noChangeArrowheads="1"/>
          </p:cNvSpPr>
          <p:nvPr/>
        </p:nvSpPr>
        <p:spPr bwMode="auto">
          <a:xfrm>
            <a:off x="295275" y="561975"/>
            <a:ext cx="14204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综合实例</a:t>
            </a:r>
          </a:p>
        </p:txBody>
      </p:sp>
      <p:sp>
        <p:nvSpPr>
          <p:cNvPr id="29" name="任意多边形 28"/>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24" name="MH_Picture_1">
            <a:extLst>
              <a:ext uri="{FF2B5EF4-FFF2-40B4-BE49-F238E27FC236}">
                <a16:creationId xmlns:a16="http://schemas.microsoft.com/office/drawing/2014/main" id="{1D2EC872-AF99-4488-8905-1350BCB84699}"/>
              </a:ext>
            </a:extLst>
          </p:cNvPr>
          <p:cNvSpPr/>
          <p:nvPr>
            <p:custDataLst>
              <p:tags r:id="rId1"/>
            </p:custDataLst>
          </p:nvPr>
        </p:nvSpPr>
        <p:spPr>
          <a:xfrm>
            <a:off x="2074327" y="1734100"/>
            <a:ext cx="2433484" cy="2433484"/>
          </a:xfrm>
          <a:prstGeom prst="diamond">
            <a:avLst/>
          </a:prstGeom>
          <a:blipFill>
            <a:blip r:embed="rId10"/>
            <a:srcRect/>
            <a:stretch>
              <a:fillRect t="538" b="-20598"/>
            </a:stretch>
          </a:blipFill>
          <a:ln>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MH_Picture_2">
            <a:extLst>
              <a:ext uri="{FF2B5EF4-FFF2-40B4-BE49-F238E27FC236}">
                <a16:creationId xmlns:a16="http://schemas.microsoft.com/office/drawing/2014/main" id="{958ED1B5-FDE9-4592-AB4C-6789765BE592}"/>
              </a:ext>
            </a:extLst>
          </p:cNvPr>
          <p:cNvSpPr/>
          <p:nvPr>
            <p:custDataLst>
              <p:tags r:id="rId2"/>
            </p:custDataLst>
          </p:nvPr>
        </p:nvSpPr>
        <p:spPr>
          <a:xfrm>
            <a:off x="3416430" y="3043993"/>
            <a:ext cx="2433484" cy="2433484"/>
          </a:xfrm>
          <a:prstGeom prst="diamond">
            <a:avLst/>
          </a:prstGeom>
          <a:blipFill>
            <a:blip r:embed="rId11"/>
            <a:srcRect/>
            <a:stretch>
              <a:fillRect l="-3987" r="-36865"/>
            </a:stretch>
          </a:blipFill>
          <a:ln>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MH_Picture_3">
            <a:extLst>
              <a:ext uri="{FF2B5EF4-FFF2-40B4-BE49-F238E27FC236}">
                <a16:creationId xmlns:a16="http://schemas.microsoft.com/office/drawing/2014/main" id="{51CE543E-F934-4397-87A5-6B897A27872A}"/>
              </a:ext>
            </a:extLst>
          </p:cNvPr>
          <p:cNvSpPr/>
          <p:nvPr>
            <p:custDataLst>
              <p:tags r:id="rId3"/>
            </p:custDataLst>
          </p:nvPr>
        </p:nvSpPr>
        <p:spPr>
          <a:xfrm>
            <a:off x="4747471" y="4353886"/>
            <a:ext cx="2433484" cy="2433484"/>
          </a:xfrm>
          <a:prstGeom prst="diamond">
            <a:avLst/>
          </a:prstGeom>
          <a:blipFill>
            <a:blip r:embed="rId12"/>
            <a:srcRect/>
            <a:stretch>
              <a:fillRect t="-663" b="-40587"/>
            </a:stretch>
          </a:blipFill>
          <a:ln>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MH_Text_3">
            <a:extLst>
              <a:ext uri="{FF2B5EF4-FFF2-40B4-BE49-F238E27FC236}">
                <a16:creationId xmlns:a16="http://schemas.microsoft.com/office/drawing/2014/main" id="{C8677677-8D34-4147-8EEA-087F559D8CF4}"/>
              </a:ext>
            </a:extLst>
          </p:cNvPr>
          <p:cNvSpPr txBox="1"/>
          <p:nvPr>
            <p:custDataLst>
              <p:tags r:id="rId4"/>
            </p:custDataLst>
          </p:nvPr>
        </p:nvSpPr>
        <p:spPr>
          <a:xfrm>
            <a:off x="6496075" y="4167584"/>
            <a:ext cx="3125412" cy="497957"/>
          </a:xfrm>
          <a:prstGeom prst="rect">
            <a:avLst/>
          </a:prstGeom>
          <a:noFill/>
        </p:spPr>
        <p:txBody>
          <a:bodyPr wrap="square" rtlCol="0">
            <a:spAutoFit/>
          </a:bodyPr>
          <a:lstStyle/>
          <a:p>
            <a:pPr>
              <a:lnSpc>
                <a:spcPct val="120000"/>
              </a:lnSpc>
            </a:pPr>
            <a:r>
              <a:rPr lang="zh-CN" altLang="en-US" sz="2400" dirty="0">
                <a:latin typeface="微软雅黑" panose="020B0503020204020204" pitchFamily="34" charset="-122"/>
                <a:ea typeface="微软雅黑" panose="020B0503020204020204" pitchFamily="34" charset="-122"/>
              </a:rPr>
              <a:t>三、制作教学课件</a:t>
            </a:r>
          </a:p>
        </p:txBody>
      </p:sp>
      <p:sp>
        <p:nvSpPr>
          <p:cNvPr id="28" name="MH_Text_2">
            <a:extLst>
              <a:ext uri="{FF2B5EF4-FFF2-40B4-BE49-F238E27FC236}">
                <a16:creationId xmlns:a16="http://schemas.microsoft.com/office/drawing/2014/main" id="{28A4D460-F8ED-4A5B-AA1B-A98BEA2C70EF}"/>
              </a:ext>
            </a:extLst>
          </p:cNvPr>
          <p:cNvSpPr txBox="1"/>
          <p:nvPr>
            <p:custDataLst>
              <p:tags r:id="rId5"/>
            </p:custDataLst>
          </p:nvPr>
        </p:nvSpPr>
        <p:spPr>
          <a:xfrm>
            <a:off x="5239101" y="2915618"/>
            <a:ext cx="3125412" cy="497957"/>
          </a:xfrm>
          <a:prstGeom prst="rect">
            <a:avLst/>
          </a:prstGeom>
          <a:noFill/>
        </p:spPr>
        <p:txBody>
          <a:bodyPr wrap="square" rtlCol="0">
            <a:spAutoFit/>
          </a:bodyPr>
          <a:lstStyle/>
          <a:p>
            <a:pPr>
              <a:lnSpc>
                <a:spcPct val="120000"/>
              </a:lnSpc>
            </a:pPr>
            <a:r>
              <a:rPr lang="zh-CN" altLang="en-US" sz="2400" dirty="0">
                <a:latin typeface="微软雅黑" panose="020B0503020204020204" pitchFamily="34" charset="-122"/>
                <a:ea typeface="微软雅黑" panose="020B0503020204020204" pitchFamily="34" charset="-122"/>
              </a:rPr>
              <a:t>二、课件整体结构</a:t>
            </a:r>
          </a:p>
        </p:txBody>
      </p:sp>
      <p:sp>
        <p:nvSpPr>
          <p:cNvPr id="30" name="MH_Text_1">
            <a:extLst>
              <a:ext uri="{FF2B5EF4-FFF2-40B4-BE49-F238E27FC236}">
                <a16:creationId xmlns:a16="http://schemas.microsoft.com/office/drawing/2014/main" id="{943F4F0C-E618-426C-8F0B-55A3FCFDDE97}"/>
              </a:ext>
            </a:extLst>
          </p:cNvPr>
          <p:cNvSpPr txBox="1"/>
          <p:nvPr>
            <p:custDataLst>
              <p:tags r:id="rId6"/>
            </p:custDataLst>
          </p:nvPr>
        </p:nvSpPr>
        <p:spPr>
          <a:xfrm>
            <a:off x="3918432" y="1641784"/>
            <a:ext cx="3125412" cy="497957"/>
          </a:xfrm>
          <a:prstGeom prst="rect">
            <a:avLst/>
          </a:prstGeom>
          <a:noFill/>
        </p:spPr>
        <p:txBody>
          <a:bodyPr wrap="square" rtlCol="0">
            <a:spAutoFit/>
          </a:bodyPr>
          <a:lstStyle/>
          <a:p>
            <a:pPr>
              <a:lnSpc>
                <a:spcPct val="120000"/>
              </a:lnSpc>
            </a:pPr>
            <a:r>
              <a:rPr lang="zh-CN" altLang="en-US" sz="2400" dirty="0">
                <a:latin typeface="微软雅黑" panose="020B0503020204020204" pitchFamily="34" charset="-122"/>
                <a:ea typeface="微软雅黑" panose="020B0503020204020204" pitchFamily="34" charset="-122"/>
              </a:rPr>
              <a:t>一、分析教学设计</a:t>
            </a:r>
          </a:p>
        </p:txBody>
      </p:sp>
    </p:spTree>
    <p:extLst>
      <p:ext uri="{BB962C8B-B14F-4D97-AF65-F5344CB8AC3E}">
        <p14:creationId xmlns:p14="http://schemas.microsoft.com/office/powerpoint/2010/main" val="130769692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4"/>
          <p:cNvSpPr txBox="1">
            <a:spLocks noChangeArrowheads="1"/>
          </p:cNvSpPr>
          <p:nvPr/>
        </p:nvSpPr>
        <p:spPr bwMode="auto">
          <a:xfrm>
            <a:off x="295275" y="561975"/>
            <a:ext cx="1401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综合实例</a:t>
            </a: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19"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white"/>
              </a:solidFill>
              <a:effectLst/>
              <a:uLnTx/>
              <a:uFillTx/>
              <a:latin typeface="DIN-BoldItalic" pitchFamily="50" charset="0"/>
              <a:ea typeface="+mn-ea"/>
              <a:cs typeface="+mn-cs"/>
            </a:endParaRPr>
          </a:p>
        </p:txBody>
      </p:sp>
      <p:sp>
        <p:nvSpPr>
          <p:cNvPr id="20"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21" name="矩形 20"/>
          <p:cNvSpPr/>
          <p:nvPr/>
        </p:nvSpPr>
        <p:spPr>
          <a:xfrm>
            <a:off x="3182534" y="3342730"/>
            <a:ext cx="5826931"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black"/>
                </a:solidFill>
                <a:effectLst/>
                <a:uLnTx/>
                <a:uFillTx/>
                <a:latin typeface="微软雅黑"/>
                <a:ea typeface="微软雅黑"/>
                <a:cs typeface="+mn-cs"/>
              </a:rPr>
              <a:t>PPT</a:t>
            </a:r>
            <a:r>
              <a:rPr kumimoji="0" lang="zh-CN" altLang="en-US" sz="4400" b="1" i="0" u="none" strike="noStrike" kern="1200" cap="none" spc="0" normalizeH="0" baseline="0" noProof="0" dirty="0">
                <a:ln>
                  <a:noFill/>
                </a:ln>
                <a:solidFill>
                  <a:prstClr val="black"/>
                </a:solidFill>
                <a:effectLst/>
                <a:uLnTx/>
                <a:uFillTx/>
                <a:latin typeface="微软雅黑"/>
                <a:ea typeface="微软雅黑"/>
                <a:cs typeface="+mn-cs"/>
              </a:rPr>
              <a:t>综合实例操作演示</a:t>
            </a:r>
          </a:p>
        </p:txBody>
      </p:sp>
    </p:spTree>
    <p:extLst>
      <p:ext uri="{BB962C8B-B14F-4D97-AF65-F5344CB8AC3E}">
        <p14:creationId xmlns:p14="http://schemas.microsoft.com/office/powerpoint/2010/main" val="23387940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0" dur="1000" fill="hold"/>
                                        <p:tgtEl>
                                          <p:spTgt spid="1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9"/>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21" dur="1000" fill="hold"/>
                                        <p:tgtEl>
                                          <p:spTgt spid="20"/>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20"/>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32" dur="1000" fill="hold"/>
                                        <p:tgtEl>
                                          <p:spTgt spid="2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文本框 4"/>
          <p:cNvSpPr txBox="1">
            <a:spLocks noChangeArrowheads="1"/>
          </p:cNvSpPr>
          <p:nvPr/>
        </p:nvSpPr>
        <p:spPr bwMode="auto">
          <a:xfrm>
            <a:off x="295274" y="561975"/>
            <a:ext cx="29823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二、多媒体课件的特点</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3" name="任意多边形 92"/>
          <p:cNvSpPr/>
          <p:nvPr/>
        </p:nvSpPr>
        <p:spPr>
          <a:xfrm>
            <a:off x="1263092" y="1801896"/>
            <a:ext cx="2254250"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zh-CN" altLang="en-US" sz="2000" dirty="0">
                <a:solidFill>
                  <a:prstClr val="white"/>
                </a:solidFill>
                <a:sym typeface="Arial" panose="020B0604020202020204" pitchFamily="34" charset="0"/>
              </a:rPr>
              <a:t>丰富的表现力</a:t>
            </a:r>
            <a:endParaRPr kumimoji="0" lang="en-US" altLang="zh-CN" sz="2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94" name="任意多边形 93"/>
          <p:cNvSpPr/>
          <p:nvPr/>
        </p:nvSpPr>
        <p:spPr>
          <a:xfrm>
            <a:off x="4900054" y="1801896"/>
            <a:ext cx="2254250"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zh-CN" altLang="en-US" sz="2000" dirty="0">
                <a:solidFill>
                  <a:prstClr val="white"/>
                </a:solidFill>
                <a:sym typeface="Arial" panose="020B0604020202020204" pitchFamily="34" charset="0"/>
              </a:rPr>
              <a:t>良好的交互性</a:t>
            </a:r>
            <a:endParaRPr kumimoji="0" lang="en-US" altLang="zh-CN" sz="2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95" name="任意多边形 94"/>
          <p:cNvSpPr/>
          <p:nvPr/>
        </p:nvSpPr>
        <p:spPr>
          <a:xfrm>
            <a:off x="8573529" y="1798742"/>
            <a:ext cx="2252663"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zh-CN" altLang="en-US" sz="2000" dirty="0">
                <a:solidFill>
                  <a:prstClr val="white"/>
                </a:solidFill>
                <a:sym typeface="Arial" panose="020B0604020202020204" pitchFamily="34" charset="0"/>
              </a:rPr>
              <a:t>极大的共享性</a:t>
            </a:r>
            <a:endParaRPr kumimoji="0" lang="en-US" altLang="zh-CN" sz="2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Arial" panose="020B0604020202020204" pitchFamily="34" charset="0"/>
            </a:endParaRPr>
          </a:p>
        </p:txBody>
      </p:sp>
      <p:cxnSp>
        <p:nvCxnSpPr>
          <p:cNvPr id="99" name="Straight Connector 14"/>
          <p:cNvCxnSpPr/>
          <p:nvPr/>
        </p:nvCxnSpPr>
        <p:spPr>
          <a:xfrm rot="5400000">
            <a:off x="9519066" y="2950542"/>
            <a:ext cx="360000" cy="1587"/>
          </a:xfrm>
          <a:prstGeom prst="line">
            <a:avLst/>
          </a:prstGeom>
          <a:solidFill>
            <a:srgbClr val="6A3C7C"/>
          </a:solidFill>
          <a:ln w="28575">
            <a:solidFill>
              <a:srgbClr val="404040"/>
            </a:solidFill>
            <a:headEnd type="none" w="med" len="med"/>
            <a:tailEnd type="triangle" w="med" len="med"/>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01" name="TextBox 13"/>
          <p:cNvSpPr txBox="1"/>
          <p:nvPr/>
        </p:nvSpPr>
        <p:spPr>
          <a:xfrm>
            <a:off x="529316" y="3146244"/>
            <a:ext cx="3550722" cy="2443618"/>
          </a:xfrm>
          <a:prstGeom prst="rect">
            <a:avLst/>
          </a:prstGeom>
          <a:noFill/>
        </p:spPr>
        <p:txBody>
          <a:bodyPr wrap="square" lIns="0" tIns="0" rIns="0" bIns="0">
            <a:spAutoFit/>
          </a:bodyPr>
          <a:lstStyle/>
          <a:p>
            <a:pPr lvl="0" indent="457200" defTabSz="1216817">
              <a:lnSpc>
                <a:spcPct val="150000"/>
              </a:lnSpc>
              <a:spcBef>
                <a:spcPct val="20000"/>
              </a:spcBef>
              <a:defRPr/>
            </a:pPr>
            <a:r>
              <a:rPr lang="zh-CN" altLang="en-US"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以内容生动、图像逼真、声音动听的教学信息展现在学生面前。学生通过视觉听觉等多方面参与，更好地理解和掌握教学内容，增强了学习兴趣，活跃了课堂气氛，同时也扩大了信息获取的渠道。</a:t>
            </a:r>
            <a:endParaRPr kumimoji="0" lang="en-US" altLang="zh-CN" sz="1800" b="0"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TextBox 13"/>
          <p:cNvSpPr txBox="1"/>
          <p:nvPr/>
        </p:nvSpPr>
        <p:spPr>
          <a:xfrm>
            <a:off x="4257755" y="3131336"/>
            <a:ext cx="3538847" cy="2492990"/>
          </a:xfrm>
          <a:prstGeom prst="rect">
            <a:avLst/>
          </a:prstGeom>
          <a:noFill/>
        </p:spPr>
        <p:txBody>
          <a:bodyPr wrap="square" lIns="0" tIns="0" rIns="0" bIns="0">
            <a:spAutoFit/>
          </a:bodyPr>
          <a:lstStyle/>
          <a:p>
            <a:pPr lvl="0" indent="457200" defTabSz="1216817">
              <a:lnSpc>
                <a:spcPct val="150000"/>
              </a:lnSpc>
              <a:spcBef>
                <a:spcPct val="20000"/>
              </a:spcBef>
              <a:defRPr/>
            </a:pPr>
            <a:r>
              <a:rPr lang="zh-CN" altLang="en-US"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多媒体课件图文并茂，可以运用适当的教学策略，指导学生进行有针对性的学习</a:t>
            </a:r>
            <a:r>
              <a:rPr lang="en-US" altLang="zh-CN"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利用及时反馈信息，调整教学的深度和广度，真正体现学生的认知主体的作用，更好地体现“因材施教”。</a:t>
            </a:r>
            <a:endParaRPr kumimoji="0" lang="en-US" altLang="zh-CN" sz="1800" b="0"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TextBox 13"/>
          <p:cNvSpPr txBox="1"/>
          <p:nvPr/>
        </p:nvSpPr>
        <p:spPr>
          <a:xfrm>
            <a:off x="8241474" y="3145079"/>
            <a:ext cx="3040083" cy="2908489"/>
          </a:xfrm>
          <a:prstGeom prst="rect">
            <a:avLst/>
          </a:prstGeom>
          <a:noFill/>
        </p:spPr>
        <p:txBody>
          <a:bodyPr wrap="square" lIns="0" tIns="0" rIns="0" bIns="0">
            <a:spAutoFit/>
          </a:bodyPr>
          <a:lstStyle/>
          <a:p>
            <a:pPr lvl="0" indent="457200" defTabSz="1216817">
              <a:lnSpc>
                <a:spcPct val="150000"/>
              </a:lnSpc>
              <a:spcBef>
                <a:spcPct val="20000"/>
              </a:spcBef>
              <a:defRPr/>
            </a:pPr>
            <a:r>
              <a:rPr lang="zh-CN" altLang="en-US"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多媒体课件以数字媒介为载体，随着网络的发展普及</a:t>
            </a:r>
            <a:r>
              <a:rPr lang="en-US" altLang="zh-CN"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极大的共享性是多媒体课件的一大特点，多媒体课件的传播不再受时间、地点的限制，学习的时间可以根据个人情况而选择。</a:t>
            </a:r>
            <a:endParaRPr kumimoji="0" lang="en-US" altLang="zh-CN" sz="1800" b="0"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任意多边形 15"/>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cxnSp>
        <p:nvCxnSpPr>
          <p:cNvPr id="18" name="Straight Connector 14"/>
          <p:cNvCxnSpPr/>
          <p:nvPr/>
        </p:nvCxnSpPr>
        <p:spPr>
          <a:xfrm rot="5400000">
            <a:off x="5846384" y="2951299"/>
            <a:ext cx="360000" cy="1587"/>
          </a:xfrm>
          <a:prstGeom prst="line">
            <a:avLst/>
          </a:prstGeom>
          <a:solidFill>
            <a:srgbClr val="6A3C7C"/>
          </a:solidFill>
          <a:ln w="28575">
            <a:solidFill>
              <a:srgbClr val="404040"/>
            </a:solidFill>
            <a:headEnd type="none" w="med" len="med"/>
            <a:tailEnd type="triangle" w="med" len="med"/>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4"/>
          <p:cNvCxnSpPr/>
          <p:nvPr/>
        </p:nvCxnSpPr>
        <p:spPr>
          <a:xfrm rot="5400000">
            <a:off x="2125471" y="2933578"/>
            <a:ext cx="360000" cy="1587"/>
          </a:xfrm>
          <a:prstGeom prst="line">
            <a:avLst/>
          </a:prstGeom>
          <a:solidFill>
            <a:srgbClr val="6A3C7C"/>
          </a:solidFill>
          <a:ln w="28575">
            <a:solidFill>
              <a:srgbClr val="404040"/>
            </a:solidFill>
            <a:headEnd type="none" w="med" len="med"/>
            <a:tailEnd type="triangle" w="med" len="med"/>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400234236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500" decel="50000" fill="hold">
                                          <p:stCondLst>
                                            <p:cond delay="0"/>
                                          </p:stCondLst>
                                        </p:cTn>
                                        <p:tgtEl>
                                          <p:spTgt spid="9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3"/>
                                        </p:tgtEl>
                                        <p:attrNameLst>
                                          <p:attrName>ppt_w</p:attrName>
                                        </p:attrNameLst>
                                      </p:cBhvr>
                                      <p:tavLst>
                                        <p:tav tm="0">
                                          <p:val>
                                            <p:strVal val="#ppt_w*.05"/>
                                          </p:val>
                                        </p:tav>
                                        <p:tav tm="100000">
                                          <p:val>
                                            <p:strVal val="#ppt_w"/>
                                          </p:val>
                                        </p:tav>
                                      </p:tavLst>
                                    </p:anim>
                                    <p:anim calcmode="lin" valueType="num">
                                      <p:cBhvr>
                                        <p:cTn id="10" dur="1000" fill="hold"/>
                                        <p:tgtEl>
                                          <p:spTgt spid="9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3"/>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cBhvr>
                                        <p:cTn id="18" dur="500" decel="50000" fill="hold">
                                          <p:stCondLst>
                                            <p:cond delay="0"/>
                                          </p:stCondLst>
                                        </p:cTn>
                                        <p:tgtEl>
                                          <p:spTgt spid="9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9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94"/>
                                        </p:tgtEl>
                                        <p:attrNameLst>
                                          <p:attrName>ppt_w</p:attrName>
                                        </p:attrNameLst>
                                      </p:cBhvr>
                                      <p:tavLst>
                                        <p:tav tm="0">
                                          <p:val>
                                            <p:strVal val="#ppt_w*.05"/>
                                          </p:val>
                                        </p:tav>
                                        <p:tav tm="100000">
                                          <p:val>
                                            <p:strVal val="#ppt_w"/>
                                          </p:val>
                                        </p:tav>
                                      </p:tavLst>
                                    </p:anim>
                                    <p:anim calcmode="lin" valueType="num">
                                      <p:cBhvr>
                                        <p:cTn id="21" dur="1000" fill="hold"/>
                                        <p:tgtEl>
                                          <p:spTgt spid="9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9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9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9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9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cBhvr>
                                        <p:cTn id="29" dur="500" decel="50000" fill="hold">
                                          <p:stCondLst>
                                            <p:cond delay="0"/>
                                          </p:stCondLst>
                                        </p:cTn>
                                        <p:tgtEl>
                                          <p:spTgt spid="9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9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95"/>
                                        </p:tgtEl>
                                        <p:attrNameLst>
                                          <p:attrName>ppt_w</p:attrName>
                                        </p:attrNameLst>
                                      </p:cBhvr>
                                      <p:tavLst>
                                        <p:tav tm="0">
                                          <p:val>
                                            <p:strVal val="#ppt_w*.05"/>
                                          </p:val>
                                        </p:tav>
                                        <p:tav tm="100000">
                                          <p:val>
                                            <p:strVal val="#ppt_w"/>
                                          </p:val>
                                        </p:tav>
                                      </p:tavLst>
                                    </p:anim>
                                    <p:anim calcmode="lin" valueType="num">
                                      <p:cBhvr>
                                        <p:cTn id="32" dur="1000" fill="hold"/>
                                        <p:tgtEl>
                                          <p:spTgt spid="9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9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9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9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95"/>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p:cTn id="40" dur="500" decel="50000" fill="hold">
                                          <p:stCondLst>
                                            <p:cond delay="0"/>
                                          </p:stCondLst>
                                        </p:cTn>
                                        <p:tgtEl>
                                          <p:spTgt spid="99"/>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99"/>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99"/>
                                        </p:tgtEl>
                                        <p:attrNameLst>
                                          <p:attrName>ppt_w</p:attrName>
                                        </p:attrNameLst>
                                      </p:cBhvr>
                                      <p:tavLst>
                                        <p:tav tm="0">
                                          <p:val>
                                            <p:strVal val="#ppt_w*.05"/>
                                          </p:val>
                                        </p:tav>
                                        <p:tav tm="100000">
                                          <p:val>
                                            <p:strVal val="#ppt_w"/>
                                          </p:val>
                                        </p:tav>
                                      </p:tavLst>
                                    </p:anim>
                                    <p:anim calcmode="lin" valueType="num">
                                      <p:cBhvr>
                                        <p:cTn id="43" dur="1000" fill="hold"/>
                                        <p:tgtEl>
                                          <p:spTgt spid="99"/>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99"/>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99"/>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99"/>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99"/>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101"/>
                                        </p:tgtEl>
                                        <p:attrNameLst>
                                          <p:attrName>style.visibility</p:attrName>
                                        </p:attrNameLst>
                                      </p:cBhvr>
                                      <p:to>
                                        <p:strVal val="visible"/>
                                      </p:to>
                                    </p:set>
                                    <p:anim calcmode="lin" valueType="num">
                                      <p:cBhvr>
                                        <p:cTn id="51" dur="500" decel="50000" fill="hold">
                                          <p:stCondLst>
                                            <p:cond delay="0"/>
                                          </p:stCondLst>
                                        </p:cTn>
                                        <p:tgtEl>
                                          <p:spTgt spid="101"/>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01"/>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01"/>
                                        </p:tgtEl>
                                        <p:attrNameLst>
                                          <p:attrName>ppt_w</p:attrName>
                                        </p:attrNameLst>
                                      </p:cBhvr>
                                      <p:tavLst>
                                        <p:tav tm="0">
                                          <p:val>
                                            <p:strVal val="#ppt_w*.05"/>
                                          </p:val>
                                        </p:tav>
                                        <p:tav tm="100000">
                                          <p:val>
                                            <p:strVal val="#ppt_w"/>
                                          </p:val>
                                        </p:tav>
                                      </p:tavLst>
                                    </p:anim>
                                    <p:anim calcmode="lin" valueType="num">
                                      <p:cBhvr>
                                        <p:cTn id="54" dur="1000" fill="hold"/>
                                        <p:tgtEl>
                                          <p:spTgt spid="101"/>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01"/>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01"/>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01"/>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01"/>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102"/>
                                        </p:tgtEl>
                                        <p:attrNameLst>
                                          <p:attrName>style.visibility</p:attrName>
                                        </p:attrNameLst>
                                      </p:cBhvr>
                                      <p:to>
                                        <p:strVal val="visible"/>
                                      </p:to>
                                    </p:set>
                                    <p:anim calcmode="lin" valueType="num">
                                      <p:cBhvr>
                                        <p:cTn id="62" dur="500" decel="50000" fill="hold">
                                          <p:stCondLst>
                                            <p:cond delay="0"/>
                                          </p:stCondLst>
                                        </p:cTn>
                                        <p:tgtEl>
                                          <p:spTgt spid="102"/>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102"/>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102"/>
                                        </p:tgtEl>
                                        <p:attrNameLst>
                                          <p:attrName>ppt_w</p:attrName>
                                        </p:attrNameLst>
                                      </p:cBhvr>
                                      <p:tavLst>
                                        <p:tav tm="0">
                                          <p:val>
                                            <p:strVal val="#ppt_w*.05"/>
                                          </p:val>
                                        </p:tav>
                                        <p:tav tm="100000">
                                          <p:val>
                                            <p:strVal val="#ppt_w"/>
                                          </p:val>
                                        </p:tav>
                                      </p:tavLst>
                                    </p:anim>
                                    <p:anim calcmode="lin" valueType="num">
                                      <p:cBhvr>
                                        <p:cTn id="65" dur="1000" fill="hold"/>
                                        <p:tgtEl>
                                          <p:spTgt spid="102"/>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102"/>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102"/>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102"/>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102"/>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p:cTn id="73" dur="500" decel="50000" fill="hold">
                                          <p:stCondLst>
                                            <p:cond delay="0"/>
                                          </p:stCondLst>
                                        </p:cTn>
                                        <p:tgtEl>
                                          <p:spTgt spid="103"/>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03"/>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03"/>
                                        </p:tgtEl>
                                        <p:attrNameLst>
                                          <p:attrName>ppt_w</p:attrName>
                                        </p:attrNameLst>
                                      </p:cBhvr>
                                      <p:tavLst>
                                        <p:tav tm="0">
                                          <p:val>
                                            <p:strVal val="#ppt_w*.05"/>
                                          </p:val>
                                        </p:tav>
                                        <p:tav tm="100000">
                                          <p:val>
                                            <p:strVal val="#ppt_w"/>
                                          </p:val>
                                        </p:tav>
                                      </p:tavLst>
                                    </p:anim>
                                    <p:anim calcmode="lin" valueType="num">
                                      <p:cBhvr>
                                        <p:cTn id="76" dur="1000" fill="hold"/>
                                        <p:tgtEl>
                                          <p:spTgt spid="103"/>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03"/>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03"/>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03"/>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03"/>
                                        </p:tgtEl>
                                      </p:cBhvr>
                                    </p:animEffect>
                                  </p:childTnLst>
                                </p:cTn>
                              </p:par>
                            </p:childTnLst>
                          </p:cTn>
                        </p:par>
                        <p:par>
                          <p:cTn id="81" fill="hold">
                            <p:stCondLst>
                              <p:cond delay="7000"/>
                            </p:stCondLst>
                            <p:childTnLst>
                              <p:par>
                                <p:cTn id="82" presetID="25" presetClass="entr" presetSubtype="0" fill="hold" nodeType="after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87" dur="1000" fill="hold"/>
                                        <p:tgtEl>
                                          <p:spTgt spid="18"/>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8"/>
                                        </p:tgtEl>
                                      </p:cBhvr>
                                    </p:animEffect>
                                  </p:childTnLst>
                                </p:cTn>
                              </p:par>
                            </p:childTnLst>
                          </p:cTn>
                        </p:par>
                        <p:par>
                          <p:cTn id="92" fill="hold">
                            <p:stCondLst>
                              <p:cond delay="8000"/>
                            </p:stCondLst>
                            <p:childTnLst>
                              <p:par>
                                <p:cTn id="93" presetID="25" presetClass="entr" presetSubtype="0"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p:cTn id="95"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98" dur="1000" fill="hold"/>
                                        <p:tgtEl>
                                          <p:spTgt spid="19"/>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101" grpId="0"/>
      <p:bldP spid="102" grpId="0"/>
      <p:bldP spid="103"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18" name="TextBox 8"/>
            <p:cNvSpPr txBox="1"/>
            <p:nvPr/>
          </p:nvSpPr>
          <p:spPr>
            <a:xfrm>
              <a:off x="1258146" y="259948"/>
              <a:ext cx="582429" cy="122130"/>
            </a:xfrm>
            <a:prstGeom prst="rect">
              <a:avLst/>
            </a:prstGeom>
            <a:solidFill>
              <a:srgbClr val="6CAE43"/>
            </a:solidFill>
            <a:ln>
              <a:solidFill>
                <a:srgbClr val="6CAE43"/>
              </a:solidFill>
            </a:ln>
          </p:spPr>
          <p:txBody>
            <a:bodyPr wrap="none" rtlCol="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mn-lt"/>
                </a:rPr>
                <a:t>学习要求</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800" b="0" i="0" u="none" strike="noStrike" kern="0" cap="none" spc="0" normalizeH="0" baseline="0" noProof="0" dirty="0">
                  <a:ln>
                    <a:noFill/>
                  </a:ln>
                  <a:solidFill>
                    <a:prstClr val="white"/>
                  </a:solidFill>
                  <a:effectLst/>
                  <a:uLnTx/>
                  <a:uFillTx/>
                  <a:latin typeface="Arial"/>
                  <a:ea typeface="方正正中黑简体"/>
                  <a:cs typeface="+mn-ea"/>
                  <a:sym typeface="+mn-lt"/>
                </a:rPr>
                <a:t>05</a:t>
              </a:r>
              <a:endParaRPr kumimoji="0" lang="zh-CN" altLang="en-US" sz="12800" b="0" i="0" u="none" strike="noStrike" kern="0" cap="none" spc="0" normalizeH="0" baseline="0" noProof="0" dirty="0">
                <a:ln>
                  <a:noFill/>
                </a:ln>
                <a:solidFill>
                  <a:prstClr val="white"/>
                </a:solidFill>
                <a:effectLst/>
                <a:uLnTx/>
                <a:uFillTx/>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64278893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792163"/>
            <a:ext cx="12207875" cy="534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矩形 40"/>
          <p:cNvSpPr/>
          <p:nvPr/>
        </p:nvSpPr>
        <p:spPr>
          <a:xfrm>
            <a:off x="7938" y="-782638"/>
            <a:ext cx="12184062" cy="5299076"/>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矩形 7"/>
          <p:cNvSpPr/>
          <p:nvPr/>
        </p:nvSpPr>
        <p:spPr>
          <a:xfrm>
            <a:off x="0" y="4521200"/>
            <a:ext cx="12193588" cy="2368550"/>
          </a:xfrm>
          <a:custGeom>
            <a:avLst/>
            <a:gdLst>
              <a:gd name="connsiteX0" fmla="*/ 0 w 12192000"/>
              <a:gd name="connsiteY0" fmla="*/ 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0 w 12192000"/>
              <a:gd name="connsiteY4" fmla="*/ 0 h 2419350"/>
              <a:gd name="connsiteX0" fmla="*/ 1905000 w 12192000"/>
              <a:gd name="connsiteY0" fmla="*/ 1905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1905000 w 12192000"/>
              <a:gd name="connsiteY4" fmla="*/ 19050 h 2419350"/>
              <a:gd name="connsiteX0" fmla="*/ 25400 w 12192000"/>
              <a:gd name="connsiteY0" fmla="*/ 8001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25400 w 12192000"/>
              <a:gd name="connsiteY4" fmla="*/ 80010 h 2419350"/>
              <a:gd name="connsiteX0" fmla="*/ 5080 w 12192000"/>
              <a:gd name="connsiteY0" fmla="*/ 8001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5080 w 12192000"/>
              <a:gd name="connsiteY4" fmla="*/ 80010 h 2419350"/>
              <a:gd name="connsiteX0" fmla="*/ 5080 w 12192000"/>
              <a:gd name="connsiteY0" fmla="*/ 8890 h 2348230"/>
              <a:gd name="connsiteX1" fmla="*/ 12181840 w 12192000"/>
              <a:gd name="connsiteY1" fmla="*/ 0 h 2348230"/>
              <a:gd name="connsiteX2" fmla="*/ 12192000 w 12192000"/>
              <a:gd name="connsiteY2" fmla="*/ 2348230 h 2348230"/>
              <a:gd name="connsiteX3" fmla="*/ 0 w 12192000"/>
              <a:gd name="connsiteY3" fmla="*/ 2348230 h 2348230"/>
              <a:gd name="connsiteX4" fmla="*/ 5080 w 12192000"/>
              <a:gd name="connsiteY4" fmla="*/ 8890 h 2348230"/>
              <a:gd name="connsiteX0" fmla="*/ 5080 w 12192977"/>
              <a:gd name="connsiteY0" fmla="*/ 29210 h 2368550"/>
              <a:gd name="connsiteX1" fmla="*/ 12192000 w 12192977"/>
              <a:gd name="connsiteY1" fmla="*/ 0 h 2368550"/>
              <a:gd name="connsiteX2" fmla="*/ 12192000 w 12192977"/>
              <a:gd name="connsiteY2" fmla="*/ 2368550 h 2368550"/>
              <a:gd name="connsiteX3" fmla="*/ 0 w 12192977"/>
              <a:gd name="connsiteY3" fmla="*/ 2368550 h 2368550"/>
              <a:gd name="connsiteX4" fmla="*/ 5080 w 12192977"/>
              <a:gd name="connsiteY4" fmla="*/ 29210 h 236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977" h="2368550">
                <a:moveTo>
                  <a:pt x="5080" y="29210"/>
                </a:moveTo>
                <a:lnTo>
                  <a:pt x="12192000" y="0"/>
                </a:lnTo>
                <a:cubicBezTo>
                  <a:pt x="12195387" y="782743"/>
                  <a:pt x="12188613" y="1585807"/>
                  <a:pt x="12192000" y="2368550"/>
                </a:cubicBezTo>
                <a:lnTo>
                  <a:pt x="0" y="2368550"/>
                </a:lnTo>
                <a:cubicBezTo>
                  <a:pt x="1693" y="1588770"/>
                  <a:pt x="3387" y="808990"/>
                  <a:pt x="5080" y="29210"/>
                </a:cubicBezTo>
                <a:close/>
              </a:path>
            </a:pathLst>
          </a:custGeom>
          <a:solidFill>
            <a:srgbClr val="6CAE43">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3" name="文本框 27"/>
          <p:cNvSpPr txBox="1">
            <a:spLocks noChangeArrowheads="1"/>
          </p:cNvSpPr>
          <p:nvPr/>
        </p:nvSpPr>
        <p:spPr bwMode="auto">
          <a:xfrm>
            <a:off x="2587995" y="1680048"/>
            <a:ext cx="703188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6000" b="1" dirty="0">
                <a:solidFill>
                  <a:srgbClr val="FFFFFF"/>
                </a:solidFill>
                <a:latin typeface="微软雅黑" panose="020B0503020204020204" pitchFamily="34" charset="-122"/>
                <a:ea typeface="微软雅黑" panose="020B0503020204020204" pitchFamily="34" charset="-122"/>
              </a:rPr>
              <a:t>学博为师 德高为范</a:t>
            </a:r>
          </a:p>
        </p:txBody>
      </p:sp>
    </p:spTree>
    <p:extLst>
      <p:ext uri="{BB962C8B-B14F-4D97-AF65-F5344CB8AC3E}">
        <p14:creationId xmlns:p14="http://schemas.microsoft.com/office/powerpoint/2010/main" val="3117367039"/>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5" name="矩形 8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6" name="文本框 4"/>
          <p:cNvSpPr txBox="1">
            <a:spLocks noChangeArrowheads="1"/>
          </p:cNvSpPr>
          <p:nvPr/>
        </p:nvSpPr>
        <p:spPr bwMode="auto">
          <a:xfrm>
            <a:off x="295274" y="561975"/>
            <a:ext cx="33702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三、多媒体课件的基本类型</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 name="Rectangle 17"/>
          <p:cNvSpPr>
            <a:spLocks/>
          </p:cNvSpPr>
          <p:nvPr/>
        </p:nvSpPr>
        <p:spPr bwMode="auto">
          <a:xfrm>
            <a:off x="271455" y="2078038"/>
            <a:ext cx="194310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8" name="Rectangle 17"/>
          <p:cNvSpPr>
            <a:spLocks/>
          </p:cNvSpPr>
          <p:nvPr/>
        </p:nvSpPr>
        <p:spPr bwMode="auto">
          <a:xfrm>
            <a:off x="2214555" y="2078038"/>
            <a:ext cx="194310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9" name="Rectangle 17"/>
          <p:cNvSpPr>
            <a:spLocks/>
          </p:cNvSpPr>
          <p:nvPr/>
        </p:nvSpPr>
        <p:spPr bwMode="auto">
          <a:xfrm>
            <a:off x="4157655" y="2078038"/>
            <a:ext cx="194310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10" name="Rectangle 17"/>
          <p:cNvSpPr>
            <a:spLocks/>
          </p:cNvSpPr>
          <p:nvPr/>
        </p:nvSpPr>
        <p:spPr bwMode="auto">
          <a:xfrm>
            <a:off x="6132505" y="2078038"/>
            <a:ext cx="1941512"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11" name="Oval 7"/>
          <p:cNvSpPr>
            <a:spLocks/>
          </p:cNvSpPr>
          <p:nvPr/>
        </p:nvSpPr>
        <p:spPr bwMode="auto">
          <a:xfrm>
            <a:off x="2776530" y="2346325"/>
            <a:ext cx="900113"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12" name="Freeform 6"/>
          <p:cNvSpPr>
            <a:spLocks noEditPoints="1"/>
          </p:cNvSpPr>
          <p:nvPr/>
        </p:nvSpPr>
        <p:spPr bwMode="auto">
          <a:xfrm>
            <a:off x="2971793" y="2635250"/>
            <a:ext cx="514350" cy="341313"/>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3" name="Oval 13"/>
          <p:cNvSpPr>
            <a:spLocks/>
          </p:cNvSpPr>
          <p:nvPr/>
        </p:nvSpPr>
        <p:spPr bwMode="auto">
          <a:xfrm>
            <a:off x="6708767" y="2346325"/>
            <a:ext cx="900113"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14" name="Freeform 7"/>
          <p:cNvSpPr>
            <a:spLocks noEditPoints="1"/>
          </p:cNvSpPr>
          <p:nvPr/>
        </p:nvSpPr>
        <p:spPr bwMode="auto">
          <a:xfrm>
            <a:off x="6905617" y="2581275"/>
            <a:ext cx="482600" cy="447675"/>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Oval 4"/>
          <p:cNvSpPr>
            <a:spLocks/>
          </p:cNvSpPr>
          <p:nvPr/>
        </p:nvSpPr>
        <p:spPr bwMode="auto">
          <a:xfrm>
            <a:off x="787393" y="2346325"/>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16" name="Freeform 8"/>
          <p:cNvSpPr>
            <a:spLocks noEditPoints="1"/>
          </p:cNvSpPr>
          <p:nvPr/>
        </p:nvSpPr>
        <p:spPr bwMode="auto">
          <a:xfrm>
            <a:off x="1096955" y="2562225"/>
            <a:ext cx="327025" cy="485775"/>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Oval 10"/>
          <p:cNvSpPr>
            <a:spLocks/>
          </p:cNvSpPr>
          <p:nvPr/>
        </p:nvSpPr>
        <p:spPr bwMode="auto">
          <a:xfrm>
            <a:off x="4694230" y="2346325"/>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18" name="Freeform 11"/>
          <p:cNvSpPr>
            <a:spLocks noEditPoints="1"/>
          </p:cNvSpPr>
          <p:nvPr/>
        </p:nvSpPr>
        <p:spPr bwMode="auto">
          <a:xfrm>
            <a:off x="4940293" y="2600325"/>
            <a:ext cx="411162" cy="40957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TextBox 13"/>
          <p:cNvSpPr txBox="1">
            <a:spLocks noChangeArrowheads="1"/>
          </p:cNvSpPr>
          <p:nvPr/>
        </p:nvSpPr>
        <p:spPr bwMode="auto">
          <a:xfrm>
            <a:off x="109530" y="3746500"/>
            <a:ext cx="23383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课堂演示型</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p:cNvSpPr txBox="1">
            <a:spLocks noChangeArrowheads="1"/>
          </p:cNvSpPr>
          <p:nvPr/>
        </p:nvSpPr>
        <p:spPr bwMode="auto">
          <a:xfrm>
            <a:off x="2057393" y="3746500"/>
            <a:ext cx="23383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自主学习型</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a:spLocks noChangeArrowheads="1"/>
          </p:cNvSpPr>
          <p:nvPr/>
        </p:nvSpPr>
        <p:spPr bwMode="auto">
          <a:xfrm>
            <a:off x="3976680" y="3746500"/>
            <a:ext cx="2336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模拟仿真型</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a:spLocks noChangeArrowheads="1"/>
          </p:cNvSpPr>
          <p:nvPr/>
        </p:nvSpPr>
        <p:spPr bwMode="auto">
          <a:xfrm>
            <a:off x="5991217" y="3746500"/>
            <a:ext cx="23383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训练复习型</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26"/>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
        <p:nvSpPr>
          <p:cNvPr id="28" name="Rectangle 17"/>
          <p:cNvSpPr>
            <a:spLocks/>
          </p:cNvSpPr>
          <p:nvPr/>
        </p:nvSpPr>
        <p:spPr bwMode="auto">
          <a:xfrm>
            <a:off x="8070842" y="2078038"/>
            <a:ext cx="194310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9" name="Oval 4"/>
          <p:cNvSpPr>
            <a:spLocks/>
          </p:cNvSpPr>
          <p:nvPr/>
        </p:nvSpPr>
        <p:spPr bwMode="auto">
          <a:xfrm>
            <a:off x="8586780" y="2346325"/>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30" name="Freeform 8"/>
          <p:cNvSpPr>
            <a:spLocks noEditPoints="1"/>
          </p:cNvSpPr>
          <p:nvPr/>
        </p:nvSpPr>
        <p:spPr bwMode="auto">
          <a:xfrm>
            <a:off x="8896342" y="2562225"/>
            <a:ext cx="327025" cy="485775"/>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1" name="TextBox 13"/>
          <p:cNvSpPr txBox="1">
            <a:spLocks noChangeArrowheads="1"/>
          </p:cNvSpPr>
          <p:nvPr/>
        </p:nvSpPr>
        <p:spPr bwMode="auto">
          <a:xfrm>
            <a:off x="7908917" y="3746500"/>
            <a:ext cx="23383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教学游戏型</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17"/>
          <p:cNvSpPr>
            <a:spLocks/>
          </p:cNvSpPr>
          <p:nvPr/>
        </p:nvSpPr>
        <p:spPr bwMode="auto">
          <a:xfrm>
            <a:off x="10012354" y="2078038"/>
            <a:ext cx="194310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33" name="Oval 4"/>
          <p:cNvSpPr>
            <a:spLocks/>
          </p:cNvSpPr>
          <p:nvPr/>
        </p:nvSpPr>
        <p:spPr bwMode="auto">
          <a:xfrm>
            <a:off x="10528292" y="2346325"/>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34" name="Freeform 8"/>
          <p:cNvSpPr>
            <a:spLocks noEditPoints="1"/>
          </p:cNvSpPr>
          <p:nvPr/>
        </p:nvSpPr>
        <p:spPr bwMode="auto">
          <a:xfrm>
            <a:off x="10837854" y="2562225"/>
            <a:ext cx="327025" cy="485775"/>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lIns="121920" tIns="60960" rIns="121920" bIns="6096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733"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5" name="TextBox 13"/>
          <p:cNvSpPr txBox="1">
            <a:spLocks noChangeArrowheads="1"/>
          </p:cNvSpPr>
          <p:nvPr/>
        </p:nvSpPr>
        <p:spPr bwMode="auto">
          <a:xfrm>
            <a:off x="9850429" y="3746500"/>
            <a:ext cx="23383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20000"/>
              </a:spcBef>
              <a:buNone/>
            </a:pPr>
            <a:r>
              <a:rPr lang="zh-CN" altLang="en-US" sz="2400" b="1" dirty="0">
                <a:solidFill>
                  <a:srgbClr val="445469"/>
                </a:solidFill>
                <a:latin typeface="Arial" panose="020B0604020202020204" pitchFamily="34" charset="0"/>
                <a:ea typeface="微软雅黑" panose="020B0503020204020204" pitchFamily="34" charset="-122"/>
                <a:sym typeface="Arial" panose="020B0604020202020204" pitchFamily="34" charset="0"/>
              </a:rPr>
              <a:t>资料工具型</a:t>
            </a:r>
            <a:endParaRPr kumimoji="0" lang="en-US" sz="24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4480488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1" dur="1000" fill="hold"/>
                                        <p:tgtEl>
                                          <p:spTgt spid="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8"/>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2" dur="1000" fill="hold"/>
                                        <p:tgtEl>
                                          <p:spTgt spid="9"/>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9"/>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3" dur="1000" fill="hold"/>
                                        <p:tgtEl>
                                          <p:spTgt spid="10"/>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10"/>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54" dur="1000" fill="hold"/>
                                        <p:tgtEl>
                                          <p:spTgt spid="11"/>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1"/>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65" dur="1000" fill="hold"/>
                                        <p:tgtEl>
                                          <p:spTgt spid="12"/>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12"/>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76" dur="1000" fill="hold"/>
                                        <p:tgtEl>
                                          <p:spTgt spid="13"/>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3"/>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87" dur="1000" fill="hold"/>
                                        <p:tgtEl>
                                          <p:spTgt spid="14"/>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4"/>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15"/>
                                        </p:tgtEl>
                                        <p:attrNameLst>
                                          <p:attrName>style.visibility</p:attrName>
                                        </p:attrNameLst>
                                      </p:cBhvr>
                                      <p:to>
                                        <p:strVal val="visible"/>
                                      </p:to>
                                    </p:set>
                                    <p:anim calcmode="lin" valueType="num">
                                      <p:cBhvr>
                                        <p:cTn id="95"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98" dur="1000" fill="hold"/>
                                        <p:tgtEl>
                                          <p:spTgt spid="15"/>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15"/>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16"/>
                                        </p:tgtEl>
                                        <p:attrNameLst>
                                          <p:attrName>style.visibility</p:attrName>
                                        </p:attrNameLst>
                                      </p:cBhvr>
                                      <p:to>
                                        <p:strVal val="visible"/>
                                      </p:to>
                                    </p:set>
                                    <p:anim calcmode="lin" valueType="num">
                                      <p:cBhvr>
                                        <p:cTn id="10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09" dur="1000" fill="hold"/>
                                        <p:tgtEl>
                                          <p:spTgt spid="16"/>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16"/>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p:cTn id="117"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20" dur="1000" fill="hold"/>
                                        <p:tgtEl>
                                          <p:spTgt spid="17"/>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17"/>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18"/>
                                        </p:tgtEl>
                                        <p:attrNameLst>
                                          <p:attrName>style.visibility</p:attrName>
                                        </p:attrNameLst>
                                      </p:cBhvr>
                                      <p:to>
                                        <p:strVal val="visible"/>
                                      </p:to>
                                    </p:set>
                                    <p:anim calcmode="lin" valueType="num">
                                      <p:cBhvr>
                                        <p:cTn id="128"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31" dur="1000" fill="hold"/>
                                        <p:tgtEl>
                                          <p:spTgt spid="18"/>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18"/>
                                        </p:tgtEl>
                                      </p:cBhvr>
                                    </p:animEffect>
                                  </p:childTnLst>
                                </p:cTn>
                              </p:par>
                            </p:childTnLst>
                          </p:cTn>
                        </p:par>
                        <p:par>
                          <p:cTn id="136" fill="hold">
                            <p:stCondLst>
                              <p:cond delay="12000"/>
                            </p:stCondLst>
                            <p:childTnLst>
                              <p:par>
                                <p:cTn id="137" presetID="25" presetClass="entr" presetSubtype="0" fill="hold" grpId="0" nodeType="afterEffect">
                                  <p:stCondLst>
                                    <p:cond delay="0"/>
                                  </p:stCondLst>
                                  <p:childTnLst>
                                    <p:set>
                                      <p:cBhvr>
                                        <p:cTn id="138" dur="1" fill="hold">
                                          <p:stCondLst>
                                            <p:cond delay="0"/>
                                          </p:stCondLst>
                                        </p:cTn>
                                        <p:tgtEl>
                                          <p:spTgt spid="19"/>
                                        </p:tgtEl>
                                        <p:attrNameLst>
                                          <p:attrName>style.visibility</p:attrName>
                                        </p:attrNameLst>
                                      </p:cBhvr>
                                      <p:to>
                                        <p:strVal val="visible"/>
                                      </p:to>
                                    </p:set>
                                    <p:anim calcmode="lin" valueType="num">
                                      <p:cBhvr>
                                        <p:cTn id="139"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42" dur="1000" fill="hold"/>
                                        <p:tgtEl>
                                          <p:spTgt spid="19"/>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19"/>
                                        </p:tgtEl>
                                      </p:cBhvr>
                                    </p:animEffect>
                                  </p:childTnLst>
                                </p:cTn>
                              </p:par>
                            </p:childTnLst>
                          </p:cTn>
                        </p:par>
                        <p:par>
                          <p:cTn id="147" fill="hold">
                            <p:stCondLst>
                              <p:cond delay="13000"/>
                            </p:stCondLst>
                            <p:childTnLst>
                              <p:par>
                                <p:cTn id="148" presetID="25" presetClass="entr" presetSubtype="0" fill="hold" grpId="0" nodeType="afterEffect">
                                  <p:stCondLst>
                                    <p:cond delay="0"/>
                                  </p:stCondLst>
                                  <p:childTnLst>
                                    <p:set>
                                      <p:cBhvr>
                                        <p:cTn id="149" dur="1" fill="hold">
                                          <p:stCondLst>
                                            <p:cond delay="0"/>
                                          </p:stCondLst>
                                        </p:cTn>
                                        <p:tgtEl>
                                          <p:spTgt spid="21"/>
                                        </p:tgtEl>
                                        <p:attrNameLst>
                                          <p:attrName>style.visibility</p:attrName>
                                        </p:attrNameLst>
                                      </p:cBhvr>
                                      <p:to>
                                        <p:strVal val="visible"/>
                                      </p:to>
                                    </p:set>
                                    <p:anim calcmode="lin" valueType="num">
                                      <p:cBhvr>
                                        <p:cTn id="150"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51"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52"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53" dur="1000" fill="hold"/>
                                        <p:tgtEl>
                                          <p:spTgt spid="21"/>
                                        </p:tgtEl>
                                        <p:attrNameLst>
                                          <p:attrName>ppt_h</p:attrName>
                                        </p:attrNameLst>
                                      </p:cBhvr>
                                      <p:tavLst>
                                        <p:tav tm="0">
                                          <p:val>
                                            <p:strVal val="#ppt_h"/>
                                          </p:val>
                                        </p:tav>
                                        <p:tav tm="100000">
                                          <p:val>
                                            <p:strVal val="#ppt_h"/>
                                          </p:val>
                                        </p:tav>
                                      </p:tavLst>
                                    </p:anim>
                                    <p:anim calcmode="lin" valueType="num">
                                      <p:cBhvr>
                                        <p:cTn id="154"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55"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56"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57" dur="1000" decel="50000">
                                          <p:stCondLst>
                                            <p:cond delay="0"/>
                                          </p:stCondLst>
                                        </p:cTn>
                                        <p:tgtEl>
                                          <p:spTgt spid="21"/>
                                        </p:tgtEl>
                                      </p:cBhvr>
                                    </p:animEffect>
                                  </p:childTnLst>
                                </p:cTn>
                              </p:par>
                            </p:childTnLst>
                          </p:cTn>
                        </p:par>
                        <p:par>
                          <p:cTn id="158" fill="hold">
                            <p:stCondLst>
                              <p:cond delay="14000"/>
                            </p:stCondLst>
                            <p:childTnLst>
                              <p:par>
                                <p:cTn id="159" presetID="25" presetClass="entr" presetSubtype="0" fill="hold" grpId="0" nodeType="afterEffect">
                                  <p:stCondLst>
                                    <p:cond delay="0"/>
                                  </p:stCondLst>
                                  <p:childTnLst>
                                    <p:set>
                                      <p:cBhvr>
                                        <p:cTn id="160" dur="1" fill="hold">
                                          <p:stCondLst>
                                            <p:cond delay="0"/>
                                          </p:stCondLst>
                                        </p:cTn>
                                        <p:tgtEl>
                                          <p:spTgt spid="23"/>
                                        </p:tgtEl>
                                        <p:attrNameLst>
                                          <p:attrName>style.visibility</p:attrName>
                                        </p:attrNameLst>
                                      </p:cBhvr>
                                      <p:to>
                                        <p:strVal val="visible"/>
                                      </p:to>
                                    </p:set>
                                    <p:anim calcmode="lin" valueType="num">
                                      <p:cBhvr>
                                        <p:cTn id="161"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64" dur="1000" fill="hold"/>
                                        <p:tgtEl>
                                          <p:spTgt spid="23"/>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23"/>
                                        </p:tgtEl>
                                      </p:cBhvr>
                                    </p:animEffect>
                                  </p:childTnLst>
                                </p:cTn>
                              </p:par>
                            </p:childTnLst>
                          </p:cTn>
                        </p:par>
                        <p:par>
                          <p:cTn id="169" fill="hold">
                            <p:stCondLst>
                              <p:cond delay="15000"/>
                            </p:stCondLst>
                            <p:childTnLst>
                              <p:par>
                                <p:cTn id="170" presetID="25" presetClass="entr" presetSubtype="0" fill="hold" grpId="0" nodeType="afterEffect">
                                  <p:stCondLst>
                                    <p:cond delay="0"/>
                                  </p:stCondLst>
                                  <p:childTnLst>
                                    <p:set>
                                      <p:cBhvr>
                                        <p:cTn id="171" dur="1" fill="hold">
                                          <p:stCondLst>
                                            <p:cond delay="0"/>
                                          </p:stCondLst>
                                        </p:cTn>
                                        <p:tgtEl>
                                          <p:spTgt spid="25"/>
                                        </p:tgtEl>
                                        <p:attrNameLst>
                                          <p:attrName>style.visibility</p:attrName>
                                        </p:attrNameLst>
                                      </p:cBhvr>
                                      <p:to>
                                        <p:strVal val="visible"/>
                                      </p:to>
                                    </p:set>
                                    <p:anim calcmode="lin" valueType="num">
                                      <p:cBhvr>
                                        <p:cTn id="172"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73"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74"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75" dur="1000" fill="hold"/>
                                        <p:tgtEl>
                                          <p:spTgt spid="25"/>
                                        </p:tgtEl>
                                        <p:attrNameLst>
                                          <p:attrName>ppt_h</p:attrName>
                                        </p:attrNameLst>
                                      </p:cBhvr>
                                      <p:tavLst>
                                        <p:tav tm="0">
                                          <p:val>
                                            <p:strVal val="#ppt_h"/>
                                          </p:val>
                                        </p:tav>
                                        <p:tav tm="100000">
                                          <p:val>
                                            <p:strVal val="#ppt_h"/>
                                          </p:val>
                                        </p:tav>
                                      </p:tavLst>
                                    </p:anim>
                                    <p:anim calcmode="lin" valueType="num">
                                      <p:cBhvr>
                                        <p:cTn id="176"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77"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78"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79" dur="1000" decel="50000">
                                          <p:stCondLst>
                                            <p:cond delay="0"/>
                                          </p:stCondLst>
                                        </p:cTn>
                                        <p:tgtEl>
                                          <p:spTgt spid="25"/>
                                        </p:tgtEl>
                                      </p:cBhvr>
                                    </p:animEffect>
                                  </p:childTnLst>
                                </p:cTn>
                              </p:par>
                            </p:childTnLst>
                          </p:cTn>
                        </p:par>
                        <p:par>
                          <p:cTn id="180" fill="hold">
                            <p:stCondLst>
                              <p:cond delay="16000"/>
                            </p:stCondLst>
                            <p:childTnLst>
                              <p:par>
                                <p:cTn id="181" presetID="25" presetClass="entr" presetSubtype="0" fill="hold" grpId="0" nodeType="afterEffect">
                                  <p:stCondLst>
                                    <p:cond delay="0"/>
                                  </p:stCondLst>
                                  <p:childTnLst>
                                    <p:set>
                                      <p:cBhvr>
                                        <p:cTn id="182" dur="1" fill="hold">
                                          <p:stCondLst>
                                            <p:cond delay="0"/>
                                          </p:stCondLst>
                                        </p:cTn>
                                        <p:tgtEl>
                                          <p:spTgt spid="28"/>
                                        </p:tgtEl>
                                        <p:attrNameLst>
                                          <p:attrName>style.visibility</p:attrName>
                                        </p:attrNameLst>
                                      </p:cBhvr>
                                      <p:to>
                                        <p:strVal val="visible"/>
                                      </p:to>
                                    </p:set>
                                    <p:anim calcmode="lin" valueType="num">
                                      <p:cBhvr>
                                        <p:cTn id="183"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184"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185"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86" dur="1000" fill="hold"/>
                                        <p:tgtEl>
                                          <p:spTgt spid="28"/>
                                        </p:tgtEl>
                                        <p:attrNameLst>
                                          <p:attrName>ppt_h</p:attrName>
                                        </p:attrNameLst>
                                      </p:cBhvr>
                                      <p:tavLst>
                                        <p:tav tm="0">
                                          <p:val>
                                            <p:strVal val="#ppt_h"/>
                                          </p:val>
                                        </p:tav>
                                        <p:tav tm="100000">
                                          <p:val>
                                            <p:strVal val="#ppt_h"/>
                                          </p:val>
                                        </p:tav>
                                      </p:tavLst>
                                    </p:anim>
                                    <p:anim calcmode="lin" valueType="num">
                                      <p:cBhvr>
                                        <p:cTn id="187"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88"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89"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190" dur="1000" decel="50000">
                                          <p:stCondLst>
                                            <p:cond delay="0"/>
                                          </p:stCondLst>
                                        </p:cTn>
                                        <p:tgtEl>
                                          <p:spTgt spid="28"/>
                                        </p:tgtEl>
                                      </p:cBhvr>
                                    </p:animEffect>
                                  </p:childTnLst>
                                </p:cTn>
                              </p:par>
                            </p:childTnLst>
                          </p:cTn>
                        </p:par>
                        <p:par>
                          <p:cTn id="191" fill="hold">
                            <p:stCondLst>
                              <p:cond delay="17000"/>
                            </p:stCondLst>
                            <p:childTnLst>
                              <p:par>
                                <p:cTn id="192" presetID="25" presetClass="entr" presetSubtype="0" fill="hold" grpId="0" nodeType="afterEffect">
                                  <p:stCondLst>
                                    <p:cond delay="0"/>
                                  </p:stCondLst>
                                  <p:childTnLst>
                                    <p:set>
                                      <p:cBhvr>
                                        <p:cTn id="193" dur="1" fill="hold">
                                          <p:stCondLst>
                                            <p:cond delay="0"/>
                                          </p:stCondLst>
                                        </p:cTn>
                                        <p:tgtEl>
                                          <p:spTgt spid="29"/>
                                        </p:tgtEl>
                                        <p:attrNameLst>
                                          <p:attrName>style.visibility</p:attrName>
                                        </p:attrNameLst>
                                      </p:cBhvr>
                                      <p:to>
                                        <p:strVal val="visible"/>
                                      </p:to>
                                    </p:set>
                                    <p:anim calcmode="lin" valueType="num">
                                      <p:cBhvr>
                                        <p:cTn id="194"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95"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96"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197" dur="1000" fill="hold"/>
                                        <p:tgtEl>
                                          <p:spTgt spid="29"/>
                                        </p:tgtEl>
                                        <p:attrNameLst>
                                          <p:attrName>ppt_h</p:attrName>
                                        </p:attrNameLst>
                                      </p:cBhvr>
                                      <p:tavLst>
                                        <p:tav tm="0">
                                          <p:val>
                                            <p:strVal val="#ppt_h"/>
                                          </p:val>
                                        </p:tav>
                                        <p:tav tm="100000">
                                          <p:val>
                                            <p:strVal val="#ppt_h"/>
                                          </p:val>
                                        </p:tav>
                                      </p:tavLst>
                                    </p:anim>
                                    <p:anim calcmode="lin" valueType="num">
                                      <p:cBhvr>
                                        <p:cTn id="198"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99"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200"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201" dur="1000" decel="50000">
                                          <p:stCondLst>
                                            <p:cond delay="0"/>
                                          </p:stCondLst>
                                        </p:cTn>
                                        <p:tgtEl>
                                          <p:spTgt spid="29"/>
                                        </p:tgtEl>
                                      </p:cBhvr>
                                    </p:animEffect>
                                  </p:childTnLst>
                                </p:cTn>
                              </p:par>
                            </p:childTnLst>
                          </p:cTn>
                        </p:par>
                        <p:par>
                          <p:cTn id="202" fill="hold">
                            <p:stCondLst>
                              <p:cond delay="18000"/>
                            </p:stCondLst>
                            <p:childTnLst>
                              <p:par>
                                <p:cTn id="203" presetID="25" presetClass="entr" presetSubtype="0" fill="hold" grpId="0" nodeType="afterEffect">
                                  <p:stCondLst>
                                    <p:cond delay="0"/>
                                  </p:stCondLst>
                                  <p:childTnLst>
                                    <p:set>
                                      <p:cBhvr>
                                        <p:cTn id="204" dur="1" fill="hold">
                                          <p:stCondLst>
                                            <p:cond delay="0"/>
                                          </p:stCondLst>
                                        </p:cTn>
                                        <p:tgtEl>
                                          <p:spTgt spid="30"/>
                                        </p:tgtEl>
                                        <p:attrNameLst>
                                          <p:attrName>style.visibility</p:attrName>
                                        </p:attrNameLst>
                                      </p:cBhvr>
                                      <p:to>
                                        <p:strVal val="visible"/>
                                      </p:to>
                                    </p:set>
                                    <p:anim calcmode="lin" valueType="num">
                                      <p:cBhvr>
                                        <p:cTn id="205"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206"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207"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208" dur="1000" fill="hold"/>
                                        <p:tgtEl>
                                          <p:spTgt spid="30"/>
                                        </p:tgtEl>
                                        <p:attrNameLst>
                                          <p:attrName>ppt_h</p:attrName>
                                        </p:attrNameLst>
                                      </p:cBhvr>
                                      <p:tavLst>
                                        <p:tav tm="0">
                                          <p:val>
                                            <p:strVal val="#ppt_h"/>
                                          </p:val>
                                        </p:tav>
                                        <p:tav tm="100000">
                                          <p:val>
                                            <p:strVal val="#ppt_h"/>
                                          </p:val>
                                        </p:tav>
                                      </p:tavLst>
                                    </p:anim>
                                    <p:anim calcmode="lin" valueType="num">
                                      <p:cBhvr>
                                        <p:cTn id="209"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210"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211"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212" dur="1000" decel="50000">
                                          <p:stCondLst>
                                            <p:cond delay="0"/>
                                          </p:stCondLst>
                                        </p:cTn>
                                        <p:tgtEl>
                                          <p:spTgt spid="30"/>
                                        </p:tgtEl>
                                      </p:cBhvr>
                                    </p:animEffect>
                                  </p:childTnLst>
                                </p:cTn>
                              </p:par>
                            </p:childTnLst>
                          </p:cTn>
                        </p:par>
                        <p:par>
                          <p:cTn id="213" fill="hold">
                            <p:stCondLst>
                              <p:cond delay="19000"/>
                            </p:stCondLst>
                            <p:childTnLst>
                              <p:par>
                                <p:cTn id="214" presetID="25" presetClass="entr" presetSubtype="0" fill="hold" grpId="0" nodeType="afterEffect">
                                  <p:stCondLst>
                                    <p:cond delay="0"/>
                                  </p:stCondLst>
                                  <p:childTnLst>
                                    <p:set>
                                      <p:cBhvr>
                                        <p:cTn id="215" dur="1" fill="hold">
                                          <p:stCondLst>
                                            <p:cond delay="0"/>
                                          </p:stCondLst>
                                        </p:cTn>
                                        <p:tgtEl>
                                          <p:spTgt spid="31"/>
                                        </p:tgtEl>
                                        <p:attrNameLst>
                                          <p:attrName>style.visibility</p:attrName>
                                        </p:attrNameLst>
                                      </p:cBhvr>
                                      <p:to>
                                        <p:strVal val="visible"/>
                                      </p:to>
                                    </p:set>
                                    <p:anim calcmode="lin" valueType="num">
                                      <p:cBhvr>
                                        <p:cTn id="216"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217"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218"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219" dur="1000" fill="hold"/>
                                        <p:tgtEl>
                                          <p:spTgt spid="31"/>
                                        </p:tgtEl>
                                        <p:attrNameLst>
                                          <p:attrName>ppt_h</p:attrName>
                                        </p:attrNameLst>
                                      </p:cBhvr>
                                      <p:tavLst>
                                        <p:tav tm="0">
                                          <p:val>
                                            <p:strVal val="#ppt_h"/>
                                          </p:val>
                                        </p:tav>
                                        <p:tav tm="100000">
                                          <p:val>
                                            <p:strVal val="#ppt_h"/>
                                          </p:val>
                                        </p:tav>
                                      </p:tavLst>
                                    </p:anim>
                                    <p:anim calcmode="lin" valueType="num">
                                      <p:cBhvr>
                                        <p:cTn id="220"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221"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222"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223" dur="1000" decel="50000">
                                          <p:stCondLst>
                                            <p:cond delay="0"/>
                                          </p:stCondLst>
                                        </p:cTn>
                                        <p:tgtEl>
                                          <p:spTgt spid="31"/>
                                        </p:tgtEl>
                                      </p:cBhvr>
                                    </p:animEffect>
                                  </p:childTnLst>
                                </p:cTn>
                              </p:par>
                            </p:childTnLst>
                          </p:cTn>
                        </p:par>
                        <p:par>
                          <p:cTn id="224" fill="hold">
                            <p:stCondLst>
                              <p:cond delay="20000"/>
                            </p:stCondLst>
                            <p:childTnLst>
                              <p:par>
                                <p:cTn id="225" presetID="25" presetClass="entr" presetSubtype="0" fill="hold" grpId="0" nodeType="afterEffect">
                                  <p:stCondLst>
                                    <p:cond delay="0"/>
                                  </p:stCondLst>
                                  <p:childTnLst>
                                    <p:set>
                                      <p:cBhvr>
                                        <p:cTn id="226" dur="1" fill="hold">
                                          <p:stCondLst>
                                            <p:cond delay="0"/>
                                          </p:stCondLst>
                                        </p:cTn>
                                        <p:tgtEl>
                                          <p:spTgt spid="32"/>
                                        </p:tgtEl>
                                        <p:attrNameLst>
                                          <p:attrName>style.visibility</p:attrName>
                                        </p:attrNameLst>
                                      </p:cBhvr>
                                      <p:to>
                                        <p:strVal val="visible"/>
                                      </p:to>
                                    </p:set>
                                    <p:anim calcmode="lin" valueType="num">
                                      <p:cBhvr>
                                        <p:cTn id="227"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228"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229"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230" dur="1000" fill="hold"/>
                                        <p:tgtEl>
                                          <p:spTgt spid="32"/>
                                        </p:tgtEl>
                                        <p:attrNameLst>
                                          <p:attrName>ppt_h</p:attrName>
                                        </p:attrNameLst>
                                      </p:cBhvr>
                                      <p:tavLst>
                                        <p:tav tm="0">
                                          <p:val>
                                            <p:strVal val="#ppt_h"/>
                                          </p:val>
                                        </p:tav>
                                        <p:tav tm="100000">
                                          <p:val>
                                            <p:strVal val="#ppt_h"/>
                                          </p:val>
                                        </p:tav>
                                      </p:tavLst>
                                    </p:anim>
                                    <p:anim calcmode="lin" valueType="num">
                                      <p:cBhvr>
                                        <p:cTn id="231"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232"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233"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234" dur="1000" decel="50000">
                                          <p:stCondLst>
                                            <p:cond delay="0"/>
                                          </p:stCondLst>
                                        </p:cTn>
                                        <p:tgtEl>
                                          <p:spTgt spid="32"/>
                                        </p:tgtEl>
                                      </p:cBhvr>
                                    </p:animEffect>
                                  </p:childTnLst>
                                </p:cTn>
                              </p:par>
                            </p:childTnLst>
                          </p:cTn>
                        </p:par>
                        <p:par>
                          <p:cTn id="235" fill="hold">
                            <p:stCondLst>
                              <p:cond delay="21000"/>
                            </p:stCondLst>
                            <p:childTnLst>
                              <p:par>
                                <p:cTn id="236" presetID="25" presetClass="entr" presetSubtype="0" fill="hold" grpId="0" nodeType="afterEffect">
                                  <p:stCondLst>
                                    <p:cond delay="0"/>
                                  </p:stCondLst>
                                  <p:childTnLst>
                                    <p:set>
                                      <p:cBhvr>
                                        <p:cTn id="237" dur="1" fill="hold">
                                          <p:stCondLst>
                                            <p:cond delay="0"/>
                                          </p:stCondLst>
                                        </p:cTn>
                                        <p:tgtEl>
                                          <p:spTgt spid="33"/>
                                        </p:tgtEl>
                                        <p:attrNameLst>
                                          <p:attrName>style.visibility</p:attrName>
                                        </p:attrNameLst>
                                      </p:cBhvr>
                                      <p:to>
                                        <p:strVal val="visible"/>
                                      </p:to>
                                    </p:set>
                                    <p:anim calcmode="lin" valueType="num">
                                      <p:cBhvr>
                                        <p:cTn id="238"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239"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240"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241" dur="1000" fill="hold"/>
                                        <p:tgtEl>
                                          <p:spTgt spid="33"/>
                                        </p:tgtEl>
                                        <p:attrNameLst>
                                          <p:attrName>ppt_h</p:attrName>
                                        </p:attrNameLst>
                                      </p:cBhvr>
                                      <p:tavLst>
                                        <p:tav tm="0">
                                          <p:val>
                                            <p:strVal val="#ppt_h"/>
                                          </p:val>
                                        </p:tav>
                                        <p:tav tm="100000">
                                          <p:val>
                                            <p:strVal val="#ppt_h"/>
                                          </p:val>
                                        </p:tav>
                                      </p:tavLst>
                                    </p:anim>
                                    <p:anim calcmode="lin" valueType="num">
                                      <p:cBhvr>
                                        <p:cTn id="242"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243"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244"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245" dur="1000" decel="50000">
                                          <p:stCondLst>
                                            <p:cond delay="0"/>
                                          </p:stCondLst>
                                        </p:cTn>
                                        <p:tgtEl>
                                          <p:spTgt spid="33"/>
                                        </p:tgtEl>
                                      </p:cBhvr>
                                    </p:animEffect>
                                  </p:childTnLst>
                                </p:cTn>
                              </p:par>
                            </p:childTnLst>
                          </p:cTn>
                        </p:par>
                        <p:par>
                          <p:cTn id="246" fill="hold">
                            <p:stCondLst>
                              <p:cond delay="22000"/>
                            </p:stCondLst>
                            <p:childTnLst>
                              <p:par>
                                <p:cTn id="247" presetID="25" presetClass="entr" presetSubtype="0" fill="hold" grpId="0" nodeType="afterEffect">
                                  <p:stCondLst>
                                    <p:cond delay="0"/>
                                  </p:stCondLst>
                                  <p:childTnLst>
                                    <p:set>
                                      <p:cBhvr>
                                        <p:cTn id="248" dur="1" fill="hold">
                                          <p:stCondLst>
                                            <p:cond delay="0"/>
                                          </p:stCondLst>
                                        </p:cTn>
                                        <p:tgtEl>
                                          <p:spTgt spid="34"/>
                                        </p:tgtEl>
                                        <p:attrNameLst>
                                          <p:attrName>style.visibility</p:attrName>
                                        </p:attrNameLst>
                                      </p:cBhvr>
                                      <p:to>
                                        <p:strVal val="visible"/>
                                      </p:to>
                                    </p:set>
                                    <p:anim calcmode="lin" valueType="num">
                                      <p:cBhvr>
                                        <p:cTn id="249"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250"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251"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252" dur="1000" fill="hold"/>
                                        <p:tgtEl>
                                          <p:spTgt spid="34"/>
                                        </p:tgtEl>
                                        <p:attrNameLst>
                                          <p:attrName>ppt_h</p:attrName>
                                        </p:attrNameLst>
                                      </p:cBhvr>
                                      <p:tavLst>
                                        <p:tav tm="0">
                                          <p:val>
                                            <p:strVal val="#ppt_h"/>
                                          </p:val>
                                        </p:tav>
                                        <p:tav tm="100000">
                                          <p:val>
                                            <p:strVal val="#ppt_h"/>
                                          </p:val>
                                        </p:tav>
                                      </p:tavLst>
                                    </p:anim>
                                    <p:anim calcmode="lin" valueType="num">
                                      <p:cBhvr>
                                        <p:cTn id="253"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254"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255"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256" dur="1000" decel="50000">
                                          <p:stCondLst>
                                            <p:cond delay="0"/>
                                          </p:stCondLst>
                                        </p:cTn>
                                        <p:tgtEl>
                                          <p:spTgt spid="34"/>
                                        </p:tgtEl>
                                      </p:cBhvr>
                                    </p:animEffect>
                                  </p:childTnLst>
                                </p:cTn>
                              </p:par>
                            </p:childTnLst>
                          </p:cTn>
                        </p:par>
                        <p:par>
                          <p:cTn id="257" fill="hold">
                            <p:stCondLst>
                              <p:cond delay="23000"/>
                            </p:stCondLst>
                            <p:childTnLst>
                              <p:par>
                                <p:cTn id="258" presetID="25" presetClass="entr" presetSubtype="0" fill="hold" grpId="0" nodeType="afterEffect">
                                  <p:stCondLst>
                                    <p:cond delay="0"/>
                                  </p:stCondLst>
                                  <p:childTnLst>
                                    <p:set>
                                      <p:cBhvr>
                                        <p:cTn id="259" dur="1" fill="hold">
                                          <p:stCondLst>
                                            <p:cond delay="0"/>
                                          </p:stCondLst>
                                        </p:cTn>
                                        <p:tgtEl>
                                          <p:spTgt spid="35"/>
                                        </p:tgtEl>
                                        <p:attrNameLst>
                                          <p:attrName>style.visibility</p:attrName>
                                        </p:attrNameLst>
                                      </p:cBhvr>
                                      <p:to>
                                        <p:strVal val="visible"/>
                                      </p:to>
                                    </p:set>
                                    <p:anim calcmode="lin" valueType="num">
                                      <p:cBhvr>
                                        <p:cTn id="260"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261"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262"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263" dur="1000" fill="hold"/>
                                        <p:tgtEl>
                                          <p:spTgt spid="35"/>
                                        </p:tgtEl>
                                        <p:attrNameLst>
                                          <p:attrName>ppt_h</p:attrName>
                                        </p:attrNameLst>
                                      </p:cBhvr>
                                      <p:tavLst>
                                        <p:tav tm="0">
                                          <p:val>
                                            <p:strVal val="#ppt_h"/>
                                          </p:val>
                                        </p:tav>
                                        <p:tav tm="100000">
                                          <p:val>
                                            <p:strVal val="#ppt_h"/>
                                          </p:val>
                                        </p:tav>
                                      </p:tavLst>
                                    </p:anim>
                                    <p:anim calcmode="lin" valueType="num">
                                      <p:cBhvr>
                                        <p:cTn id="264"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265"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266"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267" dur="1000" decel="50000">
                                          <p:stCondLst>
                                            <p:cond delay="0"/>
                                          </p:stCondLst>
                                        </p:cTn>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1" grpId="0"/>
      <p:bldP spid="23" grpId="0"/>
      <p:bldP spid="25" grpId="0"/>
      <p:bldP spid="28" grpId="0" animBg="1"/>
      <p:bldP spid="29" grpId="0" animBg="1"/>
      <p:bldP spid="30" grpId="0" animBg="1"/>
      <p:bldP spid="31" grpId="0"/>
      <p:bldP spid="32" grpId="0" animBg="1"/>
      <p:bldP spid="33" grpId="0" animBg="1"/>
      <p:bldP spid="34" grpId="0" animBg="1"/>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7">
            <a:lum/>
          </a:blip>
          <a:srcRect/>
          <a:stretch>
            <a:fillRect/>
          </a:stretch>
        </a:blipFill>
        <a:effectLst/>
      </p:bgPr>
    </p:bg>
    <p:spTree>
      <p:nvGrpSpPr>
        <p:cNvPr id="1" name=""/>
        <p:cNvGrpSpPr/>
        <p:nvPr/>
      </p:nvGrpSpPr>
      <p:grpSpPr>
        <a:xfrm>
          <a:off x="0" y="0"/>
          <a:ext cx="0" cy="0"/>
          <a:chOff x="0" y="0"/>
          <a:chExt cx="0" cy="0"/>
        </a:xfrm>
      </p:grpSpPr>
      <p:grpSp>
        <p:nvGrpSpPr>
          <p:cNvPr id="51" name="组合 50"/>
          <p:cNvGrpSpPr/>
          <p:nvPr/>
        </p:nvGrpSpPr>
        <p:grpSpPr>
          <a:xfrm>
            <a:off x="5589029" y="1674543"/>
            <a:ext cx="1586476" cy="1891505"/>
            <a:chOff x="5589029" y="1674543"/>
            <a:chExt cx="1586476" cy="1891505"/>
          </a:xfrm>
        </p:grpSpPr>
        <p:sp>
          <p:nvSpPr>
            <p:cNvPr id="52" name="MH_Other_8"/>
            <p:cNvSpPr>
              <a:spLocks/>
            </p:cNvSpPr>
            <p:nvPr>
              <p:custDataLst>
                <p:tags r:id="rId21"/>
              </p:custDataLst>
            </p:nvPr>
          </p:nvSpPr>
          <p:spPr bwMode="auto">
            <a:xfrm flipV="1">
              <a:off x="6068004" y="167454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lumMod val="95000"/>
                    <a:alpha val="0"/>
                  </a:sysClr>
                </a:gs>
                <a:gs pos="0">
                  <a:schemeClr val="tx1">
                    <a:lumMod val="50000"/>
                    <a:lumOff val="50000"/>
                  </a:schemeClr>
                </a:gs>
              </a:gsLst>
              <a:lin ang="0" scaled="0"/>
            </a:gradFill>
            <a:ln>
              <a:noFill/>
            </a:ln>
          </p:spPr>
          <p:txBody>
            <a:bodyPr lIns="68580" tIns="34290" rIns="68580" bIns="3429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3" name="MH_Other_9"/>
            <p:cNvSpPr>
              <a:spLocks/>
            </p:cNvSpPr>
            <p:nvPr>
              <p:custDataLst>
                <p:tags r:id="rId22"/>
              </p:custDataLst>
            </p:nvPr>
          </p:nvSpPr>
          <p:spPr bwMode="auto">
            <a:xfrm rot="16200000" flipH="1">
              <a:off x="6437472" y="1715516"/>
              <a:ext cx="384105" cy="36020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6CAE43"/>
            </a:solidFill>
            <a:ln>
              <a:noFill/>
            </a:ln>
          </p:spPr>
          <p:txBody>
            <a:bodyPr lIns="68580" tIns="34290" rIns="68580" bIns="3429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4" name="MH_Other_10"/>
            <p:cNvSpPr>
              <a:spLocks/>
            </p:cNvSpPr>
            <p:nvPr>
              <p:custDataLst>
                <p:tags r:id="rId23"/>
              </p:custDataLst>
            </p:nvPr>
          </p:nvSpPr>
          <p:spPr bwMode="auto">
            <a:xfrm rot="16200000" flipH="1">
              <a:off x="5229678" y="2151689"/>
              <a:ext cx="1773710" cy="1055007"/>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6CAE43"/>
            </a:solidFill>
            <a:ln>
              <a:noFill/>
            </a:ln>
          </p:spPr>
          <p:txBody>
            <a:bodyPr lIns="68580" tIns="34290" rIns="68580" bIns="3429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5" name="MH_Other_13"/>
            <p:cNvSpPr txBox="1"/>
            <p:nvPr>
              <p:custDataLst>
                <p:tags r:id="rId24"/>
              </p:custDataLst>
            </p:nvPr>
          </p:nvSpPr>
          <p:spPr>
            <a:xfrm>
              <a:off x="5876607" y="2652030"/>
              <a:ext cx="612295" cy="59574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innerShdw blurRad="63500" dist="50800" dir="13500000">
                      <a:prstClr val="black">
                        <a:alpha val="50000"/>
                      </a:prstClr>
                    </a:innerShdw>
                  </a:effectLst>
                  <a:uLnTx/>
                  <a:uFillTx/>
                  <a:latin typeface="Agency FB"/>
                  <a:ea typeface="宋体" panose="02010600030101010101" pitchFamily="2" charset="-122"/>
                  <a:cs typeface="+mn-cs"/>
                </a:rPr>
                <a:t>04</a:t>
              </a:r>
              <a:endParaRPr kumimoji="0" lang="zh-CN" altLang="en-US" sz="3200" b="0" i="0" u="none" strike="noStrike" kern="1200" cap="none" spc="0" normalizeH="0" baseline="0" noProof="0" dirty="0">
                <a:ln>
                  <a:noFill/>
                </a:ln>
                <a:solidFill>
                  <a:prstClr val="white"/>
                </a:solidFill>
                <a:effectLst>
                  <a:innerShdw blurRad="63500" dist="50800" dir="13500000">
                    <a:prstClr val="black">
                      <a:alpha val="50000"/>
                    </a:prstClr>
                  </a:innerShdw>
                </a:effectLst>
                <a:uLnTx/>
                <a:uFillTx/>
                <a:latin typeface="Agency FB"/>
                <a:ea typeface="宋体" panose="02010600030101010101" pitchFamily="2" charset="-122"/>
                <a:cs typeface="+mn-cs"/>
              </a:endParaRPr>
            </a:p>
          </p:txBody>
        </p:sp>
      </p:grpSp>
      <p:grpSp>
        <p:nvGrpSpPr>
          <p:cNvPr id="56" name="组合 55"/>
          <p:cNvGrpSpPr/>
          <p:nvPr/>
        </p:nvGrpSpPr>
        <p:grpSpPr>
          <a:xfrm>
            <a:off x="5009334" y="3950150"/>
            <a:ext cx="1638116" cy="1922231"/>
            <a:chOff x="5009334" y="3950150"/>
            <a:chExt cx="1638116" cy="1922231"/>
          </a:xfrm>
        </p:grpSpPr>
        <p:sp>
          <p:nvSpPr>
            <p:cNvPr id="57" name="MH_Other_2"/>
            <p:cNvSpPr>
              <a:spLocks/>
            </p:cNvSpPr>
            <p:nvPr>
              <p:custDataLst>
                <p:tags r:id="rId17"/>
              </p:custDataLst>
            </p:nvPr>
          </p:nvSpPr>
          <p:spPr bwMode="auto">
            <a:xfrm rot="10800000" flipV="1">
              <a:off x="5009334" y="426170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alpha val="0"/>
                    <a:lumMod val="100000"/>
                  </a:sysClr>
                </a:gs>
                <a:gs pos="19000">
                  <a:schemeClr val="tx1">
                    <a:lumMod val="50000"/>
                    <a:lumOff val="50000"/>
                  </a:schemeClr>
                </a:gs>
              </a:gsLst>
              <a:lin ang="21000000" scaled="0"/>
            </a:gradFill>
            <a:ln>
              <a:noFill/>
            </a:ln>
          </p:spPr>
          <p:txBody>
            <a:bodyPr lIns="68580" tIns="34290" rIns="68580" bIns="3429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8" name="MH_Other_11"/>
            <p:cNvSpPr>
              <a:spLocks/>
            </p:cNvSpPr>
            <p:nvPr>
              <p:custDataLst>
                <p:tags r:id="rId18"/>
              </p:custDataLst>
            </p:nvPr>
          </p:nvSpPr>
          <p:spPr bwMode="auto">
            <a:xfrm rot="5400000" flipH="1">
              <a:off x="5379052" y="5486569"/>
              <a:ext cx="390932" cy="36703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6CAE43"/>
            </a:solidFill>
            <a:ln>
              <a:noFill/>
            </a:ln>
          </p:spPr>
          <p:txBody>
            <a:bodyPr lIns="68580" tIns="34290" rIns="68580" bIns="3429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9" name="MH_Other_12"/>
            <p:cNvSpPr>
              <a:spLocks/>
            </p:cNvSpPr>
            <p:nvPr>
              <p:custDataLst>
                <p:tags r:id="rId19"/>
              </p:custDataLst>
            </p:nvPr>
          </p:nvSpPr>
          <p:spPr bwMode="auto">
            <a:xfrm rot="5400000" flipH="1">
              <a:off x="5209192" y="4316330"/>
              <a:ext cx="1804438" cy="107207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6CAE43"/>
            </a:solidFill>
            <a:ln>
              <a:noFill/>
            </a:ln>
          </p:spPr>
          <p:txBody>
            <a:bodyPr lIns="68580" tIns="34290" rIns="68580" bIns="3429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0" name="MH_Other_14"/>
            <p:cNvSpPr txBox="1"/>
            <p:nvPr>
              <p:custDataLst>
                <p:tags r:id="rId20"/>
              </p:custDataLst>
            </p:nvPr>
          </p:nvSpPr>
          <p:spPr>
            <a:xfrm>
              <a:off x="5804208" y="4207353"/>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innerShdw blurRad="63500" dist="50800" dir="13500000">
                      <a:prstClr val="black">
                        <a:alpha val="50000"/>
                      </a:prstClr>
                    </a:innerShdw>
                  </a:effectLst>
                  <a:uLnTx/>
                  <a:uFillTx/>
                  <a:latin typeface="Agency FB"/>
                  <a:ea typeface="宋体" panose="02010600030101010101" pitchFamily="2" charset="-122"/>
                  <a:cs typeface="+mn-cs"/>
                </a:rPr>
                <a:t>02</a:t>
              </a:r>
              <a:endParaRPr kumimoji="0" lang="zh-CN" altLang="en-US" sz="3200" b="0" i="0" u="none" strike="noStrike" kern="1200" cap="none" spc="0" normalizeH="0" baseline="0" noProof="0" dirty="0">
                <a:ln>
                  <a:noFill/>
                </a:ln>
                <a:solidFill>
                  <a:prstClr val="white"/>
                </a:solidFill>
                <a:effectLst>
                  <a:innerShdw blurRad="63500" dist="50800" dir="13500000">
                    <a:prstClr val="black">
                      <a:alpha val="50000"/>
                    </a:prstClr>
                  </a:innerShdw>
                </a:effectLst>
                <a:uLnTx/>
                <a:uFillTx/>
                <a:latin typeface="Agency FB"/>
                <a:ea typeface="宋体" panose="02010600030101010101" pitchFamily="2" charset="-122"/>
                <a:cs typeface="+mn-cs"/>
              </a:endParaRPr>
            </a:p>
          </p:txBody>
        </p:sp>
      </p:grpSp>
      <p:grpSp>
        <p:nvGrpSpPr>
          <p:cNvPr id="61" name="组合 60"/>
          <p:cNvGrpSpPr/>
          <p:nvPr/>
        </p:nvGrpSpPr>
        <p:grpSpPr>
          <a:xfrm>
            <a:off x="4042432" y="2664376"/>
            <a:ext cx="1951188" cy="1616958"/>
            <a:chOff x="4042432" y="2664376"/>
            <a:chExt cx="1951188" cy="1616958"/>
          </a:xfrm>
        </p:grpSpPr>
        <p:sp>
          <p:nvSpPr>
            <p:cNvPr id="62" name="MH_Other_3"/>
            <p:cNvSpPr>
              <a:spLocks/>
            </p:cNvSpPr>
            <p:nvPr>
              <p:custDataLst>
                <p:tags r:id="rId13"/>
              </p:custDataLst>
            </p:nvPr>
          </p:nvSpPr>
          <p:spPr bwMode="auto">
            <a:xfrm rot="16200000" flipV="1">
              <a:off x="4294020" y="2412788"/>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lumMod val="95000"/>
                    <a:alpha val="0"/>
                  </a:sysClr>
                </a:gs>
                <a:gs pos="0">
                  <a:schemeClr val="tx1">
                    <a:lumMod val="50000"/>
                    <a:lumOff val="50000"/>
                  </a:schemeClr>
                </a:gs>
              </a:gsLst>
              <a:lin ang="0" scaled="0"/>
            </a:gradFill>
            <a:ln>
              <a:noFill/>
            </a:ln>
          </p:spPr>
          <p:txBody>
            <a:bodyPr lIns="68580" tIns="34290" rIns="68580" bIns="3429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3" name="MH_Other_4"/>
            <p:cNvSpPr>
              <a:spLocks/>
            </p:cNvSpPr>
            <p:nvPr>
              <p:custDataLst>
                <p:tags r:id="rId14"/>
              </p:custDataLst>
            </p:nvPr>
          </p:nvSpPr>
          <p:spPr bwMode="auto">
            <a:xfrm flipV="1">
              <a:off x="4076512" y="3026593"/>
              <a:ext cx="397761" cy="37386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6CAE43"/>
            </a:solidFill>
            <a:ln>
              <a:noFill/>
            </a:ln>
          </p:spPr>
          <p:txBody>
            <a:bodyPr lIns="68580" tIns="34290" rIns="68580" bIns="3429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4" name="MH_Other_5"/>
            <p:cNvSpPr>
              <a:spLocks/>
            </p:cNvSpPr>
            <p:nvPr>
              <p:custDataLst>
                <p:tags r:id="rId15"/>
              </p:custDataLst>
            </p:nvPr>
          </p:nvSpPr>
          <p:spPr bwMode="auto">
            <a:xfrm flipV="1">
              <a:off x="4155040" y="3190478"/>
              <a:ext cx="1838580" cy="109085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6CAE43"/>
            </a:solidFill>
            <a:ln>
              <a:noFill/>
            </a:ln>
          </p:spPr>
          <p:txBody>
            <a:bodyPr lIns="68580" tIns="34290" rIns="68580" bIns="3429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5" name="MH_Other_15"/>
            <p:cNvSpPr txBox="1"/>
            <p:nvPr>
              <p:custDataLst>
                <p:tags r:id="rId16"/>
              </p:custDataLst>
            </p:nvPr>
          </p:nvSpPr>
          <p:spPr>
            <a:xfrm>
              <a:off x="4970986"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innerShdw blurRad="63500" dist="50800" dir="13500000">
                      <a:prstClr val="black">
                        <a:alpha val="50000"/>
                      </a:prstClr>
                    </a:innerShdw>
                  </a:effectLst>
                  <a:uLnTx/>
                  <a:uFillTx/>
                  <a:latin typeface="Agency FB"/>
                  <a:ea typeface="宋体" panose="02010600030101010101" pitchFamily="2" charset="-122"/>
                  <a:cs typeface="+mn-cs"/>
                </a:rPr>
                <a:t>01</a:t>
              </a:r>
              <a:endParaRPr kumimoji="0" lang="zh-CN" altLang="en-US" sz="3200" b="0" i="0" u="none" strike="noStrike" kern="1200" cap="none" spc="0" normalizeH="0" baseline="0" noProof="0" dirty="0">
                <a:ln>
                  <a:noFill/>
                </a:ln>
                <a:solidFill>
                  <a:prstClr val="white"/>
                </a:solidFill>
                <a:effectLst>
                  <a:innerShdw blurRad="63500" dist="50800" dir="13500000">
                    <a:prstClr val="black">
                      <a:alpha val="50000"/>
                    </a:prstClr>
                  </a:innerShdw>
                </a:effectLst>
                <a:uLnTx/>
                <a:uFillTx/>
                <a:latin typeface="Agency FB"/>
                <a:ea typeface="宋体" panose="02010600030101010101" pitchFamily="2" charset="-122"/>
                <a:cs typeface="+mn-cs"/>
              </a:endParaRPr>
            </a:p>
          </p:txBody>
        </p:sp>
      </p:grpSp>
      <p:grpSp>
        <p:nvGrpSpPr>
          <p:cNvPr id="66" name="组合 65"/>
          <p:cNvGrpSpPr/>
          <p:nvPr/>
        </p:nvGrpSpPr>
        <p:grpSpPr>
          <a:xfrm>
            <a:off x="6181402" y="3224621"/>
            <a:ext cx="1917110" cy="1628342"/>
            <a:chOff x="6181402" y="3224621"/>
            <a:chExt cx="1917110" cy="1628342"/>
          </a:xfrm>
        </p:grpSpPr>
        <p:sp>
          <p:nvSpPr>
            <p:cNvPr id="67" name="MH_Other_1"/>
            <p:cNvSpPr>
              <a:spLocks/>
            </p:cNvSpPr>
            <p:nvPr>
              <p:custDataLst>
                <p:tags r:id="rId9"/>
              </p:custDataLst>
            </p:nvPr>
          </p:nvSpPr>
          <p:spPr bwMode="auto">
            <a:xfrm rot="5400000" flipV="1">
              <a:off x="6739338" y="3493874"/>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2000">
                  <a:sysClr val="window" lastClr="FFFFFF">
                    <a:lumMod val="95000"/>
                    <a:alpha val="0"/>
                  </a:sysClr>
                </a:gs>
                <a:gs pos="76000">
                  <a:schemeClr val="tx1">
                    <a:lumMod val="50000"/>
                    <a:lumOff val="50000"/>
                  </a:schemeClr>
                </a:gs>
              </a:gsLst>
              <a:lin ang="10200000" scaled="0"/>
            </a:gradFill>
            <a:ln>
              <a:noFill/>
            </a:ln>
          </p:spPr>
          <p:txBody>
            <a:bodyPr lIns="68580" tIns="34290" rIns="68580" bIns="3429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8" name="MH_Other_6"/>
            <p:cNvSpPr>
              <a:spLocks/>
            </p:cNvSpPr>
            <p:nvPr>
              <p:custDataLst>
                <p:tags r:id="rId10"/>
              </p:custDataLst>
            </p:nvPr>
          </p:nvSpPr>
          <p:spPr bwMode="auto">
            <a:xfrm flipH="1">
              <a:off x="6181402" y="3224621"/>
              <a:ext cx="1783952" cy="106012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6CAE43"/>
            </a:solidFill>
            <a:ln>
              <a:noFill/>
            </a:ln>
          </p:spPr>
          <p:txBody>
            <a:bodyPr lIns="68580" tIns="34290" rIns="68580" bIns="3429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9" name="MH_Other_7"/>
            <p:cNvSpPr>
              <a:spLocks/>
            </p:cNvSpPr>
            <p:nvPr>
              <p:custDataLst>
                <p:tags r:id="rId11"/>
              </p:custDataLst>
            </p:nvPr>
          </p:nvSpPr>
          <p:spPr bwMode="auto">
            <a:xfrm flipH="1">
              <a:off x="7710993" y="4124278"/>
              <a:ext cx="387519" cy="36361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6CAE43"/>
            </a:solidFill>
            <a:ln>
              <a:noFill/>
            </a:ln>
          </p:spPr>
          <p:txBody>
            <a:bodyPr lIns="68580" tIns="34290" rIns="68580" bIns="3429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0" name="MH_Other_16"/>
            <p:cNvSpPr txBox="1"/>
            <p:nvPr>
              <p:custDataLst>
                <p:tags r:id="rId12"/>
              </p:custDataLst>
            </p:nvPr>
          </p:nvSpPr>
          <p:spPr>
            <a:xfrm>
              <a:off x="6365445"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innerShdw blurRad="63500" dist="50800" dir="13500000">
                      <a:prstClr val="black">
                        <a:alpha val="50000"/>
                      </a:prstClr>
                    </a:innerShdw>
                  </a:effectLst>
                  <a:uLnTx/>
                  <a:uFillTx/>
                  <a:latin typeface="Agency FB"/>
                  <a:ea typeface="宋体" panose="02010600030101010101" pitchFamily="2" charset="-122"/>
                  <a:cs typeface="+mn-cs"/>
                </a:rPr>
                <a:t>03</a:t>
              </a:r>
              <a:endParaRPr kumimoji="0" lang="zh-CN" altLang="en-US" sz="3200" b="0" i="0" u="none" strike="noStrike" kern="1200" cap="none" spc="0" normalizeH="0" baseline="0" noProof="0" dirty="0">
                <a:ln>
                  <a:noFill/>
                </a:ln>
                <a:solidFill>
                  <a:prstClr val="white"/>
                </a:solidFill>
                <a:effectLst>
                  <a:innerShdw blurRad="63500" dist="50800" dir="13500000">
                    <a:prstClr val="black">
                      <a:alpha val="50000"/>
                    </a:prstClr>
                  </a:innerShdw>
                </a:effectLst>
                <a:uLnTx/>
                <a:uFillTx/>
                <a:latin typeface="Agency FB"/>
                <a:ea typeface="宋体" panose="02010600030101010101" pitchFamily="2" charset="-122"/>
                <a:cs typeface="+mn-cs"/>
              </a:endParaRPr>
            </a:p>
          </p:txBody>
        </p:sp>
      </p:grpSp>
      <p:grpSp>
        <p:nvGrpSpPr>
          <p:cNvPr id="71" name="组合 70"/>
          <p:cNvGrpSpPr/>
          <p:nvPr/>
        </p:nvGrpSpPr>
        <p:grpSpPr>
          <a:xfrm>
            <a:off x="1414463" y="1486761"/>
            <a:ext cx="3588778" cy="1703717"/>
            <a:chOff x="1414463" y="1486761"/>
            <a:chExt cx="3588778" cy="1703717"/>
          </a:xfrm>
        </p:grpSpPr>
        <p:sp>
          <p:nvSpPr>
            <p:cNvPr id="72" name="MH_SubTitle_4"/>
            <p:cNvSpPr txBox="1">
              <a:spLocks noChangeArrowheads="1"/>
            </p:cNvSpPr>
            <p:nvPr>
              <p:custDataLst>
                <p:tags r:id="rId7"/>
              </p:custDataLst>
            </p:nvPr>
          </p:nvSpPr>
          <p:spPr bwMode="auto">
            <a:xfrm>
              <a:off x="1865715" y="1486761"/>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lvl="0" algn="r"/>
              <a:r>
                <a:rPr lang="zh-CN" altLang="en-US" sz="2000" b="1" dirty="0">
                  <a:solidFill>
                    <a:srgbClr val="203E6B"/>
                  </a:solidFill>
                  <a:latin typeface="Agency FB"/>
                  <a:ea typeface="宋体" panose="02010600030101010101" pitchFamily="2" charset="-122"/>
                </a:rPr>
                <a:t>课堂教学</a:t>
              </a:r>
              <a:endParaRPr kumimoji="0" lang="zh-CN" altLang="en-US" sz="2000" b="1" i="0" u="none" strike="noStrike" kern="1200" cap="none" spc="0" normalizeH="0" baseline="0" noProof="0" dirty="0">
                <a:ln>
                  <a:noFill/>
                </a:ln>
                <a:solidFill>
                  <a:srgbClr val="203E6B"/>
                </a:solidFill>
                <a:effectLst/>
                <a:uLnTx/>
                <a:uFillTx/>
                <a:latin typeface="Agency FB"/>
                <a:ea typeface="宋体" panose="02010600030101010101" pitchFamily="2" charset="-122"/>
              </a:endParaRPr>
            </a:p>
          </p:txBody>
        </p:sp>
        <p:sp>
          <p:nvSpPr>
            <p:cNvPr id="73" name="MH_SubTitle_1"/>
            <p:cNvSpPr txBox="1">
              <a:spLocks noChangeArrowheads="1"/>
            </p:cNvSpPr>
            <p:nvPr>
              <p:custDataLst>
                <p:tags r:id="rId8"/>
              </p:custDataLst>
            </p:nvPr>
          </p:nvSpPr>
          <p:spPr bwMode="auto">
            <a:xfrm>
              <a:off x="1414463" y="1922537"/>
              <a:ext cx="3588778" cy="12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lvl="0">
                <a:lnSpc>
                  <a:spcPct val="130000"/>
                </a:lnSpc>
              </a:pPr>
              <a:r>
                <a:rPr lang="zh-CN" altLang="en-US" sz="1600" dirty="0">
                  <a:solidFill>
                    <a:prstClr val="black"/>
                  </a:solidFill>
                  <a:latin typeface="Agency FB"/>
                  <a:ea typeface="宋体" panose="02010600030101010101" pitchFamily="2" charset="-122"/>
                </a:rPr>
                <a:t>教师在课堂教学中应用多媒体课件将教学内容、材料、数据、示例等呈现在大屏幕上以辅助教学讲解。</a:t>
              </a:r>
              <a:endParaRPr kumimoji="0" lang="en-US" altLang="zh-CN" sz="1600" b="0" i="0" u="none" strike="noStrike" kern="1200" cap="none" spc="0" normalizeH="0" baseline="0" noProof="0" dirty="0">
                <a:ln>
                  <a:noFill/>
                </a:ln>
                <a:solidFill>
                  <a:prstClr val="black"/>
                </a:solidFill>
                <a:effectLst/>
                <a:uLnTx/>
                <a:uFillTx/>
                <a:latin typeface="Agency FB"/>
                <a:ea typeface="宋体" panose="02010600030101010101" pitchFamily="2" charset="-122"/>
                <a:cs typeface="+mn-cs"/>
              </a:endParaRPr>
            </a:p>
          </p:txBody>
        </p:sp>
      </p:grpSp>
      <p:grpSp>
        <p:nvGrpSpPr>
          <p:cNvPr id="74" name="组合 73"/>
          <p:cNvGrpSpPr/>
          <p:nvPr/>
        </p:nvGrpSpPr>
        <p:grpSpPr>
          <a:xfrm>
            <a:off x="442913" y="4310325"/>
            <a:ext cx="4687992" cy="2176199"/>
            <a:chOff x="1961067" y="4310326"/>
            <a:chExt cx="3169838" cy="1524162"/>
          </a:xfrm>
        </p:grpSpPr>
        <p:sp>
          <p:nvSpPr>
            <p:cNvPr id="75" name="MH_SubTitle_3"/>
            <p:cNvSpPr txBox="1">
              <a:spLocks noChangeArrowheads="1"/>
            </p:cNvSpPr>
            <p:nvPr>
              <p:custDataLst>
                <p:tags r:id="rId5"/>
              </p:custDataLst>
            </p:nvPr>
          </p:nvSpPr>
          <p:spPr bwMode="auto">
            <a:xfrm>
              <a:off x="2025634" y="4310326"/>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lvl="0" algn="r"/>
              <a:r>
                <a:rPr lang="zh-CN" altLang="en-US" sz="2000" b="1" dirty="0">
                  <a:solidFill>
                    <a:srgbClr val="203E6B"/>
                  </a:solidFill>
                  <a:latin typeface="Agency FB"/>
                  <a:ea typeface="宋体" panose="02010600030101010101" pitchFamily="2" charset="-122"/>
                </a:rPr>
                <a:t>模拟教学</a:t>
              </a:r>
              <a:endParaRPr kumimoji="0" lang="zh-CN" altLang="en-US" sz="2000" b="1" i="0" u="none" strike="noStrike" kern="1200" cap="none" spc="0" normalizeH="0" baseline="0" noProof="0" dirty="0">
                <a:ln>
                  <a:noFill/>
                </a:ln>
                <a:solidFill>
                  <a:srgbClr val="203E6B"/>
                </a:solidFill>
                <a:effectLst/>
                <a:uLnTx/>
                <a:uFillTx/>
                <a:latin typeface="Agency FB"/>
                <a:ea typeface="宋体" panose="02010600030101010101" pitchFamily="2" charset="-122"/>
              </a:endParaRPr>
            </a:p>
          </p:txBody>
        </p:sp>
        <p:sp>
          <p:nvSpPr>
            <p:cNvPr id="76" name="MH_SubTitle_1"/>
            <p:cNvSpPr txBox="1">
              <a:spLocks noChangeArrowheads="1"/>
            </p:cNvSpPr>
            <p:nvPr>
              <p:custDataLst>
                <p:tags r:id="rId6"/>
              </p:custDataLst>
            </p:nvPr>
          </p:nvSpPr>
          <p:spPr bwMode="auto">
            <a:xfrm>
              <a:off x="1961067" y="48574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lvl="0">
                <a:lnSpc>
                  <a:spcPct val="130000"/>
                </a:lnSpc>
              </a:pPr>
              <a:r>
                <a:rPr lang="zh-CN" altLang="en-US" sz="1600" dirty="0">
                  <a:solidFill>
                    <a:prstClr val="black"/>
                  </a:solidFill>
                  <a:latin typeface="Agency FB"/>
                  <a:ea typeface="宋体" panose="02010600030101010101" pitchFamily="2" charset="-122"/>
                </a:rPr>
                <a:t>多媒体课件可以把视频、音频和动画等信息结合起来，模拟逼真的现场环境以及微观或宏观世界的事物，以便代替、补充或加强传统的实验手段，来帮助学生学习和理解一些抽象的原理。</a:t>
              </a:r>
              <a:endParaRPr kumimoji="0" lang="en-US" altLang="zh-CN" sz="1600" b="0" i="0" u="none" strike="noStrike" kern="1200" cap="none" spc="0" normalizeH="0" baseline="0" noProof="0" dirty="0">
                <a:ln>
                  <a:noFill/>
                </a:ln>
                <a:solidFill>
                  <a:prstClr val="black"/>
                </a:solidFill>
                <a:effectLst/>
                <a:uLnTx/>
                <a:uFillTx/>
                <a:latin typeface="Agency FB"/>
                <a:ea typeface="宋体" panose="02010600030101010101" pitchFamily="2" charset="-122"/>
                <a:cs typeface="+mn-cs"/>
              </a:endParaRPr>
            </a:p>
          </p:txBody>
        </p:sp>
      </p:grpSp>
      <p:grpSp>
        <p:nvGrpSpPr>
          <p:cNvPr id="77" name="组合 76"/>
          <p:cNvGrpSpPr/>
          <p:nvPr/>
        </p:nvGrpSpPr>
        <p:grpSpPr>
          <a:xfrm>
            <a:off x="7262080" y="1520046"/>
            <a:ext cx="4823041" cy="2339877"/>
            <a:chOff x="7175504" y="1633365"/>
            <a:chExt cx="3135450" cy="1285120"/>
          </a:xfrm>
        </p:grpSpPr>
        <p:sp>
          <p:nvSpPr>
            <p:cNvPr id="78" name="MH_SubTitle_1"/>
            <p:cNvSpPr txBox="1">
              <a:spLocks noChangeArrowheads="1"/>
            </p:cNvSpPr>
            <p:nvPr>
              <p:custDataLst>
                <p:tags r:id="rId3"/>
              </p:custDataLst>
            </p:nvPr>
          </p:nvSpPr>
          <p:spPr bwMode="auto">
            <a:xfrm>
              <a:off x="7175504" y="1633365"/>
              <a:ext cx="3098442" cy="301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lvl="0"/>
              <a:r>
                <a:rPr lang="zh-CN" altLang="en-US" sz="2000" b="1" dirty="0">
                  <a:solidFill>
                    <a:srgbClr val="203E6B"/>
                  </a:solidFill>
                  <a:latin typeface="Agency FB"/>
                  <a:ea typeface="宋体" panose="02010600030101010101" pitchFamily="2" charset="-122"/>
                </a:rPr>
                <a:t>远程教育</a:t>
              </a:r>
              <a:endParaRPr kumimoji="0" lang="zh-CN" altLang="en-US" sz="2000" b="1" i="0" u="none" strike="noStrike" kern="1200" cap="none" spc="0" normalizeH="0" baseline="0" noProof="0" dirty="0">
                <a:ln>
                  <a:noFill/>
                </a:ln>
                <a:solidFill>
                  <a:srgbClr val="203E6B"/>
                </a:solidFill>
                <a:effectLst/>
                <a:uLnTx/>
                <a:uFillTx/>
                <a:latin typeface="Agency FB"/>
                <a:ea typeface="宋体" panose="02010600030101010101" pitchFamily="2" charset="-122"/>
              </a:endParaRPr>
            </a:p>
          </p:txBody>
        </p:sp>
        <p:sp>
          <p:nvSpPr>
            <p:cNvPr id="79" name="MH_SubTitle_1"/>
            <p:cNvSpPr txBox="1">
              <a:spLocks noChangeArrowheads="1"/>
            </p:cNvSpPr>
            <p:nvPr>
              <p:custDataLst>
                <p:tags r:id="rId4"/>
              </p:custDataLst>
            </p:nvPr>
          </p:nvSpPr>
          <p:spPr bwMode="auto">
            <a:xfrm>
              <a:off x="7196850" y="1941458"/>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lvl="0">
                <a:lnSpc>
                  <a:spcPct val="130000"/>
                </a:lnSpc>
              </a:pPr>
              <a:r>
                <a:rPr lang="zh-CN" altLang="en-US" sz="1600" dirty="0">
                  <a:solidFill>
                    <a:prstClr val="black"/>
                  </a:solidFill>
                  <a:latin typeface="Agency FB"/>
                  <a:ea typeface="宋体" panose="02010600030101010101" pitchFamily="2" charset="-122"/>
                </a:rPr>
                <a:t>远程教育是基于计算 机网络的教学系统，它是开放的、远程的、自主的教学方法，学生可以通过网络进行合作和写作学习，教师可以通过网络和其他教师进行讨论。</a:t>
              </a:r>
              <a:endParaRPr kumimoji="0" lang="en-US" altLang="zh-CN" sz="1600" b="0" i="0" u="none" strike="noStrike" kern="1200" cap="none" spc="0" normalizeH="0" baseline="0" noProof="0" dirty="0">
                <a:ln>
                  <a:noFill/>
                </a:ln>
                <a:solidFill>
                  <a:prstClr val="black"/>
                </a:solidFill>
                <a:effectLst/>
                <a:uLnTx/>
                <a:uFillTx/>
                <a:latin typeface="Agency FB"/>
                <a:ea typeface="宋体" panose="02010600030101010101" pitchFamily="2" charset="-122"/>
                <a:cs typeface="+mn-cs"/>
              </a:endParaRPr>
            </a:p>
          </p:txBody>
        </p:sp>
      </p:grpSp>
      <p:grpSp>
        <p:nvGrpSpPr>
          <p:cNvPr id="80" name="组合 79"/>
          <p:cNvGrpSpPr/>
          <p:nvPr/>
        </p:nvGrpSpPr>
        <p:grpSpPr>
          <a:xfrm>
            <a:off x="7063256" y="4514968"/>
            <a:ext cx="3909544" cy="1757245"/>
            <a:chOff x="7063256" y="4514968"/>
            <a:chExt cx="3145437" cy="1486609"/>
          </a:xfrm>
        </p:grpSpPr>
        <p:sp>
          <p:nvSpPr>
            <p:cNvPr id="81" name="MH_SubTitle_2"/>
            <p:cNvSpPr txBox="1">
              <a:spLocks noChangeArrowheads="1"/>
            </p:cNvSpPr>
            <p:nvPr>
              <p:custDataLst>
                <p:tags r:id="rId1"/>
              </p:custDataLst>
            </p:nvPr>
          </p:nvSpPr>
          <p:spPr bwMode="auto">
            <a:xfrm>
              <a:off x="7063256" y="4514968"/>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lvl="0"/>
              <a:r>
                <a:rPr lang="zh-CN" altLang="en-US" sz="2000" b="1" dirty="0">
                  <a:solidFill>
                    <a:srgbClr val="203E6B"/>
                  </a:solidFill>
                  <a:latin typeface="Agency FB"/>
                  <a:ea typeface="宋体" panose="02010600030101010101" pitchFamily="2" charset="-122"/>
                </a:rPr>
                <a:t>个别化交互学习</a:t>
              </a:r>
              <a:endParaRPr kumimoji="0" lang="zh-CN" altLang="en-US" sz="2000" b="1" i="0" u="none" strike="noStrike" kern="1200" cap="none" spc="0" normalizeH="0" baseline="0" noProof="0" dirty="0">
                <a:ln>
                  <a:noFill/>
                </a:ln>
                <a:solidFill>
                  <a:srgbClr val="203E6B"/>
                </a:solidFill>
                <a:effectLst/>
                <a:uLnTx/>
                <a:uFillTx/>
                <a:latin typeface="Agency FB"/>
                <a:ea typeface="宋体" panose="02010600030101010101" pitchFamily="2" charset="-122"/>
              </a:endParaRPr>
            </a:p>
          </p:txBody>
        </p:sp>
        <p:sp>
          <p:nvSpPr>
            <p:cNvPr id="82" name="MH_SubTitle_1"/>
            <p:cNvSpPr txBox="1">
              <a:spLocks noChangeArrowheads="1"/>
            </p:cNvSpPr>
            <p:nvPr>
              <p:custDataLst>
                <p:tags r:id="rId2"/>
              </p:custDataLst>
            </p:nvPr>
          </p:nvSpPr>
          <p:spPr bwMode="auto">
            <a:xfrm>
              <a:off x="7094589" y="5024550"/>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lvl="0">
                <a:lnSpc>
                  <a:spcPct val="130000"/>
                </a:lnSpc>
              </a:pPr>
              <a:r>
                <a:rPr lang="zh-CN" altLang="en-US" sz="1600" dirty="0">
                  <a:solidFill>
                    <a:prstClr val="black"/>
                  </a:solidFill>
                  <a:latin typeface="Agency FB"/>
                  <a:ea typeface="宋体" panose="02010600030101010101" pitchFamily="2" charset="-122"/>
                </a:rPr>
                <a:t>利用多媒体计算机网络技术，将多媒体课件的教学内容变为网上资源，由学生自主进行选择和学习。</a:t>
              </a:r>
              <a:endParaRPr kumimoji="0" lang="en-US" altLang="zh-CN" sz="1600" b="0" i="0" u="none" strike="noStrike" kern="1200" cap="none" spc="0" normalizeH="0" baseline="0" noProof="0" dirty="0">
                <a:ln>
                  <a:noFill/>
                </a:ln>
                <a:solidFill>
                  <a:prstClr val="black"/>
                </a:solidFill>
                <a:effectLst/>
                <a:uLnTx/>
                <a:uFillTx/>
                <a:latin typeface="Agency FB"/>
                <a:ea typeface="宋体" panose="02010600030101010101" pitchFamily="2" charset="-122"/>
                <a:cs typeface="+mn-cs"/>
              </a:endParaRPr>
            </a:p>
          </p:txBody>
        </p:sp>
      </p:grpSp>
      <p:sp>
        <p:nvSpPr>
          <p:cNvPr id="45" name="矩形 4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6" name="文本框 4"/>
          <p:cNvSpPr txBox="1">
            <a:spLocks noChangeArrowheads="1"/>
          </p:cNvSpPr>
          <p:nvPr/>
        </p:nvSpPr>
        <p:spPr bwMode="auto">
          <a:xfrm>
            <a:off x="295274" y="561975"/>
            <a:ext cx="27336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000" b="1" dirty="0">
                <a:solidFill>
                  <a:prstClr val="black"/>
                </a:solidFill>
                <a:latin typeface="微软雅黑" panose="020B0503020204020204" pitchFamily="34" charset="-122"/>
                <a:ea typeface="微软雅黑" panose="020B0503020204020204" pitchFamily="34" charset="-122"/>
              </a:rPr>
              <a:t>四、多媒体课件的作用</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8" name="任意多边形 37"/>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spTree>
    <p:extLst>
      <p:ext uri="{BB962C8B-B14F-4D97-AF65-F5344CB8AC3E}">
        <p14:creationId xmlns:p14="http://schemas.microsoft.com/office/powerpoint/2010/main" val="254758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p:tgtEl>
                                          <p:spTgt spid="51"/>
                                        </p:tgtEl>
                                        <p:attrNameLst>
                                          <p:attrName>ppt_y</p:attrName>
                                        </p:attrNameLst>
                                      </p:cBhvr>
                                      <p:tavLst>
                                        <p:tav tm="0">
                                          <p:val>
                                            <p:strVal val="#ppt_y-#ppt_h*1.125000"/>
                                          </p:val>
                                        </p:tav>
                                        <p:tav tm="100000">
                                          <p:val>
                                            <p:strVal val="#ppt_y"/>
                                          </p:val>
                                        </p:tav>
                                      </p:tavLst>
                                    </p:anim>
                                    <p:animEffect transition="in" filter="wipe(down)">
                                      <p:cBhvr>
                                        <p:cTn id="8" dur="500"/>
                                        <p:tgtEl>
                                          <p:spTgt spid="51"/>
                                        </p:tgtEl>
                                      </p:cBhvr>
                                    </p:animEffect>
                                  </p:childTnLst>
                                </p:cTn>
                              </p:par>
                              <p:par>
                                <p:cTn id="9" presetID="12" presetClass="entr" presetSubtype="8"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p:tgtEl>
                                          <p:spTgt spid="61"/>
                                        </p:tgtEl>
                                        <p:attrNameLst>
                                          <p:attrName>ppt_x</p:attrName>
                                        </p:attrNameLst>
                                      </p:cBhvr>
                                      <p:tavLst>
                                        <p:tav tm="0">
                                          <p:val>
                                            <p:strVal val="#ppt_x-#ppt_w*1.125000"/>
                                          </p:val>
                                        </p:tav>
                                        <p:tav tm="100000">
                                          <p:val>
                                            <p:strVal val="#ppt_x"/>
                                          </p:val>
                                        </p:tav>
                                      </p:tavLst>
                                    </p:anim>
                                    <p:animEffect transition="in" filter="wipe(right)">
                                      <p:cBhvr>
                                        <p:cTn id="12" dur="500"/>
                                        <p:tgtEl>
                                          <p:spTgt spid="61"/>
                                        </p:tgtEl>
                                      </p:cBhvr>
                                    </p:animEffect>
                                  </p:childTnLst>
                                </p:cTn>
                              </p:par>
                              <p:par>
                                <p:cTn id="13" presetID="12" presetClass="entr" presetSubtype="2"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500"/>
                                        <p:tgtEl>
                                          <p:spTgt spid="66"/>
                                        </p:tgtEl>
                                        <p:attrNameLst>
                                          <p:attrName>ppt_x</p:attrName>
                                        </p:attrNameLst>
                                      </p:cBhvr>
                                      <p:tavLst>
                                        <p:tav tm="0">
                                          <p:val>
                                            <p:strVal val="#ppt_x+#ppt_w*1.125000"/>
                                          </p:val>
                                        </p:tav>
                                        <p:tav tm="100000">
                                          <p:val>
                                            <p:strVal val="#ppt_x"/>
                                          </p:val>
                                        </p:tav>
                                      </p:tavLst>
                                    </p:anim>
                                    <p:animEffect transition="in" filter="wipe(left)">
                                      <p:cBhvr>
                                        <p:cTn id="16" dur="500"/>
                                        <p:tgtEl>
                                          <p:spTgt spid="66"/>
                                        </p:tgtEl>
                                      </p:cBhvr>
                                    </p:animEffect>
                                  </p:childTnLst>
                                </p:cTn>
                              </p:par>
                              <p:par>
                                <p:cTn id="17" presetID="12" presetClass="entr" presetSubtype="4"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p:tgtEl>
                                          <p:spTgt spid="56"/>
                                        </p:tgtEl>
                                        <p:attrNameLst>
                                          <p:attrName>ppt_y</p:attrName>
                                        </p:attrNameLst>
                                      </p:cBhvr>
                                      <p:tavLst>
                                        <p:tav tm="0">
                                          <p:val>
                                            <p:strVal val="#ppt_y+#ppt_h*1.125000"/>
                                          </p:val>
                                        </p:tav>
                                        <p:tav tm="100000">
                                          <p:val>
                                            <p:strVal val="#ppt_y"/>
                                          </p:val>
                                        </p:tav>
                                      </p:tavLst>
                                    </p:anim>
                                    <p:animEffect transition="in" filter="wipe(up)">
                                      <p:cBhvr>
                                        <p:cTn id="20" dur="500"/>
                                        <p:tgtEl>
                                          <p:spTgt spid="56"/>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wipe(left)">
                                      <p:cBhvr>
                                        <p:cTn id="24" dur="500"/>
                                        <p:tgtEl>
                                          <p:spTgt spid="77"/>
                                        </p:tgtEl>
                                      </p:cBhvr>
                                    </p:animEffect>
                                  </p:childTnLst>
                                </p:cTn>
                              </p:par>
                              <p:par>
                                <p:cTn id="25" presetID="22" presetClass="entr" presetSubtype="2"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wipe(right)">
                                      <p:cBhvr>
                                        <p:cTn id="27" dur="500"/>
                                        <p:tgtEl>
                                          <p:spTgt spid="71"/>
                                        </p:tgtEl>
                                      </p:cBhvr>
                                    </p:animEffect>
                                  </p:childTnLst>
                                </p:cTn>
                              </p:par>
                              <p:par>
                                <p:cTn id="28" presetID="22" presetClass="entr" presetSubtype="2" fill="hold"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wipe(right)">
                                      <p:cBhvr>
                                        <p:cTn id="30" dur="500"/>
                                        <p:tgtEl>
                                          <p:spTgt spid="74"/>
                                        </p:tgtEl>
                                      </p:cBhvr>
                                    </p:animEffect>
                                  </p:childTnLst>
                                </p:cTn>
                              </p:par>
                              <p:par>
                                <p:cTn id="31" presetID="22" presetClass="entr" presetSubtype="8" fill="hold" nodeType="withEffect">
                                  <p:stCondLst>
                                    <p:cond delay="0"/>
                                  </p:stCondLst>
                                  <p:childTnLst>
                                    <p:set>
                                      <p:cBhvr>
                                        <p:cTn id="32" dur="1" fill="hold">
                                          <p:stCondLst>
                                            <p:cond delay="0"/>
                                          </p:stCondLst>
                                        </p:cTn>
                                        <p:tgtEl>
                                          <p:spTgt spid="80"/>
                                        </p:tgtEl>
                                        <p:attrNameLst>
                                          <p:attrName>style.visibility</p:attrName>
                                        </p:attrNameLst>
                                      </p:cBhvr>
                                      <p:to>
                                        <p:strVal val="visible"/>
                                      </p:to>
                                    </p:set>
                                    <p:animEffect transition="in" filter="wipe(left)">
                                      <p:cBhvr>
                                        <p:cTn id="3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7" name="矩形 46"/>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8" name="文本框 4"/>
          <p:cNvSpPr txBox="1">
            <a:spLocks noChangeArrowheads="1"/>
          </p:cNvSpPr>
          <p:nvPr/>
        </p:nvSpPr>
        <p:spPr bwMode="auto">
          <a:xfrm>
            <a:off x="295275" y="561975"/>
            <a:ext cx="3205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五</a:t>
            </a:r>
            <a:r>
              <a:rPr lang="zh-CN" altLang="en-US" sz="2000" b="1" dirty="0">
                <a:solidFill>
                  <a:prstClr val="black"/>
                </a:solidFill>
                <a:latin typeface="微软雅黑" panose="020B0503020204020204" pitchFamily="34" charset="-122"/>
                <a:ea typeface="微软雅黑" panose="020B0503020204020204" pitchFamily="34" charset="-122"/>
              </a:rPr>
              <a:t>、多媒体课件制作流程</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2" name="组合 1"/>
          <p:cNvGrpSpPr/>
          <p:nvPr/>
        </p:nvGrpSpPr>
        <p:grpSpPr>
          <a:xfrm>
            <a:off x="141675" y="2075255"/>
            <a:ext cx="1953647" cy="765168"/>
            <a:chOff x="1258578" y="2068904"/>
            <a:chExt cx="2840038" cy="1135063"/>
          </a:xfrm>
        </p:grpSpPr>
        <p:sp>
          <p:nvSpPr>
            <p:cNvPr id="49" name="Freeform 1"/>
            <p:cNvSpPr>
              <a:spLocks noChangeArrowheads="1"/>
            </p:cNvSpPr>
            <p:nvPr/>
          </p:nvSpPr>
          <p:spPr bwMode="auto">
            <a:xfrm>
              <a:off x="1258578" y="2068904"/>
              <a:ext cx="2840038" cy="1135063"/>
            </a:xfrm>
            <a:custGeom>
              <a:avLst/>
              <a:gdLst>
                <a:gd name="T0" fmla="*/ 5639 w 7144"/>
                <a:gd name="T1" fmla="*/ 0 h 3558"/>
                <a:gd name="T2" fmla="*/ 0 w 7144"/>
                <a:gd name="T3" fmla="*/ 0 h 3558"/>
                <a:gd name="T4" fmla="*/ 1475 w 7144"/>
                <a:gd name="T5" fmla="*/ 1792 h 3558"/>
                <a:gd name="T6" fmla="*/ 0 w 7144"/>
                <a:gd name="T7" fmla="*/ 3557 h 3558"/>
                <a:gd name="T8" fmla="*/ 5669 w 7144"/>
                <a:gd name="T9" fmla="*/ 3557 h 3558"/>
                <a:gd name="T10" fmla="*/ 7143 w 7144"/>
                <a:gd name="T11" fmla="*/ 1792 h 3558"/>
                <a:gd name="T12" fmla="*/ 5639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39" y="0"/>
                  </a:moveTo>
                  <a:lnTo>
                    <a:pt x="0" y="0"/>
                  </a:lnTo>
                  <a:lnTo>
                    <a:pt x="1475" y="1792"/>
                  </a:lnTo>
                  <a:lnTo>
                    <a:pt x="0" y="3557"/>
                  </a:lnTo>
                  <a:lnTo>
                    <a:pt x="5669" y="3557"/>
                  </a:lnTo>
                  <a:lnTo>
                    <a:pt x="7143" y="1792"/>
                  </a:lnTo>
                  <a:lnTo>
                    <a:pt x="5639" y="0"/>
                  </a:lnTo>
                </a:path>
              </a:pathLst>
            </a:custGeom>
            <a:solidFill>
              <a:srgbClr val="6CAE43"/>
            </a:solidFill>
            <a:ln w="28575">
              <a:solidFill>
                <a:schemeClr val="bg1"/>
              </a:solidFill>
            </a:ln>
            <a:effectLst>
              <a:outerShdw blurRad="152400" dist="63500" dir="8100000" algn="tr" rotWithShape="0">
                <a:prstClr val="black">
                  <a:alpha val="26000"/>
                </a:prstClr>
              </a:outerShdw>
            </a:effectLst>
            <a:extLst>
              <a:ext uri="{91240B29-F687-4f45-9708-019B960494DF}"/>
              <a:ext uri="{AF507438-7753-43e0-B8FC-AC1667EBCBE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53" name="Freeform 74"/>
            <p:cNvSpPr>
              <a:spLocks noChangeArrowheads="1"/>
            </p:cNvSpPr>
            <p:nvPr/>
          </p:nvSpPr>
          <p:spPr bwMode="auto">
            <a:xfrm>
              <a:off x="2425391" y="2322904"/>
              <a:ext cx="612775" cy="542925"/>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r>
                <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1</a:t>
              </a:r>
            </a:p>
          </p:txBody>
        </p:sp>
      </p:grpSp>
      <p:grpSp>
        <p:nvGrpSpPr>
          <p:cNvPr id="3" name="组合 2"/>
          <p:cNvGrpSpPr/>
          <p:nvPr/>
        </p:nvGrpSpPr>
        <p:grpSpPr>
          <a:xfrm>
            <a:off x="1800766" y="2075255"/>
            <a:ext cx="1954739" cy="765168"/>
            <a:chOff x="3620778" y="2068904"/>
            <a:chExt cx="2841625" cy="1135063"/>
          </a:xfrm>
        </p:grpSpPr>
        <p:sp>
          <p:nvSpPr>
            <p:cNvPr id="50" name="Freeform 2"/>
            <p:cNvSpPr>
              <a:spLocks noChangeArrowheads="1"/>
            </p:cNvSpPr>
            <p:nvPr/>
          </p:nvSpPr>
          <p:spPr bwMode="auto">
            <a:xfrm>
              <a:off x="3620778" y="2068904"/>
              <a:ext cx="2841625" cy="1135063"/>
            </a:xfrm>
            <a:custGeom>
              <a:avLst/>
              <a:gdLst>
                <a:gd name="T0" fmla="*/ 5668 w 7144"/>
                <a:gd name="T1" fmla="*/ 0 h 3558"/>
                <a:gd name="T2" fmla="*/ 0 w 7144"/>
                <a:gd name="T3" fmla="*/ 0 h 3558"/>
                <a:gd name="T4" fmla="*/ 1475 w 7144"/>
                <a:gd name="T5" fmla="*/ 1792 h 3558"/>
                <a:gd name="T6" fmla="*/ 0 w 7144"/>
                <a:gd name="T7" fmla="*/ 3557 h 3558"/>
                <a:gd name="T8" fmla="*/ 5668 w 7144"/>
                <a:gd name="T9" fmla="*/ 3557 h 3558"/>
                <a:gd name="T10" fmla="*/ 7143 w 7144"/>
                <a:gd name="T11" fmla="*/ 1792 h 3558"/>
                <a:gd name="T12" fmla="*/ 5668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68" y="0"/>
                  </a:moveTo>
                  <a:lnTo>
                    <a:pt x="0" y="0"/>
                  </a:lnTo>
                  <a:lnTo>
                    <a:pt x="1475" y="1792"/>
                  </a:lnTo>
                  <a:lnTo>
                    <a:pt x="0" y="3557"/>
                  </a:lnTo>
                  <a:lnTo>
                    <a:pt x="5668" y="3557"/>
                  </a:lnTo>
                  <a:lnTo>
                    <a:pt x="7143" y="1792"/>
                  </a:lnTo>
                  <a:lnTo>
                    <a:pt x="5668" y="0"/>
                  </a:lnTo>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54" name="Freeform 68"/>
            <p:cNvSpPr>
              <a:spLocks noChangeArrowheads="1"/>
            </p:cNvSpPr>
            <p:nvPr/>
          </p:nvSpPr>
          <p:spPr bwMode="auto">
            <a:xfrm>
              <a:off x="4890778" y="2356242"/>
              <a:ext cx="514350" cy="555625"/>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r>
                <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2</a:t>
              </a:r>
            </a:p>
          </p:txBody>
        </p:sp>
      </p:grpSp>
      <p:grpSp>
        <p:nvGrpSpPr>
          <p:cNvPr id="4" name="组合 3"/>
          <p:cNvGrpSpPr/>
          <p:nvPr/>
        </p:nvGrpSpPr>
        <p:grpSpPr>
          <a:xfrm>
            <a:off x="3459857" y="2075255"/>
            <a:ext cx="1954739" cy="765168"/>
            <a:chOff x="5981391" y="2075254"/>
            <a:chExt cx="2841625" cy="1135063"/>
          </a:xfrm>
        </p:grpSpPr>
        <p:sp>
          <p:nvSpPr>
            <p:cNvPr id="51" name="Freeform 1"/>
            <p:cNvSpPr>
              <a:spLocks noChangeArrowheads="1"/>
            </p:cNvSpPr>
            <p:nvPr/>
          </p:nvSpPr>
          <p:spPr bwMode="auto">
            <a:xfrm>
              <a:off x="5981391" y="2075254"/>
              <a:ext cx="2841625" cy="1135063"/>
            </a:xfrm>
            <a:custGeom>
              <a:avLst/>
              <a:gdLst>
                <a:gd name="T0" fmla="*/ 5639 w 7144"/>
                <a:gd name="T1" fmla="*/ 0 h 3558"/>
                <a:gd name="T2" fmla="*/ 0 w 7144"/>
                <a:gd name="T3" fmla="*/ 0 h 3558"/>
                <a:gd name="T4" fmla="*/ 1475 w 7144"/>
                <a:gd name="T5" fmla="*/ 1792 h 3558"/>
                <a:gd name="T6" fmla="*/ 0 w 7144"/>
                <a:gd name="T7" fmla="*/ 3557 h 3558"/>
                <a:gd name="T8" fmla="*/ 5669 w 7144"/>
                <a:gd name="T9" fmla="*/ 3557 h 3558"/>
                <a:gd name="T10" fmla="*/ 7143 w 7144"/>
                <a:gd name="T11" fmla="*/ 1792 h 3558"/>
                <a:gd name="T12" fmla="*/ 5639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39" y="0"/>
                  </a:moveTo>
                  <a:lnTo>
                    <a:pt x="0" y="0"/>
                  </a:lnTo>
                  <a:lnTo>
                    <a:pt x="1475" y="1792"/>
                  </a:lnTo>
                  <a:lnTo>
                    <a:pt x="0" y="3557"/>
                  </a:lnTo>
                  <a:lnTo>
                    <a:pt x="5669" y="3557"/>
                  </a:lnTo>
                  <a:lnTo>
                    <a:pt x="7143" y="1792"/>
                  </a:lnTo>
                  <a:lnTo>
                    <a:pt x="5639" y="0"/>
                  </a:lnTo>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55" name="Freeform 145"/>
            <p:cNvSpPr>
              <a:spLocks noChangeArrowheads="1"/>
            </p:cNvSpPr>
            <p:nvPr/>
          </p:nvSpPr>
          <p:spPr bwMode="auto">
            <a:xfrm>
              <a:off x="7130741" y="2376879"/>
              <a:ext cx="534987" cy="534988"/>
            </a:xfrm>
            <a:custGeom>
              <a:avLst/>
              <a:gdLst>
                <a:gd name="T0" fmla="*/ 70 w 444"/>
                <a:gd name="T1" fmla="*/ 400 h 445"/>
                <a:gd name="T2" fmla="*/ 70 w 444"/>
                <a:gd name="T3" fmla="*/ 400 h 445"/>
                <a:gd name="T4" fmla="*/ 124 w 444"/>
                <a:gd name="T5" fmla="*/ 444 h 445"/>
                <a:gd name="T6" fmla="*/ 168 w 444"/>
                <a:gd name="T7" fmla="*/ 400 h 445"/>
                <a:gd name="T8" fmla="*/ 124 w 444"/>
                <a:gd name="T9" fmla="*/ 346 h 445"/>
                <a:gd name="T10" fmla="*/ 70 w 444"/>
                <a:gd name="T11" fmla="*/ 400 h 445"/>
                <a:gd name="T12" fmla="*/ 319 w 444"/>
                <a:gd name="T13" fmla="*/ 400 h 445"/>
                <a:gd name="T14" fmla="*/ 319 w 444"/>
                <a:gd name="T15" fmla="*/ 400 h 445"/>
                <a:gd name="T16" fmla="*/ 372 w 444"/>
                <a:gd name="T17" fmla="*/ 444 h 445"/>
                <a:gd name="T18" fmla="*/ 417 w 444"/>
                <a:gd name="T19" fmla="*/ 400 h 445"/>
                <a:gd name="T20" fmla="*/ 372 w 444"/>
                <a:gd name="T21" fmla="*/ 346 h 445"/>
                <a:gd name="T22" fmla="*/ 319 w 444"/>
                <a:gd name="T23" fmla="*/ 400 h 445"/>
                <a:gd name="T24" fmla="*/ 159 w 444"/>
                <a:gd name="T25" fmla="*/ 284 h 445"/>
                <a:gd name="T26" fmla="*/ 159 w 444"/>
                <a:gd name="T27" fmla="*/ 284 h 445"/>
                <a:gd name="T28" fmla="*/ 434 w 444"/>
                <a:gd name="T29" fmla="*/ 204 h 445"/>
                <a:gd name="T30" fmla="*/ 443 w 444"/>
                <a:gd name="T31" fmla="*/ 187 h 445"/>
                <a:gd name="T32" fmla="*/ 443 w 444"/>
                <a:gd name="T33" fmla="*/ 54 h 445"/>
                <a:gd name="T34" fmla="*/ 98 w 444"/>
                <a:gd name="T35" fmla="*/ 54 h 445"/>
                <a:gd name="T36" fmla="*/ 98 w 444"/>
                <a:gd name="T37" fmla="*/ 10 h 445"/>
                <a:gd name="T38" fmla="*/ 89 w 444"/>
                <a:gd name="T39" fmla="*/ 0 h 445"/>
                <a:gd name="T40" fmla="*/ 9 w 444"/>
                <a:gd name="T41" fmla="*/ 0 h 445"/>
                <a:gd name="T42" fmla="*/ 0 w 444"/>
                <a:gd name="T43" fmla="*/ 10 h 445"/>
                <a:gd name="T44" fmla="*/ 0 w 444"/>
                <a:gd name="T45" fmla="*/ 54 h 445"/>
                <a:gd name="T46" fmla="*/ 45 w 444"/>
                <a:gd name="T47" fmla="*/ 54 h 445"/>
                <a:gd name="T48" fmla="*/ 98 w 444"/>
                <a:gd name="T49" fmla="*/ 275 h 445"/>
                <a:gd name="T50" fmla="*/ 98 w 444"/>
                <a:gd name="T51" fmla="*/ 302 h 445"/>
                <a:gd name="T52" fmla="*/ 98 w 444"/>
                <a:gd name="T53" fmla="*/ 338 h 445"/>
                <a:gd name="T54" fmla="*/ 106 w 444"/>
                <a:gd name="T55" fmla="*/ 346 h 445"/>
                <a:gd name="T56" fmla="*/ 124 w 444"/>
                <a:gd name="T57" fmla="*/ 346 h 445"/>
                <a:gd name="T58" fmla="*/ 372 w 444"/>
                <a:gd name="T59" fmla="*/ 346 h 445"/>
                <a:gd name="T60" fmla="*/ 434 w 444"/>
                <a:gd name="T61" fmla="*/ 346 h 445"/>
                <a:gd name="T62" fmla="*/ 443 w 444"/>
                <a:gd name="T63" fmla="*/ 338 h 445"/>
                <a:gd name="T64" fmla="*/ 443 w 444"/>
                <a:gd name="T65" fmla="*/ 302 h 445"/>
                <a:gd name="T66" fmla="*/ 168 w 444"/>
                <a:gd name="T67" fmla="*/ 302 h 445"/>
                <a:gd name="T68" fmla="*/ 159 w 444"/>
                <a:gd name="T69" fmla="*/ 28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r>
                <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3</a:t>
              </a:r>
            </a:p>
          </p:txBody>
        </p:sp>
      </p:grpSp>
      <p:grpSp>
        <p:nvGrpSpPr>
          <p:cNvPr id="5" name="组合 4"/>
          <p:cNvGrpSpPr/>
          <p:nvPr/>
        </p:nvGrpSpPr>
        <p:grpSpPr>
          <a:xfrm>
            <a:off x="5120040" y="2075255"/>
            <a:ext cx="1954739" cy="765168"/>
            <a:chOff x="8345178" y="2068904"/>
            <a:chExt cx="2841625" cy="1135063"/>
          </a:xfrm>
        </p:grpSpPr>
        <p:sp>
          <p:nvSpPr>
            <p:cNvPr id="52" name="Freeform 2"/>
            <p:cNvSpPr>
              <a:spLocks noChangeArrowheads="1"/>
            </p:cNvSpPr>
            <p:nvPr/>
          </p:nvSpPr>
          <p:spPr bwMode="auto">
            <a:xfrm>
              <a:off x="8345178" y="2068904"/>
              <a:ext cx="2841625" cy="1135063"/>
            </a:xfrm>
            <a:custGeom>
              <a:avLst/>
              <a:gdLst>
                <a:gd name="T0" fmla="*/ 5668 w 7144"/>
                <a:gd name="T1" fmla="*/ 0 h 3558"/>
                <a:gd name="T2" fmla="*/ 0 w 7144"/>
                <a:gd name="T3" fmla="*/ 0 h 3558"/>
                <a:gd name="T4" fmla="*/ 1475 w 7144"/>
                <a:gd name="T5" fmla="*/ 1792 h 3558"/>
                <a:gd name="T6" fmla="*/ 0 w 7144"/>
                <a:gd name="T7" fmla="*/ 3557 h 3558"/>
                <a:gd name="T8" fmla="*/ 5668 w 7144"/>
                <a:gd name="T9" fmla="*/ 3557 h 3558"/>
                <a:gd name="T10" fmla="*/ 7143 w 7144"/>
                <a:gd name="T11" fmla="*/ 1792 h 3558"/>
                <a:gd name="T12" fmla="*/ 5668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68" y="0"/>
                  </a:moveTo>
                  <a:lnTo>
                    <a:pt x="0" y="0"/>
                  </a:lnTo>
                  <a:lnTo>
                    <a:pt x="1475" y="1792"/>
                  </a:lnTo>
                  <a:lnTo>
                    <a:pt x="0" y="3557"/>
                  </a:lnTo>
                  <a:lnTo>
                    <a:pt x="5668" y="3557"/>
                  </a:lnTo>
                  <a:lnTo>
                    <a:pt x="7143" y="1792"/>
                  </a:lnTo>
                  <a:lnTo>
                    <a:pt x="5668" y="0"/>
                  </a:lnTo>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56" name="Freeform 101"/>
            <p:cNvSpPr>
              <a:spLocks noChangeArrowheads="1"/>
            </p:cNvSpPr>
            <p:nvPr/>
          </p:nvSpPr>
          <p:spPr bwMode="auto">
            <a:xfrm>
              <a:off x="9459603" y="2432442"/>
              <a:ext cx="544513" cy="419100"/>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r>
                <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4</a:t>
              </a:r>
            </a:p>
          </p:txBody>
        </p:sp>
      </p:grpSp>
      <p:sp>
        <p:nvSpPr>
          <p:cNvPr id="57" name="TextBox 13"/>
          <p:cNvSpPr txBox="1"/>
          <p:nvPr/>
        </p:nvSpPr>
        <p:spPr>
          <a:xfrm>
            <a:off x="306327" y="3638838"/>
            <a:ext cx="1697507" cy="650819"/>
          </a:xfrm>
          <a:prstGeom prst="rect">
            <a:avLst/>
          </a:prstGeom>
          <a:noFill/>
          <a:ln>
            <a:noFill/>
          </a:ln>
          <a:effectLst>
            <a:innerShdw blurRad="63500" dist="50800" dir="18900000">
              <a:prstClr val="black">
                <a:alpha val="50000"/>
              </a:prstClr>
            </a:innerShdw>
          </a:effectLst>
        </p:spPr>
        <p:txBody>
          <a:bodyPr wrap="square" lIns="0" tIns="0" rIns="0" bIns="0">
            <a:spAutoFit/>
          </a:bodyPr>
          <a:lstStyle/>
          <a:p>
            <a:pPr marL="0" marR="0" lvl="0" indent="457200" algn="l" defTabSz="1216817" rtl="0" eaLnBrk="1" fontAlgn="auto" latinLnBrk="0" hangingPunct="1">
              <a:lnSpc>
                <a:spcPct val="150000"/>
              </a:lnSpc>
              <a:spcBef>
                <a:spcPct val="2000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选题</a:t>
            </a:r>
            <a:endPar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任意多边形 19"/>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现代教育技术应用</a:t>
            </a:r>
          </a:p>
        </p:txBody>
      </p:sp>
      <p:grpSp>
        <p:nvGrpSpPr>
          <p:cNvPr id="21" name="组合 20"/>
          <p:cNvGrpSpPr/>
          <p:nvPr/>
        </p:nvGrpSpPr>
        <p:grpSpPr>
          <a:xfrm>
            <a:off x="6786855" y="2075255"/>
            <a:ext cx="1953647" cy="765168"/>
            <a:chOff x="1258578" y="2068904"/>
            <a:chExt cx="2840038" cy="1135063"/>
          </a:xfrm>
        </p:grpSpPr>
        <p:sp>
          <p:nvSpPr>
            <p:cNvPr id="22" name="Freeform 1"/>
            <p:cNvSpPr>
              <a:spLocks noChangeArrowheads="1"/>
            </p:cNvSpPr>
            <p:nvPr/>
          </p:nvSpPr>
          <p:spPr bwMode="auto">
            <a:xfrm>
              <a:off x="1258578" y="2068904"/>
              <a:ext cx="2840038" cy="1135063"/>
            </a:xfrm>
            <a:custGeom>
              <a:avLst/>
              <a:gdLst>
                <a:gd name="T0" fmla="*/ 5639 w 7144"/>
                <a:gd name="T1" fmla="*/ 0 h 3558"/>
                <a:gd name="T2" fmla="*/ 0 w 7144"/>
                <a:gd name="T3" fmla="*/ 0 h 3558"/>
                <a:gd name="T4" fmla="*/ 1475 w 7144"/>
                <a:gd name="T5" fmla="*/ 1792 h 3558"/>
                <a:gd name="T6" fmla="*/ 0 w 7144"/>
                <a:gd name="T7" fmla="*/ 3557 h 3558"/>
                <a:gd name="T8" fmla="*/ 5669 w 7144"/>
                <a:gd name="T9" fmla="*/ 3557 h 3558"/>
                <a:gd name="T10" fmla="*/ 7143 w 7144"/>
                <a:gd name="T11" fmla="*/ 1792 h 3558"/>
                <a:gd name="T12" fmla="*/ 5639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39" y="0"/>
                  </a:moveTo>
                  <a:lnTo>
                    <a:pt x="0" y="0"/>
                  </a:lnTo>
                  <a:lnTo>
                    <a:pt x="1475" y="1792"/>
                  </a:lnTo>
                  <a:lnTo>
                    <a:pt x="0" y="3557"/>
                  </a:lnTo>
                  <a:lnTo>
                    <a:pt x="5669" y="3557"/>
                  </a:lnTo>
                  <a:lnTo>
                    <a:pt x="7143" y="1792"/>
                  </a:lnTo>
                  <a:lnTo>
                    <a:pt x="5639" y="0"/>
                  </a:lnTo>
                </a:path>
              </a:pathLst>
            </a:custGeom>
            <a:solidFill>
              <a:srgbClr val="6CAE43"/>
            </a:solidFill>
            <a:ln w="28575">
              <a:solidFill>
                <a:schemeClr val="bg1"/>
              </a:solidFill>
            </a:ln>
            <a:effectLst>
              <a:outerShdw blurRad="152400" dist="63500" dir="8100000" algn="tr" rotWithShape="0">
                <a:prstClr val="black">
                  <a:alpha val="26000"/>
                </a:prstClr>
              </a:outerShdw>
            </a:effectLst>
            <a:extLst>
              <a:ext uri="{91240B29-F687-4f45-9708-019B960494DF}"/>
              <a:ext uri="{AF507438-7753-43e0-B8FC-AC1667EBCBE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3" name="Freeform 74"/>
            <p:cNvSpPr>
              <a:spLocks noChangeArrowheads="1"/>
            </p:cNvSpPr>
            <p:nvPr/>
          </p:nvSpPr>
          <p:spPr bwMode="auto">
            <a:xfrm>
              <a:off x="2425391" y="2322904"/>
              <a:ext cx="612775" cy="542925"/>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r>
                <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5</a:t>
              </a:r>
            </a:p>
          </p:txBody>
        </p:sp>
      </p:grpSp>
      <p:grpSp>
        <p:nvGrpSpPr>
          <p:cNvPr id="24" name="组合 23"/>
          <p:cNvGrpSpPr/>
          <p:nvPr/>
        </p:nvGrpSpPr>
        <p:grpSpPr>
          <a:xfrm>
            <a:off x="8439314" y="2075255"/>
            <a:ext cx="1954739" cy="765168"/>
            <a:chOff x="3620778" y="2068904"/>
            <a:chExt cx="2841625" cy="1135063"/>
          </a:xfrm>
        </p:grpSpPr>
        <p:sp>
          <p:nvSpPr>
            <p:cNvPr id="25" name="Freeform 2"/>
            <p:cNvSpPr>
              <a:spLocks noChangeArrowheads="1"/>
            </p:cNvSpPr>
            <p:nvPr/>
          </p:nvSpPr>
          <p:spPr bwMode="auto">
            <a:xfrm>
              <a:off x="3620778" y="2068904"/>
              <a:ext cx="2841625" cy="1135063"/>
            </a:xfrm>
            <a:custGeom>
              <a:avLst/>
              <a:gdLst>
                <a:gd name="T0" fmla="*/ 5668 w 7144"/>
                <a:gd name="T1" fmla="*/ 0 h 3558"/>
                <a:gd name="T2" fmla="*/ 0 w 7144"/>
                <a:gd name="T3" fmla="*/ 0 h 3558"/>
                <a:gd name="T4" fmla="*/ 1475 w 7144"/>
                <a:gd name="T5" fmla="*/ 1792 h 3558"/>
                <a:gd name="T6" fmla="*/ 0 w 7144"/>
                <a:gd name="T7" fmla="*/ 3557 h 3558"/>
                <a:gd name="T8" fmla="*/ 5668 w 7144"/>
                <a:gd name="T9" fmla="*/ 3557 h 3558"/>
                <a:gd name="T10" fmla="*/ 7143 w 7144"/>
                <a:gd name="T11" fmla="*/ 1792 h 3558"/>
                <a:gd name="T12" fmla="*/ 5668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68" y="0"/>
                  </a:moveTo>
                  <a:lnTo>
                    <a:pt x="0" y="0"/>
                  </a:lnTo>
                  <a:lnTo>
                    <a:pt x="1475" y="1792"/>
                  </a:lnTo>
                  <a:lnTo>
                    <a:pt x="0" y="3557"/>
                  </a:lnTo>
                  <a:lnTo>
                    <a:pt x="5668" y="3557"/>
                  </a:lnTo>
                  <a:lnTo>
                    <a:pt x="7143" y="1792"/>
                  </a:lnTo>
                  <a:lnTo>
                    <a:pt x="5668" y="0"/>
                  </a:lnTo>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6" name="Freeform 68"/>
            <p:cNvSpPr>
              <a:spLocks noChangeArrowheads="1"/>
            </p:cNvSpPr>
            <p:nvPr/>
          </p:nvSpPr>
          <p:spPr bwMode="auto">
            <a:xfrm>
              <a:off x="4890778" y="2356242"/>
              <a:ext cx="514350" cy="555625"/>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r>
                <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6</a:t>
              </a:r>
            </a:p>
          </p:txBody>
        </p:sp>
      </p:grpSp>
      <p:grpSp>
        <p:nvGrpSpPr>
          <p:cNvPr id="27" name="组合 26"/>
          <p:cNvGrpSpPr/>
          <p:nvPr/>
        </p:nvGrpSpPr>
        <p:grpSpPr>
          <a:xfrm>
            <a:off x="10112761" y="2073650"/>
            <a:ext cx="1954739" cy="765168"/>
            <a:chOff x="5981391" y="2075254"/>
            <a:chExt cx="2841625" cy="1135063"/>
          </a:xfrm>
        </p:grpSpPr>
        <p:sp>
          <p:nvSpPr>
            <p:cNvPr id="28" name="Freeform 1"/>
            <p:cNvSpPr>
              <a:spLocks noChangeArrowheads="1"/>
            </p:cNvSpPr>
            <p:nvPr/>
          </p:nvSpPr>
          <p:spPr bwMode="auto">
            <a:xfrm>
              <a:off x="5981391" y="2075254"/>
              <a:ext cx="2841625" cy="1135063"/>
            </a:xfrm>
            <a:custGeom>
              <a:avLst/>
              <a:gdLst>
                <a:gd name="T0" fmla="*/ 5639 w 7144"/>
                <a:gd name="T1" fmla="*/ 0 h 3558"/>
                <a:gd name="T2" fmla="*/ 0 w 7144"/>
                <a:gd name="T3" fmla="*/ 0 h 3558"/>
                <a:gd name="T4" fmla="*/ 1475 w 7144"/>
                <a:gd name="T5" fmla="*/ 1792 h 3558"/>
                <a:gd name="T6" fmla="*/ 0 w 7144"/>
                <a:gd name="T7" fmla="*/ 3557 h 3558"/>
                <a:gd name="T8" fmla="*/ 5669 w 7144"/>
                <a:gd name="T9" fmla="*/ 3557 h 3558"/>
                <a:gd name="T10" fmla="*/ 7143 w 7144"/>
                <a:gd name="T11" fmla="*/ 1792 h 3558"/>
                <a:gd name="T12" fmla="*/ 5639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39" y="0"/>
                  </a:moveTo>
                  <a:lnTo>
                    <a:pt x="0" y="0"/>
                  </a:lnTo>
                  <a:lnTo>
                    <a:pt x="1475" y="1792"/>
                  </a:lnTo>
                  <a:lnTo>
                    <a:pt x="0" y="3557"/>
                  </a:lnTo>
                  <a:lnTo>
                    <a:pt x="5669" y="3557"/>
                  </a:lnTo>
                  <a:lnTo>
                    <a:pt x="7143" y="1792"/>
                  </a:lnTo>
                  <a:lnTo>
                    <a:pt x="5639" y="0"/>
                  </a:lnTo>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190" b="0" i="0" u="none" strike="noStrike" kern="1200" cap="none" spc="0" normalizeH="0" baseline="0" noProof="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29" name="Freeform 145"/>
            <p:cNvSpPr>
              <a:spLocks noChangeArrowheads="1"/>
            </p:cNvSpPr>
            <p:nvPr/>
          </p:nvSpPr>
          <p:spPr bwMode="auto">
            <a:xfrm>
              <a:off x="7130741" y="2376879"/>
              <a:ext cx="534987" cy="534988"/>
            </a:xfrm>
            <a:custGeom>
              <a:avLst/>
              <a:gdLst>
                <a:gd name="T0" fmla="*/ 70 w 444"/>
                <a:gd name="T1" fmla="*/ 400 h 445"/>
                <a:gd name="T2" fmla="*/ 70 w 444"/>
                <a:gd name="T3" fmla="*/ 400 h 445"/>
                <a:gd name="T4" fmla="*/ 124 w 444"/>
                <a:gd name="T5" fmla="*/ 444 h 445"/>
                <a:gd name="T6" fmla="*/ 168 w 444"/>
                <a:gd name="T7" fmla="*/ 400 h 445"/>
                <a:gd name="T8" fmla="*/ 124 w 444"/>
                <a:gd name="T9" fmla="*/ 346 h 445"/>
                <a:gd name="T10" fmla="*/ 70 w 444"/>
                <a:gd name="T11" fmla="*/ 400 h 445"/>
                <a:gd name="T12" fmla="*/ 319 w 444"/>
                <a:gd name="T13" fmla="*/ 400 h 445"/>
                <a:gd name="T14" fmla="*/ 319 w 444"/>
                <a:gd name="T15" fmla="*/ 400 h 445"/>
                <a:gd name="T16" fmla="*/ 372 w 444"/>
                <a:gd name="T17" fmla="*/ 444 h 445"/>
                <a:gd name="T18" fmla="*/ 417 w 444"/>
                <a:gd name="T19" fmla="*/ 400 h 445"/>
                <a:gd name="T20" fmla="*/ 372 w 444"/>
                <a:gd name="T21" fmla="*/ 346 h 445"/>
                <a:gd name="T22" fmla="*/ 319 w 444"/>
                <a:gd name="T23" fmla="*/ 400 h 445"/>
                <a:gd name="T24" fmla="*/ 159 w 444"/>
                <a:gd name="T25" fmla="*/ 284 h 445"/>
                <a:gd name="T26" fmla="*/ 159 w 444"/>
                <a:gd name="T27" fmla="*/ 284 h 445"/>
                <a:gd name="T28" fmla="*/ 434 w 444"/>
                <a:gd name="T29" fmla="*/ 204 h 445"/>
                <a:gd name="T30" fmla="*/ 443 w 444"/>
                <a:gd name="T31" fmla="*/ 187 h 445"/>
                <a:gd name="T32" fmla="*/ 443 w 444"/>
                <a:gd name="T33" fmla="*/ 54 h 445"/>
                <a:gd name="T34" fmla="*/ 98 w 444"/>
                <a:gd name="T35" fmla="*/ 54 h 445"/>
                <a:gd name="T36" fmla="*/ 98 w 444"/>
                <a:gd name="T37" fmla="*/ 10 h 445"/>
                <a:gd name="T38" fmla="*/ 89 w 444"/>
                <a:gd name="T39" fmla="*/ 0 h 445"/>
                <a:gd name="T40" fmla="*/ 9 w 444"/>
                <a:gd name="T41" fmla="*/ 0 h 445"/>
                <a:gd name="T42" fmla="*/ 0 w 444"/>
                <a:gd name="T43" fmla="*/ 10 h 445"/>
                <a:gd name="T44" fmla="*/ 0 w 444"/>
                <a:gd name="T45" fmla="*/ 54 h 445"/>
                <a:gd name="T46" fmla="*/ 45 w 444"/>
                <a:gd name="T47" fmla="*/ 54 h 445"/>
                <a:gd name="T48" fmla="*/ 98 w 444"/>
                <a:gd name="T49" fmla="*/ 275 h 445"/>
                <a:gd name="T50" fmla="*/ 98 w 444"/>
                <a:gd name="T51" fmla="*/ 302 h 445"/>
                <a:gd name="T52" fmla="*/ 98 w 444"/>
                <a:gd name="T53" fmla="*/ 338 h 445"/>
                <a:gd name="T54" fmla="*/ 106 w 444"/>
                <a:gd name="T55" fmla="*/ 346 h 445"/>
                <a:gd name="T56" fmla="*/ 124 w 444"/>
                <a:gd name="T57" fmla="*/ 346 h 445"/>
                <a:gd name="T58" fmla="*/ 372 w 444"/>
                <a:gd name="T59" fmla="*/ 346 h 445"/>
                <a:gd name="T60" fmla="*/ 434 w 444"/>
                <a:gd name="T61" fmla="*/ 346 h 445"/>
                <a:gd name="T62" fmla="*/ 443 w 444"/>
                <a:gd name="T63" fmla="*/ 338 h 445"/>
                <a:gd name="T64" fmla="*/ 443 w 444"/>
                <a:gd name="T65" fmla="*/ 302 h 445"/>
                <a:gd name="T66" fmla="*/ 168 w 444"/>
                <a:gd name="T67" fmla="*/ 302 h 445"/>
                <a:gd name="T68" fmla="*/ 159 w 444"/>
                <a:gd name="T69" fmla="*/ 28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bg1"/>
            </a:solidFill>
            <a:ln>
              <a:noFill/>
            </a:ln>
            <a:effectLst/>
            <a:extLst>
              <a:ext uri="{91240B29-F687-4f45-9708-019B960494DF}"/>
              <a:ext uri="{AF507438-7753-43e0-B8FC-AC1667EBCBE1}"/>
            </a:extLst>
          </p:spPr>
          <p:txBody>
            <a:bodyPr wrap="none" anchor="ctr"/>
            <a:lstStyle/>
            <a:p>
              <a:pPr marL="0" marR="0" lvl="0" indent="0" algn="l" defTabSz="544211" rtl="0" eaLnBrk="1" fontAlgn="auto" latinLnBrk="0" hangingPunct="1">
                <a:lnSpc>
                  <a:spcPct val="100000"/>
                </a:lnSpc>
                <a:spcBef>
                  <a:spcPts val="0"/>
                </a:spcBef>
                <a:spcAft>
                  <a:spcPts val="0"/>
                </a:spcAft>
                <a:buClrTx/>
                <a:buSzTx/>
                <a:buFontTx/>
                <a:buNone/>
                <a:tabLst/>
                <a:defRPr/>
              </a:pPr>
              <a:r>
                <a:rPr kumimoji="0" lang="en-US" sz="2150" b="0"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7</a:t>
              </a:r>
            </a:p>
          </p:txBody>
        </p:sp>
      </p:grpSp>
      <p:sp>
        <p:nvSpPr>
          <p:cNvPr id="30" name="TextBox 13"/>
          <p:cNvSpPr txBox="1"/>
          <p:nvPr/>
        </p:nvSpPr>
        <p:spPr>
          <a:xfrm>
            <a:off x="1406968" y="4154732"/>
            <a:ext cx="2348537" cy="650819"/>
          </a:xfrm>
          <a:prstGeom prst="rect">
            <a:avLst/>
          </a:prstGeom>
          <a:noFill/>
          <a:ln>
            <a:noFill/>
          </a:ln>
        </p:spPr>
        <p:txBody>
          <a:bodyPr wrap="square" lIns="0" tIns="0" rIns="0" bIns="0">
            <a:spAutoFit/>
          </a:bodyPr>
          <a:lstStyle/>
          <a:p>
            <a:pPr marL="0" marR="0" lvl="0" indent="457200" algn="l" defTabSz="1216817" rtl="0" eaLnBrk="1" fontAlgn="auto" latinLnBrk="0" hangingPunct="1">
              <a:lnSpc>
                <a:spcPct val="150000"/>
              </a:lnSpc>
              <a:spcBef>
                <a:spcPct val="20000"/>
              </a:spcBef>
              <a:spcAft>
                <a:spcPts val="0"/>
              </a:spcAft>
              <a:buClrTx/>
              <a:buSzTx/>
              <a:buFontTx/>
              <a:buNone/>
              <a:tabLst/>
              <a:defRPr/>
            </a:pPr>
            <a:r>
              <a:rPr kumimoji="0" lang="zh-CN" altLang="en-US" sz="3200" b="1" i="0" u="none" strike="noStrike" kern="120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教学设计</a:t>
            </a:r>
            <a:endParaRPr kumimoji="0" lang="en-US" sz="3200" b="1" i="0" u="none" strike="noStrike" kern="120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1" name="TextBox 13"/>
          <p:cNvSpPr txBox="1"/>
          <p:nvPr/>
        </p:nvSpPr>
        <p:spPr>
          <a:xfrm>
            <a:off x="3203050" y="3661777"/>
            <a:ext cx="2348537" cy="650819"/>
          </a:xfrm>
          <a:prstGeom prst="rect">
            <a:avLst/>
          </a:prstGeom>
          <a:noFill/>
          <a:ln>
            <a:noFill/>
          </a:ln>
        </p:spPr>
        <p:txBody>
          <a:bodyPr wrap="square" lIns="0" tIns="0" rIns="0" bIns="0">
            <a:spAutoFit/>
          </a:bodyPr>
          <a:lstStyle/>
          <a:p>
            <a:pPr lvl="0" indent="457200" defTabSz="1216817">
              <a:lnSpc>
                <a:spcPct val="150000"/>
              </a:lnSpc>
              <a:spcBef>
                <a:spcPct val="20000"/>
              </a:spcBef>
              <a:defRPr/>
            </a:pPr>
            <a:r>
              <a:rPr lang="zh-CN" altLang="en-US" sz="3200" b="1" dirty="0">
                <a:solidFill>
                  <a:srgbClr val="92D050"/>
                </a:solidFill>
                <a:latin typeface="Arial" panose="020B0604020202020204" pitchFamily="34" charset="0"/>
                <a:ea typeface="微软雅黑" panose="020B0503020204020204" pitchFamily="34" charset="-122"/>
                <a:sym typeface="Arial" panose="020B0604020202020204" pitchFamily="34" charset="0"/>
              </a:rPr>
              <a:t>脚本编写</a:t>
            </a:r>
            <a:endParaRPr kumimoji="0" lang="en-US" sz="3200" b="1" i="0" u="none" strike="noStrike" kern="1200" cap="none" spc="0" normalizeH="0" baseline="0" noProof="0" dirty="0">
              <a:ln>
                <a:noFill/>
              </a:ln>
              <a:solidFill>
                <a:srgbClr val="92D05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3"/>
          <p:cNvSpPr txBox="1"/>
          <p:nvPr/>
        </p:nvSpPr>
        <p:spPr>
          <a:xfrm>
            <a:off x="4908838" y="4371007"/>
            <a:ext cx="2348537" cy="650819"/>
          </a:xfrm>
          <a:prstGeom prst="rect">
            <a:avLst/>
          </a:prstGeom>
          <a:noFill/>
          <a:ln>
            <a:noFill/>
          </a:ln>
        </p:spPr>
        <p:txBody>
          <a:bodyPr wrap="square" lIns="0" tIns="0" rIns="0" bIns="0">
            <a:spAutoFit/>
          </a:bodyPr>
          <a:lstStyle/>
          <a:p>
            <a:pPr lvl="0" indent="457200" defTabSz="1216817">
              <a:lnSpc>
                <a:spcPct val="150000"/>
              </a:lnSpc>
              <a:spcBef>
                <a:spcPct val="20000"/>
              </a:spcBef>
              <a:defRPr/>
            </a:pPr>
            <a:r>
              <a:rPr lang="zh-CN" altLang="en-US" sz="3200" b="1" dirty="0">
                <a:solidFill>
                  <a:srgbClr val="00B0F0"/>
                </a:solidFill>
                <a:latin typeface="Arial" panose="020B0604020202020204" pitchFamily="34" charset="0"/>
                <a:ea typeface="微软雅黑" panose="020B0503020204020204" pitchFamily="34" charset="-122"/>
                <a:sym typeface="Arial" panose="020B0604020202020204" pitchFamily="34" charset="0"/>
              </a:rPr>
              <a:t>素材准备</a:t>
            </a:r>
            <a:endParaRPr kumimoji="0" lang="en-US" sz="3200" b="1" i="0" u="none" strike="noStrike" kern="1200" cap="none" spc="0" normalizeH="0" baseline="0" noProof="0" dirty="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3"/>
          <p:cNvSpPr txBox="1"/>
          <p:nvPr/>
        </p:nvSpPr>
        <p:spPr>
          <a:xfrm>
            <a:off x="8060910" y="4147635"/>
            <a:ext cx="2857877" cy="650819"/>
          </a:xfrm>
          <a:prstGeom prst="rect">
            <a:avLst/>
          </a:prstGeom>
          <a:noFill/>
          <a:ln>
            <a:noFill/>
          </a:ln>
        </p:spPr>
        <p:txBody>
          <a:bodyPr wrap="square" lIns="0" tIns="0" rIns="0" bIns="0">
            <a:spAutoFit/>
          </a:bodyPr>
          <a:lstStyle/>
          <a:p>
            <a:pPr lvl="0" indent="457200" defTabSz="1216817">
              <a:lnSpc>
                <a:spcPct val="150000"/>
              </a:lnSpc>
              <a:spcBef>
                <a:spcPct val="20000"/>
              </a:spcBef>
              <a:defRPr/>
            </a:pPr>
            <a:r>
              <a:rPr lang="zh-CN" altLang="en-US" sz="3200" b="1" dirty="0">
                <a:solidFill>
                  <a:srgbClr val="002060"/>
                </a:solidFill>
                <a:latin typeface="Arial" panose="020B0604020202020204" pitchFamily="34" charset="0"/>
                <a:ea typeface="微软雅黑" panose="020B0503020204020204" pitchFamily="34" charset="-122"/>
                <a:sym typeface="Arial" panose="020B0604020202020204" pitchFamily="34" charset="0"/>
              </a:rPr>
              <a:t>评价与修改</a:t>
            </a:r>
            <a:endParaRPr kumimoji="0" lang="en-US" sz="3200" b="1" i="0" u="none" strike="noStrike" kern="1200" cap="none" spc="0" normalizeH="0" baseline="0" noProof="0" dirty="0">
              <a:ln>
                <a:noFill/>
              </a:ln>
              <a:solidFill>
                <a:srgbClr val="00206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3"/>
          <p:cNvSpPr txBox="1"/>
          <p:nvPr/>
        </p:nvSpPr>
        <p:spPr>
          <a:xfrm>
            <a:off x="6513175" y="3661777"/>
            <a:ext cx="2348537" cy="650819"/>
          </a:xfrm>
          <a:prstGeom prst="rect">
            <a:avLst/>
          </a:prstGeom>
          <a:noFill/>
          <a:ln>
            <a:noFill/>
          </a:ln>
        </p:spPr>
        <p:txBody>
          <a:bodyPr wrap="square" lIns="0" tIns="0" rIns="0" bIns="0">
            <a:spAutoFit/>
          </a:bodyPr>
          <a:lstStyle/>
          <a:p>
            <a:pPr lvl="0" indent="457200" defTabSz="1216817">
              <a:lnSpc>
                <a:spcPct val="150000"/>
              </a:lnSpc>
              <a:spcBef>
                <a:spcPct val="20000"/>
              </a:spcBef>
              <a:defRPr/>
            </a:pPr>
            <a:r>
              <a:rPr lang="zh-CN" altLang="en-US" sz="3200" b="1" dirty="0">
                <a:solidFill>
                  <a:srgbClr val="0070C0"/>
                </a:solidFill>
                <a:latin typeface="Arial" panose="020B0604020202020204" pitchFamily="34" charset="0"/>
                <a:ea typeface="微软雅黑" panose="020B0503020204020204" pitchFamily="34" charset="-122"/>
                <a:sym typeface="Arial" panose="020B0604020202020204" pitchFamily="34" charset="0"/>
              </a:rPr>
              <a:t>编辑制作</a:t>
            </a:r>
            <a:endPar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3"/>
          <p:cNvSpPr txBox="1"/>
          <p:nvPr/>
        </p:nvSpPr>
        <p:spPr>
          <a:xfrm>
            <a:off x="9871495" y="3710348"/>
            <a:ext cx="2348537" cy="732123"/>
          </a:xfrm>
          <a:prstGeom prst="rect">
            <a:avLst/>
          </a:prstGeom>
          <a:noFill/>
          <a:ln>
            <a:noFill/>
          </a:ln>
        </p:spPr>
        <p:txBody>
          <a:bodyPr wrap="square" lIns="0" tIns="0" rIns="0" bIns="0">
            <a:spAutoFit/>
          </a:bodyPr>
          <a:lstStyle/>
          <a:p>
            <a:pPr lvl="0" indent="457200" defTabSz="1216817">
              <a:lnSpc>
                <a:spcPct val="150000"/>
              </a:lnSpc>
              <a:spcBef>
                <a:spcPct val="20000"/>
              </a:spcBef>
              <a:defRPr/>
            </a:pPr>
            <a:r>
              <a:rPr lang="zh-CN" altLang="en-US" sz="3200" b="1" dirty="0">
                <a:solidFill>
                  <a:srgbClr val="445469"/>
                </a:solidFill>
                <a:latin typeface="Arial" panose="020B0604020202020204" pitchFamily="34" charset="0"/>
                <a:ea typeface="微软雅黑" panose="020B0503020204020204" pitchFamily="34" charset="-122"/>
                <a:sym typeface="Arial" panose="020B0604020202020204" pitchFamily="34" charset="0"/>
              </a:rPr>
              <a:t>发布应用</a:t>
            </a:r>
            <a:endParaRPr kumimoji="0" lang="en-US" sz="3200" b="1" i="0" u="none" strike="noStrike" kern="1200" cap="none" spc="0" normalizeH="0" baseline="0" noProof="0" dirty="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8" name="直接箭头连接符 7"/>
          <p:cNvCxnSpPr/>
          <p:nvPr/>
        </p:nvCxnSpPr>
        <p:spPr>
          <a:xfrm flipV="1">
            <a:off x="1155081" y="2838818"/>
            <a:ext cx="0" cy="98023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V="1">
            <a:off x="2674392" y="2910043"/>
            <a:ext cx="0" cy="137961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V="1">
            <a:off x="4370377" y="2860710"/>
            <a:ext cx="0" cy="98023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flipV="1">
            <a:off x="6068806" y="2910043"/>
            <a:ext cx="28602" cy="157009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V="1">
            <a:off x="7589499" y="2838818"/>
            <a:ext cx="0" cy="98023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a:xfrm flipV="1">
            <a:off x="9312940" y="2910043"/>
            <a:ext cx="0" cy="140255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V="1">
            <a:off x="11017731" y="2838818"/>
            <a:ext cx="0" cy="98023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1016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decel="50000" fill="hold">
                                          <p:stCondLst>
                                            <p:cond delay="0"/>
                                          </p:stCondLst>
                                        </p:cTn>
                                        <p:tgtEl>
                                          <p:spTgt spid="5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7"/>
                                        </p:tgtEl>
                                        <p:attrNameLst>
                                          <p:attrName>ppt_w</p:attrName>
                                        </p:attrNameLst>
                                      </p:cBhvr>
                                      <p:tavLst>
                                        <p:tav tm="0">
                                          <p:val>
                                            <p:strVal val="#ppt_w*.05"/>
                                          </p:val>
                                        </p:tav>
                                        <p:tav tm="100000">
                                          <p:val>
                                            <p:strVal val="#ppt_w"/>
                                          </p:val>
                                        </p:tav>
                                      </p:tavLst>
                                    </p:anim>
                                    <p:anim calcmode="lin" valueType="num">
                                      <p:cBhvr>
                                        <p:cTn id="10" dur="1000" fill="hold"/>
                                        <p:tgtEl>
                                          <p:spTgt spid="5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7"/>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21" dur="1000" fill="hold"/>
                                        <p:tgtEl>
                                          <p:spTgt spid="30"/>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0"/>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32" dur="1000" fill="hold"/>
                                        <p:tgtEl>
                                          <p:spTgt spid="3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1"/>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43" dur="1000" fill="hold"/>
                                        <p:tgtEl>
                                          <p:spTgt spid="32"/>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32"/>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54" dur="1000" fill="hold"/>
                                        <p:tgtEl>
                                          <p:spTgt spid="33"/>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33"/>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65" dur="1000" fill="hold"/>
                                        <p:tgtEl>
                                          <p:spTgt spid="35"/>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35"/>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p:cTn id="73"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76" dur="1000" fill="hold"/>
                                        <p:tgtEl>
                                          <p:spTgt spid="36"/>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0" grpId="0"/>
      <p:bldP spid="31" grpId="0"/>
      <p:bldP spid="32" grpId="0"/>
      <p:bldP spid="33"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18" name="TextBox 8"/>
            <p:cNvSpPr txBox="1"/>
            <p:nvPr/>
          </p:nvSpPr>
          <p:spPr>
            <a:xfrm>
              <a:off x="1294401" y="259948"/>
              <a:ext cx="820053" cy="122130"/>
            </a:xfrm>
            <a:prstGeom prst="rect">
              <a:avLst/>
            </a:prstGeom>
            <a:solidFill>
              <a:srgbClr val="6CAE43"/>
            </a:solidFill>
            <a:ln>
              <a:solidFill>
                <a:srgbClr val="6CAE43"/>
              </a:solidFill>
            </a:ln>
          </p:spPr>
          <p:txBody>
            <a:bodyPr wrap="none" rtlCol="0">
              <a:spAutoFit/>
            </a:bodyPr>
            <a:lstStyle/>
            <a:p>
              <a:pPr algn="just">
                <a:spcBef>
                  <a:spcPct val="0"/>
                </a:spcBef>
              </a:pPr>
              <a:r>
                <a:rPr lang="en-US" altLang="zh-CN"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PPT</a:t>
              </a:r>
              <a:r>
                <a:rPr lang="zh-CN" altLang="en-US" sz="3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美化大师</a:t>
              </a: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a:solidFill>
                    <a:prstClr val="white"/>
                  </a:solidFill>
                  <a:latin typeface="Arial"/>
                  <a:ea typeface="方正正中黑简体"/>
                  <a:cs typeface="+mn-ea"/>
                  <a:sym typeface="+mn-lt"/>
                </a:rPr>
                <a:t>02</a:t>
              </a:r>
              <a:endParaRPr lang="zh-CN" altLang="en-US" sz="12800" kern="0" dirty="0">
                <a:solidFill>
                  <a:prstClr val="white"/>
                </a:solidFill>
                <a:latin typeface="Arial"/>
                <a:ea typeface="方正正中黑简体"/>
                <a:cs typeface="+mn-ea"/>
                <a:sym typeface="+mn-lt"/>
              </a:endParaRPr>
            </a:p>
          </p:txBody>
        </p:sp>
      </p:grpSp>
      <p:sp>
        <p:nvSpPr>
          <p:cNvPr id="13" name="任意多边形 12"/>
          <p:cNvSpPr/>
          <p:nvPr/>
        </p:nvSpPr>
        <p:spPr bwMode="auto">
          <a:xfrm>
            <a:off x="8616435" y="128250"/>
            <a:ext cx="3468686" cy="465518"/>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latin typeface="微软雅黑" panose="020B0503020204020204" pitchFamily="34" charset="-122"/>
                <a:ea typeface="微软雅黑" panose="020B0503020204020204" pitchFamily="34" charset="-122"/>
              </a:rPr>
              <a:t>现代教育技术应用</a:t>
            </a:r>
          </a:p>
        </p:txBody>
      </p:sp>
    </p:spTree>
    <p:extLst>
      <p:ext uri="{BB962C8B-B14F-4D97-AF65-F5344CB8AC3E}">
        <p14:creationId xmlns:p14="http://schemas.microsoft.com/office/powerpoint/2010/main" val="255765683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2"/>
</p:tagLst>
</file>

<file path=ppt/tags/tag1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6"/>
</p:tagLst>
</file>

<file path=ppt/tags/tag100.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Other"/>
  <p:tag name="MH_ORDER" val="6"/>
</p:tagLst>
</file>

<file path=ppt/tags/tag101.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Other"/>
  <p:tag name="MH_ORDER" val="7"/>
</p:tagLst>
</file>

<file path=ppt/tags/tag102.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SubTitle"/>
  <p:tag name="MH_ORDER" val="3"/>
</p:tagLst>
</file>

<file path=ppt/tags/tag103.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Other"/>
  <p:tag name="MH_ORDER" val="8"/>
</p:tagLst>
</file>

<file path=ppt/tags/tag104.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Other"/>
  <p:tag name="MH_ORDER" val="9"/>
</p:tagLst>
</file>

<file path=ppt/tags/tag105.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SubTitle"/>
  <p:tag name="MH_ORDER" val="4"/>
</p:tagLst>
</file>

<file path=ppt/tags/tag106.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Other"/>
  <p:tag name="MH_ORDER" val="10"/>
</p:tagLst>
</file>

<file path=ppt/tags/tag107.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Other"/>
  <p:tag name="MH_ORDER" val="11"/>
</p:tagLst>
</file>

<file path=ppt/tags/tag108.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SubTitle"/>
  <p:tag name="MH_ORDER" val="5"/>
</p:tagLst>
</file>

<file path=ppt/tags/tag109.xml><?xml version="1.0" encoding="utf-8"?>
<p:tagLst xmlns:a="http://schemas.openxmlformats.org/drawingml/2006/main" xmlns:r="http://schemas.openxmlformats.org/officeDocument/2006/relationships" xmlns:p="http://schemas.openxmlformats.org/presentationml/2006/main">
  <p:tag name="MH" val="20220911111839"/>
  <p:tag name="MH_LIBRARY" val="GRAPHIC"/>
  <p:tag name="MH_TYPE" val="Pictur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7"/>
</p:tagLst>
</file>

<file path=ppt/tags/tag110.xml><?xml version="1.0" encoding="utf-8"?>
<p:tagLst xmlns:a="http://schemas.openxmlformats.org/drawingml/2006/main" xmlns:r="http://schemas.openxmlformats.org/officeDocument/2006/relationships" xmlns:p="http://schemas.openxmlformats.org/presentationml/2006/main">
  <p:tag name="MH" val="20220911111839"/>
  <p:tag name="MH_LIBRARY" val="GRAPHIC"/>
  <p:tag name="MH_TYPE" val="Picture"/>
  <p:tag name="MH_ORDER" val="2"/>
</p:tagLst>
</file>

<file path=ppt/tags/tag111.xml><?xml version="1.0" encoding="utf-8"?>
<p:tagLst xmlns:a="http://schemas.openxmlformats.org/drawingml/2006/main" xmlns:r="http://schemas.openxmlformats.org/officeDocument/2006/relationships" xmlns:p="http://schemas.openxmlformats.org/presentationml/2006/main">
  <p:tag name="MH" val="20220911111839"/>
  <p:tag name="MH_LIBRARY" val="GRAPHIC"/>
  <p:tag name="MH_TYPE" val="Picture"/>
  <p:tag name="MH_ORDER" val="3"/>
</p:tagLst>
</file>

<file path=ppt/tags/tag112.xml><?xml version="1.0" encoding="utf-8"?>
<p:tagLst xmlns:a="http://schemas.openxmlformats.org/drawingml/2006/main" xmlns:r="http://schemas.openxmlformats.org/officeDocument/2006/relationships" xmlns:p="http://schemas.openxmlformats.org/presentationml/2006/main">
  <p:tag name="MH" val="20220911111839"/>
  <p:tag name="MH_LIBRARY" val="GRAPHIC"/>
  <p:tag name="MH_TYPE" val="Text"/>
  <p:tag name="MH_ORDER" val="3"/>
</p:tagLst>
</file>

<file path=ppt/tags/tag113.xml><?xml version="1.0" encoding="utf-8"?>
<p:tagLst xmlns:a="http://schemas.openxmlformats.org/drawingml/2006/main" xmlns:r="http://schemas.openxmlformats.org/officeDocument/2006/relationships" xmlns:p="http://schemas.openxmlformats.org/presentationml/2006/main">
  <p:tag name="MH" val="20220911111839"/>
  <p:tag name="MH_LIBRARY" val="GRAPHIC"/>
  <p:tag name="MH_TYPE" val="Text"/>
  <p:tag name="MH_ORDER" val="2"/>
</p:tagLst>
</file>

<file path=ppt/tags/tag114.xml><?xml version="1.0" encoding="utf-8"?>
<p:tagLst xmlns:a="http://schemas.openxmlformats.org/drawingml/2006/main" xmlns:r="http://schemas.openxmlformats.org/officeDocument/2006/relationships" xmlns:p="http://schemas.openxmlformats.org/presentationml/2006/main">
  <p:tag name="MH" val="20220911111839"/>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6"/>
</p:tagLst>
</file>

<file path=ppt/tags/tag1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5"/>
</p:tagLst>
</file>

<file path=ppt/tags/tag1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1"/>
</p:tagLst>
</file>

<file path=ppt/tags/tag1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2"/>
</p:tagLst>
</file>

<file path=ppt/tags/tag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4"/>
</p:tagLst>
</file>

<file path=ppt/tags/tag2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8"/>
</p:tagLst>
</file>

<file path=ppt/tags/tag2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9"/>
</p:tagLst>
</file>

<file path=ppt/tags/tag2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0"/>
</p:tagLst>
</file>

<file path=ppt/tags/tag2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3"/>
</p:tagLst>
</file>

<file path=ppt/tags/tag25.xml><?xml version="1.0" encoding="utf-8"?>
<p:tagLst xmlns:a="http://schemas.openxmlformats.org/drawingml/2006/main" xmlns:r="http://schemas.openxmlformats.org/officeDocument/2006/relationships" xmlns:p="http://schemas.openxmlformats.org/presentationml/2006/main">
  <p:tag name="MH" val="20220418220923"/>
  <p:tag name="MH_LIBRARY" val="GRAPHIC"/>
  <p:tag name="MH_TYPE" val="Other"/>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220418220923"/>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220418220923"/>
  <p:tag name="MH_LIBRARY" val="GRAPHIC"/>
  <p:tag name="MH_TYPE" val="Text"/>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220418220923"/>
  <p:tag name="MH_LIBRARY" val="GRAPHIC"/>
  <p:tag name="MH_TYPE" val="Other"/>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220418220923"/>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220418220923"/>
  <p:tag name="MH_LIBRARY" val="GRAPHIC"/>
  <p:tag name="MH_TYPE" val="Text"/>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220418220923"/>
  <p:tag name="MH_LIBRARY" val="GRAPHIC"/>
  <p:tag name="MH_TYPE" val="Other"/>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220418220923"/>
  <p:tag name="MH_LIBRARY" val="GRAPHIC"/>
  <p:tag name="MH_TYPE" val="SubTitle"/>
  <p:tag name="MH_ORDER" val="3"/>
</p:tagLst>
</file>

<file path=ppt/tags/tag33.xml><?xml version="1.0" encoding="utf-8"?>
<p:tagLst xmlns:a="http://schemas.openxmlformats.org/drawingml/2006/main" xmlns:r="http://schemas.openxmlformats.org/officeDocument/2006/relationships" xmlns:p="http://schemas.openxmlformats.org/presentationml/2006/main">
  <p:tag name="MH" val="20220418220923"/>
  <p:tag name="MH_LIBRARY" val="GRAPHIC"/>
  <p:tag name="MH_TYPE" val="Text"/>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220418220923"/>
  <p:tag name="MH_LIBRARY" val="GRAPHIC"/>
  <p:tag name="MH_TYPE" val="Other"/>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220418220923"/>
  <p:tag name="MH_LIBRARY" val="GRAPHIC"/>
  <p:tag name="MH_TYPE" val="PageTitle"/>
  <p:tag name="MH_ORDER" val="PageTitle"/>
</p:tagLst>
</file>

<file path=ppt/tags/tag36.xml><?xml version="1.0" encoding="utf-8"?>
<p:tagLst xmlns:a="http://schemas.openxmlformats.org/drawingml/2006/main" xmlns:r="http://schemas.openxmlformats.org/officeDocument/2006/relationships" xmlns:p="http://schemas.openxmlformats.org/presentationml/2006/main">
  <p:tag name="MH" val="20220418221445"/>
  <p:tag name="MH_LIBRARY" val="GRAPHIC"/>
  <p:tag name="MH_TYPE" val="PageTitle"/>
  <p:tag name="MH_ORDER" val="PageTitle"/>
</p:tagLst>
</file>

<file path=ppt/tags/tag37.xml><?xml version="1.0" encoding="utf-8"?>
<p:tagLst xmlns:a="http://schemas.openxmlformats.org/drawingml/2006/main" xmlns:r="http://schemas.openxmlformats.org/officeDocument/2006/relationships" xmlns:p="http://schemas.openxmlformats.org/presentationml/2006/main">
  <p:tag name="MH" val="20220418221445"/>
  <p:tag name="MH_LIBRARY" val="GRAPHIC"/>
  <p:tag name="MH_TYPE" val="Other"/>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220418221445"/>
  <p:tag name="MH_LIBRARY" val="GRAPHIC"/>
  <p:tag name="MH_TYPE" val="Other"/>
  <p:tag name="MH_ORDER" val="2"/>
</p:tagLst>
</file>

<file path=ppt/tags/tag39.xml><?xml version="1.0" encoding="utf-8"?>
<p:tagLst xmlns:a="http://schemas.openxmlformats.org/drawingml/2006/main" xmlns:r="http://schemas.openxmlformats.org/officeDocument/2006/relationships" xmlns:p="http://schemas.openxmlformats.org/presentationml/2006/main">
  <p:tag name="MH" val="20220418221445"/>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220418221445"/>
  <p:tag name="MH_LIBRARY" val="GRAPHIC"/>
  <p:tag name="MH_TYPE" val="Text"/>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220418221445"/>
  <p:tag name="MH_LIBRARY" val="GRAPHIC"/>
  <p:tag name="MH_TYPE" val="Other"/>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220418221445"/>
  <p:tag name="MH_LIBRARY" val="GRAPHIC"/>
  <p:tag name="MH_TYPE" val="Other"/>
  <p:tag name="MH_ORDER" val="4"/>
</p:tagLst>
</file>

<file path=ppt/tags/tag43.xml><?xml version="1.0" encoding="utf-8"?>
<p:tagLst xmlns:a="http://schemas.openxmlformats.org/drawingml/2006/main" xmlns:r="http://schemas.openxmlformats.org/officeDocument/2006/relationships" xmlns:p="http://schemas.openxmlformats.org/presentationml/2006/main">
  <p:tag name="MH" val="20220418221445"/>
  <p:tag name="MH_LIBRARY" val="GRAPHIC"/>
  <p:tag name="MH_TYPE" val="SubTitle"/>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220418221445"/>
  <p:tag name="MH_LIBRARY" val="GRAPHIC"/>
  <p:tag name="MH_TYPE" val="Text"/>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220418221445"/>
  <p:tag name="MH_LIBRARY" val="GRAPHIC"/>
  <p:tag name="MH_TYPE" val="Other"/>
  <p:tag name="MH_ORDER" val="5"/>
</p:tagLst>
</file>

<file path=ppt/tags/tag46.xml><?xml version="1.0" encoding="utf-8"?>
<p:tagLst xmlns:a="http://schemas.openxmlformats.org/drawingml/2006/main" xmlns:r="http://schemas.openxmlformats.org/officeDocument/2006/relationships" xmlns:p="http://schemas.openxmlformats.org/presentationml/2006/main">
  <p:tag name="MH" val="20220418221445"/>
  <p:tag name="MH_LIBRARY" val="GRAPHIC"/>
  <p:tag name="MH_TYPE" val="Other"/>
  <p:tag name="MH_ORDER" val="6"/>
</p:tagLst>
</file>

<file path=ppt/tags/tag47.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5"/>
</p:tagLst>
</file>

<file path=ppt/tags/tag52.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Text"/>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SubTitle"/>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6"/>
</p:tagLst>
</file>

<file path=ppt/tags/tag55.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7"/>
</p:tagLst>
</file>

<file path=ppt/tags/tag56.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8"/>
</p:tagLst>
</file>

<file path=ppt/tags/tag57.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9"/>
</p:tagLst>
</file>

<file path=ppt/tags/tag58.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10"/>
</p:tagLst>
</file>

<file path=ppt/tags/tag59.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Text"/>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SubTitle"/>
  <p:tag name="MH_ORDER" val="3"/>
</p:tagLst>
</file>

<file path=ppt/tags/tag61.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11"/>
</p:tagLst>
</file>

<file path=ppt/tags/tag62.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12"/>
</p:tagLst>
</file>

<file path=ppt/tags/tag63.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13"/>
</p:tagLst>
</file>

<file path=ppt/tags/tag64.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14"/>
</p:tagLst>
</file>

<file path=ppt/tags/tag65.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15"/>
</p:tagLst>
</file>

<file path=ppt/tags/tag66.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Text"/>
  <p:tag name="MH_ORDER" val="2"/>
</p:tagLst>
</file>

<file path=ppt/tags/tag67.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SubTitle"/>
  <p:tag name="MH_ORDER" val="2"/>
</p:tagLst>
</file>

<file path=ppt/tags/tag68.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16"/>
</p:tagLst>
</file>

<file path=ppt/tags/tag69.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17"/>
</p:tagLst>
</file>

<file path=ppt/tags/tag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4"/>
</p:tagLst>
</file>

<file path=ppt/tags/tag70.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18"/>
</p:tagLst>
</file>

<file path=ppt/tags/tag71.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19"/>
</p:tagLst>
</file>

<file path=ppt/tags/tag72.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Other"/>
  <p:tag name="MH_ORDER" val="20"/>
</p:tagLst>
</file>

<file path=ppt/tags/tag73.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Text"/>
  <p:tag name="MH_ORDER" val="4"/>
</p:tagLst>
</file>

<file path=ppt/tags/tag74.xml><?xml version="1.0" encoding="utf-8"?>
<p:tagLst xmlns:a="http://schemas.openxmlformats.org/drawingml/2006/main" xmlns:r="http://schemas.openxmlformats.org/officeDocument/2006/relationships" xmlns:p="http://schemas.openxmlformats.org/presentationml/2006/main">
  <p:tag name="MH" val="20220418222330"/>
  <p:tag name="MH_LIBRARY" val="GRAPHIC"/>
  <p:tag name="MH_TYPE" val="SubTitle"/>
  <p:tag name="MH_ORDER" val="4"/>
</p:tagLst>
</file>

<file path=ppt/tags/tag75.xml><?xml version="1.0" encoding="utf-8"?>
<p:tagLst xmlns:a="http://schemas.openxmlformats.org/drawingml/2006/main" xmlns:r="http://schemas.openxmlformats.org/officeDocument/2006/relationships" xmlns:p="http://schemas.openxmlformats.org/presentationml/2006/main">
  <p:tag name="MH" val="20220418220923"/>
  <p:tag name="MH_LIBRARY" val="GRAPHIC"/>
  <p:tag name="MH_TYPE" val="PageTitle"/>
  <p:tag name="MH_ORDER" val="PageTitle"/>
</p:tagLst>
</file>

<file path=ppt/tags/tag76.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Other"/>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Other"/>
  <p:tag name="MH_ORDER" val="2"/>
</p:tagLst>
</file>

<file path=ppt/tags/tag78.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Other"/>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Other"/>
  <p:tag name="MH_ORDER" val="4"/>
</p:tagLst>
</file>

<file path=ppt/tags/tag81.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Other"/>
  <p:tag name="MH_ORDER" val="5"/>
</p:tagLst>
</file>

<file path=ppt/tags/tag82.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SubTitle"/>
  <p:tag name="MH_ORDER" val="2"/>
</p:tagLst>
</file>

<file path=ppt/tags/tag83.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Other"/>
  <p:tag name="MH_ORDER" val="6"/>
</p:tagLst>
</file>

<file path=ppt/tags/tag84.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Other"/>
  <p:tag name="MH_ORDER" val="7"/>
</p:tagLst>
</file>

<file path=ppt/tags/tag85.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SubTitle"/>
  <p:tag name="MH_ORDER" val="3"/>
</p:tagLst>
</file>

<file path=ppt/tags/tag86.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Other"/>
  <p:tag name="MH_ORDER" val="8"/>
</p:tagLst>
</file>

<file path=ppt/tags/tag87.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Other"/>
  <p:tag name="MH_ORDER" val="9"/>
</p:tagLst>
</file>

<file path=ppt/tags/tag88.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SubTitle"/>
  <p:tag name="MH_ORDER" val="4"/>
</p:tagLst>
</file>

<file path=ppt/tags/tag89.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Other"/>
  <p:tag name="MH_ORDER" val="10"/>
</p:tagLst>
</file>

<file path=ppt/tags/tag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Other"/>
  <p:tag name="MH_ORDER" val="11"/>
</p:tagLst>
</file>

<file path=ppt/tags/tag91.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SubTitle"/>
  <p:tag name="MH_ORDER" val="5"/>
</p:tagLst>
</file>

<file path=ppt/tags/tag92.xml><?xml version="1.0" encoding="utf-8"?>
<p:tagLst xmlns:a="http://schemas.openxmlformats.org/drawingml/2006/main" xmlns:r="http://schemas.openxmlformats.org/officeDocument/2006/relationships" xmlns:p="http://schemas.openxmlformats.org/presentationml/2006/main">
  <p:tag name="MH" val="20220418222933"/>
  <p:tag name="MH_LIBRARY" val="GRAPHIC"/>
  <p:tag name="MH_TYPE" val="PageTitle"/>
  <p:tag name="MH_ORDER" val="PageTitle"/>
</p:tagLst>
</file>

<file path=ppt/tags/tag93.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Other"/>
  <p:tag name="MH_ORDER" val="1"/>
</p:tagLst>
</file>

<file path=ppt/tags/tag94.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Other"/>
  <p:tag name="MH_ORDER" val="2"/>
</p:tagLst>
</file>

<file path=ppt/tags/tag95.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Other"/>
  <p:tag name="MH_ORDER" val="3"/>
</p:tagLst>
</file>

<file path=ppt/tags/tag96.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SubTitle"/>
  <p:tag name="MH_ORDER" val="1"/>
</p:tagLst>
</file>

<file path=ppt/tags/tag97.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Other"/>
  <p:tag name="MH_ORDER" val="4"/>
</p:tagLst>
</file>

<file path=ppt/tags/tag98.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Other"/>
  <p:tag name="MH_ORDER" val="5"/>
</p:tagLst>
</file>

<file path=ppt/tags/tag99.xml><?xml version="1.0" encoding="utf-8"?>
<p:tagLst xmlns:a="http://schemas.openxmlformats.org/drawingml/2006/main" xmlns:r="http://schemas.openxmlformats.org/officeDocument/2006/relationships" xmlns:p="http://schemas.openxmlformats.org/presentationml/2006/main">
  <p:tag name="MH" val="20220911112056"/>
  <p:tag name="MH_LIBRARY" val="GRAPHIC"/>
  <p:tag name="MH_TYPE" val="SubTitle"/>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2331</Words>
  <Application>Microsoft Office PowerPoint</Application>
  <PresentationFormat>宽屏</PresentationFormat>
  <Paragraphs>458</Paragraphs>
  <Slides>51</Slides>
  <Notes>51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51</vt:i4>
      </vt:variant>
    </vt:vector>
  </HeadingPairs>
  <TitlesOfParts>
    <vt:vector size="65" baseType="lpstr">
      <vt:lpstr>DIN-BoldItalic</vt:lpstr>
      <vt:lpstr>方正姚体</vt:lpstr>
      <vt:lpstr>黑体</vt:lpstr>
      <vt:lpstr>华文琥珀</vt:lpstr>
      <vt:lpstr>隶书</vt:lpstr>
      <vt:lpstr>宋体</vt:lpstr>
      <vt:lpstr>微软雅黑</vt:lpstr>
      <vt:lpstr>Agency FB</vt:lpstr>
      <vt:lpstr>Arial</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2017-03-05T08:23:59Z</dcterms:created>
  <dcterms:modified xsi:type="dcterms:W3CDTF">2022-09-11T03:33:33Z</dcterms:modified>
</cp:coreProperties>
</file>