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1"/>
  </p:notesMasterIdLst>
  <p:sldIdLst>
    <p:sldId id="256" r:id="rId2"/>
    <p:sldId id="258" r:id="rId3"/>
    <p:sldId id="261" r:id="rId4"/>
    <p:sldId id="262" r:id="rId5"/>
    <p:sldId id="263" r:id="rId6"/>
    <p:sldId id="339" r:id="rId7"/>
    <p:sldId id="340" r:id="rId8"/>
    <p:sldId id="330" r:id="rId9"/>
    <p:sldId id="338" r:id="rId10"/>
    <p:sldId id="313" r:id="rId11"/>
    <p:sldId id="271" r:id="rId12"/>
    <p:sldId id="331" r:id="rId13"/>
    <p:sldId id="332" r:id="rId14"/>
    <p:sldId id="278" r:id="rId15"/>
    <p:sldId id="314" r:id="rId16"/>
    <p:sldId id="321" r:id="rId17"/>
    <p:sldId id="341" r:id="rId18"/>
    <p:sldId id="333" r:id="rId19"/>
    <p:sldId id="343" r:id="rId20"/>
    <p:sldId id="334" r:id="rId21"/>
    <p:sldId id="345" r:id="rId22"/>
    <p:sldId id="315" r:id="rId23"/>
    <p:sldId id="269" r:id="rId24"/>
    <p:sldId id="268" r:id="rId25"/>
    <p:sldId id="335" r:id="rId26"/>
    <p:sldId id="327" r:id="rId27"/>
    <p:sldId id="336" r:id="rId28"/>
    <p:sldId id="337" r:id="rId29"/>
    <p:sldId id="286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CAE43"/>
    <a:srgbClr val="7FD13B"/>
    <a:srgbClr val="224982"/>
    <a:srgbClr val="254E8B"/>
    <a:srgbClr val="203E6B"/>
    <a:srgbClr val="1D3353"/>
    <a:srgbClr val="FAF9FA"/>
    <a:srgbClr val="F6F6F7"/>
    <a:srgbClr val="F5F5F6"/>
    <a:srgbClr val="F3F2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2337" autoAdjust="0"/>
  </p:normalViewPr>
  <p:slideViewPr>
    <p:cSldViewPr snapToGrid="0">
      <p:cViewPr varScale="1">
        <p:scale>
          <a:sx n="102" d="100"/>
          <a:sy n="102" d="100"/>
        </p:scale>
        <p:origin x="95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BC965D-ACCE-4EDB-8EFD-FE9CE0FE7FBB}" type="datetimeFigureOut">
              <a:rPr lang="zh-CN" altLang="en-US" smtClean="0"/>
              <a:t>2022/9/11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056387-FF3D-4EBF-83F2-CC1A4B798D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1187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56387-FF3D-4EBF-83F2-CC1A4B798D9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2641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56387-FF3D-4EBF-83F2-CC1A4B798D9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2155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56387-FF3D-4EBF-83F2-CC1A4B798D9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7017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056387-FF3D-4EBF-83F2-CC1A4B798D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37127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056387-FF3D-4EBF-83F2-CC1A4B798D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82819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56387-FF3D-4EBF-83F2-CC1A4B798D9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7794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56387-FF3D-4EBF-83F2-CC1A4B798D9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8918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56387-FF3D-4EBF-83F2-CC1A4B798D9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53581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056387-FF3D-4EBF-83F2-CC1A4B798D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303002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056387-FF3D-4EBF-83F2-CC1A4B798D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73054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056387-FF3D-4EBF-83F2-CC1A4B798D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83249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56387-FF3D-4EBF-83F2-CC1A4B798D9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7425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056387-FF3D-4EBF-83F2-CC1A4B798D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837625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056387-FF3D-4EBF-83F2-CC1A4B798D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003878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56387-FF3D-4EBF-83F2-CC1A4B798D9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87086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56387-FF3D-4EBF-83F2-CC1A4B798D9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25694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56387-FF3D-4EBF-83F2-CC1A4B798D9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441562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056387-FF3D-4EBF-83F2-CC1A4B798D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230341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056387-FF3D-4EBF-83F2-CC1A4B798D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953760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056387-FF3D-4EBF-83F2-CC1A4B798D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205282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056387-FF3D-4EBF-83F2-CC1A4B798D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93224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56387-FF3D-4EBF-83F2-CC1A4B798D90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21358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56387-FF3D-4EBF-83F2-CC1A4B798D9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705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56387-FF3D-4EBF-83F2-CC1A4B798D9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8431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56387-FF3D-4EBF-83F2-CC1A4B798D9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7584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056387-FF3D-4EBF-83F2-CC1A4B798D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73009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056387-FF3D-4EBF-83F2-CC1A4B798D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93072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056387-FF3D-4EBF-83F2-CC1A4B798D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63919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056387-FF3D-4EBF-83F2-CC1A4B798D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83114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/>
              <a:t>2022/9/11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64539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/>
              <a:t>2022/9/11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18182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/>
              <a:t>2022/9/11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1548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/>
              <a:t>2022/9/11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172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/>
              <a:t>2022/9/11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925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/>
              <a:t>2022/9/11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4651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/>
              <a:t>2022/9/11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657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/>
              <a:t>2022/9/11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4416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/>
              <a:t>2022/9/11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0973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/>
              <a:t>2022/9/11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898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/>
              <a:t>2022/9/11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8715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CAC9D-4DB1-4C43-9C3D-2A1F320BC312}" type="datetimeFigureOut">
              <a:rPr lang="zh-CN" altLang="en-US" smtClean="0"/>
              <a:t>2022/9/11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1FA538-5F5D-416D-A366-CC78A227FC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073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image" Target="../media/image1.pn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10" Type="http://schemas.openxmlformats.org/officeDocument/2006/relationships/tags" Target="../tags/tag10.xml"/><Relationship Id="rId19" Type="http://schemas.openxmlformats.org/officeDocument/2006/relationships/notesSlide" Target="../notesSlides/notesSlide17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25.xml"/><Relationship Id="rId13" Type="http://schemas.openxmlformats.org/officeDocument/2006/relationships/tags" Target="../tags/tag30.xml"/><Relationship Id="rId18" Type="http://schemas.openxmlformats.org/officeDocument/2006/relationships/tags" Target="../tags/tag35.xml"/><Relationship Id="rId3" Type="http://schemas.openxmlformats.org/officeDocument/2006/relationships/tags" Target="../tags/tag20.xml"/><Relationship Id="rId21" Type="http://schemas.openxmlformats.org/officeDocument/2006/relationships/notesSlide" Target="../notesSlides/notesSlide19.xml"/><Relationship Id="rId7" Type="http://schemas.openxmlformats.org/officeDocument/2006/relationships/tags" Target="../tags/tag24.xml"/><Relationship Id="rId12" Type="http://schemas.openxmlformats.org/officeDocument/2006/relationships/tags" Target="../tags/tag29.xml"/><Relationship Id="rId17" Type="http://schemas.openxmlformats.org/officeDocument/2006/relationships/tags" Target="../tags/tag34.xml"/><Relationship Id="rId2" Type="http://schemas.openxmlformats.org/officeDocument/2006/relationships/tags" Target="../tags/tag19.xml"/><Relationship Id="rId16" Type="http://schemas.openxmlformats.org/officeDocument/2006/relationships/tags" Target="../tags/tag33.xml"/><Relationship Id="rId20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11" Type="http://schemas.openxmlformats.org/officeDocument/2006/relationships/tags" Target="../tags/tag28.xml"/><Relationship Id="rId5" Type="http://schemas.openxmlformats.org/officeDocument/2006/relationships/tags" Target="../tags/tag22.xml"/><Relationship Id="rId15" Type="http://schemas.openxmlformats.org/officeDocument/2006/relationships/tags" Target="../tags/tag32.xml"/><Relationship Id="rId10" Type="http://schemas.openxmlformats.org/officeDocument/2006/relationships/tags" Target="../tags/tag27.xml"/><Relationship Id="rId19" Type="http://schemas.openxmlformats.org/officeDocument/2006/relationships/tags" Target="../tags/tag36.xml"/><Relationship Id="rId4" Type="http://schemas.openxmlformats.org/officeDocument/2006/relationships/tags" Target="../tags/tag21.xml"/><Relationship Id="rId9" Type="http://schemas.openxmlformats.org/officeDocument/2006/relationships/tags" Target="../tags/tag26.xml"/><Relationship Id="rId14" Type="http://schemas.openxmlformats.org/officeDocument/2006/relationships/tags" Target="../tags/tag31.xml"/><Relationship Id="rId2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44.xml"/><Relationship Id="rId3" Type="http://schemas.openxmlformats.org/officeDocument/2006/relationships/tags" Target="../tags/tag39.xml"/><Relationship Id="rId7" Type="http://schemas.openxmlformats.org/officeDocument/2006/relationships/tags" Target="../tags/tag43.xml"/><Relationship Id="rId12" Type="http://schemas.openxmlformats.org/officeDocument/2006/relationships/image" Target="../media/image1.png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tags" Target="../tags/tag42.xml"/><Relationship Id="rId11" Type="http://schemas.openxmlformats.org/officeDocument/2006/relationships/notesSlide" Target="../notesSlides/notesSlide21.xml"/><Relationship Id="rId5" Type="http://schemas.openxmlformats.org/officeDocument/2006/relationships/tags" Target="../tags/tag41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40.xml"/><Relationship Id="rId9" Type="http://schemas.openxmlformats.org/officeDocument/2006/relationships/tags" Target="../tags/tag4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-7938"/>
            <a:ext cx="6227763" cy="346076"/>
          </a:xfrm>
          <a:prstGeom prst="rect">
            <a:avLst/>
          </a:pr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4"/>
          <p:cNvSpPr/>
          <p:nvPr/>
        </p:nvSpPr>
        <p:spPr>
          <a:xfrm>
            <a:off x="5824538" y="-7938"/>
            <a:ext cx="6367462" cy="6865938"/>
          </a:xfrm>
          <a:custGeom>
            <a:avLst/>
            <a:gdLst>
              <a:gd name="connsiteX0" fmla="*/ 0 w 4835611"/>
              <a:gd name="connsiteY0" fmla="*/ 0 h 6858000"/>
              <a:gd name="connsiteX1" fmla="*/ 4835611 w 4835611"/>
              <a:gd name="connsiteY1" fmla="*/ 0 h 6858000"/>
              <a:gd name="connsiteX2" fmla="*/ 4835611 w 4835611"/>
              <a:gd name="connsiteY2" fmla="*/ 6858000 h 6858000"/>
              <a:gd name="connsiteX3" fmla="*/ 0 w 4835611"/>
              <a:gd name="connsiteY3" fmla="*/ 6858000 h 6858000"/>
              <a:gd name="connsiteX4" fmla="*/ 0 w 4835611"/>
              <a:gd name="connsiteY4" fmla="*/ 0 h 6858000"/>
              <a:gd name="connsiteX0" fmla="*/ 0 w 6367849"/>
              <a:gd name="connsiteY0" fmla="*/ 0 h 6866238"/>
              <a:gd name="connsiteX1" fmla="*/ 6367849 w 6367849"/>
              <a:gd name="connsiteY1" fmla="*/ 8238 h 6866238"/>
              <a:gd name="connsiteX2" fmla="*/ 6367849 w 6367849"/>
              <a:gd name="connsiteY2" fmla="*/ 6866238 h 6866238"/>
              <a:gd name="connsiteX3" fmla="*/ 1532238 w 6367849"/>
              <a:gd name="connsiteY3" fmla="*/ 6866238 h 6866238"/>
              <a:gd name="connsiteX4" fmla="*/ 0 w 6367849"/>
              <a:gd name="connsiteY4" fmla="*/ 0 h 6866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7849" h="6866238">
                <a:moveTo>
                  <a:pt x="0" y="0"/>
                </a:moveTo>
                <a:lnTo>
                  <a:pt x="6367849" y="8238"/>
                </a:lnTo>
                <a:lnTo>
                  <a:pt x="6367849" y="6866238"/>
                </a:lnTo>
                <a:lnTo>
                  <a:pt x="1532238" y="6866238"/>
                </a:lnTo>
                <a:lnTo>
                  <a:pt x="0" y="0"/>
                </a:lnTo>
                <a:close/>
              </a:path>
            </a:pathLst>
          </a:custGeom>
          <a:solidFill>
            <a:srgbClr val="224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直角三角形 7"/>
          <p:cNvSpPr/>
          <p:nvPr/>
        </p:nvSpPr>
        <p:spPr bwMode="auto">
          <a:xfrm rot="5136230" flipH="1" flipV="1">
            <a:off x="6661150" y="5140326"/>
            <a:ext cx="403225" cy="374650"/>
          </a:xfrm>
          <a:custGeom>
            <a:avLst/>
            <a:gdLst>
              <a:gd name="connsiteX0" fmla="*/ 0 w 222367"/>
              <a:gd name="connsiteY0" fmla="*/ 179604 h 179604"/>
              <a:gd name="connsiteX1" fmla="*/ 0 w 222367"/>
              <a:gd name="connsiteY1" fmla="*/ 0 h 179604"/>
              <a:gd name="connsiteX2" fmla="*/ 222367 w 222367"/>
              <a:gd name="connsiteY2" fmla="*/ 179604 h 179604"/>
              <a:gd name="connsiteX3" fmla="*/ 0 w 222367"/>
              <a:gd name="connsiteY3" fmla="*/ 179604 h 179604"/>
              <a:gd name="connsiteX0" fmla="*/ 15525 w 237892"/>
              <a:gd name="connsiteY0" fmla="*/ 226175 h 226175"/>
              <a:gd name="connsiteX1" fmla="*/ 0 w 237892"/>
              <a:gd name="connsiteY1" fmla="*/ 0 h 226175"/>
              <a:gd name="connsiteX2" fmla="*/ 237892 w 237892"/>
              <a:gd name="connsiteY2" fmla="*/ 226175 h 226175"/>
              <a:gd name="connsiteX3" fmla="*/ 15525 w 237892"/>
              <a:gd name="connsiteY3" fmla="*/ 226175 h 226175"/>
              <a:gd name="connsiteX0" fmla="*/ 0 w 255970"/>
              <a:gd name="connsiteY0" fmla="*/ 259416 h 259416"/>
              <a:gd name="connsiteX1" fmla="*/ 18078 w 255970"/>
              <a:gd name="connsiteY1" fmla="*/ 0 h 259416"/>
              <a:gd name="connsiteX2" fmla="*/ 255970 w 255970"/>
              <a:gd name="connsiteY2" fmla="*/ 226175 h 259416"/>
              <a:gd name="connsiteX3" fmla="*/ 0 w 255970"/>
              <a:gd name="connsiteY3" fmla="*/ 259416 h 259416"/>
              <a:gd name="connsiteX0" fmla="*/ 0 w 255970"/>
              <a:gd name="connsiteY0" fmla="*/ 152133 h 152133"/>
              <a:gd name="connsiteX1" fmla="*/ 15205 w 255970"/>
              <a:gd name="connsiteY1" fmla="*/ 0 h 152133"/>
              <a:gd name="connsiteX2" fmla="*/ 255970 w 255970"/>
              <a:gd name="connsiteY2" fmla="*/ 118892 h 152133"/>
              <a:gd name="connsiteX3" fmla="*/ 0 w 255970"/>
              <a:gd name="connsiteY3" fmla="*/ 152133 h 152133"/>
              <a:gd name="connsiteX0" fmla="*/ 0 w 255970"/>
              <a:gd name="connsiteY0" fmla="*/ 156141 h 156141"/>
              <a:gd name="connsiteX1" fmla="*/ 15513 w 255970"/>
              <a:gd name="connsiteY1" fmla="*/ 0 h 156141"/>
              <a:gd name="connsiteX2" fmla="*/ 255970 w 255970"/>
              <a:gd name="connsiteY2" fmla="*/ 122900 h 156141"/>
              <a:gd name="connsiteX3" fmla="*/ 0 w 255970"/>
              <a:gd name="connsiteY3" fmla="*/ 156141 h 156141"/>
              <a:gd name="connsiteX0" fmla="*/ 0 w 255970"/>
              <a:gd name="connsiteY0" fmla="*/ 156141 h 156141"/>
              <a:gd name="connsiteX1" fmla="*/ 15513 w 255970"/>
              <a:gd name="connsiteY1" fmla="*/ 0 h 156141"/>
              <a:gd name="connsiteX2" fmla="*/ 255970 w 255970"/>
              <a:gd name="connsiteY2" fmla="*/ 122900 h 156141"/>
              <a:gd name="connsiteX3" fmla="*/ 0 w 255970"/>
              <a:gd name="connsiteY3" fmla="*/ 156141 h 156141"/>
              <a:gd name="connsiteX0" fmla="*/ 0 w 170731"/>
              <a:gd name="connsiteY0" fmla="*/ 156141 h 156141"/>
              <a:gd name="connsiteX1" fmla="*/ 15513 w 170731"/>
              <a:gd name="connsiteY1" fmla="*/ 0 h 156141"/>
              <a:gd name="connsiteX2" fmla="*/ 170731 w 170731"/>
              <a:gd name="connsiteY2" fmla="*/ 130457 h 156141"/>
              <a:gd name="connsiteX3" fmla="*/ 0 w 170731"/>
              <a:gd name="connsiteY3" fmla="*/ 156141 h 156141"/>
              <a:gd name="connsiteX0" fmla="*/ 0 w 170269"/>
              <a:gd name="connsiteY0" fmla="*/ 156141 h 156141"/>
              <a:gd name="connsiteX1" fmla="*/ 15513 w 170269"/>
              <a:gd name="connsiteY1" fmla="*/ 0 h 156141"/>
              <a:gd name="connsiteX2" fmla="*/ 170269 w 170269"/>
              <a:gd name="connsiteY2" fmla="*/ 136468 h 156141"/>
              <a:gd name="connsiteX3" fmla="*/ 0 w 170269"/>
              <a:gd name="connsiteY3" fmla="*/ 156141 h 156141"/>
              <a:gd name="connsiteX0" fmla="*/ 0 w 170423"/>
              <a:gd name="connsiteY0" fmla="*/ 158145 h 158145"/>
              <a:gd name="connsiteX1" fmla="*/ 15667 w 170423"/>
              <a:gd name="connsiteY1" fmla="*/ 0 h 158145"/>
              <a:gd name="connsiteX2" fmla="*/ 170423 w 170423"/>
              <a:gd name="connsiteY2" fmla="*/ 136468 h 158145"/>
              <a:gd name="connsiteX3" fmla="*/ 0 w 170423"/>
              <a:gd name="connsiteY3" fmla="*/ 158145 h 158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0423" h="158145">
                <a:moveTo>
                  <a:pt x="0" y="158145"/>
                </a:moveTo>
                <a:lnTo>
                  <a:pt x="15667" y="0"/>
                </a:lnTo>
                <a:lnTo>
                  <a:pt x="170423" y="136468"/>
                </a:lnTo>
                <a:lnTo>
                  <a:pt x="0" y="158145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任意多边形 20"/>
          <p:cNvSpPr/>
          <p:nvPr/>
        </p:nvSpPr>
        <p:spPr bwMode="auto">
          <a:xfrm>
            <a:off x="6680200" y="5481638"/>
            <a:ext cx="5511800" cy="938212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现代教育技术应用</a:t>
            </a:r>
          </a:p>
        </p:txBody>
      </p:sp>
      <p:sp>
        <p:nvSpPr>
          <p:cNvPr id="22" name="文本框 13"/>
          <p:cNvSpPr txBox="1">
            <a:spLocks noChangeArrowheads="1"/>
          </p:cNvSpPr>
          <p:nvPr/>
        </p:nvSpPr>
        <p:spPr bwMode="auto">
          <a:xfrm>
            <a:off x="2143125" y="3768725"/>
            <a:ext cx="41857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>
                <a:solidFill>
                  <a:srgbClr val="242B3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电子信息工程实验与实训中心</a:t>
            </a:r>
          </a:p>
        </p:txBody>
      </p:sp>
      <p:sp>
        <p:nvSpPr>
          <p:cNvPr id="24" name="文本框 15"/>
          <p:cNvSpPr txBox="1">
            <a:spLocks noChangeArrowheads="1"/>
          </p:cNvSpPr>
          <p:nvPr/>
        </p:nvSpPr>
        <p:spPr bwMode="auto">
          <a:xfrm>
            <a:off x="561604" y="2484438"/>
            <a:ext cx="572464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4800" b="1" dirty="0">
                <a:solidFill>
                  <a:srgbClr val="242B3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思维导图基础及应用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8975" y="92075"/>
            <a:ext cx="249555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064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  <p:bldP spid="22" grpId="0"/>
      <p:bldP spid="2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817664" y="2732642"/>
            <a:ext cx="8722064" cy="1683597"/>
            <a:chOff x="31445" y="161947"/>
            <a:chExt cx="2500824" cy="318131"/>
          </a:xfrm>
          <a:solidFill>
            <a:srgbClr val="5FA326"/>
          </a:solidFill>
        </p:grpSpPr>
        <p:sp>
          <p:nvSpPr>
            <p:cNvPr id="16" name="矩形 15"/>
            <p:cNvSpPr/>
            <p:nvPr/>
          </p:nvSpPr>
          <p:spPr>
            <a:xfrm>
              <a:off x="31445" y="176315"/>
              <a:ext cx="2268640" cy="293086"/>
            </a:xfrm>
            <a:prstGeom prst="rect">
              <a:avLst/>
            </a:prstGeom>
            <a:solidFill>
              <a:srgbClr val="6CAE43"/>
            </a:solidFill>
            <a:ln w="25400" cap="flat" cmpd="sng" algn="ctr">
              <a:solidFill>
                <a:srgbClr val="6CAE43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5400000">
              <a:off x="2257111" y="204921"/>
              <a:ext cx="318131" cy="232184"/>
            </a:xfrm>
            <a:prstGeom prst="triangle">
              <a:avLst/>
            </a:prstGeom>
            <a:solidFill>
              <a:srgbClr val="6CAE43"/>
            </a:solidFill>
            <a:ln w="25400" cap="flat" cmpd="sng" algn="ctr">
              <a:solidFill>
                <a:srgbClr val="6CAE43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18" name="TextBox 8"/>
            <p:cNvSpPr txBox="1"/>
            <p:nvPr/>
          </p:nvSpPr>
          <p:spPr>
            <a:xfrm>
              <a:off x="1086709" y="238997"/>
              <a:ext cx="1244281" cy="122130"/>
            </a:xfrm>
            <a:prstGeom prst="rect">
              <a:avLst/>
            </a:prstGeom>
            <a:solidFill>
              <a:srgbClr val="6CAE43"/>
            </a:solidFill>
            <a:ln>
              <a:solidFill>
                <a:srgbClr val="6CAE43"/>
              </a:solidFill>
            </a:ln>
          </p:spPr>
          <p:txBody>
            <a:bodyPr wrap="none" rtlCol="0">
              <a:spAutoFit/>
            </a:bodyPr>
            <a:lstStyle/>
            <a:p>
              <a:pPr algn="just">
                <a:spcBef>
                  <a:spcPct val="0"/>
                </a:spcBef>
              </a:pPr>
              <a:r>
                <a:rPr lang="en-US" altLang="zh-CN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+mn-lt"/>
                </a:rPr>
                <a:t>Novamind</a:t>
              </a:r>
              <a:r>
                <a:rPr lang="zh-CN" altLang="en-US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+mn-lt"/>
                </a:rPr>
                <a:t>软件介绍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081804" y="1831086"/>
            <a:ext cx="3493221" cy="3493221"/>
            <a:chOff x="267453" y="94709"/>
            <a:chExt cx="454824" cy="454824"/>
          </a:xfrm>
        </p:grpSpPr>
        <p:sp>
          <p:nvSpPr>
            <p:cNvPr id="20" name="椭圆 19"/>
            <p:cNvSpPr/>
            <p:nvPr/>
          </p:nvSpPr>
          <p:spPr>
            <a:xfrm>
              <a:off x="301756" y="114952"/>
              <a:ext cx="390525" cy="395287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43738" y="170570"/>
              <a:ext cx="302255" cy="302255"/>
            </a:xfrm>
            <a:prstGeom prst="ellipse">
              <a:avLst/>
            </a:prstGeom>
            <a:solidFill>
              <a:srgbClr val="6CAE4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24" name="同心圆 23"/>
            <p:cNvSpPr/>
            <p:nvPr/>
          </p:nvSpPr>
          <p:spPr>
            <a:xfrm>
              <a:off x="267453" y="94709"/>
              <a:ext cx="454824" cy="454824"/>
            </a:xfrm>
            <a:prstGeom prst="donut">
              <a:avLst>
                <a:gd name="adj" fmla="val 8567"/>
              </a:avLst>
            </a:prstGeom>
            <a:solidFill>
              <a:sysClr val="window" lastClr="FFFFFF"/>
            </a:solidFill>
            <a:ln w="9525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>
                <a:solidFill>
                  <a:prstClr val="black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25" name="TextBox 9"/>
            <p:cNvSpPr txBox="1"/>
            <p:nvPr/>
          </p:nvSpPr>
          <p:spPr>
            <a:xfrm>
              <a:off x="370583" y="176347"/>
              <a:ext cx="261978" cy="2684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altLang="zh-CN" sz="12800" kern="0" dirty="0">
                  <a:solidFill>
                    <a:prstClr val="white"/>
                  </a:solidFill>
                  <a:latin typeface="Arial"/>
                  <a:ea typeface="方正正中黑简体"/>
                  <a:cs typeface="+mn-ea"/>
                  <a:sym typeface="+mn-lt"/>
                </a:rPr>
                <a:t>02</a:t>
              </a:r>
              <a:endParaRPr lang="zh-CN" altLang="en-US" sz="12800" kern="0" dirty="0">
                <a:solidFill>
                  <a:prstClr val="white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</p:grpSp>
      <p:sp>
        <p:nvSpPr>
          <p:cNvPr id="13" name="任意多边形 12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现代教育技术应用</a:t>
            </a:r>
          </a:p>
        </p:txBody>
      </p:sp>
    </p:spTree>
    <p:extLst>
      <p:ext uri="{BB962C8B-B14F-4D97-AF65-F5344CB8AC3E}">
        <p14:creationId xmlns:p14="http://schemas.microsoft.com/office/powerpoint/2010/main" val="2557656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矩形 84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6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一、软件界面介绍</a:t>
            </a:r>
          </a:p>
        </p:txBody>
      </p:sp>
      <p:sp>
        <p:nvSpPr>
          <p:cNvPr id="87" name="任意多边形 86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现代教育技术应用</a:t>
            </a:r>
          </a:p>
        </p:txBody>
      </p:sp>
      <p:sp>
        <p:nvSpPr>
          <p:cNvPr id="3" name="矩形 2"/>
          <p:cNvSpPr/>
          <p:nvPr/>
        </p:nvSpPr>
        <p:spPr>
          <a:xfrm>
            <a:off x="872836" y="1228453"/>
            <a:ext cx="10319657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安装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Novamind5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需要操作系统已经安装了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Microsoft 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.net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framework4.0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以上版本的组件，如果操作系统中没有安装，可以从微软官网下载安装。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l="1123" r="1250" b="1774"/>
          <a:stretch/>
        </p:blipFill>
        <p:spPr>
          <a:xfrm>
            <a:off x="2755074" y="2784786"/>
            <a:ext cx="6555180" cy="3085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089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矩形 84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6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一、软件界面介绍</a:t>
            </a:r>
          </a:p>
        </p:txBody>
      </p:sp>
      <p:sp>
        <p:nvSpPr>
          <p:cNvPr id="87" name="任意多边形 86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现代教育技术应用</a:t>
            </a:r>
          </a:p>
        </p:txBody>
      </p:sp>
      <p:sp>
        <p:nvSpPr>
          <p:cNvPr id="3" name="矩形 2"/>
          <p:cNvSpPr/>
          <p:nvPr/>
        </p:nvSpPr>
        <p:spPr>
          <a:xfrm>
            <a:off x="3094409" y="2938499"/>
            <a:ext cx="55220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软件安装步骤讲解</a:t>
            </a:r>
          </a:p>
        </p:txBody>
      </p:sp>
    </p:spTree>
    <p:extLst>
      <p:ext uri="{BB962C8B-B14F-4D97-AF65-F5344CB8AC3E}">
        <p14:creationId xmlns:p14="http://schemas.microsoft.com/office/powerpoint/2010/main" val="3970482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矩形 84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6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一、软件界面介绍</a:t>
            </a:r>
          </a:p>
        </p:txBody>
      </p:sp>
      <p:sp>
        <p:nvSpPr>
          <p:cNvPr id="87" name="任意多边形 86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现代教育技术应用</a:t>
            </a:r>
          </a:p>
        </p:txBody>
      </p:sp>
      <p:pic>
        <p:nvPicPr>
          <p:cNvPr id="6" name="图片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2639" y="1710046"/>
            <a:ext cx="6709558" cy="431074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95647" y="1710045"/>
            <a:ext cx="396635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Novamind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的主界面主要由三部分组成，分别是顶部的功能区、左侧的幻灯片区、右侧的工作区，功能区由文件、主页、插入、思维导图设计、视图、演示、格式组成，它们提供了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Novamind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的所有操作功能，幻灯片区是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Novamind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的一个特色，它会根据你的要求，将思维导图的设计步骤以幻灯片的形式记录，完成后可以进行幻灯片的演示。</a:t>
            </a:r>
          </a:p>
        </p:txBody>
      </p:sp>
    </p:spTree>
    <p:extLst>
      <p:ext uri="{BB962C8B-B14F-4D97-AF65-F5344CB8AC3E}">
        <p14:creationId xmlns:p14="http://schemas.microsoft.com/office/powerpoint/2010/main" val="2058061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1635919" y="1825049"/>
            <a:ext cx="651614" cy="651614"/>
            <a:chOff x="4317111" y="1670673"/>
            <a:chExt cx="651614" cy="651614"/>
          </a:xfrm>
        </p:grpSpPr>
        <p:sp>
          <p:nvSpPr>
            <p:cNvPr id="40" name="椭圆 39"/>
            <p:cNvSpPr/>
            <p:nvPr/>
          </p:nvSpPr>
          <p:spPr>
            <a:xfrm>
              <a:off x="4317111" y="1670673"/>
              <a:ext cx="651614" cy="651614"/>
            </a:xfrm>
            <a:prstGeom prst="ellipse">
              <a:avLst/>
            </a:prstGeom>
            <a:solidFill>
              <a:srgbClr val="6CAE43"/>
            </a:solidFill>
            <a:ln w="28575" cap="flat">
              <a:solidFill>
                <a:srgbClr val="6CAE43"/>
              </a:soli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KSO_Shape"/>
            <p:cNvSpPr>
              <a:spLocks/>
            </p:cNvSpPr>
            <p:nvPr/>
          </p:nvSpPr>
          <p:spPr bwMode="auto">
            <a:xfrm>
              <a:off x="4448326" y="1809347"/>
              <a:ext cx="389184" cy="374265"/>
            </a:xfrm>
            <a:custGeom>
              <a:avLst/>
              <a:gdLst/>
              <a:ahLst/>
              <a:cxnLst/>
              <a:rect l="0" t="0" r="r" b="b"/>
              <a:pathLst>
                <a:path w="2217738" h="2133600">
                  <a:moveTo>
                    <a:pt x="264726" y="2054225"/>
                  </a:moveTo>
                  <a:lnTo>
                    <a:pt x="1954996" y="2054225"/>
                  </a:lnTo>
                  <a:lnTo>
                    <a:pt x="1960156" y="2054622"/>
                  </a:lnTo>
                  <a:lnTo>
                    <a:pt x="1964920" y="2055019"/>
                  </a:lnTo>
                  <a:lnTo>
                    <a:pt x="1969286" y="2056210"/>
                  </a:lnTo>
                  <a:lnTo>
                    <a:pt x="1973653" y="2057400"/>
                  </a:lnTo>
                  <a:lnTo>
                    <a:pt x="1978019" y="2058988"/>
                  </a:lnTo>
                  <a:lnTo>
                    <a:pt x="1981989" y="2061369"/>
                  </a:lnTo>
                  <a:lnTo>
                    <a:pt x="1985959" y="2063353"/>
                  </a:lnTo>
                  <a:lnTo>
                    <a:pt x="1989134" y="2066131"/>
                  </a:lnTo>
                  <a:lnTo>
                    <a:pt x="1992310" y="2068910"/>
                  </a:lnTo>
                  <a:lnTo>
                    <a:pt x="1995089" y="2071688"/>
                  </a:lnTo>
                  <a:lnTo>
                    <a:pt x="1997470" y="2074863"/>
                  </a:lnTo>
                  <a:lnTo>
                    <a:pt x="1999455" y="2078435"/>
                  </a:lnTo>
                  <a:lnTo>
                    <a:pt x="2001440" y="2082403"/>
                  </a:lnTo>
                  <a:lnTo>
                    <a:pt x="2002631" y="2085975"/>
                  </a:lnTo>
                  <a:lnTo>
                    <a:pt x="2003028" y="2089944"/>
                  </a:lnTo>
                  <a:lnTo>
                    <a:pt x="2003425" y="2093913"/>
                  </a:lnTo>
                  <a:lnTo>
                    <a:pt x="2003028" y="2098278"/>
                  </a:lnTo>
                  <a:lnTo>
                    <a:pt x="2002631" y="2101850"/>
                  </a:lnTo>
                  <a:lnTo>
                    <a:pt x="2001440" y="2105819"/>
                  </a:lnTo>
                  <a:lnTo>
                    <a:pt x="1999455" y="2108994"/>
                  </a:lnTo>
                  <a:lnTo>
                    <a:pt x="1997470" y="2112566"/>
                  </a:lnTo>
                  <a:lnTo>
                    <a:pt x="1995089" y="2116138"/>
                  </a:lnTo>
                  <a:lnTo>
                    <a:pt x="1992310" y="2119313"/>
                  </a:lnTo>
                  <a:lnTo>
                    <a:pt x="1989134" y="2122091"/>
                  </a:lnTo>
                  <a:lnTo>
                    <a:pt x="1985959" y="2124472"/>
                  </a:lnTo>
                  <a:lnTo>
                    <a:pt x="1981989" y="2126853"/>
                  </a:lnTo>
                  <a:lnTo>
                    <a:pt x="1978019" y="2128838"/>
                  </a:lnTo>
                  <a:lnTo>
                    <a:pt x="1973653" y="2130822"/>
                  </a:lnTo>
                  <a:lnTo>
                    <a:pt x="1969286" y="2132013"/>
                  </a:lnTo>
                  <a:lnTo>
                    <a:pt x="1964920" y="2132806"/>
                  </a:lnTo>
                  <a:lnTo>
                    <a:pt x="1960156" y="2133203"/>
                  </a:lnTo>
                  <a:lnTo>
                    <a:pt x="1954996" y="2133600"/>
                  </a:lnTo>
                  <a:lnTo>
                    <a:pt x="264726" y="2133600"/>
                  </a:lnTo>
                  <a:lnTo>
                    <a:pt x="259566" y="2133203"/>
                  </a:lnTo>
                  <a:lnTo>
                    <a:pt x="254802" y="2132806"/>
                  </a:lnTo>
                  <a:lnTo>
                    <a:pt x="250436" y="2132013"/>
                  </a:lnTo>
                  <a:lnTo>
                    <a:pt x="246069" y="2130822"/>
                  </a:lnTo>
                  <a:lnTo>
                    <a:pt x="241306" y="2128838"/>
                  </a:lnTo>
                  <a:lnTo>
                    <a:pt x="237733" y="2126853"/>
                  </a:lnTo>
                  <a:lnTo>
                    <a:pt x="233763" y="2124472"/>
                  </a:lnTo>
                  <a:lnTo>
                    <a:pt x="230588" y="2122091"/>
                  </a:lnTo>
                  <a:lnTo>
                    <a:pt x="227015" y="2119313"/>
                  </a:lnTo>
                  <a:lnTo>
                    <a:pt x="224236" y="2116138"/>
                  </a:lnTo>
                  <a:lnTo>
                    <a:pt x="222251" y="2112566"/>
                  </a:lnTo>
                  <a:lnTo>
                    <a:pt x="219870" y="2108994"/>
                  </a:lnTo>
                  <a:lnTo>
                    <a:pt x="218282" y="2105819"/>
                  </a:lnTo>
                  <a:lnTo>
                    <a:pt x="217091" y="2101850"/>
                  </a:lnTo>
                  <a:lnTo>
                    <a:pt x="216297" y="2098278"/>
                  </a:lnTo>
                  <a:lnTo>
                    <a:pt x="215900" y="2093913"/>
                  </a:lnTo>
                  <a:lnTo>
                    <a:pt x="216297" y="2089944"/>
                  </a:lnTo>
                  <a:lnTo>
                    <a:pt x="217091" y="2085975"/>
                  </a:lnTo>
                  <a:lnTo>
                    <a:pt x="218282" y="2082403"/>
                  </a:lnTo>
                  <a:lnTo>
                    <a:pt x="219870" y="2078435"/>
                  </a:lnTo>
                  <a:lnTo>
                    <a:pt x="222251" y="2074863"/>
                  </a:lnTo>
                  <a:lnTo>
                    <a:pt x="224236" y="2071688"/>
                  </a:lnTo>
                  <a:lnTo>
                    <a:pt x="227015" y="2068910"/>
                  </a:lnTo>
                  <a:lnTo>
                    <a:pt x="230588" y="2066131"/>
                  </a:lnTo>
                  <a:lnTo>
                    <a:pt x="233763" y="2063353"/>
                  </a:lnTo>
                  <a:lnTo>
                    <a:pt x="237733" y="2061369"/>
                  </a:lnTo>
                  <a:lnTo>
                    <a:pt x="241306" y="2058988"/>
                  </a:lnTo>
                  <a:lnTo>
                    <a:pt x="246069" y="2057400"/>
                  </a:lnTo>
                  <a:lnTo>
                    <a:pt x="250436" y="2056210"/>
                  </a:lnTo>
                  <a:lnTo>
                    <a:pt x="254802" y="2055019"/>
                  </a:lnTo>
                  <a:lnTo>
                    <a:pt x="259566" y="2054622"/>
                  </a:lnTo>
                  <a:lnTo>
                    <a:pt x="264726" y="2054225"/>
                  </a:lnTo>
                  <a:close/>
                  <a:moveTo>
                    <a:pt x="259566" y="1952625"/>
                  </a:moveTo>
                  <a:lnTo>
                    <a:pt x="264726" y="1952625"/>
                  </a:lnTo>
                  <a:lnTo>
                    <a:pt x="1954996" y="1952625"/>
                  </a:lnTo>
                  <a:lnTo>
                    <a:pt x="1960156" y="1952625"/>
                  </a:lnTo>
                  <a:lnTo>
                    <a:pt x="1964920" y="1953423"/>
                  </a:lnTo>
                  <a:lnTo>
                    <a:pt x="1969286" y="1954220"/>
                  </a:lnTo>
                  <a:lnTo>
                    <a:pt x="1973653" y="1955417"/>
                  </a:lnTo>
                  <a:lnTo>
                    <a:pt x="1978019" y="1957411"/>
                  </a:lnTo>
                  <a:lnTo>
                    <a:pt x="1981989" y="1959007"/>
                  </a:lnTo>
                  <a:lnTo>
                    <a:pt x="1985959" y="1961799"/>
                  </a:lnTo>
                  <a:lnTo>
                    <a:pt x="1989134" y="1963793"/>
                  </a:lnTo>
                  <a:lnTo>
                    <a:pt x="1992310" y="1966984"/>
                  </a:lnTo>
                  <a:lnTo>
                    <a:pt x="1995089" y="1970175"/>
                  </a:lnTo>
                  <a:lnTo>
                    <a:pt x="1997470" y="1973366"/>
                  </a:lnTo>
                  <a:lnTo>
                    <a:pt x="1999455" y="1976956"/>
                  </a:lnTo>
                  <a:lnTo>
                    <a:pt x="2001440" y="1980147"/>
                  </a:lnTo>
                  <a:lnTo>
                    <a:pt x="2002631" y="1984136"/>
                  </a:lnTo>
                  <a:lnTo>
                    <a:pt x="2003028" y="1988124"/>
                  </a:lnTo>
                  <a:lnTo>
                    <a:pt x="2003425" y="1992113"/>
                  </a:lnTo>
                  <a:lnTo>
                    <a:pt x="2003028" y="1996501"/>
                  </a:lnTo>
                  <a:lnTo>
                    <a:pt x="2002631" y="2000489"/>
                  </a:lnTo>
                  <a:lnTo>
                    <a:pt x="2001440" y="2004079"/>
                  </a:lnTo>
                  <a:lnTo>
                    <a:pt x="1999455" y="2007669"/>
                  </a:lnTo>
                  <a:lnTo>
                    <a:pt x="1997470" y="2011259"/>
                  </a:lnTo>
                  <a:lnTo>
                    <a:pt x="1995089" y="2014848"/>
                  </a:lnTo>
                  <a:lnTo>
                    <a:pt x="1992310" y="2017641"/>
                  </a:lnTo>
                  <a:lnTo>
                    <a:pt x="1989134" y="2020433"/>
                  </a:lnTo>
                  <a:lnTo>
                    <a:pt x="1985959" y="2023225"/>
                  </a:lnTo>
                  <a:lnTo>
                    <a:pt x="1981989" y="2025219"/>
                  </a:lnTo>
                  <a:lnTo>
                    <a:pt x="1978019" y="2027612"/>
                  </a:lnTo>
                  <a:lnTo>
                    <a:pt x="1973653" y="2028809"/>
                  </a:lnTo>
                  <a:lnTo>
                    <a:pt x="1969286" y="2030006"/>
                  </a:lnTo>
                  <a:lnTo>
                    <a:pt x="1964920" y="2031601"/>
                  </a:lnTo>
                  <a:lnTo>
                    <a:pt x="1960156" y="2032000"/>
                  </a:lnTo>
                  <a:lnTo>
                    <a:pt x="1954996" y="2032000"/>
                  </a:lnTo>
                  <a:lnTo>
                    <a:pt x="264726" y="2032000"/>
                  </a:lnTo>
                  <a:lnTo>
                    <a:pt x="259566" y="2032000"/>
                  </a:lnTo>
                  <a:lnTo>
                    <a:pt x="254802" y="2031601"/>
                  </a:lnTo>
                  <a:lnTo>
                    <a:pt x="250436" y="2030006"/>
                  </a:lnTo>
                  <a:lnTo>
                    <a:pt x="246069" y="2028809"/>
                  </a:lnTo>
                  <a:lnTo>
                    <a:pt x="241306" y="2027612"/>
                  </a:lnTo>
                  <a:lnTo>
                    <a:pt x="237733" y="2025219"/>
                  </a:lnTo>
                  <a:lnTo>
                    <a:pt x="233763" y="2023225"/>
                  </a:lnTo>
                  <a:lnTo>
                    <a:pt x="230588" y="2020433"/>
                  </a:lnTo>
                  <a:lnTo>
                    <a:pt x="227015" y="2017641"/>
                  </a:lnTo>
                  <a:lnTo>
                    <a:pt x="224236" y="2014848"/>
                  </a:lnTo>
                  <a:lnTo>
                    <a:pt x="222251" y="2011259"/>
                  </a:lnTo>
                  <a:lnTo>
                    <a:pt x="219870" y="2007669"/>
                  </a:lnTo>
                  <a:lnTo>
                    <a:pt x="218282" y="2004079"/>
                  </a:lnTo>
                  <a:lnTo>
                    <a:pt x="217091" y="2000489"/>
                  </a:lnTo>
                  <a:lnTo>
                    <a:pt x="216297" y="1996501"/>
                  </a:lnTo>
                  <a:lnTo>
                    <a:pt x="215900" y="1992113"/>
                  </a:lnTo>
                  <a:lnTo>
                    <a:pt x="216297" y="1988124"/>
                  </a:lnTo>
                  <a:lnTo>
                    <a:pt x="217091" y="1984136"/>
                  </a:lnTo>
                  <a:lnTo>
                    <a:pt x="218282" y="1980147"/>
                  </a:lnTo>
                  <a:lnTo>
                    <a:pt x="219870" y="1976956"/>
                  </a:lnTo>
                  <a:lnTo>
                    <a:pt x="222251" y="1973366"/>
                  </a:lnTo>
                  <a:lnTo>
                    <a:pt x="224236" y="1970175"/>
                  </a:lnTo>
                  <a:lnTo>
                    <a:pt x="227015" y="1966984"/>
                  </a:lnTo>
                  <a:lnTo>
                    <a:pt x="230588" y="1963793"/>
                  </a:lnTo>
                  <a:lnTo>
                    <a:pt x="233763" y="1961799"/>
                  </a:lnTo>
                  <a:lnTo>
                    <a:pt x="237733" y="1959007"/>
                  </a:lnTo>
                  <a:lnTo>
                    <a:pt x="241306" y="1957411"/>
                  </a:lnTo>
                  <a:lnTo>
                    <a:pt x="246069" y="1955417"/>
                  </a:lnTo>
                  <a:lnTo>
                    <a:pt x="250436" y="1954220"/>
                  </a:lnTo>
                  <a:lnTo>
                    <a:pt x="254802" y="1953423"/>
                  </a:lnTo>
                  <a:lnTo>
                    <a:pt x="259566" y="1952625"/>
                  </a:lnTo>
                  <a:close/>
                  <a:moveTo>
                    <a:pt x="259566" y="1851025"/>
                  </a:moveTo>
                  <a:lnTo>
                    <a:pt x="264726" y="1851025"/>
                  </a:lnTo>
                  <a:lnTo>
                    <a:pt x="1954996" y="1851025"/>
                  </a:lnTo>
                  <a:lnTo>
                    <a:pt x="1960156" y="1851025"/>
                  </a:lnTo>
                  <a:lnTo>
                    <a:pt x="1964920" y="1851823"/>
                  </a:lnTo>
                  <a:lnTo>
                    <a:pt x="1969286" y="1853019"/>
                  </a:lnTo>
                  <a:lnTo>
                    <a:pt x="1973653" y="1854216"/>
                  </a:lnTo>
                  <a:lnTo>
                    <a:pt x="1978019" y="1855811"/>
                  </a:lnTo>
                  <a:lnTo>
                    <a:pt x="1981989" y="1857806"/>
                  </a:lnTo>
                  <a:lnTo>
                    <a:pt x="1985959" y="1860199"/>
                  </a:lnTo>
                  <a:lnTo>
                    <a:pt x="1989134" y="1862592"/>
                  </a:lnTo>
                  <a:lnTo>
                    <a:pt x="1992310" y="1865783"/>
                  </a:lnTo>
                  <a:lnTo>
                    <a:pt x="1995089" y="1868575"/>
                  </a:lnTo>
                  <a:lnTo>
                    <a:pt x="1997470" y="1871766"/>
                  </a:lnTo>
                  <a:lnTo>
                    <a:pt x="1999455" y="1875356"/>
                  </a:lnTo>
                  <a:lnTo>
                    <a:pt x="2001440" y="1878946"/>
                  </a:lnTo>
                  <a:lnTo>
                    <a:pt x="2002631" y="1882934"/>
                  </a:lnTo>
                  <a:lnTo>
                    <a:pt x="2003028" y="1886923"/>
                  </a:lnTo>
                  <a:lnTo>
                    <a:pt x="2003425" y="1890912"/>
                  </a:lnTo>
                  <a:lnTo>
                    <a:pt x="2003028" y="1895299"/>
                  </a:lnTo>
                  <a:lnTo>
                    <a:pt x="2002631" y="1898889"/>
                  </a:lnTo>
                  <a:lnTo>
                    <a:pt x="2001440" y="1902878"/>
                  </a:lnTo>
                  <a:lnTo>
                    <a:pt x="1999455" y="1906069"/>
                  </a:lnTo>
                  <a:lnTo>
                    <a:pt x="1997470" y="1909659"/>
                  </a:lnTo>
                  <a:lnTo>
                    <a:pt x="1995089" y="1913248"/>
                  </a:lnTo>
                  <a:lnTo>
                    <a:pt x="1992310" y="1916439"/>
                  </a:lnTo>
                  <a:lnTo>
                    <a:pt x="1989134" y="1918833"/>
                  </a:lnTo>
                  <a:lnTo>
                    <a:pt x="1985959" y="1921625"/>
                  </a:lnTo>
                  <a:lnTo>
                    <a:pt x="1981989" y="1924018"/>
                  </a:lnTo>
                  <a:lnTo>
                    <a:pt x="1978019" y="1926012"/>
                  </a:lnTo>
                  <a:lnTo>
                    <a:pt x="1973653" y="1927209"/>
                  </a:lnTo>
                  <a:lnTo>
                    <a:pt x="1969286" y="1928804"/>
                  </a:lnTo>
                  <a:lnTo>
                    <a:pt x="1964920" y="1930001"/>
                  </a:lnTo>
                  <a:lnTo>
                    <a:pt x="1960156" y="1930400"/>
                  </a:lnTo>
                  <a:lnTo>
                    <a:pt x="1954996" y="1930400"/>
                  </a:lnTo>
                  <a:lnTo>
                    <a:pt x="264726" y="1930400"/>
                  </a:lnTo>
                  <a:lnTo>
                    <a:pt x="259566" y="1930400"/>
                  </a:lnTo>
                  <a:lnTo>
                    <a:pt x="254802" y="1930001"/>
                  </a:lnTo>
                  <a:lnTo>
                    <a:pt x="250436" y="1928804"/>
                  </a:lnTo>
                  <a:lnTo>
                    <a:pt x="246069" y="1927209"/>
                  </a:lnTo>
                  <a:lnTo>
                    <a:pt x="241306" y="1926012"/>
                  </a:lnTo>
                  <a:lnTo>
                    <a:pt x="237733" y="1924018"/>
                  </a:lnTo>
                  <a:lnTo>
                    <a:pt x="233763" y="1921625"/>
                  </a:lnTo>
                  <a:lnTo>
                    <a:pt x="230588" y="1918833"/>
                  </a:lnTo>
                  <a:lnTo>
                    <a:pt x="227015" y="1916439"/>
                  </a:lnTo>
                  <a:lnTo>
                    <a:pt x="224236" y="1913248"/>
                  </a:lnTo>
                  <a:lnTo>
                    <a:pt x="222251" y="1909659"/>
                  </a:lnTo>
                  <a:lnTo>
                    <a:pt x="219870" y="1906069"/>
                  </a:lnTo>
                  <a:lnTo>
                    <a:pt x="218282" y="1902878"/>
                  </a:lnTo>
                  <a:lnTo>
                    <a:pt x="217091" y="1898889"/>
                  </a:lnTo>
                  <a:lnTo>
                    <a:pt x="216297" y="1895299"/>
                  </a:lnTo>
                  <a:lnTo>
                    <a:pt x="215900" y="1890912"/>
                  </a:lnTo>
                  <a:lnTo>
                    <a:pt x="216297" y="1886923"/>
                  </a:lnTo>
                  <a:lnTo>
                    <a:pt x="217091" y="1882934"/>
                  </a:lnTo>
                  <a:lnTo>
                    <a:pt x="218282" y="1878946"/>
                  </a:lnTo>
                  <a:lnTo>
                    <a:pt x="219870" y="1875356"/>
                  </a:lnTo>
                  <a:lnTo>
                    <a:pt x="222251" y="1871766"/>
                  </a:lnTo>
                  <a:lnTo>
                    <a:pt x="224236" y="1868575"/>
                  </a:lnTo>
                  <a:lnTo>
                    <a:pt x="227015" y="1865783"/>
                  </a:lnTo>
                  <a:lnTo>
                    <a:pt x="230588" y="1862592"/>
                  </a:lnTo>
                  <a:lnTo>
                    <a:pt x="233763" y="1860199"/>
                  </a:lnTo>
                  <a:lnTo>
                    <a:pt x="237733" y="1857806"/>
                  </a:lnTo>
                  <a:lnTo>
                    <a:pt x="241306" y="1855811"/>
                  </a:lnTo>
                  <a:lnTo>
                    <a:pt x="246069" y="1854216"/>
                  </a:lnTo>
                  <a:lnTo>
                    <a:pt x="250436" y="1853019"/>
                  </a:lnTo>
                  <a:lnTo>
                    <a:pt x="254802" y="1851823"/>
                  </a:lnTo>
                  <a:lnTo>
                    <a:pt x="259566" y="1851025"/>
                  </a:lnTo>
                  <a:close/>
                  <a:moveTo>
                    <a:pt x="558571" y="627063"/>
                  </a:moveTo>
                  <a:lnTo>
                    <a:pt x="563363" y="627063"/>
                  </a:lnTo>
                  <a:lnTo>
                    <a:pt x="568555" y="627063"/>
                  </a:lnTo>
                  <a:lnTo>
                    <a:pt x="573348" y="627461"/>
                  </a:lnTo>
                  <a:lnTo>
                    <a:pt x="578140" y="627858"/>
                  </a:lnTo>
                  <a:lnTo>
                    <a:pt x="582932" y="629449"/>
                  </a:lnTo>
                  <a:lnTo>
                    <a:pt x="591719" y="631835"/>
                  </a:lnTo>
                  <a:lnTo>
                    <a:pt x="600505" y="635413"/>
                  </a:lnTo>
                  <a:lnTo>
                    <a:pt x="608892" y="639787"/>
                  </a:lnTo>
                  <a:lnTo>
                    <a:pt x="616879" y="645354"/>
                  </a:lnTo>
                  <a:lnTo>
                    <a:pt x="624068" y="651318"/>
                  </a:lnTo>
                  <a:lnTo>
                    <a:pt x="631256" y="658475"/>
                  </a:lnTo>
                  <a:lnTo>
                    <a:pt x="637247" y="666030"/>
                  </a:lnTo>
                  <a:lnTo>
                    <a:pt x="642439" y="673584"/>
                  </a:lnTo>
                  <a:lnTo>
                    <a:pt x="647631" y="682730"/>
                  </a:lnTo>
                  <a:lnTo>
                    <a:pt x="651624" y="692272"/>
                  </a:lnTo>
                  <a:lnTo>
                    <a:pt x="654420" y="701815"/>
                  </a:lnTo>
                  <a:lnTo>
                    <a:pt x="656816" y="712153"/>
                  </a:lnTo>
                  <a:lnTo>
                    <a:pt x="658414" y="722491"/>
                  </a:lnTo>
                  <a:lnTo>
                    <a:pt x="658813" y="733625"/>
                  </a:lnTo>
                  <a:lnTo>
                    <a:pt x="658414" y="743962"/>
                  </a:lnTo>
                  <a:lnTo>
                    <a:pt x="656816" y="754698"/>
                  </a:lnTo>
                  <a:lnTo>
                    <a:pt x="654420" y="765036"/>
                  </a:lnTo>
                  <a:lnTo>
                    <a:pt x="651624" y="774976"/>
                  </a:lnTo>
                  <a:lnTo>
                    <a:pt x="647631" y="784122"/>
                  </a:lnTo>
                  <a:lnTo>
                    <a:pt x="642439" y="792869"/>
                  </a:lnTo>
                  <a:lnTo>
                    <a:pt x="637247" y="801219"/>
                  </a:lnTo>
                  <a:lnTo>
                    <a:pt x="631256" y="808774"/>
                  </a:lnTo>
                  <a:lnTo>
                    <a:pt x="624068" y="815533"/>
                  </a:lnTo>
                  <a:lnTo>
                    <a:pt x="616879" y="821498"/>
                  </a:lnTo>
                  <a:lnTo>
                    <a:pt x="608892" y="826667"/>
                  </a:lnTo>
                  <a:lnTo>
                    <a:pt x="600505" y="831438"/>
                  </a:lnTo>
                  <a:lnTo>
                    <a:pt x="591719" y="835017"/>
                  </a:lnTo>
                  <a:lnTo>
                    <a:pt x="582932" y="837800"/>
                  </a:lnTo>
                  <a:lnTo>
                    <a:pt x="578140" y="838595"/>
                  </a:lnTo>
                  <a:lnTo>
                    <a:pt x="573348" y="838993"/>
                  </a:lnTo>
                  <a:lnTo>
                    <a:pt x="568555" y="839390"/>
                  </a:lnTo>
                  <a:lnTo>
                    <a:pt x="563363" y="839788"/>
                  </a:lnTo>
                  <a:lnTo>
                    <a:pt x="558571" y="839390"/>
                  </a:lnTo>
                  <a:lnTo>
                    <a:pt x="553778" y="838993"/>
                  </a:lnTo>
                  <a:lnTo>
                    <a:pt x="548986" y="838595"/>
                  </a:lnTo>
                  <a:lnTo>
                    <a:pt x="544593" y="837800"/>
                  </a:lnTo>
                  <a:lnTo>
                    <a:pt x="535407" y="835017"/>
                  </a:lnTo>
                  <a:lnTo>
                    <a:pt x="526621" y="831438"/>
                  </a:lnTo>
                  <a:lnTo>
                    <a:pt x="518234" y="826667"/>
                  </a:lnTo>
                  <a:lnTo>
                    <a:pt x="510646" y="821498"/>
                  </a:lnTo>
                  <a:lnTo>
                    <a:pt x="503058" y="815533"/>
                  </a:lnTo>
                  <a:lnTo>
                    <a:pt x="496269" y="808774"/>
                  </a:lnTo>
                  <a:lnTo>
                    <a:pt x="492126" y="803549"/>
                  </a:lnTo>
                  <a:lnTo>
                    <a:pt x="492126" y="1749822"/>
                  </a:lnTo>
                  <a:lnTo>
                    <a:pt x="491728" y="1754982"/>
                  </a:lnTo>
                  <a:lnTo>
                    <a:pt x="491331" y="1760141"/>
                  </a:lnTo>
                  <a:lnTo>
                    <a:pt x="490138" y="1764904"/>
                  </a:lnTo>
                  <a:lnTo>
                    <a:pt x="488548" y="1769666"/>
                  </a:lnTo>
                  <a:lnTo>
                    <a:pt x="486957" y="1774825"/>
                  </a:lnTo>
                  <a:lnTo>
                    <a:pt x="484174" y="1778794"/>
                  </a:lnTo>
                  <a:lnTo>
                    <a:pt x="482186" y="1783160"/>
                  </a:lnTo>
                  <a:lnTo>
                    <a:pt x="479006" y="1786732"/>
                  </a:lnTo>
                  <a:lnTo>
                    <a:pt x="475825" y="1789907"/>
                  </a:lnTo>
                  <a:lnTo>
                    <a:pt x="472246" y="1793082"/>
                  </a:lnTo>
                  <a:lnTo>
                    <a:pt x="468271" y="1795860"/>
                  </a:lnTo>
                  <a:lnTo>
                    <a:pt x="464295" y="1797844"/>
                  </a:lnTo>
                  <a:lnTo>
                    <a:pt x="460716" y="1799828"/>
                  </a:lnTo>
                  <a:lnTo>
                    <a:pt x="455945" y="1801019"/>
                  </a:lnTo>
                  <a:lnTo>
                    <a:pt x="451572" y="1801416"/>
                  </a:lnTo>
                  <a:lnTo>
                    <a:pt x="446801" y="1801813"/>
                  </a:lnTo>
                  <a:lnTo>
                    <a:pt x="316391" y="1801813"/>
                  </a:lnTo>
                  <a:lnTo>
                    <a:pt x="312017" y="1801416"/>
                  </a:lnTo>
                  <a:lnTo>
                    <a:pt x="307644" y="1801019"/>
                  </a:lnTo>
                  <a:lnTo>
                    <a:pt x="303270" y="1799828"/>
                  </a:lnTo>
                  <a:lnTo>
                    <a:pt x="298499" y="1797844"/>
                  </a:lnTo>
                  <a:lnTo>
                    <a:pt x="294921" y="1795860"/>
                  </a:lnTo>
                  <a:lnTo>
                    <a:pt x="291343" y="1793082"/>
                  </a:lnTo>
                  <a:lnTo>
                    <a:pt x="287764" y="1789907"/>
                  </a:lnTo>
                  <a:lnTo>
                    <a:pt x="284584" y="1786732"/>
                  </a:lnTo>
                  <a:lnTo>
                    <a:pt x="281403" y="1783160"/>
                  </a:lnTo>
                  <a:lnTo>
                    <a:pt x="279017" y="1778794"/>
                  </a:lnTo>
                  <a:lnTo>
                    <a:pt x="276632" y="1774825"/>
                  </a:lnTo>
                  <a:lnTo>
                    <a:pt x="275041" y="1769666"/>
                  </a:lnTo>
                  <a:lnTo>
                    <a:pt x="273053" y="1764904"/>
                  </a:lnTo>
                  <a:lnTo>
                    <a:pt x="272258" y="1760141"/>
                  </a:lnTo>
                  <a:lnTo>
                    <a:pt x="271463" y="1754982"/>
                  </a:lnTo>
                  <a:lnTo>
                    <a:pt x="271463" y="1749822"/>
                  </a:lnTo>
                  <a:lnTo>
                    <a:pt x="271463" y="803989"/>
                  </a:lnTo>
                  <a:lnTo>
                    <a:pt x="267660" y="808774"/>
                  </a:lnTo>
                  <a:lnTo>
                    <a:pt x="260857" y="815533"/>
                  </a:lnTo>
                  <a:lnTo>
                    <a:pt x="253253" y="821498"/>
                  </a:lnTo>
                  <a:lnTo>
                    <a:pt x="245249" y="826667"/>
                  </a:lnTo>
                  <a:lnTo>
                    <a:pt x="237645" y="831438"/>
                  </a:lnTo>
                  <a:lnTo>
                    <a:pt x="228440" y="835017"/>
                  </a:lnTo>
                  <a:lnTo>
                    <a:pt x="219235" y="837800"/>
                  </a:lnTo>
                  <a:lnTo>
                    <a:pt x="214433" y="838595"/>
                  </a:lnTo>
                  <a:lnTo>
                    <a:pt x="210030" y="838993"/>
                  </a:lnTo>
                  <a:lnTo>
                    <a:pt x="205228" y="839390"/>
                  </a:lnTo>
                  <a:lnTo>
                    <a:pt x="200425" y="839788"/>
                  </a:lnTo>
                  <a:lnTo>
                    <a:pt x="195222" y="839390"/>
                  </a:lnTo>
                  <a:lnTo>
                    <a:pt x="190420" y="838993"/>
                  </a:lnTo>
                  <a:lnTo>
                    <a:pt x="185617" y="838595"/>
                  </a:lnTo>
                  <a:lnTo>
                    <a:pt x="180815" y="837800"/>
                  </a:lnTo>
                  <a:lnTo>
                    <a:pt x="171610" y="835017"/>
                  </a:lnTo>
                  <a:lnTo>
                    <a:pt x="163206" y="831438"/>
                  </a:lnTo>
                  <a:lnTo>
                    <a:pt x="154801" y="826667"/>
                  </a:lnTo>
                  <a:lnTo>
                    <a:pt x="146797" y="821498"/>
                  </a:lnTo>
                  <a:lnTo>
                    <a:pt x="139193" y="815533"/>
                  </a:lnTo>
                  <a:lnTo>
                    <a:pt x="132389" y="808774"/>
                  </a:lnTo>
                  <a:lnTo>
                    <a:pt x="126386" y="801219"/>
                  </a:lnTo>
                  <a:lnTo>
                    <a:pt x="121184" y="792869"/>
                  </a:lnTo>
                  <a:lnTo>
                    <a:pt x="115981" y="784122"/>
                  </a:lnTo>
                  <a:lnTo>
                    <a:pt x="112379" y="774976"/>
                  </a:lnTo>
                  <a:lnTo>
                    <a:pt x="109177" y="765036"/>
                  </a:lnTo>
                  <a:lnTo>
                    <a:pt x="106376" y="754698"/>
                  </a:lnTo>
                  <a:lnTo>
                    <a:pt x="105175" y="743962"/>
                  </a:lnTo>
                  <a:lnTo>
                    <a:pt x="104775" y="733625"/>
                  </a:lnTo>
                  <a:lnTo>
                    <a:pt x="105175" y="722491"/>
                  </a:lnTo>
                  <a:lnTo>
                    <a:pt x="106376" y="712153"/>
                  </a:lnTo>
                  <a:lnTo>
                    <a:pt x="109177" y="701815"/>
                  </a:lnTo>
                  <a:lnTo>
                    <a:pt x="112379" y="692273"/>
                  </a:lnTo>
                  <a:lnTo>
                    <a:pt x="115981" y="682730"/>
                  </a:lnTo>
                  <a:lnTo>
                    <a:pt x="121184" y="673585"/>
                  </a:lnTo>
                  <a:lnTo>
                    <a:pt x="126386" y="666030"/>
                  </a:lnTo>
                  <a:lnTo>
                    <a:pt x="132389" y="658475"/>
                  </a:lnTo>
                  <a:lnTo>
                    <a:pt x="139193" y="651318"/>
                  </a:lnTo>
                  <a:lnTo>
                    <a:pt x="146797" y="645354"/>
                  </a:lnTo>
                  <a:lnTo>
                    <a:pt x="154801" y="639787"/>
                  </a:lnTo>
                  <a:lnTo>
                    <a:pt x="163206" y="635413"/>
                  </a:lnTo>
                  <a:lnTo>
                    <a:pt x="171610" y="631835"/>
                  </a:lnTo>
                  <a:lnTo>
                    <a:pt x="180815" y="629449"/>
                  </a:lnTo>
                  <a:lnTo>
                    <a:pt x="185617" y="627859"/>
                  </a:lnTo>
                  <a:lnTo>
                    <a:pt x="190420" y="627461"/>
                  </a:lnTo>
                  <a:lnTo>
                    <a:pt x="195222" y="627063"/>
                  </a:lnTo>
                  <a:lnTo>
                    <a:pt x="197222" y="627063"/>
                  </a:lnTo>
                  <a:lnTo>
                    <a:pt x="200394" y="627063"/>
                  </a:lnTo>
                  <a:lnTo>
                    <a:pt x="200425" y="627063"/>
                  </a:lnTo>
                  <a:lnTo>
                    <a:pt x="205228" y="627063"/>
                  </a:lnTo>
                  <a:lnTo>
                    <a:pt x="558570" y="627063"/>
                  </a:lnTo>
                  <a:lnTo>
                    <a:pt x="558571" y="627063"/>
                  </a:lnTo>
                  <a:close/>
                  <a:moveTo>
                    <a:pt x="922944" y="627063"/>
                  </a:moveTo>
                  <a:lnTo>
                    <a:pt x="927696" y="627063"/>
                  </a:lnTo>
                  <a:lnTo>
                    <a:pt x="932449" y="627063"/>
                  </a:lnTo>
                  <a:lnTo>
                    <a:pt x="932450" y="627063"/>
                  </a:lnTo>
                  <a:lnTo>
                    <a:pt x="1286688" y="627063"/>
                  </a:lnTo>
                  <a:lnTo>
                    <a:pt x="1286689" y="627063"/>
                  </a:lnTo>
                  <a:lnTo>
                    <a:pt x="1291432" y="627063"/>
                  </a:lnTo>
                  <a:lnTo>
                    <a:pt x="1296174" y="627063"/>
                  </a:lnTo>
                  <a:lnTo>
                    <a:pt x="1300917" y="627461"/>
                  </a:lnTo>
                  <a:lnTo>
                    <a:pt x="1306054" y="627858"/>
                  </a:lnTo>
                  <a:lnTo>
                    <a:pt x="1310402" y="629449"/>
                  </a:lnTo>
                  <a:lnTo>
                    <a:pt x="1319492" y="631835"/>
                  </a:lnTo>
                  <a:lnTo>
                    <a:pt x="1328187" y="635413"/>
                  </a:lnTo>
                  <a:lnTo>
                    <a:pt x="1336486" y="639787"/>
                  </a:lnTo>
                  <a:lnTo>
                    <a:pt x="1343995" y="645353"/>
                  </a:lnTo>
                  <a:lnTo>
                    <a:pt x="1351504" y="651318"/>
                  </a:lnTo>
                  <a:lnTo>
                    <a:pt x="1357828" y="658475"/>
                  </a:lnTo>
                  <a:lnTo>
                    <a:pt x="1364151" y="666030"/>
                  </a:lnTo>
                  <a:lnTo>
                    <a:pt x="1369684" y="673584"/>
                  </a:lnTo>
                  <a:lnTo>
                    <a:pt x="1374427" y="682729"/>
                  </a:lnTo>
                  <a:lnTo>
                    <a:pt x="1378379" y="692272"/>
                  </a:lnTo>
                  <a:lnTo>
                    <a:pt x="1381541" y="701815"/>
                  </a:lnTo>
                  <a:lnTo>
                    <a:pt x="1383912" y="712153"/>
                  </a:lnTo>
                  <a:lnTo>
                    <a:pt x="1385493" y="722491"/>
                  </a:lnTo>
                  <a:lnTo>
                    <a:pt x="1385888" y="733624"/>
                  </a:lnTo>
                  <a:lnTo>
                    <a:pt x="1385493" y="743962"/>
                  </a:lnTo>
                  <a:lnTo>
                    <a:pt x="1383912" y="754698"/>
                  </a:lnTo>
                  <a:lnTo>
                    <a:pt x="1381541" y="765036"/>
                  </a:lnTo>
                  <a:lnTo>
                    <a:pt x="1378379" y="774976"/>
                  </a:lnTo>
                  <a:lnTo>
                    <a:pt x="1374427" y="784122"/>
                  </a:lnTo>
                  <a:lnTo>
                    <a:pt x="1369684" y="792869"/>
                  </a:lnTo>
                  <a:lnTo>
                    <a:pt x="1364151" y="801219"/>
                  </a:lnTo>
                  <a:lnTo>
                    <a:pt x="1357828" y="808774"/>
                  </a:lnTo>
                  <a:lnTo>
                    <a:pt x="1351504" y="815533"/>
                  </a:lnTo>
                  <a:lnTo>
                    <a:pt x="1343995" y="821498"/>
                  </a:lnTo>
                  <a:lnTo>
                    <a:pt x="1336486" y="826667"/>
                  </a:lnTo>
                  <a:lnTo>
                    <a:pt x="1328187" y="831438"/>
                  </a:lnTo>
                  <a:lnTo>
                    <a:pt x="1319492" y="835017"/>
                  </a:lnTo>
                  <a:lnTo>
                    <a:pt x="1310402" y="837800"/>
                  </a:lnTo>
                  <a:lnTo>
                    <a:pt x="1306054" y="838595"/>
                  </a:lnTo>
                  <a:lnTo>
                    <a:pt x="1300917" y="838993"/>
                  </a:lnTo>
                  <a:lnTo>
                    <a:pt x="1296174" y="839390"/>
                  </a:lnTo>
                  <a:lnTo>
                    <a:pt x="1291432" y="839788"/>
                  </a:lnTo>
                  <a:lnTo>
                    <a:pt x="1286689" y="839390"/>
                  </a:lnTo>
                  <a:lnTo>
                    <a:pt x="1281946" y="838993"/>
                  </a:lnTo>
                  <a:lnTo>
                    <a:pt x="1277204" y="838595"/>
                  </a:lnTo>
                  <a:lnTo>
                    <a:pt x="1272066" y="837800"/>
                  </a:lnTo>
                  <a:lnTo>
                    <a:pt x="1263371" y="835017"/>
                  </a:lnTo>
                  <a:lnTo>
                    <a:pt x="1254676" y="831438"/>
                  </a:lnTo>
                  <a:lnTo>
                    <a:pt x="1246377" y="826667"/>
                  </a:lnTo>
                  <a:lnTo>
                    <a:pt x="1238473" y="821498"/>
                  </a:lnTo>
                  <a:lnTo>
                    <a:pt x="1231754" y="815533"/>
                  </a:lnTo>
                  <a:lnTo>
                    <a:pt x="1224640" y="808774"/>
                  </a:lnTo>
                  <a:lnTo>
                    <a:pt x="1219201" y="802275"/>
                  </a:lnTo>
                  <a:lnTo>
                    <a:pt x="1219201" y="1749822"/>
                  </a:lnTo>
                  <a:lnTo>
                    <a:pt x="1218804" y="1754982"/>
                  </a:lnTo>
                  <a:lnTo>
                    <a:pt x="1218407" y="1760141"/>
                  </a:lnTo>
                  <a:lnTo>
                    <a:pt x="1216820" y="1764904"/>
                  </a:lnTo>
                  <a:lnTo>
                    <a:pt x="1215629" y="1769666"/>
                  </a:lnTo>
                  <a:lnTo>
                    <a:pt x="1213248" y="1774825"/>
                  </a:lnTo>
                  <a:lnTo>
                    <a:pt x="1211263" y="1778794"/>
                  </a:lnTo>
                  <a:lnTo>
                    <a:pt x="1208485" y="1783160"/>
                  </a:lnTo>
                  <a:lnTo>
                    <a:pt x="1206104" y="1786732"/>
                  </a:lnTo>
                  <a:lnTo>
                    <a:pt x="1202532" y="1789907"/>
                  </a:lnTo>
                  <a:lnTo>
                    <a:pt x="1198960" y="1793082"/>
                  </a:lnTo>
                  <a:lnTo>
                    <a:pt x="1195388" y="1795860"/>
                  </a:lnTo>
                  <a:lnTo>
                    <a:pt x="1191420" y="1797844"/>
                  </a:lnTo>
                  <a:lnTo>
                    <a:pt x="1187451" y="1799828"/>
                  </a:lnTo>
                  <a:lnTo>
                    <a:pt x="1183085" y="1801019"/>
                  </a:lnTo>
                  <a:lnTo>
                    <a:pt x="1178720" y="1801416"/>
                  </a:lnTo>
                  <a:lnTo>
                    <a:pt x="1173957" y="1801813"/>
                  </a:lnTo>
                  <a:lnTo>
                    <a:pt x="1043385" y="1801813"/>
                  </a:lnTo>
                  <a:lnTo>
                    <a:pt x="1038622" y="1801416"/>
                  </a:lnTo>
                  <a:lnTo>
                    <a:pt x="1034257" y="1801019"/>
                  </a:lnTo>
                  <a:lnTo>
                    <a:pt x="1030288" y="1799828"/>
                  </a:lnTo>
                  <a:lnTo>
                    <a:pt x="1025922" y="1797844"/>
                  </a:lnTo>
                  <a:lnTo>
                    <a:pt x="1021954" y="1795860"/>
                  </a:lnTo>
                  <a:lnTo>
                    <a:pt x="1018382" y="1793082"/>
                  </a:lnTo>
                  <a:lnTo>
                    <a:pt x="1015207" y="1789907"/>
                  </a:lnTo>
                  <a:lnTo>
                    <a:pt x="1012032" y="1786732"/>
                  </a:lnTo>
                  <a:lnTo>
                    <a:pt x="1008857" y="1783160"/>
                  </a:lnTo>
                  <a:lnTo>
                    <a:pt x="1006079" y="1778794"/>
                  </a:lnTo>
                  <a:lnTo>
                    <a:pt x="1004094" y="1774825"/>
                  </a:lnTo>
                  <a:lnTo>
                    <a:pt x="1002110" y="1769666"/>
                  </a:lnTo>
                  <a:lnTo>
                    <a:pt x="1000522" y="1764904"/>
                  </a:lnTo>
                  <a:lnTo>
                    <a:pt x="999729" y="1760141"/>
                  </a:lnTo>
                  <a:lnTo>
                    <a:pt x="998935" y="1754982"/>
                  </a:lnTo>
                  <a:lnTo>
                    <a:pt x="998538" y="1749822"/>
                  </a:lnTo>
                  <a:lnTo>
                    <a:pt x="998538" y="804112"/>
                  </a:lnTo>
                  <a:lnTo>
                    <a:pt x="994628" y="808774"/>
                  </a:lnTo>
                  <a:lnTo>
                    <a:pt x="987895" y="815533"/>
                  </a:lnTo>
                  <a:lnTo>
                    <a:pt x="980766" y="821498"/>
                  </a:lnTo>
                  <a:lnTo>
                    <a:pt x="972846" y="826667"/>
                  </a:lnTo>
                  <a:lnTo>
                    <a:pt x="964529" y="831438"/>
                  </a:lnTo>
                  <a:lnTo>
                    <a:pt x="955816" y="835017"/>
                  </a:lnTo>
                  <a:lnTo>
                    <a:pt x="947103" y="837800"/>
                  </a:lnTo>
                  <a:lnTo>
                    <a:pt x="942350" y="838595"/>
                  </a:lnTo>
                  <a:lnTo>
                    <a:pt x="937598" y="838993"/>
                  </a:lnTo>
                  <a:lnTo>
                    <a:pt x="932449" y="839390"/>
                  </a:lnTo>
                  <a:lnTo>
                    <a:pt x="927696" y="839788"/>
                  </a:lnTo>
                  <a:lnTo>
                    <a:pt x="922944" y="839390"/>
                  </a:lnTo>
                  <a:lnTo>
                    <a:pt x="918191" y="838993"/>
                  </a:lnTo>
                  <a:lnTo>
                    <a:pt x="913439" y="838595"/>
                  </a:lnTo>
                  <a:lnTo>
                    <a:pt x="909082" y="837800"/>
                  </a:lnTo>
                  <a:lnTo>
                    <a:pt x="899577" y="835017"/>
                  </a:lnTo>
                  <a:lnTo>
                    <a:pt x="890864" y="831438"/>
                  </a:lnTo>
                  <a:lnTo>
                    <a:pt x="882547" y="826667"/>
                  </a:lnTo>
                  <a:lnTo>
                    <a:pt x="875419" y="821498"/>
                  </a:lnTo>
                  <a:lnTo>
                    <a:pt x="867894" y="815533"/>
                  </a:lnTo>
                  <a:lnTo>
                    <a:pt x="861161" y="808774"/>
                  </a:lnTo>
                  <a:lnTo>
                    <a:pt x="855220" y="801219"/>
                  </a:lnTo>
                  <a:lnTo>
                    <a:pt x="849280" y="792869"/>
                  </a:lnTo>
                  <a:lnTo>
                    <a:pt x="844923" y="784122"/>
                  </a:lnTo>
                  <a:lnTo>
                    <a:pt x="840567" y="774976"/>
                  </a:lnTo>
                  <a:lnTo>
                    <a:pt x="837398" y="765036"/>
                  </a:lnTo>
                  <a:lnTo>
                    <a:pt x="835418" y="754698"/>
                  </a:lnTo>
                  <a:lnTo>
                    <a:pt x="834230" y="743962"/>
                  </a:lnTo>
                  <a:lnTo>
                    <a:pt x="833438" y="733625"/>
                  </a:lnTo>
                  <a:lnTo>
                    <a:pt x="834230" y="722491"/>
                  </a:lnTo>
                  <a:lnTo>
                    <a:pt x="835418" y="712153"/>
                  </a:lnTo>
                  <a:lnTo>
                    <a:pt x="837398" y="701815"/>
                  </a:lnTo>
                  <a:lnTo>
                    <a:pt x="840567" y="692272"/>
                  </a:lnTo>
                  <a:lnTo>
                    <a:pt x="844923" y="682729"/>
                  </a:lnTo>
                  <a:lnTo>
                    <a:pt x="849280" y="673584"/>
                  </a:lnTo>
                  <a:lnTo>
                    <a:pt x="855220" y="666030"/>
                  </a:lnTo>
                  <a:lnTo>
                    <a:pt x="861161" y="658475"/>
                  </a:lnTo>
                  <a:lnTo>
                    <a:pt x="867894" y="651318"/>
                  </a:lnTo>
                  <a:lnTo>
                    <a:pt x="875419" y="645354"/>
                  </a:lnTo>
                  <a:lnTo>
                    <a:pt x="882547" y="639787"/>
                  </a:lnTo>
                  <a:lnTo>
                    <a:pt x="890864" y="635413"/>
                  </a:lnTo>
                  <a:lnTo>
                    <a:pt x="899577" y="631835"/>
                  </a:lnTo>
                  <a:lnTo>
                    <a:pt x="909082" y="629449"/>
                  </a:lnTo>
                  <a:lnTo>
                    <a:pt x="913439" y="627858"/>
                  </a:lnTo>
                  <a:lnTo>
                    <a:pt x="918191" y="627461"/>
                  </a:lnTo>
                  <a:lnTo>
                    <a:pt x="922944" y="627063"/>
                  </a:lnTo>
                  <a:close/>
                  <a:moveTo>
                    <a:pt x="1650227" y="627063"/>
                  </a:moveTo>
                  <a:lnTo>
                    <a:pt x="1654970" y="627063"/>
                  </a:lnTo>
                  <a:lnTo>
                    <a:pt x="1659712" y="627063"/>
                  </a:lnTo>
                  <a:lnTo>
                    <a:pt x="1659713" y="627063"/>
                  </a:lnTo>
                  <a:lnTo>
                    <a:pt x="2013555" y="627063"/>
                  </a:lnTo>
                  <a:lnTo>
                    <a:pt x="2013556" y="627063"/>
                  </a:lnTo>
                  <a:lnTo>
                    <a:pt x="2018705" y="627063"/>
                  </a:lnTo>
                  <a:lnTo>
                    <a:pt x="2023457" y="627063"/>
                  </a:lnTo>
                  <a:lnTo>
                    <a:pt x="2028210" y="627461"/>
                  </a:lnTo>
                  <a:lnTo>
                    <a:pt x="2032566" y="627858"/>
                  </a:lnTo>
                  <a:lnTo>
                    <a:pt x="2037319" y="629449"/>
                  </a:lnTo>
                  <a:lnTo>
                    <a:pt x="2046824" y="631834"/>
                  </a:lnTo>
                  <a:lnTo>
                    <a:pt x="2055141" y="635413"/>
                  </a:lnTo>
                  <a:lnTo>
                    <a:pt x="2063458" y="639787"/>
                  </a:lnTo>
                  <a:lnTo>
                    <a:pt x="2071378" y="645353"/>
                  </a:lnTo>
                  <a:lnTo>
                    <a:pt x="2078507" y="651318"/>
                  </a:lnTo>
                  <a:lnTo>
                    <a:pt x="2085240" y="658475"/>
                  </a:lnTo>
                  <a:lnTo>
                    <a:pt x="2091181" y="666029"/>
                  </a:lnTo>
                  <a:lnTo>
                    <a:pt x="2096725" y="673584"/>
                  </a:lnTo>
                  <a:lnTo>
                    <a:pt x="2101478" y="682729"/>
                  </a:lnTo>
                  <a:lnTo>
                    <a:pt x="2105438" y="692272"/>
                  </a:lnTo>
                  <a:lnTo>
                    <a:pt x="2109003" y="701815"/>
                  </a:lnTo>
                  <a:lnTo>
                    <a:pt x="2110983" y="712153"/>
                  </a:lnTo>
                  <a:lnTo>
                    <a:pt x="2112567" y="722491"/>
                  </a:lnTo>
                  <a:lnTo>
                    <a:pt x="2112963" y="733624"/>
                  </a:lnTo>
                  <a:lnTo>
                    <a:pt x="2112567" y="743962"/>
                  </a:lnTo>
                  <a:lnTo>
                    <a:pt x="2110983" y="754698"/>
                  </a:lnTo>
                  <a:lnTo>
                    <a:pt x="2109003" y="765036"/>
                  </a:lnTo>
                  <a:lnTo>
                    <a:pt x="2105438" y="774976"/>
                  </a:lnTo>
                  <a:lnTo>
                    <a:pt x="2101478" y="784122"/>
                  </a:lnTo>
                  <a:lnTo>
                    <a:pt x="2096725" y="792869"/>
                  </a:lnTo>
                  <a:lnTo>
                    <a:pt x="2091181" y="801219"/>
                  </a:lnTo>
                  <a:lnTo>
                    <a:pt x="2085240" y="808774"/>
                  </a:lnTo>
                  <a:lnTo>
                    <a:pt x="2078507" y="815533"/>
                  </a:lnTo>
                  <a:lnTo>
                    <a:pt x="2071378" y="821498"/>
                  </a:lnTo>
                  <a:lnTo>
                    <a:pt x="2063458" y="826667"/>
                  </a:lnTo>
                  <a:lnTo>
                    <a:pt x="2055141" y="831438"/>
                  </a:lnTo>
                  <a:lnTo>
                    <a:pt x="2046824" y="835017"/>
                  </a:lnTo>
                  <a:lnTo>
                    <a:pt x="2037319" y="837800"/>
                  </a:lnTo>
                  <a:lnTo>
                    <a:pt x="2032566" y="838595"/>
                  </a:lnTo>
                  <a:lnTo>
                    <a:pt x="2028210" y="838993"/>
                  </a:lnTo>
                  <a:lnTo>
                    <a:pt x="2023457" y="839390"/>
                  </a:lnTo>
                  <a:lnTo>
                    <a:pt x="2018705" y="839788"/>
                  </a:lnTo>
                  <a:lnTo>
                    <a:pt x="2013556" y="839390"/>
                  </a:lnTo>
                  <a:lnTo>
                    <a:pt x="2008407" y="838993"/>
                  </a:lnTo>
                  <a:lnTo>
                    <a:pt x="2004051" y="838595"/>
                  </a:lnTo>
                  <a:lnTo>
                    <a:pt x="1999298" y="837800"/>
                  </a:lnTo>
                  <a:lnTo>
                    <a:pt x="1990189" y="835017"/>
                  </a:lnTo>
                  <a:lnTo>
                    <a:pt x="1981872" y="831438"/>
                  </a:lnTo>
                  <a:lnTo>
                    <a:pt x="1973556" y="826667"/>
                  </a:lnTo>
                  <a:lnTo>
                    <a:pt x="1965635" y="821498"/>
                  </a:lnTo>
                  <a:lnTo>
                    <a:pt x="1958110" y="815533"/>
                  </a:lnTo>
                  <a:lnTo>
                    <a:pt x="1951773" y="808774"/>
                  </a:lnTo>
                  <a:lnTo>
                    <a:pt x="1946276" y="802221"/>
                  </a:lnTo>
                  <a:lnTo>
                    <a:pt x="1946276" y="1749822"/>
                  </a:lnTo>
                  <a:lnTo>
                    <a:pt x="1946276" y="1754982"/>
                  </a:lnTo>
                  <a:lnTo>
                    <a:pt x="1945481" y="1760141"/>
                  </a:lnTo>
                  <a:lnTo>
                    <a:pt x="1944686" y="1764904"/>
                  </a:lnTo>
                  <a:lnTo>
                    <a:pt x="1943095" y="1769666"/>
                  </a:lnTo>
                  <a:lnTo>
                    <a:pt x="1941107" y="1774825"/>
                  </a:lnTo>
                  <a:lnTo>
                    <a:pt x="1939119" y="1778794"/>
                  </a:lnTo>
                  <a:lnTo>
                    <a:pt x="1936336" y="1783160"/>
                  </a:lnTo>
                  <a:lnTo>
                    <a:pt x="1933156" y="1786732"/>
                  </a:lnTo>
                  <a:lnTo>
                    <a:pt x="1930372" y="1789907"/>
                  </a:lnTo>
                  <a:lnTo>
                    <a:pt x="1926794" y="1793082"/>
                  </a:lnTo>
                  <a:lnTo>
                    <a:pt x="1923216" y="1795860"/>
                  </a:lnTo>
                  <a:lnTo>
                    <a:pt x="1919240" y="1797844"/>
                  </a:lnTo>
                  <a:lnTo>
                    <a:pt x="1914866" y="1799828"/>
                  </a:lnTo>
                  <a:lnTo>
                    <a:pt x="1910493" y="1801019"/>
                  </a:lnTo>
                  <a:lnTo>
                    <a:pt x="1906119" y="1801416"/>
                  </a:lnTo>
                  <a:lnTo>
                    <a:pt x="1901746" y="1801813"/>
                  </a:lnTo>
                  <a:lnTo>
                    <a:pt x="1770541" y="1801813"/>
                  </a:lnTo>
                  <a:lnTo>
                    <a:pt x="1766167" y="1801416"/>
                  </a:lnTo>
                  <a:lnTo>
                    <a:pt x="1761794" y="1801019"/>
                  </a:lnTo>
                  <a:lnTo>
                    <a:pt x="1757420" y="1799828"/>
                  </a:lnTo>
                  <a:lnTo>
                    <a:pt x="1753444" y="1797844"/>
                  </a:lnTo>
                  <a:lnTo>
                    <a:pt x="1749468" y="1795860"/>
                  </a:lnTo>
                  <a:lnTo>
                    <a:pt x="1745493" y="1793082"/>
                  </a:lnTo>
                  <a:lnTo>
                    <a:pt x="1741914" y="1789907"/>
                  </a:lnTo>
                  <a:lnTo>
                    <a:pt x="1738734" y="1786732"/>
                  </a:lnTo>
                  <a:lnTo>
                    <a:pt x="1735950" y="1783160"/>
                  </a:lnTo>
                  <a:lnTo>
                    <a:pt x="1733565" y="1778794"/>
                  </a:lnTo>
                  <a:lnTo>
                    <a:pt x="1731179" y="1774825"/>
                  </a:lnTo>
                  <a:lnTo>
                    <a:pt x="1729191" y="1769666"/>
                  </a:lnTo>
                  <a:lnTo>
                    <a:pt x="1727999" y="1764904"/>
                  </a:lnTo>
                  <a:lnTo>
                    <a:pt x="1726408" y="1760141"/>
                  </a:lnTo>
                  <a:lnTo>
                    <a:pt x="1726011" y="1754982"/>
                  </a:lnTo>
                  <a:lnTo>
                    <a:pt x="1725613" y="1749822"/>
                  </a:lnTo>
                  <a:lnTo>
                    <a:pt x="1725613" y="803700"/>
                  </a:lnTo>
                  <a:lnTo>
                    <a:pt x="1721366" y="808774"/>
                  </a:lnTo>
                  <a:lnTo>
                    <a:pt x="1714647" y="815533"/>
                  </a:lnTo>
                  <a:lnTo>
                    <a:pt x="1707928" y="821498"/>
                  </a:lnTo>
                  <a:lnTo>
                    <a:pt x="1700024" y="826667"/>
                  </a:lnTo>
                  <a:lnTo>
                    <a:pt x="1691725" y="831438"/>
                  </a:lnTo>
                  <a:lnTo>
                    <a:pt x="1683030" y="835017"/>
                  </a:lnTo>
                  <a:lnTo>
                    <a:pt x="1673940" y="837800"/>
                  </a:lnTo>
                  <a:lnTo>
                    <a:pt x="1669197" y="838595"/>
                  </a:lnTo>
                  <a:lnTo>
                    <a:pt x="1664455" y="838993"/>
                  </a:lnTo>
                  <a:lnTo>
                    <a:pt x="1659712" y="839390"/>
                  </a:lnTo>
                  <a:lnTo>
                    <a:pt x="1654970" y="839788"/>
                  </a:lnTo>
                  <a:lnTo>
                    <a:pt x="1650227" y="839390"/>
                  </a:lnTo>
                  <a:lnTo>
                    <a:pt x="1645484" y="838993"/>
                  </a:lnTo>
                  <a:lnTo>
                    <a:pt x="1640347" y="838595"/>
                  </a:lnTo>
                  <a:lnTo>
                    <a:pt x="1635604" y="837800"/>
                  </a:lnTo>
                  <a:lnTo>
                    <a:pt x="1626909" y="835017"/>
                  </a:lnTo>
                  <a:lnTo>
                    <a:pt x="1618214" y="831438"/>
                  </a:lnTo>
                  <a:lnTo>
                    <a:pt x="1609915" y="826667"/>
                  </a:lnTo>
                  <a:lnTo>
                    <a:pt x="1602011" y="821498"/>
                  </a:lnTo>
                  <a:lnTo>
                    <a:pt x="1594897" y="815533"/>
                  </a:lnTo>
                  <a:lnTo>
                    <a:pt x="1588178" y="808774"/>
                  </a:lnTo>
                  <a:lnTo>
                    <a:pt x="1581855" y="801219"/>
                  </a:lnTo>
                  <a:lnTo>
                    <a:pt x="1576717" y="792869"/>
                  </a:lnTo>
                  <a:lnTo>
                    <a:pt x="1571974" y="784122"/>
                  </a:lnTo>
                  <a:lnTo>
                    <a:pt x="1568022" y="774976"/>
                  </a:lnTo>
                  <a:lnTo>
                    <a:pt x="1564860" y="765036"/>
                  </a:lnTo>
                  <a:lnTo>
                    <a:pt x="1562094" y="754698"/>
                  </a:lnTo>
                  <a:lnTo>
                    <a:pt x="1560908" y="743962"/>
                  </a:lnTo>
                  <a:lnTo>
                    <a:pt x="1560513" y="733624"/>
                  </a:lnTo>
                  <a:lnTo>
                    <a:pt x="1560908" y="722491"/>
                  </a:lnTo>
                  <a:lnTo>
                    <a:pt x="1562094" y="712153"/>
                  </a:lnTo>
                  <a:lnTo>
                    <a:pt x="1564860" y="701815"/>
                  </a:lnTo>
                  <a:lnTo>
                    <a:pt x="1568022" y="692272"/>
                  </a:lnTo>
                  <a:lnTo>
                    <a:pt x="1571974" y="682729"/>
                  </a:lnTo>
                  <a:lnTo>
                    <a:pt x="1576717" y="673584"/>
                  </a:lnTo>
                  <a:lnTo>
                    <a:pt x="1581855" y="666029"/>
                  </a:lnTo>
                  <a:lnTo>
                    <a:pt x="1588178" y="658475"/>
                  </a:lnTo>
                  <a:lnTo>
                    <a:pt x="1594897" y="651318"/>
                  </a:lnTo>
                  <a:lnTo>
                    <a:pt x="1602011" y="645353"/>
                  </a:lnTo>
                  <a:lnTo>
                    <a:pt x="1609915" y="639787"/>
                  </a:lnTo>
                  <a:lnTo>
                    <a:pt x="1618214" y="635413"/>
                  </a:lnTo>
                  <a:lnTo>
                    <a:pt x="1626909" y="631834"/>
                  </a:lnTo>
                  <a:lnTo>
                    <a:pt x="1635604" y="629449"/>
                  </a:lnTo>
                  <a:lnTo>
                    <a:pt x="1640347" y="627858"/>
                  </a:lnTo>
                  <a:lnTo>
                    <a:pt x="1645484" y="627461"/>
                  </a:lnTo>
                  <a:lnTo>
                    <a:pt x="1650227" y="627063"/>
                  </a:lnTo>
                  <a:close/>
                  <a:moveTo>
                    <a:pt x="1109068" y="0"/>
                  </a:moveTo>
                  <a:lnTo>
                    <a:pt x="1663204" y="293093"/>
                  </a:lnTo>
                  <a:lnTo>
                    <a:pt x="2217738" y="585788"/>
                  </a:lnTo>
                  <a:lnTo>
                    <a:pt x="1109068" y="585788"/>
                  </a:lnTo>
                  <a:lnTo>
                    <a:pt x="0" y="585788"/>
                  </a:lnTo>
                  <a:lnTo>
                    <a:pt x="554534" y="293093"/>
                  </a:lnTo>
                  <a:lnTo>
                    <a:pt x="110906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造字工房悦黑（非商用）常规体"/>
                <a:ea typeface="+mn-ea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968796" y="1825051"/>
            <a:ext cx="651614" cy="651614"/>
            <a:chOff x="5033812" y="3301037"/>
            <a:chExt cx="651614" cy="651614"/>
          </a:xfrm>
        </p:grpSpPr>
        <p:sp>
          <p:nvSpPr>
            <p:cNvPr id="43" name="椭圆 42"/>
            <p:cNvSpPr/>
            <p:nvPr/>
          </p:nvSpPr>
          <p:spPr>
            <a:xfrm>
              <a:off x="5033812" y="3301037"/>
              <a:ext cx="651614" cy="651614"/>
            </a:xfrm>
            <a:prstGeom prst="ellipse">
              <a:avLst/>
            </a:prstGeom>
            <a:solidFill>
              <a:srgbClr val="6CAE43"/>
            </a:solidFill>
            <a:ln w="28575" cap="flat">
              <a:solidFill>
                <a:srgbClr val="6CAE43"/>
              </a:soli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KSO_Shape"/>
            <p:cNvSpPr>
              <a:spLocks/>
            </p:cNvSpPr>
            <p:nvPr/>
          </p:nvSpPr>
          <p:spPr bwMode="auto">
            <a:xfrm>
              <a:off x="5169350" y="3458615"/>
              <a:ext cx="418598" cy="285346"/>
            </a:xfrm>
            <a:custGeom>
              <a:avLst/>
              <a:gdLst/>
              <a:ahLst/>
              <a:cxnLst/>
              <a:rect l="0" t="0" r="r" b="b"/>
              <a:pathLst>
                <a:path w="2608263" h="1778000">
                  <a:moveTo>
                    <a:pt x="1956693" y="381000"/>
                  </a:moveTo>
                  <a:lnTo>
                    <a:pt x="1966217" y="381397"/>
                  </a:lnTo>
                  <a:lnTo>
                    <a:pt x="1975740" y="382192"/>
                  </a:lnTo>
                  <a:lnTo>
                    <a:pt x="1986057" y="382986"/>
                  </a:lnTo>
                  <a:lnTo>
                    <a:pt x="1995581" y="384575"/>
                  </a:lnTo>
                  <a:lnTo>
                    <a:pt x="2005501" y="386562"/>
                  </a:lnTo>
                  <a:lnTo>
                    <a:pt x="2015819" y="388548"/>
                  </a:lnTo>
                  <a:lnTo>
                    <a:pt x="2025739" y="391726"/>
                  </a:lnTo>
                  <a:lnTo>
                    <a:pt x="2035263" y="394904"/>
                  </a:lnTo>
                  <a:lnTo>
                    <a:pt x="2045580" y="398876"/>
                  </a:lnTo>
                  <a:lnTo>
                    <a:pt x="2055500" y="403246"/>
                  </a:lnTo>
                  <a:lnTo>
                    <a:pt x="2065421" y="408807"/>
                  </a:lnTo>
                  <a:lnTo>
                    <a:pt x="2075738" y="414766"/>
                  </a:lnTo>
                  <a:lnTo>
                    <a:pt x="2101927" y="438998"/>
                  </a:lnTo>
                  <a:lnTo>
                    <a:pt x="2143990" y="446149"/>
                  </a:lnTo>
                  <a:lnTo>
                    <a:pt x="2147958" y="448929"/>
                  </a:lnTo>
                  <a:lnTo>
                    <a:pt x="2151926" y="452107"/>
                  </a:lnTo>
                  <a:lnTo>
                    <a:pt x="2155497" y="455683"/>
                  </a:lnTo>
                  <a:lnTo>
                    <a:pt x="2158672" y="459655"/>
                  </a:lnTo>
                  <a:lnTo>
                    <a:pt x="2161847" y="464025"/>
                  </a:lnTo>
                  <a:lnTo>
                    <a:pt x="2164624" y="468395"/>
                  </a:lnTo>
                  <a:lnTo>
                    <a:pt x="2169783" y="477531"/>
                  </a:lnTo>
                  <a:lnTo>
                    <a:pt x="2173751" y="485874"/>
                  </a:lnTo>
                  <a:lnTo>
                    <a:pt x="2176529" y="493024"/>
                  </a:lnTo>
                  <a:lnTo>
                    <a:pt x="2179306" y="499380"/>
                  </a:lnTo>
                  <a:lnTo>
                    <a:pt x="2182878" y="516064"/>
                  </a:lnTo>
                  <a:lnTo>
                    <a:pt x="2186052" y="532749"/>
                  </a:lnTo>
                  <a:lnTo>
                    <a:pt x="2188036" y="549433"/>
                  </a:lnTo>
                  <a:lnTo>
                    <a:pt x="2189623" y="565720"/>
                  </a:lnTo>
                  <a:lnTo>
                    <a:pt x="2190417" y="582008"/>
                  </a:lnTo>
                  <a:lnTo>
                    <a:pt x="2190814" y="598692"/>
                  </a:lnTo>
                  <a:lnTo>
                    <a:pt x="2190814" y="615376"/>
                  </a:lnTo>
                  <a:lnTo>
                    <a:pt x="2190417" y="632855"/>
                  </a:lnTo>
                  <a:lnTo>
                    <a:pt x="2190020" y="642389"/>
                  </a:lnTo>
                  <a:lnTo>
                    <a:pt x="2188830" y="656293"/>
                  </a:lnTo>
                  <a:lnTo>
                    <a:pt x="2185259" y="692840"/>
                  </a:lnTo>
                  <a:lnTo>
                    <a:pt x="2183671" y="711908"/>
                  </a:lnTo>
                  <a:lnTo>
                    <a:pt x="2182878" y="730578"/>
                  </a:lnTo>
                  <a:lnTo>
                    <a:pt x="2182084" y="746468"/>
                  </a:lnTo>
                  <a:lnTo>
                    <a:pt x="2182481" y="753221"/>
                  </a:lnTo>
                  <a:lnTo>
                    <a:pt x="2182878" y="758386"/>
                  </a:lnTo>
                  <a:lnTo>
                    <a:pt x="2183671" y="765139"/>
                  </a:lnTo>
                  <a:lnTo>
                    <a:pt x="2184862" y="771098"/>
                  </a:lnTo>
                  <a:lnTo>
                    <a:pt x="2186449" y="775865"/>
                  </a:lnTo>
                  <a:lnTo>
                    <a:pt x="2188433" y="779837"/>
                  </a:lnTo>
                  <a:lnTo>
                    <a:pt x="2192798" y="787782"/>
                  </a:lnTo>
                  <a:lnTo>
                    <a:pt x="2195179" y="792152"/>
                  </a:lnTo>
                  <a:lnTo>
                    <a:pt x="2198353" y="798508"/>
                  </a:lnTo>
                  <a:lnTo>
                    <a:pt x="2200734" y="804069"/>
                  </a:lnTo>
                  <a:lnTo>
                    <a:pt x="2202719" y="810028"/>
                  </a:lnTo>
                  <a:lnTo>
                    <a:pt x="2204306" y="815987"/>
                  </a:lnTo>
                  <a:lnTo>
                    <a:pt x="2205496" y="822343"/>
                  </a:lnTo>
                  <a:lnTo>
                    <a:pt x="2206687" y="829096"/>
                  </a:lnTo>
                  <a:lnTo>
                    <a:pt x="2207480" y="835452"/>
                  </a:lnTo>
                  <a:lnTo>
                    <a:pt x="2207877" y="842205"/>
                  </a:lnTo>
                  <a:lnTo>
                    <a:pt x="2207877" y="848561"/>
                  </a:lnTo>
                  <a:lnTo>
                    <a:pt x="2207480" y="862465"/>
                  </a:lnTo>
                  <a:lnTo>
                    <a:pt x="2206290" y="875177"/>
                  </a:lnTo>
                  <a:lnTo>
                    <a:pt x="2204306" y="887889"/>
                  </a:lnTo>
                  <a:lnTo>
                    <a:pt x="2202321" y="899806"/>
                  </a:lnTo>
                  <a:lnTo>
                    <a:pt x="2199544" y="913312"/>
                  </a:lnTo>
                  <a:lnTo>
                    <a:pt x="2197560" y="920463"/>
                  </a:lnTo>
                  <a:lnTo>
                    <a:pt x="2195179" y="927613"/>
                  </a:lnTo>
                  <a:lnTo>
                    <a:pt x="2192798" y="934367"/>
                  </a:lnTo>
                  <a:lnTo>
                    <a:pt x="2190020" y="941517"/>
                  </a:lnTo>
                  <a:lnTo>
                    <a:pt x="2186846" y="947873"/>
                  </a:lnTo>
                  <a:lnTo>
                    <a:pt x="2183275" y="953037"/>
                  </a:lnTo>
                  <a:lnTo>
                    <a:pt x="2181291" y="955818"/>
                  </a:lnTo>
                  <a:lnTo>
                    <a:pt x="2178909" y="958201"/>
                  </a:lnTo>
                  <a:lnTo>
                    <a:pt x="2176132" y="960188"/>
                  </a:lnTo>
                  <a:lnTo>
                    <a:pt x="2173354" y="961777"/>
                  </a:lnTo>
                  <a:lnTo>
                    <a:pt x="2167799" y="965749"/>
                  </a:lnTo>
                  <a:lnTo>
                    <a:pt x="2162243" y="968530"/>
                  </a:lnTo>
                  <a:lnTo>
                    <a:pt x="2156291" y="971708"/>
                  </a:lnTo>
                  <a:lnTo>
                    <a:pt x="2151133" y="975283"/>
                  </a:lnTo>
                  <a:lnTo>
                    <a:pt x="2147958" y="977269"/>
                  </a:lnTo>
                  <a:lnTo>
                    <a:pt x="2145974" y="979653"/>
                  </a:lnTo>
                  <a:lnTo>
                    <a:pt x="2143593" y="982434"/>
                  </a:lnTo>
                  <a:lnTo>
                    <a:pt x="2142006" y="985612"/>
                  </a:lnTo>
                  <a:lnTo>
                    <a:pt x="2139625" y="990379"/>
                  </a:lnTo>
                  <a:lnTo>
                    <a:pt x="2137641" y="995543"/>
                  </a:lnTo>
                  <a:lnTo>
                    <a:pt x="2136450" y="1000707"/>
                  </a:lnTo>
                  <a:lnTo>
                    <a:pt x="2135260" y="1005871"/>
                  </a:lnTo>
                  <a:lnTo>
                    <a:pt x="2134466" y="1011433"/>
                  </a:lnTo>
                  <a:lnTo>
                    <a:pt x="2133673" y="1016597"/>
                  </a:lnTo>
                  <a:lnTo>
                    <a:pt x="2132879" y="1028514"/>
                  </a:lnTo>
                  <a:lnTo>
                    <a:pt x="2132085" y="1039637"/>
                  </a:lnTo>
                  <a:lnTo>
                    <a:pt x="2131292" y="1051158"/>
                  </a:lnTo>
                  <a:lnTo>
                    <a:pt x="2130895" y="1056719"/>
                  </a:lnTo>
                  <a:lnTo>
                    <a:pt x="2130101" y="1061883"/>
                  </a:lnTo>
                  <a:lnTo>
                    <a:pt x="2128911" y="1067445"/>
                  </a:lnTo>
                  <a:lnTo>
                    <a:pt x="2127721" y="1072212"/>
                  </a:lnTo>
                  <a:lnTo>
                    <a:pt x="2125736" y="1078170"/>
                  </a:lnTo>
                  <a:lnTo>
                    <a:pt x="2123355" y="1082937"/>
                  </a:lnTo>
                  <a:lnTo>
                    <a:pt x="2120578" y="1087307"/>
                  </a:lnTo>
                  <a:lnTo>
                    <a:pt x="2117800" y="1091280"/>
                  </a:lnTo>
                  <a:lnTo>
                    <a:pt x="2112245" y="1098430"/>
                  </a:lnTo>
                  <a:lnTo>
                    <a:pt x="2106293" y="1105183"/>
                  </a:lnTo>
                  <a:lnTo>
                    <a:pt x="2103515" y="1109156"/>
                  </a:lnTo>
                  <a:lnTo>
                    <a:pt x="2101134" y="1112731"/>
                  </a:lnTo>
                  <a:lnTo>
                    <a:pt x="2098356" y="1116703"/>
                  </a:lnTo>
                  <a:lnTo>
                    <a:pt x="2096372" y="1121470"/>
                  </a:lnTo>
                  <a:lnTo>
                    <a:pt x="2093991" y="1126237"/>
                  </a:lnTo>
                  <a:lnTo>
                    <a:pt x="2092801" y="1131799"/>
                  </a:lnTo>
                  <a:lnTo>
                    <a:pt x="2091610" y="1138155"/>
                  </a:lnTo>
                  <a:lnTo>
                    <a:pt x="2090817" y="1145305"/>
                  </a:lnTo>
                  <a:lnTo>
                    <a:pt x="2127721" y="1150470"/>
                  </a:lnTo>
                  <a:lnTo>
                    <a:pt x="2138435" y="1173907"/>
                  </a:lnTo>
                  <a:lnTo>
                    <a:pt x="2144783" y="1187016"/>
                  </a:lnTo>
                  <a:lnTo>
                    <a:pt x="2152323" y="1201317"/>
                  </a:lnTo>
                  <a:lnTo>
                    <a:pt x="2159863" y="1214426"/>
                  </a:lnTo>
                  <a:lnTo>
                    <a:pt x="2163831" y="1220782"/>
                  </a:lnTo>
                  <a:lnTo>
                    <a:pt x="2167799" y="1226741"/>
                  </a:lnTo>
                  <a:lnTo>
                    <a:pt x="2171767" y="1231905"/>
                  </a:lnTo>
                  <a:lnTo>
                    <a:pt x="2175735" y="1236672"/>
                  </a:lnTo>
                  <a:lnTo>
                    <a:pt x="2180497" y="1240645"/>
                  </a:lnTo>
                  <a:lnTo>
                    <a:pt x="2184862" y="1243823"/>
                  </a:lnTo>
                  <a:lnTo>
                    <a:pt x="2241606" y="1259713"/>
                  </a:lnTo>
                  <a:lnTo>
                    <a:pt x="2293192" y="1281164"/>
                  </a:lnTo>
                  <a:lnTo>
                    <a:pt x="2345572" y="1303807"/>
                  </a:lnTo>
                  <a:lnTo>
                    <a:pt x="2397951" y="1326053"/>
                  </a:lnTo>
                  <a:lnTo>
                    <a:pt x="2449140" y="1347902"/>
                  </a:lnTo>
                  <a:lnTo>
                    <a:pt x="2461045" y="1352669"/>
                  </a:lnTo>
                  <a:lnTo>
                    <a:pt x="2472552" y="1356641"/>
                  </a:lnTo>
                  <a:lnTo>
                    <a:pt x="2496361" y="1365381"/>
                  </a:lnTo>
                  <a:lnTo>
                    <a:pt x="2519773" y="1373723"/>
                  </a:lnTo>
                  <a:lnTo>
                    <a:pt x="2530884" y="1378093"/>
                  </a:lnTo>
                  <a:lnTo>
                    <a:pt x="2541995" y="1382860"/>
                  </a:lnTo>
                  <a:lnTo>
                    <a:pt x="2552312" y="1388421"/>
                  </a:lnTo>
                  <a:lnTo>
                    <a:pt x="2562233" y="1394380"/>
                  </a:lnTo>
                  <a:lnTo>
                    <a:pt x="2566597" y="1397558"/>
                  </a:lnTo>
                  <a:lnTo>
                    <a:pt x="2571756" y="1400736"/>
                  </a:lnTo>
                  <a:lnTo>
                    <a:pt x="2576121" y="1404311"/>
                  </a:lnTo>
                  <a:lnTo>
                    <a:pt x="2580089" y="1407886"/>
                  </a:lnTo>
                  <a:lnTo>
                    <a:pt x="2584057" y="1411859"/>
                  </a:lnTo>
                  <a:lnTo>
                    <a:pt x="2587629" y="1416228"/>
                  </a:lnTo>
                  <a:lnTo>
                    <a:pt x="2591200" y="1420598"/>
                  </a:lnTo>
                  <a:lnTo>
                    <a:pt x="2594375" y="1425365"/>
                  </a:lnTo>
                  <a:lnTo>
                    <a:pt x="2597946" y="1430132"/>
                  </a:lnTo>
                  <a:lnTo>
                    <a:pt x="2600723" y="1435296"/>
                  </a:lnTo>
                  <a:lnTo>
                    <a:pt x="2603105" y="1440858"/>
                  </a:lnTo>
                  <a:lnTo>
                    <a:pt x="2605089" y="1446817"/>
                  </a:lnTo>
                  <a:lnTo>
                    <a:pt x="2605485" y="1465487"/>
                  </a:lnTo>
                  <a:lnTo>
                    <a:pt x="2605882" y="1488528"/>
                  </a:lnTo>
                  <a:lnTo>
                    <a:pt x="2607073" y="1542951"/>
                  </a:lnTo>
                  <a:lnTo>
                    <a:pt x="2608263" y="1599757"/>
                  </a:lnTo>
                  <a:lnTo>
                    <a:pt x="2608263" y="1625975"/>
                  </a:lnTo>
                  <a:lnTo>
                    <a:pt x="2608263" y="1649413"/>
                  </a:lnTo>
                  <a:lnTo>
                    <a:pt x="2308271" y="1649413"/>
                  </a:lnTo>
                  <a:lnTo>
                    <a:pt x="2307081" y="1594196"/>
                  </a:lnTo>
                  <a:lnTo>
                    <a:pt x="2305493" y="1538581"/>
                  </a:lnTo>
                  <a:lnTo>
                    <a:pt x="2305097" y="1494486"/>
                  </a:lnTo>
                  <a:lnTo>
                    <a:pt x="2305097" y="1482172"/>
                  </a:lnTo>
                  <a:lnTo>
                    <a:pt x="2301129" y="1470651"/>
                  </a:lnTo>
                  <a:lnTo>
                    <a:pt x="2297557" y="1461117"/>
                  </a:lnTo>
                  <a:lnTo>
                    <a:pt x="2293986" y="1451981"/>
                  </a:lnTo>
                  <a:lnTo>
                    <a:pt x="2289224" y="1443241"/>
                  </a:lnTo>
                  <a:lnTo>
                    <a:pt x="2284859" y="1434899"/>
                  </a:lnTo>
                  <a:lnTo>
                    <a:pt x="2280097" y="1426954"/>
                  </a:lnTo>
                  <a:lnTo>
                    <a:pt x="2275335" y="1419406"/>
                  </a:lnTo>
                  <a:lnTo>
                    <a:pt x="2270177" y="1411859"/>
                  </a:lnTo>
                  <a:lnTo>
                    <a:pt x="2264621" y="1405106"/>
                  </a:lnTo>
                  <a:lnTo>
                    <a:pt x="2258669" y="1398352"/>
                  </a:lnTo>
                  <a:lnTo>
                    <a:pt x="2252717" y="1391996"/>
                  </a:lnTo>
                  <a:lnTo>
                    <a:pt x="2246765" y="1386435"/>
                  </a:lnTo>
                  <a:lnTo>
                    <a:pt x="2240416" y="1380079"/>
                  </a:lnTo>
                  <a:lnTo>
                    <a:pt x="2234067" y="1374915"/>
                  </a:lnTo>
                  <a:lnTo>
                    <a:pt x="2226924" y="1369750"/>
                  </a:lnTo>
                  <a:lnTo>
                    <a:pt x="2220178" y="1364983"/>
                  </a:lnTo>
                  <a:lnTo>
                    <a:pt x="2213433" y="1360217"/>
                  </a:lnTo>
                  <a:lnTo>
                    <a:pt x="2206290" y="1355450"/>
                  </a:lnTo>
                  <a:lnTo>
                    <a:pt x="2198750" y="1351080"/>
                  </a:lnTo>
                  <a:lnTo>
                    <a:pt x="2184465" y="1343532"/>
                  </a:lnTo>
                  <a:lnTo>
                    <a:pt x="2169386" y="1336382"/>
                  </a:lnTo>
                  <a:lnTo>
                    <a:pt x="2154307" y="1330026"/>
                  </a:lnTo>
                  <a:lnTo>
                    <a:pt x="2139228" y="1323670"/>
                  </a:lnTo>
                  <a:lnTo>
                    <a:pt x="2124546" y="1318108"/>
                  </a:lnTo>
                  <a:lnTo>
                    <a:pt x="2095578" y="1307780"/>
                  </a:lnTo>
                  <a:lnTo>
                    <a:pt x="2067405" y="1297849"/>
                  </a:lnTo>
                  <a:lnTo>
                    <a:pt x="2053913" y="1293082"/>
                  </a:lnTo>
                  <a:lnTo>
                    <a:pt x="2041215" y="1287917"/>
                  </a:lnTo>
                  <a:lnTo>
                    <a:pt x="1985264" y="1263685"/>
                  </a:lnTo>
                  <a:lnTo>
                    <a:pt x="1926932" y="1239056"/>
                  </a:lnTo>
                  <a:lnTo>
                    <a:pt x="1840427" y="1202112"/>
                  </a:lnTo>
                  <a:lnTo>
                    <a:pt x="1797571" y="1183441"/>
                  </a:lnTo>
                  <a:lnTo>
                    <a:pt x="1755111" y="1166359"/>
                  </a:lnTo>
                  <a:lnTo>
                    <a:pt x="1762651" y="1150470"/>
                  </a:lnTo>
                  <a:lnTo>
                    <a:pt x="1790031" y="1143716"/>
                  </a:lnTo>
                  <a:lnTo>
                    <a:pt x="1788047" y="1138155"/>
                  </a:lnTo>
                  <a:lnTo>
                    <a:pt x="1786460" y="1132196"/>
                  </a:lnTo>
                  <a:lnTo>
                    <a:pt x="1784873" y="1127429"/>
                  </a:lnTo>
                  <a:lnTo>
                    <a:pt x="1782492" y="1123457"/>
                  </a:lnTo>
                  <a:lnTo>
                    <a:pt x="1780111" y="1119484"/>
                  </a:lnTo>
                  <a:lnTo>
                    <a:pt x="1777730" y="1115909"/>
                  </a:lnTo>
                  <a:lnTo>
                    <a:pt x="1772571" y="1109950"/>
                  </a:lnTo>
                  <a:lnTo>
                    <a:pt x="1767413" y="1103594"/>
                  </a:lnTo>
                  <a:lnTo>
                    <a:pt x="1762254" y="1097636"/>
                  </a:lnTo>
                  <a:lnTo>
                    <a:pt x="1759476" y="1094458"/>
                  </a:lnTo>
                  <a:lnTo>
                    <a:pt x="1757095" y="1091280"/>
                  </a:lnTo>
                  <a:lnTo>
                    <a:pt x="1755111" y="1087307"/>
                  </a:lnTo>
                  <a:lnTo>
                    <a:pt x="1753524" y="1082937"/>
                  </a:lnTo>
                  <a:lnTo>
                    <a:pt x="1743207" y="973694"/>
                  </a:lnTo>
                  <a:lnTo>
                    <a:pt x="1743207" y="974091"/>
                  </a:lnTo>
                  <a:lnTo>
                    <a:pt x="1742413" y="974091"/>
                  </a:lnTo>
                  <a:lnTo>
                    <a:pt x="1739636" y="973694"/>
                  </a:lnTo>
                  <a:lnTo>
                    <a:pt x="1730112" y="972105"/>
                  </a:lnTo>
                  <a:lnTo>
                    <a:pt x="1720985" y="969324"/>
                  </a:lnTo>
                  <a:lnTo>
                    <a:pt x="1717414" y="968133"/>
                  </a:lnTo>
                  <a:lnTo>
                    <a:pt x="1715033" y="967338"/>
                  </a:lnTo>
                  <a:lnTo>
                    <a:pt x="1711065" y="963763"/>
                  </a:lnTo>
                  <a:lnTo>
                    <a:pt x="1707097" y="960188"/>
                  </a:lnTo>
                  <a:lnTo>
                    <a:pt x="1703129" y="955818"/>
                  </a:lnTo>
                  <a:lnTo>
                    <a:pt x="1699954" y="950654"/>
                  </a:lnTo>
                  <a:lnTo>
                    <a:pt x="1697177" y="945490"/>
                  </a:lnTo>
                  <a:lnTo>
                    <a:pt x="1694399" y="939531"/>
                  </a:lnTo>
                  <a:lnTo>
                    <a:pt x="1692018" y="932778"/>
                  </a:lnTo>
                  <a:lnTo>
                    <a:pt x="1689637" y="926422"/>
                  </a:lnTo>
                  <a:lnTo>
                    <a:pt x="1688050" y="919668"/>
                  </a:lnTo>
                  <a:lnTo>
                    <a:pt x="1686066" y="912518"/>
                  </a:lnTo>
                  <a:lnTo>
                    <a:pt x="1683288" y="897423"/>
                  </a:lnTo>
                  <a:lnTo>
                    <a:pt x="1681304" y="882327"/>
                  </a:lnTo>
                  <a:lnTo>
                    <a:pt x="1679717" y="867232"/>
                  </a:lnTo>
                  <a:lnTo>
                    <a:pt x="1684875" y="862465"/>
                  </a:lnTo>
                  <a:lnTo>
                    <a:pt x="1689637" y="857698"/>
                  </a:lnTo>
                  <a:lnTo>
                    <a:pt x="1694796" y="851739"/>
                  </a:lnTo>
                  <a:lnTo>
                    <a:pt x="1699161" y="845780"/>
                  </a:lnTo>
                  <a:lnTo>
                    <a:pt x="1703525" y="839424"/>
                  </a:lnTo>
                  <a:lnTo>
                    <a:pt x="1707891" y="832671"/>
                  </a:lnTo>
                  <a:lnTo>
                    <a:pt x="1711462" y="825918"/>
                  </a:lnTo>
                  <a:lnTo>
                    <a:pt x="1715033" y="818767"/>
                  </a:lnTo>
                  <a:lnTo>
                    <a:pt x="1718208" y="811617"/>
                  </a:lnTo>
                  <a:lnTo>
                    <a:pt x="1720985" y="804466"/>
                  </a:lnTo>
                  <a:lnTo>
                    <a:pt x="1726144" y="790166"/>
                  </a:lnTo>
                  <a:lnTo>
                    <a:pt x="1730509" y="776262"/>
                  </a:lnTo>
                  <a:lnTo>
                    <a:pt x="1734080" y="762755"/>
                  </a:lnTo>
                  <a:lnTo>
                    <a:pt x="1736858" y="750838"/>
                  </a:lnTo>
                  <a:lnTo>
                    <a:pt x="1738842" y="740510"/>
                  </a:lnTo>
                  <a:lnTo>
                    <a:pt x="1742413" y="720647"/>
                  </a:lnTo>
                  <a:lnTo>
                    <a:pt x="1743604" y="709524"/>
                  </a:lnTo>
                  <a:lnTo>
                    <a:pt x="1745191" y="698798"/>
                  </a:lnTo>
                  <a:lnTo>
                    <a:pt x="1746381" y="687278"/>
                  </a:lnTo>
                  <a:lnTo>
                    <a:pt x="1747175" y="675361"/>
                  </a:lnTo>
                  <a:lnTo>
                    <a:pt x="1747572" y="663443"/>
                  </a:lnTo>
                  <a:lnTo>
                    <a:pt x="1747572" y="651129"/>
                  </a:lnTo>
                  <a:lnTo>
                    <a:pt x="1747175" y="638814"/>
                  </a:lnTo>
                  <a:lnTo>
                    <a:pt x="1746381" y="626102"/>
                  </a:lnTo>
                  <a:lnTo>
                    <a:pt x="1744794" y="613787"/>
                  </a:lnTo>
                  <a:lnTo>
                    <a:pt x="1742810" y="601473"/>
                  </a:lnTo>
                  <a:lnTo>
                    <a:pt x="1740033" y="589158"/>
                  </a:lnTo>
                  <a:lnTo>
                    <a:pt x="1736461" y="576843"/>
                  </a:lnTo>
                  <a:lnTo>
                    <a:pt x="1732096" y="564529"/>
                  </a:lnTo>
                  <a:lnTo>
                    <a:pt x="1726937" y="553008"/>
                  </a:lnTo>
                  <a:lnTo>
                    <a:pt x="1723366" y="546255"/>
                  </a:lnTo>
                  <a:lnTo>
                    <a:pt x="1720192" y="539899"/>
                  </a:lnTo>
                  <a:lnTo>
                    <a:pt x="1715033" y="530365"/>
                  </a:lnTo>
                  <a:lnTo>
                    <a:pt x="1712652" y="526393"/>
                  </a:lnTo>
                  <a:lnTo>
                    <a:pt x="1711859" y="521229"/>
                  </a:lnTo>
                  <a:lnTo>
                    <a:pt x="1711859" y="516064"/>
                  </a:lnTo>
                  <a:lnTo>
                    <a:pt x="1711462" y="509708"/>
                  </a:lnTo>
                  <a:lnTo>
                    <a:pt x="1712255" y="493421"/>
                  </a:lnTo>
                  <a:lnTo>
                    <a:pt x="1716223" y="486271"/>
                  </a:lnTo>
                  <a:lnTo>
                    <a:pt x="1720192" y="479915"/>
                  </a:lnTo>
                  <a:lnTo>
                    <a:pt x="1724557" y="473559"/>
                  </a:lnTo>
                  <a:lnTo>
                    <a:pt x="1728922" y="467600"/>
                  </a:lnTo>
                  <a:lnTo>
                    <a:pt x="1734080" y="462039"/>
                  </a:lnTo>
                  <a:lnTo>
                    <a:pt x="1738842" y="456477"/>
                  </a:lnTo>
                  <a:lnTo>
                    <a:pt x="1743604" y="451313"/>
                  </a:lnTo>
                  <a:lnTo>
                    <a:pt x="1748762" y="446546"/>
                  </a:lnTo>
                  <a:lnTo>
                    <a:pt x="1754318" y="442176"/>
                  </a:lnTo>
                  <a:lnTo>
                    <a:pt x="1759476" y="438204"/>
                  </a:lnTo>
                  <a:lnTo>
                    <a:pt x="1765429" y="434231"/>
                  </a:lnTo>
                  <a:lnTo>
                    <a:pt x="1771381" y="430259"/>
                  </a:lnTo>
                  <a:lnTo>
                    <a:pt x="1776936" y="427081"/>
                  </a:lnTo>
                  <a:lnTo>
                    <a:pt x="1782888" y="424300"/>
                  </a:lnTo>
                  <a:lnTo>
                    <a:pt x="1789634" y="421917"/>
                  </a:lnTo>
                  <a:lnTo>
                    <a:pt x="1795587" y="419533"/>
                  </a:lnTo>
                  <a:lnTo>
                    <a:pt x="1820983" y="409999"/>
                  </a:lnTo>
                  <a:lnTo>
                    <a:pt x="1834871" y="404438"/>
                  </a:lnTo>
                  <a:lnTo>
                    <a:pt x="1849950" y="399273"/>
                  </a:lnTo>
                  <a:lnTo>
                    <a:pt x="1865823" y="394506"/>
                  </a:lnTo>
                  <a:lnTo>
                    <a:pt x="1882886" y="390137"/>
                  </a:lnTo>
                  <a:lnTo>
                    <a:pt x="1900742" y="386562"/>
                  </a:lnTo>
                  <a:lnTo>
                    <a:pt x="1909472" y="384973"/>
                  </a:lnTo>
                  <a:lnTo>
                    <a:pt x="1918599" y="383384"/>
                  </a:lnTo>
                  <a:lnTo>
                    <a:pt x="1927726" y="382589"/>
                  </a:lnTo>
                  <a:lnTo>
                    <a:pt x="1937249" y="381795"/>
                  </a:lnTo>
                  <a:lnTo>
                    <a:pt x="1946773" y="381397"/>
                  </a:lnTo>
                  <a:lnTo>
                    <a:pt x="1956693" y="381000"/>
                  </a:lnTo>
                  <a:close/>
                  <a:moveTo>
                    <a:pt x="674585" y="381000"/>
                  </a:moveTo>
                  <a:lnTo>
                    <a:pt x="684505" y="381397"/>
                  </a:lnTo>
                  <a:lnTo>
                    <a:pt x="694029" y="382192"/>
                  </a:lnTo>
                  <a:lnTo>
                    <a:pt x="703552" y="382986"/>
                  </a:lnTo>
                  <a:lnTo>
                    <a:pt x="713870" y="384575"/>
                  </a:lnTo>
                  <a:lnTo>
                    <a:pt x="723790" y="386562"/>
                  </a:lnTo>
                  <a:lnTo>
                    <a:pt x="733710" y="388548"/>
                  </a:lnTo>
                  <a:lnTo>
                    <a:pt x="743631" y="391726"/>
                  </a:lnTo>
                  <a:lnTo>
                    <a:pt x="753551" y="394904"/>
                  </a:lnTo>
                  <a:lnTo>
                    <a:pt x="763868" y="398876"/>
                  </a:lnTo>
                  <a:lnTo>
                    <a:pt x="773789" y="403246"/>
                  </a:lnTo>
                  <a:lnTo>
                    <a:pt x="783709" y="408807"/>
                  </a:lnTo>
                  <a:lnTo>
                    <a:pt x="793629" y="414766"/>
                  </a:lnTo>
                  <a:lnTo>
                    <a:pt x="820216" y="438998"/>
                  </a:lnTo>
                  <a:lnTo>
                    <a:pt x="861088" y="446149"/>
                  </a:lnTo>
                  <a:lnTo>
                    <a:pt x="863866" y="468792"/>
                  </a:lnTo>
                  <a:lnTo>
                    <a:pt x="867040" y="491832"/>
                  </a:lnTo>
                  <a:lnTo>
                    <a:pt x="871008" y="514873"/>
                  </a:lnTo>
                  <a:lnTo>
                    <a:pt x="876167" y="539105"/>
                  </a:lnTo>
                  <a:lnTo>
                    <a:pt x="871405" y="548241"/>
                  </a:lnTo>
                  <a:lnTo>
                    <a:pt x="868231" y="554200"/>
                  </a:lnTo>
                  <a:lnTo>
                    <a:pt x="864659" y="560556"/>
                  </a:lnTo>
                  <a:lnTo>
                    <a:pt x="861088" y="568501"/>
                  </a:lnTo>
                  <a:lnTo>
                    <a:pt x="858310" y="577241"/>
                  </a:lnTo>
                  <a:lnTo>
                    <a:pt x="855533" y="586377"/>
                  </a:lnTo>
                  <a:lnTo>
                    <a:pt x="854342" y="591144"/>
                  </a:lnTo>
                  <a:lnTo>
                    <a:pt x="853548" y="596309"/>
                  </a:lnTo>
                  <a:lnTo>
                    <a:pt x="853152" y="602267"/>
                  </a:lnTo>
                  <a:lnTo>
                    <a:pt x="852755" y="607431"/>
                  </a:lnTo>
                  <a:lnTo>
                    <a:pt x="852755" y="613390"/>
                  </a:lnTo>
                  <a:lnTo>
                    <a:pt x="853152" y="619349"/>
                  </a:lnTo>
                  <a:lnTo>
                    <a:pt x="854739" y="642786"/>
                  </a:lnTo>
                  <a:lnTo>
                    <a:pt x="856723" y="670991"/>
                  </a:lnTo>
                  <a:lnTo>
                    <a:pt x="857913" y="686087"/>
                  </a:lnTo>
                  <a:lnTo>
                    <a:pt x="859501" y="700785"/>
                  </a:lnTo>
                  <a:lnTo>
                    <a:pt x="861485" y="716675"/>
                  </a:lnTo>
                  <a:lnTo>
                    <a:pt x="863469" y="732167"/>
                  </a:lnTo>
                  <a:lnTo>
                    <a:pt x="866247" y="748057"/>
                  </a:lnTo>
                  <a:lnTo>
                    <a:pt x="869818" y="763153"/>
                  </a:lnTo>
                  <a:lnTo>
                    <a:pt x="873786" y="779043"/>
                  </a:lnTo>
                  <a:lnTo>
                    <a:pt x="878548" y="793741"/>
                  </a:lnTo>
                  <a:lnTo>
                    <a:pt x="883706" y="808439"/>
                  </a:lnTo>
                  <a:lnTo>
                    <a:pt x="886881" y="815589"/>
                  </a:lnTo>
                  <a:lnTo>
                    <a:pt x="890055" y="822343"/>
                  </a:lnTo>
                  <a:lnTo>
                    <a:pt x="893230" y="829493"/>
                  </a:lnTo>
                  <a:lnTo>
                    <a:pt x="896801" y="835849"/>
                  </a:lnTo>
                  <a:lnTo>
                    <a:pt x="901166" y="842205"/>
                  </a:lnTo>
                  <a:lnTo>
                    <a:pt x="905134" y="848561"/>
                  </a:lnTo>
                  <a:lnTo>
                    <a:pt x="909896" y="854520"/>
                  </a:lnTo>
                  <a:lnTo>
                    <a:pt x="914261" y="860081"/>
                  </a:lnTo>
                  <a:lnTo>
                    <a:pt x="919420" y="865643"/>
                  </a:lnTo>
                  <a:lnTo>
                    <a:pt x="924578" y="870807"/>
                  </a:lnTo>
                  <a:lnTo>
                    <a:pt x="922594" y="885902"/>
                  </a:lnTo>
                  <a:lnTo>
                    <a:pt x="920213" y="899806"/>
                  </a:lnTo>
                  <a:lnTo>
                    <a:pt x="917436" y="913312"/>
                  </a:lnTo>
                  <a:lnTo>
                    <a:pt x="915451" y="920463"/>
                  </a:lnTo>
                  <a:lnTo>
                    <a:pt x="913467" y="927613"/>
                  </a:lnTo>
                  <a:lnTo>
                    <a:pt x="911087" y="934367"/>
                  </a:lnTo>
                  <a:lnTo>
                    <a:pt x="908309" y="941517"/>
                  </a:lnTo>
                  <a:lnTo>
                    <a:pt x="905134" y="947873"/>
                  </a:lnTo>
                  <a:lnTo>
                    <a:pt x="901563" y="953037"/>
                  </a:lnTo>
                  <a:lnTo>
                    <a:pt x="899182" y="955818"/>
                  </a:lnTo>
                  <a:lnTo>
                    <a:pt x="896801" y="958201"/>
                  </a:lnTo>
                  <a:lnTo>
                    <a:pt x="894420" y="960188"/>
                  </a:lnTo>
                  <a:lnTo>
                    <a:pt x="891643" y="961777"/>
                  </a:lnTo>
                  <a:lnTo>
                    <a:pt x="886087" y="965749"/>
                  </a:lnTo>
                  <a:lnTo>
                    <a:pt x="880532" y="968530"/>
                  </a:lnTo>
                  <a:lnTo>
                    <a:pt x="874580" y="971708"/>
                  </a:lnTo>
                  <a:lnTo>
                    <a:pt x="869024" y="975283"/>
                  </a:lnTo>
                  <a:lnTo>
                    <a:pt x="866247" y="977269"/>
                  </a:lnTo>
                  <a:lnTo>
                    <a:pt x="863866" y="979653"/>
                  </a:lnTo>
                  <a:lnTo>
                    <a:pt x="861881" y="982434"/>
                  </a:lnTo>
                  <a:lnTo>
                    <a:pt x="859897" y="985612"/>
                  </a:lnTo>
                  <a:lnTo>
                    <a:pt x="857913" y="990379"/>
                  </a:lnTo>
                  <a:lnTo>
                    <a:pt x="855929" y="995543"/>
                  </a:lnTo>
                  <a:lnTo>
                    <a:pt x="854342" y="1000707"/>
                  </a:lnTo>
                  <a:lnTo>
                    <a:pt x="853152" y="1005871"/>
                  </a:lnTo>
                  <a:lnTo>
                    <a:pt x="852358" y="1011433"/>
                  </a:lnTo>
                  <a:lnTo>
                    <a:pt x="851961" y="1016597"/>
                  </a:lnTo>
                  <a:lnTo>
                    <a:pt x="851167" y="1028514"/>
                  </a:lnTo>
                  <a:lnTo>
                    <a:pt x="850374" y="1039637"/>
                  </a:lnTo>
                  <a:lnTo>
                    <a:pt x="849580" y="1051158"/>
                  </a:lnTo>
                  <a:lnTo>
                    <a:pt x="849183" y="1056719"/>
                  </a:lnTo>
                  <a:lnTo>
                    <a:pt x="848390" y="1061883"/>
                  </a:lnTo>
                  <a:lnTo>
                    <a:pt x="847199" y="1067445"/>
                  </a:lnTo>
                  <a:lnTo>
                    <a:pt x="845612" y="1072212"/>
                  </a:lnTo>
                  <a:lnTo>
                    <a:pt x="843231" y="1078170"/>
                  </a:lnTo>
                  <a:lnTo>
                    <a:pt x="841247" y="1082937"/>
                  </a:lnTo>
                  <a:lnTo>
                    <a:pt x="838469" y="1087307"/>
                  </a:lnTo>
                  <a:lnTo>
                    <a:pt x="836089" y="1091280"/>
                  </a:lnTo>
                  <a:lnTo>
                    <a:pt x="830136" y="1098430"/>
                  </a:lnTo>
                  <a:lnTo>
                    <a:pt x="824581" y="1105183"/>
                  </a:lnTo>
                  <a:lnTo>
                    <a:pt x="821803" y="1109156"/>
                  </a:lnTo>
                  <a:lnTo>
                    <a:pt x="819026" y="1112731"/>
                  </a:lnTo>
                  <a:lnTo>
                    <a:pt x="816248" y="1116703"/>
                  </a:lnTo>
                  <a:lnTo>
                    <a:pt x="814264" y="1121470"/>
                  </a:lnTo>
                  <a:lnTo>
                    <a:pt x="812280" y="1126237"/>
                  </a:lnTo>
                  <a:lnTo>
                    <a:pt x="810692" y="1131799"/>
                  </a:lnTo>
                  <a:lnTo>
                    <a:pt x="809899" y="1138155"/>
                  </a:lnTo>
                  <a:lnTo>
                    <a:pt x="809105" y="1145305"/>
                  </a:lnTo>
                  <a:lnTo>
                    <a:pt x="845612" y="1150470"/>
                  </a:lnTo>
                  <a:lnTo>
                    <a:pt x="853152" y="1166757"/>
                  </a:lnTo>
                  <a:lnTo>
                    <a:pt x="811089" y="1183838"/>
                  </a:lnTo>
                  <a:lnTo>
                    <a:pt x="768233" y="1202112"/>
                  </a:lnTo>
                  <a:lnTo>
                    <a:pt x="682521" y="1239056"/>
                  </a:lnTo>
                  <a:lnTo>
                    <a:pt x="624586" y="1263685"/>
                  </a:lnTo>
                  <a:lnTo>
                    <a:pt x="568635" y="1287917"/>
                  </a:lnTo>
                  <a:lnTo>
                    <a:pt x="555541" y="1293082"/>
                  </a:lnTo>
                  <a:lnTo>
                    <a:pt x="542446" y="1297849"/>
                  </a:lnTo>
                  <a:lnTo>
                    <a:pt x="514669" y="1307780"/>
                  </a:lnTo>
                  <a:lnTo>
                    <a:pt x="485304" y="1318108"/>
                  </a:lnTo>
                  <a:lnTo>
                    <a:pt x="470225" y="1323670"/>
                  </a:lnTo>
                  <a:lnTo>
                    <a:pt x="455146" y="1330026"/>
                  </a:lnTo>
                  <a:lnTo>
                    <a:pt x="440464" y="1336382"/>
                  </a:lnTo>
                  <a:lnTo>
                    <a:pt x="425385" y="1343532"/>
                  </a:lnTo>
                  <a:lnTo>
                    <a:pt x="410703" y="1351080"/>
                  </a:lnTo>
                  <a:lnTo>
                    <a:pt x="403561" y="1355450"/>
                  </a:lnTo>
                  <a:lnTo>
                    <a:pt x="396418" y="1360217"/>
                  </a:lnTo>
                  <a:lnTo>
                    <a:pt x="389275" y="1364983"/>
                  </a:lnTo>
                  <a:lnTo>
                    <a:pt x="382529" y="1369750"/>
                  </a:lnTo>
                  <a:lnTo>
                    <a:pt x="376180" y="1374915"/>
                  </a:lnTo>
                  <a:lnTo>
                    <a:pt x="369038" y="1380079"/>
                  </a:lnTo>
                  <a:lnTo>
                    <a:pt x="363085" y="1386435"/>
                  </a:lnTo>
                  <a:lnTo>
                    <a:pt x="356736" y="1391996"/>
                  </a:lnTo>
                  <a:lnTo>
                    <a:pt x="350784" y="1398352"/>
                  </a:lnTo>
                  <a:lnTo>
                    <a:pt x="345229" y="1405106"/>
                  </a:lnTo>
                  <a:lnTo>
                    <a:pt x="339277" y="1411859"/>
                  </a:lnTo>
                  <a:lnTo>
                    <a:pt x="334118" y="1419406"/>
                  </a:lnTo>
                  <a:lnTo>
                    <a:pt x="329356" y="1426954"/>
                  </a:lnTo>
                  <a:lnTo>
                    <a:pt x="324594" y="1434899"/>
                  </a:lnTo>
                  <a:lnTo>
                    <a:pt x="320229" y="1443241"/>
                  </a:lnTo>
                  <a:lnTo>
                    <a:pt x="315865" y="1451981"/>
                  </a:lnTo>
                  <a:lnTo>
                    <a:pt x="311896" y="1461117"/>
                  </a:lnTo>
                  <a:lnTo>
                    <a:pt x="308325" y="1470651"/>
                  </a:lnTo>
                  <a:lnTo>
                    <a:pt x="304357" y="1482172"/>
                  </a:lnTo>
                  <a:lnTo>
                    <a:pt x="304357" y="1494486"/>
                  </a:lnTo>
                  <a:lnTo>
                    <a:pt x="303960" y="1538581"/>
                  </a:lnTo>
                  <a:lnTo>
                    <a:pt x="302770" y="1594196"/>
                  </a:lnTo>
                  <a:lnTo>
                    <a:pt x="301182" y="1649413"/>
                  </a:lnTo>
                  <a:lnTo>
                    <a:pt x="0" y="1649413"/>
                  </a:lnTo>
                  <a:lnTo>
                    <a:pt x="0" y="1625975"/>
                  </a:lnTo>
                  <a:lnTo>
                    <a:pt x="0" y="1599757"/>
                  </a:lnTo>
                  <a:lnTo>
                    <a:pt x="1190" y="1542951"/>
                  </a:lnTo>
                  <a:lnTo>
                    <a:pt x="2381" y="1488528"/>
                  </a:lnTo>
                  <a:lnTo>
                    <a:pt x="2778" y="1465487"/>
                  </a:lnTo>
                  <a:lnTo>
                    <a:pt x="2778" y="1446817"/>
                  </a:lnTo>
                  <a:lnTo>
                    <a:pt x="5159" y="1440858"/>
                  </a:lnTo>
                  <a:lnTo>
                    <a:pt x="7539" y="1435296"/>
                  </a:lnTo>
                  <a:lnTo>
                    <a:pt x="10317" y="1430132"/>
                  </a:lnTo>
                  <a:lnTo>
                    <a:pt x="13889" y="1425365"/>
                  </a:lnTo>
                  <a:lnTo>
                    <a:pt x="17063" y="1420598"/>
                  </a:lnTo>
                  <a:lnTo>
                    <a:pt x="20634" y="1416228"/>
                  </a:lnTo>
                  <a:lnTo>
                    <a:pt x="24206" y="1411859"/>
                  </a:lnTo>
                  <a:lnTo>
                    <a:pt x="28174" y="1407886"/>
                  </a:lnTo>
                  <a:lnTo>
                    <a:pt x="32142" y="1404311"/>
                  </a:lnTo>
                  <a:lnTo>
                    <a:pt x="36507" y="1400736"/>
                  </a:lnTo>
                  <a:lnTo>
                    <a:pt x="41269" y="1397558"/>
                  </a:lnTo>
                  <a:lnTo>
                    <a:pt x="46031" y="1394380"/>
                  </a:lnTo>
                  <a:lnTo>
                    <a:pt x="55951" y="1388421"/>
                  </a:lnTo>
                  <a:lnTo>
                    <a:pt x="66665" y="1382860"/>
                  </a:lnTo>
                  <a:lnTo>
                    <a:pt x="77379" y="1378093"/>
                  </a:lnTo>
                  <a:lnTo>
                    <a:pt x="88490" y="1373723"/>
                  </a:lnTo>
                  <a:lnTo>
                    <a:pt x="111902" y="1365381"/>
                  </a:lnTo>
                  <a:lnTo>
                    <a:pt x="135711" y="1356641"/>
                  </a:lnTo>
                  <a:lnTo>
                    <a:pt x="147218" y="1352669"/>
                  </a:lnTo>
                  <a:lnTo>
                    <a:pt x="158726" y="1347902"/>
                  </a:lnTo>
                  <a:lnTo>
                    <a:pt x="210312" y="1326053"/>
                  </a:lnTo>
                  <a:lnTo>
                    <a:pt x="263088" y="1303807"/>
                  </a:lnTo>
                  <a:lnTo>
                    <a:pt x="315071" y="1281164"/>
                  </a:lnTo>
                  <a:lnTo>
                    <a:pt x="366260" y="1259713"/>
                  </a:lnTo>
                  <a:lnTo>
                    <a:pt x="423401" y="1243823"/>
                  </a:lnTo>
                  <a:lnTo>
                    <a:pt x="428163" y="1240645"/>
                  </a:lnTo>
                  <a:lnTo>
                    <a:pt x="432131" y="1236672"/>
                  </a:lnTo>
                  <a:lnTo>
                    <a:pt x="436496" y="1231905"/>
                  </a:lnTo>
                  <a:lnTo>
                    <a:pt x="440464" y="1226741"/>
                  </a:lnTo>
                  <a:lnTo>
                    <a:pt x="444432" y="1220782"/>
                  </a:lnTo>
                  <a:lnTo>
                    <a:pt x="448401" y="1214426"/>
                  </a:lnTo>
                  <a:lnTo>
                    <a:pt x="456337" y="1201317"/>
                  </a:lnTo>
                  <a:lnTo>
                    <a:pt x="463480" y="1187016"/>
                  </a:lnTo>
                  <a:lnTo>
                    <a:pt x="469829" y="1173907"/>
                  </a:lnTo>
                  <a:lnTo>
                    <a:pt x="480543" y="1150470"/>
                  </a:lnTo>
                  <a:lnTo>
                    <a:pt x="507526" y="1143716"/>
                  </a:lnTo>
                  <a:lnTo>
                    <a:pt x="506336" y="1138155"/>
                  </a:lnTo>
                  <a:lnTo>
                    <a:pt x="504748" y="1132196"/>
                  </a:lnTo>
                  <a:lnTo>
                    <a:pt x="502764" y="1127429"/>
                  </a:lnTo>
                  <a:lnTo>
                    <a:pt x="500780" y="1123457"/>
                  </a:lnTo>
                  <a:lnTo>
                    <a:pt x="498399" y="1119484"/>
                  </a:lnTo>
                  <a:lnTo>
                    <a:pt x="496018" y="1115909"/>
                  </a:lnTo>
                  <a:lnTo>
                    <a:pt x="490860" y="1109950"/>
                  </a:lnTo>
                  <a:lnTo>
                    <a:pt x="485701" y="1103594"/>
                  </a:lnTo>
                  <a:lnTo>
                    <a:pt x="480146" y="1097636"/>
                  </a:lnTo>
                  <a:lnTo>
                    <a:pt x="477765" y="1094458"/>
                  </a:lnTo>
                  <a:lnTo>
                    <a:pt x="475384" y="1091280"/>
                  </a:lnTo>
                  <a:lnTo>
                    <a:pt x="473400" y="1087307"/>
                  </a:lnTo>
                  <a:lnTo>
                    <a:pt x="471813" y="1082937"/>
                  </a:lnTo>
                  <a:lnTo>
                    <a:pt x="461495" y="973694"/>
                  </a:lnTo>
                  <a:lnTo>
                    <a:pt x="461099" y="974091"/>
                  </a:lnTo>
                  <a:lnTo>
                    <a:pt x="460305" y="974091"/>
                  </a:lnTo>
                  <a:lnTo>
                    <a:pt x="457527" y="973694"/>
                  </a:lnTo>
                  <a:lnTo>
                    <a:pt x="448401" y="972105"/>
                  </a:lnTo>
                  <a:lnTo>
                    <a:pt x="438877" y="969324"/>
                  </a:lnTo>
                  <a:lnTo>
                    <a:pt x="435306" y="968133"/>
                  </a:lnTo>
                  <a:lnTo>
                    <a:pt x="433322" y="967338"/>
                  </a:lnTo>
                  <a:lnTo>
                    <a:pt x="430147" y="964557"/>
                  </a:lnTo>
                  <a:lnTo>
                    <a:pt x="426973" y="962174"/>
                  </a:lnTo>
                  <a:lnTo>
                    <a:pt x="424195" y="958996"/>
                  </a:lnTo>
                  <a:lnTo>
                    <a:pt x="421417" y="955818"/>
                  </a:lnTo>
                  <a:lnTo>
                    <a:pt x="419036" y="952243"/>
                  </a:lnTo>
                  <a:lnTo>
                    <a:pt x="416655" y="948270"/>
                  </a:lnTo>
                  <a:lnTo>
                    <a:pt x="414671" y="944298"/>
                  </a:lnTo>
                  <a:lnTo>
                    <a:pt x="412687" y="939928"/>
                  </a:lnTo>
                  <a:lnTo>
                    <a:pt x="409116" y="929997"/>
                  </a:lnTo>
                  <a:lnTo>
                    <a:pt x="406338" y="920066"/>
                  </a:lnTo>
                  <a:lnTo>
                    <a:pt x="403957" y="908943"/>
                  </a:lnTo>
                  <a:lnTo>
                    <a:pt x="401576" y="898217"/>
                  </a:lnTo>
                  <a:lnTo>
                    <a:pt x="399989" y="887094"/>
                  </a:lnTo>
                  <a:lnTo>
                    <a:pt x="398402" y="875574"/>
                  </a:lnTo>
                  <a:lnTo>
                    <a:pt x="396418" y="854122"/>
                  </a:lnTo>
                  <a:lnTo>
                    <a:pt x="394831" y="834260"/>
                  </a:lnTo>
                  <a:lnTo>
                    <a:pt x="393640" y="817576"/>
                  </a:lnTo>
                  <a:lnTo>
                    <a:pt x="393640" y="814795"/>
                  </a:lnTo>
                  <a:lnTo>
                    <a:pt x="394037" y="811617"/>
                  </a:lnTo>
                  <a:lnTo>
                    <a:pt x="395227" y="808439"/>
                  </a:lnTo>
                  <a:lnTo>
                    <a:pt x="396418" y="805261"/>
                  </a:lnTo>
                  <a:lnTo>
                    <a:pt x="399989" y="798905"/>
                  </a:lnTo>
                  <a:lnTo>
                    <a:pt x="403561" y="791755"/>
                  </a:lnTo>
                  <a:lnTo>
                    <a:pt x="407132" y="784604"/>
                  </a:lnTo>
                  <a:lnTo>
                    <a:pt x="408322" y="780234"/>
                  </a:lnTo>
                  <a:lnTo>
                    <a:pt x="409513" y="776262"/>
                  </a:lnTo>
                  <a:lnTo>
                    <a:pt x="410306" y="771495"/>
                  </a:lnTo>
                  <a:lnTo>
                    <a:pt x="410703" y="766331"/>
                  </a:lnTo>
                  <a:lnTo>
                    <a:pt x="410306" y="761166"/>
                  </a:lnTo>
                  <a:lnTo>
                    <a:pt x="409513" y="755605"/>
                  </a:lnTo>
                  <a:lnTo>
                    <a:pt x="406338" y="738126"/>
                  </a:lnTo>
                  <a:lnTo>
                    <a:pt x="403561" y="721839"/>
                  </a:lnTo>
                  <a:lnTo>
                    <a:pt x="401180" y="705552"/>
                  </a:lnTo>
                  <a:lnTo>
                    <a:pt x="399196" y="689662"/>
                  </a:lnTo>
                  <a:lnTo>
                    <a:pt x="397608" y="673772"/>
                  </a:lnTo>
                  <a:lnTo>
                    <a:pt x="397211" y="659074"/>
                  </a:lnTo>
                  <a:lnTo>
                    <a:pt x="396815" y="643978"/>
                  </a:lnTo>
                  <a:lnTo>
                    <a:pt x="396815" y="629677"/>
                  </a:lnTo>
                  <a:lnTo>
                    <a:pt x="397608" y="615774"/>
                  </a:lnTo>
                  <a:lnTo>
                    <a:pt x="398799" y="602267"/>
                  </a:lnTo>
                  <a:lnTo>
                    <a:pt x="400386" y="588761"/>
                  </a:lnTo>
                  <a:lnTo>
                    <a:pt x="402370" y="576446"/>
                  </a:lnTo>
                  <a:lnTo>
                    <a:pt x="404751" y="563734"/>
                  </a:lnTo>
                  <a:lnTo>
                    <a:pt x="407529" y="552214"/>
                  </a:lnTo>
                  <a:lnTo>
                    <a:pt x="410703" y="540297"/>
                  </a:lnTo>
                  <a:lnTo>
                    <a:pt x="414275" y="529571"/>
                  </a:lnTo>
                  <a:lnTo>
                    <a:pt x="418243" y="519242"/>
                  </a:lnTo>
                  <a:lnTo>
                    <a:pt x="422211" y="508914"/>
                  </a:lnTo>
                  <a:lnTo>
                    <a:pt x="426973" y="499380"/>
                  </a:lnTo>
                  <a:lnTo>
                    <a:pt x="432131" y="490243"/>
                  </a:lnTo>
                  <a:lnTo>
                    <a:pt x="437290" y="481504"/>
                  </a:lnTo>
                  <a:lnTo>
                    <a:pt x="442845" y="473162"/>
                  </a:lnTo>
                  <a:lnTo>
                    <a:pt x="448797" y="465614"/>
                  </a:lnTo>
                  <a:lnTo>
                    <a:pt x="454750" y="458066"/>
                  </a:lnTo>
                  <a:lnTo>
                    <a:pt x="461495" y="451710"/>
                  </a:lnTo>
                  <a:lnTo>
                    <a:pt x="468241" y="445752"/>
                  </a:lnTo>
                  <a:lnTo>
                    <a:pt x="474987" y="440190"/>
                  </a:lnTo>
                  <a:lnTo>
                    <a:pt x="482130" y="435026"/>
                  </a:lnTo>
                  <a:lnTo>
                    <a:pt x="490066" y="429862"/>
                  </a:lnTo>
                  <a:lnTo>
                    <a:pt x="497606" y="425889"/>
                  </a:lnTo>
                  <a:lnTo>
                    <a:pt x="505542" y="422711"/>
                  </a:lnTo>
                  <a:lnTo>
                    <a:pt x="513875" y="419533"/>
                  </a:lnTo>
                  <a:lnTo>
                    <a:pt x="538478" y="409999"/>
                  </a:lnTo>
                  <a:lnTo>
                    <a:pt x="553160" y="404438"/>
                  </a:lnTo>
                  <a:lnTo>
                    <a:pt x="568239" y="399273"/>
                  </a:lnTo>
                  <a:lnTo>
                    <a:pt x="584111" y="394506"/>
                  </a:lnTo>
                  <a:lnTo>
                    <a:pt x="601174" y="390137"/>
                  </a:lnTo>
                  <a:lnTo>
                    <a:pt x="618634" y="386562"/>
                  </a:lnTo>
                  <a:lnTo>
                    <a:pt x="627761" y="384973"/>
                  </a:lnTo>
                  <a:lnTo>
                    <a:pt x="636888" y="383384"/>
                  </a:lnTo>
                  <a:lnTo>
                    <a:pt x="646014" y="382589"/>
                  </a:lnTo>
                  <a:lnTo>
                    <a:pt x="655538" y="381795"/>
                  </a:lnTo>
                  <a:lnTo>
                    <a:pt x="665061" y="381397"/>
                  </a:lnTo>
                  <a:lnTo>
                    <a:pt x="674585" y="381000"/>
                  </a:lnTo>
                  <a:close/>
                  <a:moveTo>
                    <a:pt x="1307704" y="0"/>
                  </a:moveTo>
                  <a:lnTo>
                    <a:pt x="1321601" y="0"/>
                  </a:lnTo>
                  <a:lnTo>
                    <a:pt x="1335100" y="0"/>
                  </a:lnTo>
                  <a:lnTo>
                    <a:pt x="1348997" y="1191"/>
                  </a:lnTo>
                  <a:lnTo>
                    <a:pt x="1362496" y="2381"/>
                  </a:lnTo>
                  <a:lnTo>
                    <a:pt x="1376790" y="4366"/>
                  </a:lnTo>
                  <a:lnTo>
                    <a:pt x="1390289" y="7144"/>
                  </a:lnTo>
                  <a:lnTo>
                    <a:pt x="1404583" y="10319"/>
                  </a:lnTo>
                  <a:lnTo>
                    <a:pt x="1418480" y="14684"/>
                  </a:lnTo>
                  <a:lnTo>
                    <a:pt x="1432773" y="19447"/>
                  </a:lnTo>
                  <a:lnTo>
                    <a:pt x="1446670" y="25003"/>
                  </a:lnTo>
                  <a:lnTo>
                    <a:pt x="1460566" y="31353"/>
                  </a:lnTo>
                  <a:lnTo>
                    <a:pt x="1474463" y="38497"/>
                  </a:lnTo>
                  <a:lnTo>
                    <a:pt x="1488757" y="46831"/>
                  </a:lnTo>
                  <a:lnTo>
                    <a:pt x="1525285" y="80963"/>
                  </a:lnTo>
                  <a:lnTo>
                    <a:pt x="1584841" y="90884"/>
                  </a:lnTo>
                  <a:lnTo>
                    <a:pt x="1590400" y="94853"/>
                  </a:lnTo>
                  <a:lnTo>
                    <a:pt x="1595958" y="99616"/>
                  </a:lnTo>
                  <a:lnTo>
                    <a:pt x="1600723" y="104775"/>
                  </a:lnTo>
                  <a:lnTo>
                    <a:pt x="1605487" y="110331"/>
                  </a:lnTo>
                  <a:lnTo>
                    <a:pt x="1609855" y="115888"/>
                  </a:lnTo>
                  <a:lnTo>
                    <a:pt x="1613825" y="122238"/>
                  </a:lnTo>
                  <a:lnTo>
                    <a:pt x="1617399" y="128984"/>
                  </a:lnTo>
                  <a:lnTo>
                    <a:pt x="1620575" y="134938"/>
                  </a:lnTo>
                  <a:lnTo>
                    <a:pt x="1626531" y="146447"/>
                  </a:lnTo>
                  <a:lnTo>
                    <a:pt x="1630898" y="156766"/>
                  </a:lnTo>
                  <a:lnTo>
                    <a:pt x="1634075" y="165894"/>
                  </a:lnTo>
                  <a:lnTo>
                    <a:pt x="1636854" y="177403"/>
                  </a:lnTo>
                  <a:lnTo>
                    <a:pt x="1639236" y="189309"/>
                  </a:lnTo>
                  <a:lnTo>
                    <a:pt x="1641619" y="200819"/>
                  </a:lnTo>
                  <a:lnTo>
                    <a:pt x="1643207" y="212725"/>
                  </a:lnTo>
                  <a:lnTo>
                    <a:pt x="1644795" y="223838"/>
                  </a:lnTo>
                  <a:lnTo>
                    <a:pt x="1646383" y="235347"/>
                  </a:lnTo>
                  <a:lnTo>
                    <a:pt x="1648368" y="258366"/>
                  </a:lnTo>
                  <a:lnTo>
                    <a:pt x="1649559" y="281781"/>
                  </a:lnTo>
                  <a:lnTo>
                    <a:pt x="1649957" y="304800"/>
                  </a:lnTo>
                  <a:lnTo>
                    <a:pt x="1649957" y="328613"/>
                  </a:lnTo>
                  <a:lnTo>
                    <a:pt x="1649559" y="352822"/>
                  </a:lnTo>
                  <a:lnTo>
                    <a:pt x="1648765" y="365919"/>
                  </a:lnTo>
                  <a:lnTo>
                    <a:pt x="1647177" y="385763"/>
                  </a:lnTo>
                  <a:lnTo>
                    <a:pt x="1642413" y="436959"/>
                  </a:lnTo>
                  <a:lnTo>
                    <a:pt x="1640427" y="464344"/>
                  </a:lnTo>
                  <a:lnTo>
                    <a:pt x="1638839" y="490141"/>
                  </a:lnTo>
                  <a:lnTo>
                    <a:pt x="1638442" y="501650"/>
                  </a:lnTo>
                  <a:lnTo>
                    <a:pt x="1638045" y="511969"/>
                  </a:lnTo>
                  <a:lnTo>
                    <a:pt x="1638442" y="521494"/>
                  </a:lnTo>
                  <a:lnTo>
                    <a:pt x="1638839" y="529034"/>
                  </a:lnTo>
                  <a:lnTo>
                    <a:pt x="1640030" y="538559"/>
                  </a:lnTo>
                  <a:lnTo>
                    <a:pt x="1642016" y="546497"/>
                  </a:lnTo>
                  <a:lnTo>
                    <a:pt x="1644001" y="553244"/>
                  </a:lnTo>
                  <a:lnTo>
                    <a:pt x="1646780" y="558800"/>
                  </a:lnTo>
                  <a:lnTo>
                    <a:pt x="1649559" y="563959"/>
                  </a:lnTo>
                  <a:lnTo>
                    <a:pt x="1653133" y="569516"/>
                  </a:lnTo>
                  <a:lnTo>
                    <a:pt x="1656706" y="576659"/>
                  </a:lnTo>
                  <a:lnTo>
                    <a:pt x="1661074" y="584597"/>
                  </a:lnTo>
                  <a:lnTo>
                    <a:pt x="1664250" y="592534"/>
                  </a:lnTo>
                  <a:lnTo>
                    <a:pt x="1667029" y="600869"/>
                  </a:lnTo>
                  <a:lnTo>
                    <a:pt x="1669412" y="609600"/>
                  </a:lnTo>
                  <a:lnTo>
                    <a:pt x="1671397" y="618331"/>
                  </a:lnTo>
                  <a:lnTo>
                    <a:pt x="1672588" y="627459"/>
                  </a:lnTo>
                  <a:lnTo>
                    <a:pt x="1673382" y="636984"/>
                  </a:lnTo>
                  <a:lnTo>
                    <a:pt x="1673779" y="646113"/>
                  </a:lnTo>
                  <a:lnTo>
                    <a:pt x="1674176" y="655241"/>
                  </a:lnTo>
                  <a:lnTo>
                    <a:pt x="1673779" y="665163"/>
                  </a:lnTo>
                  <a:lnTo>
                    <a:pt x="1673382" y="674291"/>
                  </a:lnTo>
                  <a:lnTo>
                    <a:pt x="1671794" y="692547"/>
                  </a:lnTo>
                  <a:lnTo>
                    <a:pt x="1669412" y="710009"/>
                  </a:lnTo>
                  <a:lnTo>
                    <a:pt x="1666632" y="726678"/>
                  </a:lnTo>
                  <a:lnTo>
                    <a:pt x="1664647" y="735806"/>
                  </a:lnTo>
                  <a:lnTo>
                    <a:pt x="1662662" y="745728"/>
                  </a:lnTo>
                  <a:lnTo>
                    <a:pt x="1659883" y="755650"/>
                  </a:lnTo>
                  <a:lnTo>
                    <a:pt x="1656706" y="765572"/>
                  </a:lnTo>
                  <a:lnTo>
                    <a:pt x="1653133" y="775891"/>
                  </a:lnTo>
                  <a:lnTo>
                    <a:pt x="1649162" y="785416"/>
                  </a:lnTo>
                  <a:lnTo>
                    <a:pt x="1644795" y="793750"/>
                  </a:lnTo>
                  <a:lnTo>
                    <a:pt x="1642413" y="798116"/>
                  </a:lnTo>
                  <a:lnTo>
                    <a:pt x="1639633" y="802084"/>
                  </a:lnTo>
                  <a:lnTo>
                    <a:pt x="1636854" y="805656"/>
                  </a:lnTo>
                  <a:lnTo>
                    <a:pt x="1633678" y="808831"/>
                  </a:lnTo>
                  <a:lnTo>
                    <a:pt x="1630104" y="811609"/>
                  </a:lnTo>
                  <a:lnTo>
                    <a:pt x="1626531" y="814388"/>
                  </a:lnTo>
                  <a:lnTo>
                    <a:pt x="1618193" y="818753"/>
                  </a:lnTo>
                  <a:lnTo>
                    <a:pt x="1610252" y="823119"/>
                  </a:lnTo>
                  <a:lnTo>
                    <a:pt x="1602311" y="827881"/>
                  </a:lnTo>
                  <a:lnTo>
                    <a:pt x="1598341" y="830263"/>
                  </a:lnTo>
                  <a:lnTo>
                    <a:pt x="1593973" y="832644"/>
                  </a:lnTo>
                  <a:lnTo>
                    <a:pt x="1590797" y="835819"/>
                  </a:lnTo>
                  <a:lnTo>
                    <a:pt x="1587223" y="838994"/>
                  </a:lnTo>
                  <a:lnTo>
                    <a:pt x="1584444" y="842963"/>
                  </a:lnTo>
                  <a:lnTo>
                    <a:pt x="1581665" y="846931"/>
                  </a:lnTo>
                  <a:lnTo>
                    <a:pt x="1578489" y="854075"/>
                  </a:lnTo>
                  <a:lnTo>
                    <a:pt x="1576106" y="860822"/>
                  </a:lnTo>
                  <a:lnTo>
                    <a:pt x="1574121" y="867966"/>
                  </a:lnTo>
                  <a:lnTo>
                    <a:pt x="1572533" y="875506"/>
                  </a:lnTo>
                  <a:lnTo>
                    <a:pt x="1571342" y="883444"/>
                  </a:lnTo>
                  <a:lnTo>
                    <a:pt x="1570151" y="890984"/>
                  </a:lnTo>
                  <a:lnTo>
                    <a:pt x="1568959" y="906859"/>
                  </a:lnTo>
                  <a:lnTo>
                    <a:pt x="1568165" y="923131"/>
                  </a:lnTo>
                  <a:lnTo>
                    <a:pt x="1566974" y="939006"/>
                  </a:lnTo>
                  <a:lnTo>
                    <a:pt x="1565783" y="946944"/>
                  </a:lnTo>
                  <a:lnTo>
                    <a:pt x="1564989" y="954484"/>
                  </a:lnTo>
                  <a:lnTo>
                    <a:pt x="1563401" y="961628"/>
                  </a:lnTo>
                  <a:lnTo>
                    <a:pt x="1561415" y="969169"/>
                  </a:lnTo>
                  <a:lnTo>
                    <a:pt x="1558636" y="976709"/>
                  </a:lnTo>
                  <a:lnTo>
                    <a:pt x="1555460" y="983456"/>
                  </a:lnTo>
                  <a:lnTo>
                    <a:pt x="1551887" y="989409"/>
                  </a:lnTo>
                  <a:lnTo>
                    <a:pt x="1548313" y="995363"/>
                  </a:lnTo>
                  <a:lnTo>
                    <a:pt x="1544343" y="1000522"/>
                  </a:lnTo>
                  <a:lnTo>
                    <a:pt x="1539578" y="1005284"/>
                  </a:lnTo>
                  <a:lnTo>
                    <a:pt x="1531637" y="1014809"/>
                  </a:lnTo>
                  <a:lnTo>
                    <a:pt x="1527667" y="1019969"/>
                  </a:lnTo>
                  <a:lnTo>
                    <a:pt x="1524093" y="1025525"/>
                  </a:lnTo>
                  <a:lnTo>
                    <a:pt x="1520520" y="1031081"/>
                  </a:lnTo>
                  <a:lnTo>
                    <a:pt x="1517741" y="1037431"/>
                  </a:lnTo>
                  <a:lnTo>
                    <a:pt x="1514961" y="1044178"/>
                  </a:lnTo>
                  <a:lnTo>
                    <a:pt x="1512976" y="1052513"/>
                  </a:lnTo>
                  <a:lnTo>
                    <a:pt x="1510991" y="1061244"/>
                  </a:lnTo>
                  <a:lnTo>
                    <a:pt x="1510197" y="1070769"/>
                  </a:lnTo>
                  <a:lnTo>
                    <a:pt x="1561415" y="1078309"/>
                  </a:lnTo>
                  <a:lnTo>
                    <a:pt x="1576900" y="1111250"/>
                  </a:lnTo>
                  <a:lnTo>
                    <a:pt x="1585635" y="1129903"/>
                  </a:lnTo>
                  <a:lnTo>
                    <a:pt x="1596355" y="1149350"/>
                  </a:lnTo>
                  <a:lnTo>
                    <a:pt x="1601517" y="1158478"/>
                  </a:lnTo>
                  <a:lnTo>
                    <a:pt x="1606679" y="1168003"/>
                  </a:lnTo>
                  <a:lnTo>
                    <a:pt x="1612237" y="1176734"/>
                  </a:lnTo>
                  <a:lnTo>
                    <a:pt x="1617796" y="1184672"/>
                  </a:lnTo>
                  <a:lnTo>
                    <a:pt x="1624149" y="1192609"/>
                  </a:lnTo>
                  <a:lnTo>
                    <a:pt x="1629707" y="1198959"/>
                  </a:lnTo>
                  <a:lnTo>
                    <a:pt x="1635663" y="1204516"/>
                  </a:lnTo>
                  <a:lnTo>
                    <a:pt x="1641619" y="1209278"/>
                  </a:lnTo>
                  <a:lnTo>
                    <a:pt x="1721821" y="1231106"/>
                  </a:lnTo>
                  <a:lnTo>
                    <a:pt x="1793687" y="1261269"/>
                  </a:lnTo>
                  <a:lnTo>
                    <a:pt x="1867537" y="1292622"/>
                  </a:lnTo>
                  <a:lnTo>
                    <a:pt x="1941387" y="1324372"/>
                  </a:lnTo>
                  <a:lnTo>
                    <a:pt x="2013649" y="1354931"/>
                  </a:lnTo>
                  <a:lnTo>
                    <a:pt x="2029531" y="1361678"/>
                  </a:lnTo>
                  <a:lnTo>
                    <a:pt x="2046207" y="1367631"/>
                  </a:lnTo>
                  <a:lnTo>
                    <a:pt x="2079161" y="1379141"/>
                  </a:lnTo>
                  <a:lnTo>
                    <a:pt x="2095440" y="1385094"/>
                  </a:lnTo>
                  <a:lnTo>
                    <a:pt x="2112116" y="1391444"/>
                  </a:lnTo>
                  <a:lnTo>
                    <a:pt x="2127998" y="1397397"/>
                  </a:lnTo>
                  <a:lnTo>
                    <a:pt x="2143085" y="1404144"/>
                  </a:lnTo>
                  <a:lnTo>
                    <a:pt x="2150232" y="1407716"/>
                  </a:lnTo>
                  <a:lnTo>
                    <a:pt x="2157776" y="1411684"/>
                  </a:lnTo>
                  <a:lnTo>
                    <a:pt x="2164923" y="1416050"/>
                  </a:lnTo>
                  <a:lnTo>
                    <a:pt x="2171673" y="1420019"/>
                  </a:lnTo>
                  <a:lnTo>
                    <a:pt x="2178423" y="1424384"/>
                  </a:lnTo>
                  <a:lnTo>
                    <a:pt x="2184775" y="1429147"/>
                  </a:lnTo>
                  <a:lnTo>
                    <a:pt x="2191128" y="1433909"/>
                  </a:lnTo>
                  <a:lnTo>
                    <a:pt x="2196687" y="1439069"/>
                  </a:lnTo>
                  <a:lnTo>
                    <a:pt x="2202245" y="1445022"/>
                  </a:lnTo>
                  <a:lnTo>
                    <a:pt x="2207804" y="1450578"/>
                  </a:lnTo>
                  <a:lnTo>
                    <a:pt x="2212965" y="1456928"/>
                  </a:lnTo>
                  <a:lnTo>
                    <a:pt x="2217333" y="1463278"/>
                  </a:lnTo>
                  <a:lnTo>
                    <a:pt x="2221700" y="1470422"/>
                  </a:lnTo>
                  <a:lnTo>
                    <a:pt x="2225274" y="1477566"/>
                  </a:lnTo>
                  <a:lnTo>
                    <a:pt x="2228847" y="1485503"/>
                  </a:lnTo>
                  <a:lnTo>
                    <a:pt x="2232023" y="1493441"/>
                  </a:lnTo>
                  <a:lnTo>
                    <a:pt x="2232023" y="1519634"/>
                  </a:lnTo>
                  <a:lnTo>
                    <a:pt x="2232817" y="1552178"/>
                  </a:lnTo>
                  <a:lnTo>
                    <a:pt x="2234406" y="1628378"/>
                  </a:lnTo>
                  <a:lnTo>
                    <a:pt x="2235597" y="1668859"/>
                  </a:lnTo>
                  <a:lnTo>
                    <a:pt x="2236391" y="1708150"/>
                  </a:lnTo>
                  <a:lnTo>
                    <a:pt x="2236788" y="1745059"/>
                  </a:lnTo>
                  <a:lnTo>
                    <a:pt x="2236391" y="1778000"/>
                  </a:lnTo>
                  <a:lnTo>
                    <a:pt x="374650" y="1778000"/>
                  </a:lnTo>
                  <a:lnTo>
                    <a:pt x="374650" y="1745059"/>
                  </a:lnTo>
                  <a:lnTo>
                    <a:pt x="374650" y="1708150"/>
                  </a:lnTo>
                  <a:lnTo>
                    <a:pt x="375444" y="1668859"/>
                  </a:lnTo>
                  <a:lnTo>
                    <a:pt x="376238" y="1628378"/>
                  </a:lnTo>
                  <a:lnTo>
                    <a:pt x="377826" y="1552178"/>
                  </a:lnTo>
                  <a:lnTo>
                    <a:pt x="378620" y="1519634"/>
                  </a:lnTo>
                  <a:lnTo>
                    <a:pt x="379017" y="1493441"/>
                  </a:lnTo>
                  <a:lnTo>
                    <a:pt x="381797" y="1485503"/>
                  </a:lnTo>
                  <a:lnTo>
                    <a:pt x="385370" y="1477566"/>
                  </a:lnTo>
                  <a:lnTo>
                    <a:pt x="389341" y="1470422"/>
                  </a:lnTo>
                  <a:lnTo>
                    <a:pt x="393311" y="1463278"/>
                  </a:lnTo>
                  <a:lnTo>
                    <a:pt x="398076" y="1456928"/>
                  </a:lnTo>
                  <a:lnTo>
                    <a:pt x="403237" y="1450578"/>
                  </a:lnTo>
                  <a:lnTo>
                    <a:pt x="408399" y="1445022"/>
                  </a:lnTo>
                  <a:lnTo>
                    <a:pt x="413957" y="1439069"/>
                  </a:lnTo>
                  <a:lnTo>
                    <a:pt x="419516" y="1433909"/>
                  </a:lnTo>
                  <a:lnTo>
                    <a:pt x="425869" y="1429147"/>
                  </a:lnTo>
                  <a:lnTo>
                    <a:pt x="432618" y="1424384"/>
                  </a:lnTo>
                  <a:lnTo>
                    <a:pt x="438971" y="1420019"/>
                  </a:lnTo>
                  <a:lnTo>
                    <a:pt x="445721" y="1416050"/>
                  </a:lnTo>
                  <a:lnTo>
                    <a:pt x="452868" y="1411684"/>
                  </a:lnTo>
                  <a:lnTo>
                    <a:pt x="460412" y="1407716"/>
                  </a:lnTo>
                  <a:lnTo>
                    <a:pt x="467558" y="1404144"/>
                  </a:lnTo>
                  <a:lnTo>
                    <a:pt x="482646" y="1397397"/>
                  </a:lnTo>
                  <a:lnTo>
                    <a:pt x="498925" y="1391444"/>
                  </a:lnTo>
                  <a:lnTo>
                    <a:pt x="515204" y="1385094"/>
                  </a:lnTo>
                  <a:lnTo>
                    <a:pt x="531483" y="1379141"/>
                  </a:lnTo>
                  <a:lnTo>
                    <a:pt x="564437" y="1367631"/>
                  </a:lnTo>
                  <a:lnTo>
                    <a:pt x="581113" y="1361678"/>
                  </a:lnTo>
                  <a:lnTo>
                    <a:pt x="597392" y="1354931"/>
                  </a:lnTo>
                  <a:lnTo>
                    <a:pt x="669257" y="1324372"/>
                  </a:lnTo>
                  <a:lnTo>
                    <a:pt x="743504" y="1292622"/>
                  </a:lnTo>
                  <a:lnTo>
                    <a:pt x="817354" y="1261269"/>
                  </a:lnTo>
                  <a:lnTo>
                    <a:pt x="888822" y="1231106"/>
                  </a:lnTo>
                  <a:lnTo>
                    <a:pt x="969025" y="1209278"/>
                  </a:lnTo>
                  <a:lnTo>
                    <a:pt x="974981" y="1204516"/>
                  </a:lnTo>
                  <a:lnTo>
                    <a:pt x="980937" y="1198959"/>
                  </a:lnTo>
                  <a:lnTo>
                    <a:pt x="986892" y="1192609"/>
                  </a:lnTo>
                  <a:lnTo>
                    <a:pt x="992848" y="1184672"/>
                  </a:lnTo>
                  <a:lnTo>
                    <a:pt x="998407" y="1176734"/>
                  </a:lnTo>
                  <a:lnTo>
                    <a:pt x="1003965" y="1168003"/>
                  </a:lnTo>
                  <a:lnTo>
                    <a:pt x="1009524" y="1158478"/>
                  </a:lnTo>
                  <a:lnTo>
                    <a:pt x="1015083" y="1149350"/>
                  </a:lnTo>
                  <a:lnTo>
                    <a:pt x="1025009" y="1129903"/>
                  </a:lnTo>
                  <a:lnTo>
                    <a:pt x="1034141" y="1111250"/>
                  </a:lnTo>
                  <a:lnTo>
                    <a:pt x="1049228" y="1078309"/>
                  </a:lnTo>
                  <a:lnTo>
                    <a:pt x="1087345" y="1068784"/>
                  </a:lnTo>
                  <a:lnTo>
                    <a:pt x="1085359" y="1060450"/>
                  </a:lnTo>
                  <a:lnTo>
                    <a:pt x="1082977" y="1053306"/>
                  </a:lnTo>
                  <a:lnTo>
                    <a:pt x="1080595" y="1046163"/>
                  </a:lnTo>
                  <a:lnTo>
                    <a:pt x="1077419" y="1040209"/>
                  </a:lnTo>
                  <a:lnTo>
                    <a:pt x="1074242" y="1034653"/>
                  </a:lnTo>
                  <a:lnTo>
                    <a:pt x="1071066" y="1029891"/>
                  </a:lnTo>
                  <a:lnTo>
                    <a:pt x="1067492" y="1025525"/>
                  </a:lnTo>
                  <a:lnTo>
                    <a:pt x="1063125" y="1020763"/>
                  </a:lnTo>
                  <a:lnTo>
                    <a:pt x="1055978" y="1012825"/>
                  </a:lnTo>
                  <a:lnTo>
                    <a:pt x="1048434" y="1004491"/>
                  </a:lnTo>
                  <a:lnTo>
                    <a:pt x="1045258" y="1000125"/>
                  </a:lnTo>
                  <a:lnTo>
                    <a:pt x="1042082" y="995363"/>
                  </a:lnTo>
                  <a:lnTo>
                    <a:pt x="1038905" y="989409"/>
                  </a:lnTo>
                  <a:lnTo>
                    <a:pt x="1036523" y="983456"/>
                  </a:lnTo>
                  <a:lnTo>
                    <a:pt x="1022229" y="830659"/>
                  </a:lnTo>
                  <a:lnTo>
                    <a:pt x="1021832" y="831056"/>
                  </a:lnTo>
                  <a:lnTo>
                    <a:pt x="1020641" y="831056"/>
                  </a:lnTo>
                  <a:lnTo>
                    <a:pt x="1016671" y="830659"/>
                  </a:lnTo>
                  <a:lnTo>
                    <a:pt x="1010715" y="829469"/>
                  </a:lnTo>
                  <a:lnTo>
                    <a:pt x="1003965" y="828278"/>
                  </a:lnTo>
                  <a:lnTo>
                    <a:pt x="990863" y="824309"/>
                  </a:lnTo>
                  <a:lnTo>
                    <a:pt x="985701" y="822325"/>
                  </a:lnTo>
                  <a:lnTo>
                    <a:pt x="982525" y="821134"/>
                  </a:lnTo>
                  <a:lnTo>
                    <a:pt x="978157" y="817959"/>
                  </a:lnTo>
                  <a:lnTo>
                    <a:pt x="973790" y="814388"/>
                  </a:lnTo>
                  <a:lnTo>
                    <a:pt x="969819" y="810419"/>
                  </a:lnTo>
                  <a:lnTo>
                    <a:pt x="966246" y="805656"/>
                  </a:lnTo>
                  <a:lnTo>
                    <a:pt x="962673" y="800497"/>
                  </a:lnTo>
                  <a:lnTo>
                    <a:pt x="959496" y="794941"/>
                  </a:lnTo>
                  <a:lnTo>
                    <a:pt x="956717" y="788988"/>
                  </a:lnTo>
                  <a:lnTo>
                    <a:pt x="953541" y="783034"/>
                  </a:lnTo>
                  <a:lnTo>
                    <a:pt x="951158" y="776684"/>
                  </a:lnTo>
                  <a:lnTo>
                    <a:pt x="948776" y="769541"/>
                  </a:lnTo>
                  <a:lnTo>
                    <a:pt x="944409" y="755253"/>
                  </a:lnTo>
                  <a:lnTo>
                    <a:pt x="941232" y="740172"/>
                  </a:lnTo>
                  <a:lnTo>
                    <a:pt x="938056" y="724694"/>
                  </a:lnTo>
                  <a:lnTo>
                    <a:pt x="935674" y="708819"/>
                  </a:lnTo>
                  <a:lnTo>
                    <a:pt x="934085" y="693341"/>
                  </a:lnTo>
                  <a:lnTo>
                    <a:pt x="932497" y="677466"/>
                  </a:lnTo>
                  <a:lnTo>
                    <a:pt x="931306" y="662781"/>
                  </a:lnTo>
                  <a:lnTo>
                    <a:pt x="929321" y="635000"/>
                  </a:lnTo>
                  <a:lnTo>
                    <a:pt x="926939" y="611981"/>
                  </a:lnTo>
                  <a:lnTo>
                    <a:pt x="926939" y="607616"/>
                  </a:lnTo>
                  <a:lnTo>
                    <a:pt x="927733" y="603250"/>
                  </a:lnTo>
                  <a:lnTo>
                    <a:pt x="929321" y="598884"/>
                  </a:lnTo>
                  <a:lnTo>
                    <a:pt x="931306" y="594519"/>
                  </a:lnTo>
                  <a:lnTo>
                    <a:pt x="935674" y="585391"/>
                  </a:lnTo>
                  <a:lnTo>
                    <a:pt x="940835" y="575866"/>
                  </a:lnTo>
                  <a:lnTo>
                    <a:pt x="943217" y="570706"/>
                  </a:lnTo>
                  <a:lnTo>
                    <a:pt x="945600" y="565150"/>
                  </a:lnTo>
                  <a:lnTo>
                    <a:pt x="947585" y="559594"/>
                  </a:lnTo>
                  <a:lnTo>
                    <a:pt x="949173" y="553641"/>
                  </a:lnTo>
                  <a:lnTo>
                    <a:pt x="950364" y="547291"/>
                  </a:lnTo>
                  <a:lnTo>
                    <a:pt x="950761" y="539750"/>
                  </a:lnTo>
                  <a:lnTo>
                    <a:pt x="950364" y="532606"/>
                  </a:lnTo>
                  <a:lnTo>
                    <a:pt x="949173" y="524669"/>
                  </a:lnTo>
                  <a:lnTo>
                    <a:pt x="944409" y="500856"/>
                  </a:lnTo>
                  <a:lnTo>
                    <a:pt x="940438" y="477441"/>
                  </a:lnTo>
                  <a:lnTo>
                    <a:pt x="937262" y="454422"/>
                  </a:lnTo>
                  <a:lnTo>
                    <a:pt x="934880" y="432197"/>
                  </a:lnTo>
                  <a:lnTo>
                    <a:pt x="933291" y="410766"/>
                  </a:lnTo>
                  <a:lnTo>
                    <a:pt x="932100" y="389334"/>
                  </a:lnTo>
                  <a:lnTo>
                    <a:pt x="931703" y="368300"/>
                  </a:lnTo>
                  <a:lnTo>
                    <a:pt x="932100" y="348059"/>
                  </a:lnTo>
                  <a:lnTo>
                    <a:pt x="932894" y="328613"/>
                  </a:lnTo>
                  <a:lnTo>
                    <a:pt x="934483" y="309563"/>
                  </a:lnTo>
                  <a:lnTo>
                    <a:pt x="936468" y="290909"/>
                  </a:lnTo>
                  <a:lnTo>
                    <a:pt x="939247" y="273447"/>
                  </a:lnTo>
                  <a:lnTo>
                    <a:pt x="942423" y="255984"/>
                  </a:lnTo>
                  <a:lnTo>
                    <a:pt x="946394" y="239713"/>
                  </a:lnTo>
                  <a:lnTo>
                    <a:pt x="950761" y="223441"/>
                  </a:lnTo>
                  <a:lnTo>
                    <a:pt x="956320" y="207566"/>
                  </a:lnTo>
                  <a:lnTo>
                    <a:pt x="961482" y="193278"/>
                  </a:lnTo>
                  <a:lnTo>
                    <a:pt x="967437" y="178991"/>
                  </a:lnTo>
                  <a:lnTo>
                    <a:pt x="973790" y="165497"/>
                  </a:lnTo>
                  <a:lnTo>
                    <a:pt x="980937" y="152400"/>
                  </a:lnTo>
                  <a:lnTo>
                    <a:pt x="988481" y="140494"/>
                  </a:lnTo>
                  <a:lnTo>
                    <a:pt x="996421" y="129381"/>
                  </a:lnTo>
                  <a:lnTo>
                    <a:pt x="1004362" y="118269"/>
                  </a:lnTo>
                  <a:lnTo>
                    <a:pt x="1013494" y="108347"/>
                  </a:lnTo>
                  <a:lnTo>
                    <a:pt x="1022229" y="99219"/>
                  </a:lnTo>
                  <a:lnTo>
                    <a:pt x="1031758" y="90091"/>
                  </a:lnTo>
                  <a:lnTo>
                    <a:pt x="1041685" y="82550"/>
                  </a:lnTo>
                  <a:lnTo>
                    <a:pt x="1051611" y="75406"/>
                  </a:lnTo>
                  <a:lnTo>
                    <a:pt x="1061934" y="68659"/>
                  </a:lnTo>
                  <a:lnTo>
                    <a:pt x="1073051" y="63103"/>
                  </a:lnTo>
                  <a:lnTo>
                    <a:pt x="1084168" y="58341"/>
                  </a:lnTo>
                  <a:lnTo>
                    <a:pt x="1095683" y="53975"/>
                  </a:lnTo>
                  <a:lnTo>
                    <a:pt x="1112358" y="47228"/>
                  </a:lnTo>
                  <a:lnTo>
                    <a:pt x="1131019" y="40084"/>
                  </a:lnTo>
                  <a:lnTo>
                    <a:pt x="1150872" y="32544"/>
                  </a:lnTo>
                  <a:lnTo>
                    <a:pt x="1171915" y="25400"/>
                  </a:lnTo>
                  <a:lnTo>
                    <a:pt x="1194547" y="18653"/>
                  </a:lnTo>
                  <a:lnTo>
                    <a:pt x="1206458" y="15875"/>
                  </a:lnTo>
                  <a:lnTo>
                    <a:pt x="1218369" y="12303"/>
                  </a:lnTo>
                  <a:lnTo>
                    <a:pt x="1230281" y="9525"/>
                  </a:lnTo>
                  <a:lnTo>
                    <a:pt x="1242986" y="7144"/>
                  </a:lnTo>
                  <a:lnTo>
                    <a:pt x="1255294" y="5159"/>
                  </a:lnTo>
                  <a:lnTo>
                    <a:pt x="1268397" y="3175"/>
                  </a:lnTo>
                  <a:lnTo>
                    <a:pt x="1281102" y="1588"/>
                  </a:lnTo>
                  <a:lnTo>
                    <a:pt x="1294602" y="794"/>
                  </a:lnTo>
                  <a:lnTo>
                    <a:pt x="130770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造字工房悦黑（非商用）常规体"/>
                <a:ea typeface="+mn-ea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二、软件功能介绍</a:t>
            </a:r>
          </a:p>
        </p:txBody>
      </p:sp>
      <p:sp>
        <p:nvSpPr>
          <p:cNvPr id="27" name="任意多边形 26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现代教育技术应用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4301673" y="1825051"/>
            <a:ext cx="651614" cy="651614"/>
            <a:chOff x="4317111" y="1670673"/>
            <a:chExt cx="651614" cy="651614"/>
          </a:xfrm>
        </p:grpSpPr>
        <p:sp>
          <p:nvSpPr>
            <p:cNvPr id="20" name="椭圆 19"/>
            <p:cNvSpPr/>
            <p:nvPr/>
          </p:nvSpPr>
          <p:spPr>
            <a:xfrm>
              <a:off x="4317111" y="1670673"/>
              <a:ext cx="651614" cy="651614"/>
            </a:xfrm>
            <a:prstGeom prst="ellipse">
              <a:avLst/>
            </a:prstGeom>
            <a:solidFill>
              <a:srgbClr val="6CAE43"/>
            </a:solidFill>
            <a:ln w="28575" cap="flat">
              <a:solidFill>
                <a:srgbClr val="6CAE43"/>
              </a:soli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KSO_Shape"/>
            <p:cNvSpPr>
              <a:spLocks/>
            </p:cNvSpPr>
            <p:nvPr/>
          </p:nvSpPr>
          <p:spPr bwMode="auto">
            <a:xfrm>
              <a:off x="4448326" y="1809347"/>
              <a:ext cx="389184" cy="374265"/>
            </a:xfrm>
            <a:custGeom>
              <a:avLst/>
              <a:gdLst/>
              <a:ahLst/>
              <a:cxnLst/>
              <a:rect l="0" t="0" r="r" b="b"/>
              <a:pathLst>
                <a:path w="2217738" h="2133600">
                  <a:moveTo>
                    <a:pt x="264726" y="2054225"/>
                  </a:moveTo>
                  <a:lnTo>
                    <a:pt x="1954996" y="2054225"/>
                  </a:lnTo>
                  <a:lnTo>
                    <a:pt x="1960156" y="2054622"/>
                  </a:lnTo>
                  <a:lnTo>
                    <a:pt x="1964920" y="2055019"/>
                  </a:lnTo>
                  <a:lnTo>
                    <a:pt x="1969286" y="2056210"/>
                  </a:lnTo>
                  <a:lnTo>
                    <a:pt x="1973653" y="2057400"/>
                  </a:lnTo>
                  <a:lnTo>
                    <a:pt x="1978019" y="2058988"/>
                  </a:lnTo>
                  <a:lnTo>
                    <a:pt x="1981989" y="2061369"/>
                  </a:lnTo>
                  <a:lnTo>
                    <a:pt x="1985959" y="2063353"/>
                  </a:lnTo>
                  <a:lnTo>
                    <a:pt x="1989134" y="2066131"/>
                  </a:lnTo>
                  <a:lnTo>
                    <a:pt x="1992310" y="2068910"/>
                  </a:lnTo>
                  <a:lnTo>
                    <a:pt x="1995089" y="2071688"/>
                  </a:lnTo>
                  <a:lnTo>
                    <a:pt x="1997470" y="2074863"/>
                  </a:lnTo>
                  <a:lnTo>
                    <a:pt x="1999455" y="2078435"/>
                  </a:lnTo>
                  <a:lnTo>
                    <a:pt x="2001440" y="2082403"/>
                  </a:lnTo>
                  <a:lnTo>
                    <a:pt x="2002631" y="2085975"/>
                  </a:lnTo>
                  <a:lnTo>
                    <a:pt x="2003028" y="2089944"/>
                  </a:lnTo>
                  <a:lnTo>
                    <a:pt x="2003425" y="2093913"/>
                  </a:lnTo>
                  <a:lnTo>
                    <a:pt x="2003028" y="2098278"/>
                  </a:lnTo>
                  <a:lnTo>
                    <a:pt x="2002631" y="2101850"/>
                  </a:lnTo>
                  <a:lnTo>
                    <a:pt x="2001440" y="2105819"/>
                  </a:lnTo>
                  <a:lnTo>
                    <a:pt x="1999455" y="2108994"/>
                  </a:lnTo>
                  <a:lnTo>
                    <a:pt x="1997470" y="2112566"/>
                  </a:lnTo>
                  <a:lnTo>
                    <a:pt x="1995089" y="2116138"/>
                  </a:lnTo>
                  <a:lnTo>
                    <a:pt x="1992310" y="2119313"/>
                  </a:lnTo>
                  <a:lnTo>
                    <a:pt x="1989134" y="2122091"/>
                  </a:lnTo>
                  <a:lnTo>
                    <a:pt x="1985959" y="2124472"/>
                  </a:lnTo>
                  <a:lnTo>
                    <a:pt x="1981989" y="2126853"/>
                  </a:lnTo>
                  <a:lnTo>
                    <a:pt x="1978019" y="2128838"/>
                  </a:lnTo>
                  <a:lnTo>
                    <a:pt x="1973653" y="2130822"/>
                  </a:lnTo>
                  <a:lnTo>
                    <a:pt x="1969286" y="2132013"/>
                  </a:lnTo>
                  <a:lnTo>
                    <a:pt x="1964920" y="2132806"/>
                  </a:lnTo>
                  <a:lnTo>
                    <a:pt x="1960156" y="2133203"/>
                  </a:lnTo>
                  <a:lnTo>
                    <a:pt x="1954996" y="2133600"/>
                  </a:lnTo>
                  <a:lnTo>
                    <a:pt x="264726" y="2133600"/>
                  </a:lnTo>
                  <a:lnTo>
                    <a:pt x="259566" y="2133203"/>
                  </a:lnTo>
                  <a:lnTo>
                    <a:pt x="254802" y="2132806"/>
                  </a:lnTo>
                  <a:lnTo>
                    <a:pt x="250436" y="2132013"/>
                  </a:lnTo>
                  <a:lnTo>
                    <a:pt x="246069" y="2130822"/>
                  </a:lnTo>
                  <a:lnTo>
                    <a:pt x="241306" y="2128838"/>
                  </a:lnTo>
                  <a:lnTo>
                    <a:pt x="237733" y="2126853"/>
                  </a:lnTo>
                  <a:lnTo>
                    <a:pt x="233763" y="2124472"/>
                  </a:lnTo>
                  <a:lnTo>
                    <a:pt x="230588" y="2122091"/>
                  </a:lnTo>
                  <a:lnTo>
                    <a:pt x="227015" y="2119313"/>
                  </a:lnTo>
                  <a:lnTo>
                    <a:pt x="224236" y="2116138"/>
                  </a:lnTo>
                  <a:lnTo>
                    <a:pt x="222251" y="2112566"/>
                  </a:lnTo>
                  <a:lnTo>
                    <a:pt x="219870" y="2108994"/>
                  </a:lnTo>
                  <a:lnTo>
                    <a:pt x="218282" y="2105819"/>
                  </a:lnTo>
                  <a:lnTo>
                    <a:pt x="217091" y="2101850"/>
                  </a:lnTo>
                  <a:lnTo>
                    <a:pt x="216297" y="2098278"/>
                  </a:lnTo>
                  <a:lnTo>
                    <a:pt x="215900" y="2093913"/>
                  </a:lnTo>
                  <a:lnTo>
                    <a:pt x="216297" y="2089944"/>
                  </a:lnTo>
                  <a:lnTo>
                    <a:pt x="217091" y="2085975"/>
                  </a:lnTo>
                  <a:lnTo>
                    <a:pt x="218282" y="2082403"/>
                  </a:lnTo>
                  <a:lnTo>
                    <a:pt x="219870" y="2078435"/>
                  </a:lnTo>
                  <a:lnTo>
                    <a:pt x="222251" y="2074863"/>
                  </a:lnTo>
                  <a:lnTo>
                    <a:pt x="224236" y="2071688"/>
                  </a:lnTo>
                  <a:lnTo>
                    <a:pt x="227015" y="2068910"/>
                  </a:lnTo>
                  <a:lnTo>
                    <a:pt x="230588" y="2066131"/>
                  </a:lnTo>
                  <a:lnTo>
                    <a:pt x="233763" y="2063353"/>
                  </a:lnTo>
                  <a:lnTo>
                    <a:pt x="237733" y="2061369"/>
                  </a:lnTo>
                  <a:lnTo>
                    <a:pt x="241306" y="2058988"/>
                  </a:lnTo>
                  <a:lnTo>
                    <a:pt x="246069" y="2057400"/>
                  </a:lnTo>
                  <a:lnTo>
                    <a:pt x="250436" y="2056210"/>
                  </a:lnTo>
                  <a:lnTo>
                    <a:pt x="254802" y="2055019"/>
                  </a:lnTo>
                  <a:lnTo>
                    <a:pt x="259566" y="2054622"/>
                  </a:lnTo>
                  <a:lnTo>
                    <a:pt x="264726" y="2054225"/>
                  </a:lnTo>
                  <a:close/>
                  <a:moveTo>
                    <a:pt x="259566" y="1952625"/>
                  </a:moveTo>
                  <a:lnTo>
                    <a:pt x="264726" y="1952625"/>
                  </a:lnTo>
                  <a:lnTo>
                    <a:pt x="1954996" y="1952625"/>
                  </a:lnTo>
                  <a:lnTo>
                    <a:pt x="1960156" y="1952625"/>
                  </a:lnTo>
                  <a:lnTo>
                    <a:pt x="1964920" y="1953423"/>
                  </a:lnTo>
                  <a:lnTo>
                    <a:pt x="1969286" y="1954220"/>
                  </a:lnTo>
                  <a:lnTo>
                    <a:pt x="1973653" y="1955417"/>
                  </a:lnTo>
                  <a:lnTo>
                    <a:pt x="1978019" y="1957411"/>
                  </a:lnTo>
                  <a:lnTo>
                    <a:pt x="1981989" y="1959007"/>
                  </a:lnTo>
                  <a:lnTo>
                    <a:pt x="1985959" y="1961799"/>
                  </a:lnTo>
                  <a:lnTo>
                    <a:pt x="1989134" y="1963793"/>
                  </a:lnTo>
                  <a:lnTo>
                    <a:pt x="1992310" y="1966984"/>
                  </a:lnTo>
                  <a:lnTo>
                    <a:pt x="1995089" y="1970175"/>
                  </a:lnTo>
                  <a:lnTo>
                    <a:pt x="1997470" y="1973366"/>
                  </a:lnTo>
                  <a:lnTo>
                    <a:pt x="1999455" y="1976956"/>
                  </a:lnTo>
                  <a:lnTo>
                    <a:pt x="2001440" y="1980147"/>
                  </a:lnTo>
                  <a:lnTo>
                    <a:pt x="2002631" y="1984136"/>
                  </a:lnTo>
                  <a:lnTo>
                    <a:pt x="2003028" y="1988124"/>
                  </a:lnTo>
                  <a:lnTo>
                    <a:pt x="2003425" y="1992113"/>
                  </a:lnTo>
                  <a:lnTo>
                    <a:pt x="2003028" y="1996501"/>
                  </a:lnTo>
                  <a:lnTo>
                    <a:pt x="2002631" y="2000489"/>
                  </a:lnTo>
                  <a:lnTo>
                    <a:pt x="2001440" y="2004079"/>
                  </a:lnTo>
                  <a:lnTo>
                    <a:pt x="1999455" y="2007669"/>
                  </a:lnTo>
                  <a:lnTo>
                    <a:pt x="1997470" y="2011259"/>
                  </a:lnTo>
                  <a:lnTo>
                    <a:pt x="1995089" y="2014848"/>
                  </a:lnTo>
                  <a:lnTo>
                    <a:pt x="1992310" y="2017641"/>
                  </a:lnTo>
                  <a:lnTo>
                    <a:pt x="1989134" y="2020433"/>
                  </a:lnTo>
                  <a:lnTo>
                    <a:pt x="1985959" y="2023225"/>
                  </a:lnTo>
                  <a:lnTo>
                    <a:pt x="1981989" y="2025219"/>
                  </a:lnTo>
                  <a:lnTo>
                    <a:pt x="1978019" y="2027612"/>
                  </a:lnTo>
                  <a:lnTo>
                    <a:pt x="1973653" y="2028809"/>
                  </a:lnTo>
                  <a:lnTo>
                    <a:pt x="1969286" y="2030006"/>
                  </a:lnTo>
                  <a:lnTo>
                    <a:pt x="1964920" y="2031601"/>
                  </a:lnTo>
                  <a:lnTo>
                    <a:pt x="1960156" y="2032000"/>
                  </a:lnTo>
                  <a:lnTo>
                    <a:pt x="1954996" y="2032000"/>
                  </a:lnTo>
                  <a:lnTo>
                    <a:pt x="264726" y="2032000"/>
                  </a:lnTo>
                  <a:lnTo>
                    <a:pt x="259566" y="2032000"/>
                  </a:lnTo>
                  <a:lnTo>
                    <a:pt x="254802" y="2031601"/>
                  </a:lnTo>
                  <a:lnTo>
                    <a:pt x="250436" y="2030006"/>
                  </a:lnTo>
                  <a:lnTo>
                    <a:pt x="246069" y="2028809"/>
                  </a:lnTo>
                  <a:lnTo>
                    <a:pt x="241306" y="2027612"/>
                  </a:lnTo>
                  <a:lnTo>
                    <a:pt x="237733" y="2025219"/>
                  </a:lnTo>
                  <a:lnTo>
                    <a:pt x="233763" y="2023225"/>
                  </a:lnTo>
                  <a:lnTo>
                    <a:pt x="230588" y="2020433"/>
                  </a:lnTo>
                  <a:lnTo>
                    <a:pt x="227015" y="2017641"/>
                  </a:lnTo>
                  <a:lnTo>
                    <a:pt x="224236" y="2014848"/>
                  </a:lnTo>
                  <a:lnTo>
                    <a:pt x="222251" y="2011259"/>
                  </a:lnTo>
                  <a:lnTo>
                    <a:pt x="219870" y="2007669"/>
                  </a:lnTo>
                  <a:lnTo>
                    <a:pt x="218282" y="2004079"/>
                  </a:lnTo>
                  <a:lnTo>
                    <a:pt x="217091" y="2000489"/>
                  </a:lnTo>
                  <a:lnTo>
                    <a:pt x="216297" y="1996501"/>
                  </a:lnTo>
                  <a:lnTo>
                    <a:pt x="215900" y="1992113"/>
                  </a:lnTo>
                  <a:lnTo>
                    <a:pt x="216297" y="1988124"/>
                  </a:lnTo>
                  <a:lnTo>
                    <a:pt x="217091" y="1984136"/>
                  </a:lnTo>
                  <a:lnTo>
                    <a:pt x="218282" y="1980147"/>
                  </a:lnTo>
                  <a:lnTo>
                    <a:pt x="219870" y="1976956"/>
                  </a:lnTo>
                  <a:lnTo>
                    <a:pt x="222251" y="1973366"/>
                  </a:lnTo>
                  <a:lnTo>
                    <a:pt x="224236" y="1970175"/>
                  </a:lnTo>
                  <a:lnTo>
                    <a:pt x="227015" y="1966984"/>
                  </a:lnTo>
                  <a:lnTo>
                    <a:pt x="230588" y="1963793"/>
                  </a:lnTo>
                  <a:lnTo>
                    <a:pt x="233763" y="1961799"/>
                  </a:lnTo>
                  <a:lnTo>
                    <a:pt x="237733" y="1959007"/>
                  </a:lnTo>
                  <a:lnTo>
                    <a:pt x="241306" y="1957411"/>
                  </a:lnTo>
                  <a:lnTo>
                    <a:pt x="246069" y="1955417"/>
                  </a:lnTo>
                  <a:lnTo>
                    <a:pt x="250436" y="1954220"/>
                  </a:lnTo>
                  <a:lnTo>
                    <a:pt x="254802" y="1953423"/>
                  </a:lnTo>
                  <a:lnTo>
                    <a:pt x="259566" y="1952625"/>
                  </a:lnTo>
                  <a:close/>
                  <a:moveTo>
                    <a:pt x="259566" y="1851025"/>
                  </a:moveTo>
                  <a:lnTo>
                    <a:pt x="264726" y="1851025"/>
                  </a:lnTo>
                  <a:lnTo>
                    <a:pt x="1954996" y="1851025"/>
                  </a:lnTo>
                  <a:lnTo>
                    <a:pt x="1960156" y="1851025"/>
                  </a:lnTo>
                  <a:lnTo>
                    <a:pt x="1964920" y="1851823"/>
                  </a:lnTo>
                  <a:lnTo>
                    <a:pt x="1969286" y="1853019"/>
                  </a:lnTo>
                  <a:lnTo>
                    <a:pt x="1973653" y="1854216"/>
                  </a:lnTo>
                  <a:lnTo>
                    <a:pt x="1978019" y="1855811"/>
                  </a:lnTo>
                  <a:lnTo>
                    <a:pt x="1981989" y="1857806"/>
                  </a:lnTo>
                  <a:lnTo>
                    <a:pt x="1985959" y="1860199"/>
                  </a:lnTo>
                  <a:lnTo>
                    <a:pt x="1989134" y="1862592"/>
                  </a:lnTo>
                  <a:lnTo>
                    <a:pt x="1992310" y="1865783"/>
                  </a:lnTo>
                  <a:lnTo>
                    <a:pt x="1995089" y="1868575"/>
                  </a:lnTo>
                  <a:lnTo>
                    <a:pt x="1997470" y="1871766"/>
                  </a:lnTo>
                  <a:lnTo>
                    <a:pt x="1999455" y="1875356"/>
                  </a:lnTo>
                  <a:lnTo>
                    <a:pt x="2001440" y="1878946"/>
                  </a:lnTo>
                  <a:lnTo>
                    <a:pt x="2002631" y="1882934"/>
                  </a:lnTo>
                  <a:lnTo>
                    <a:pt x="2003028" y="1886923"/>
                  </a:lnTo>
                  <a:lnTo>
                    <a:pt x="2003425" y="1890912"/>
                  </a:lnTo>
                  <a:lnTo>
                    <a:pt x="2003028" y="1895299"/>
                  </a:lnTo>
                  <a:lnTo>
                    <a:pt x="2002631" y="1898889"/>
                  </a:lnTo>
                  <a:lnTo>
                    <a:pt x="2001440" y="1902878"/>
                  </a:lnTo>
                  <a:lnTo>
                    <a:pt x="1999455" y="1906069"/>
                  </a:lnTo>
                  <a:lnTo>
                    <a:pt x="1997470" y="1909659"/>
                  </a:lnTo>
                  <a:lnTo>
                    <a:pt x="1995089" y="1913248"/>
                  </a:lnTo>
                  <a:lnTo>
                    <a:pt x="1992310" y="1916439"/>
                  </a:lnTo>
                  <a:lnTo>
                    <a:pt x="1989134" y="1918833"/>
                  </a:lnTo>
                  <a:lnTo>
                    <a:pt x="1985959" y="1921625"/>
                  </a:lnTo>
                  <a:lnTo>
                    <a:pt x="1981989" y="1924018"/>
                  </a:lnTo>
                  <a:lnTo>
                    <a:pt x="1978019" y="1926012"/>
                  </a:lnTo>
                  <a:lnTo>
                    <a:pt x="1973653" y="1927209"/>
                  </a:lnTo>
                  <a:lnTo>
                    <a:pt x="1969286" y="1928804"/>
                  </a:lnTo>
                  <a:lnTo>
                    <a:pt x="1964920" y="1930001"/>
                  </a:lnTo>
                  <a:lnTo>
                    <a:pt x="1960156" y="1930400"/>
                  </a:lnTo>
                  <a:lnTo>
                    <a:pt x="1954996" y="1930400"/>
                  </a:lnTo>
                  <a:lnTo>
                    <a:pt x="264726" y="1930400"/>
                  </a:lnTo>
                  <a:lnTo>
                    <a:pt x="259566" y="1930400"/>
                  </a:lnTo>
                  <a:lnTo>
                    <a:pt x="254802" y="1930001"/>
                  </a:lnTo>
                  <a:lnTo>
                    <a:pt x="250436" y="1928804"/>
                  </a:lnTo>
                  <a:lnTo>
                    <a:pt x="246069" y="1927209"/>
                  </a:lnTo>
                  <a:lnTo>
                    <a:pt x="241306" y="1926012"/>
                  </a:lnTo>
                  <a:lnTo>
                    <a:pt x="237733" y="1924018"/>
                  </a:lnTo>
                  <a:lnTo>
                    <a:pt x="233763" y="1921625"/>
                  </a:lnTo>
                  <a:lnTo>
                    <a:pt x="230588" y="1918833"/>
                  </a:lnTo>
                  <a:lnTo>
                    <a:pt x="227015" y="1916439"/>
                  </a:lnTo>
                  <a:lnTo>
                    <a:pt x="224236" y="1913248"/>
                  </a:lnTo>
                  <a:lnTo>
                    <a:pt x="222251" y="1909659"/>
                  </a:lnTo>
                  <a:lnTo>
                    <a:pt x="219870" y="1906069"/>
                  </a:lnTo>
                  <a:lnTo>
                    <a:pt x="218282" y="1902878"/>
                  </a:lnTo>
                  <a:lnTo>
                    <a:pt x="217091" y="1898889"/>
                  </a:lnTo>
                  <a:lnTo>
                    <a:pt x="216297" y="1895299"/>
                  </a:lnTo>
                  <a:lnTo>
                    <a:pt x="215900" y="1890912"/>
                  </a:lnTo>
                  <a:lnTo>
                    <a:pt x="216297" y="1886923"/>
                  </a:lnTo>
                  <a:lnTo>
                    <a:pt x="217091" y="1882934"/>
                  </a:lnTo>
                  <a:lnTo>
                    <a:pt x="218282" y="1878946"/>
                  </a:lnTo>
                  <a:lnTo>
                    <a:pt x="219870" y="1875356"/>
                  </a:lnTo>
                  <a:lnTo>
                    <a:pt x="222251" y="1871766"/>
                  </a:lnTo>
                  <a:lnTo>
                    <a:pt x="224236" y="1868575"/>
                  </a:lnTo>
                  <a:lnTo>
                    <a:pt x="227015" y="1865783"/>
                  </a:lnTo>
                  <a:lnTo>
                    <a:pt x="230588" y="1862592"/>
                  </a:lnTo>
                  <a:lnTo>
                    <a:pt x="233763" y="1860199"/>
                  </a:lnTo>
                  <a:lnTo>
                    <a:pt x="237733" y="1857806"/>
                  </a:lnTo>
                  <a:lnTo>
                    <a:pt x="241306" y="1855811"/>
                  </a:lnTo>
                  <a:lnTo>
                    <a:pt x="246069" y="1854216"/>
                  </a:lnTo>
                  <a:lnTo>
                    <a:pt x="250436" y="1853019"/>
                  </a:lnTo>
                  <a:lnTo>
                    <a:pt x="254802" y="1851823"/>
                  </a:lnTo>
                  <a:lnTo>
                    <a:pt x="259566" y="1851025"/>
                  </a:lnTo>
                  <a:close/>
                  <a:moveTo>
                    <a:pt x="558571" y="627063"/>
                  </a:moveTo>
                  <a:lnTo>
                    <a:pt x="563363" y="627063"/>
                  </a:lnTo>
                  <a:lnTo>
                    <a:pt x="568555" y="627063"/>
                  </a:lnTo>
                  <a:lnTo>
                    <a:pt x="573348" y="627461"/>
                  </a:lnTo>
                  <a:lnTo>
                    <a:pt x="578140" y="627858"/>
                  </a:lnTo>
                  <a:lnTo>
                    <a:pt x="582932" y="629449"/>
                  </a:lnTo>
                  <a:lnTo>
                    <a:pt x="591719" y="631835"/>
                  </a:lnTo>
                  <a:lnTo>
                    <a:pt x="600505" y="635413"/>
                  </a:lnTo>
                  <a:lnTo>
                    <a:pt x="608892" y="639787"/>
                  </a:lnTo>
                  <a:lnTo>
                    <a:pt x="616879" y="645354"/>
                  </a:lnTo>
                  <a:lnTo>
                    <a:pt x="624068" y="651318"/>
                  </a:lnTo>
                  <a:lnTo>
                    <a:pt x="631256" y="658475"/>
                  </a:lnTo>
                  <a:lnTo>
                    <a:pt x="637247" y="666030"/>
                  </a:lnTo>
                  <a:lnTo>
                    <a:pt x="642439" y="673584"/>
                  </a:lnTo>
                  <a:lnTo>
                    <a:pt x="647631" y="682730"/>
                  </a:lnTo>
                  <a:lnTo>
                    <a:pt x="651624" y="692272"/>
                  </a:lnTo>
                  <a:lnTo>
                    <a:pt x="654420" y="701815"/>
                  </a:lnTo>
                  <a:lnTo>
                    <a:pt x="656816" y="712153"/>
                  </a:lnTo>
                  <a:lnTo>
                    <a:pt x="658414" y="722491"/>
                  </a:lnTo>
                  <a:lnTo>
                    <a:pt x="658813" y="733625"/>
                  </a:lnTo>
                  <a:lnTo>
                    <a:pt x="658414" y="743962"/>
                  </a:lnTo>
                  <a:lnTo>
                    <a:pt x="656816" y="754698"/>
                  </a:lnTo>
                  <a:lnTo>
                    <a:pt x="654420" y="765036"/>
                  </a:lnTo>
                  <a:lnTo>
                    <a:pt x="651624" y="774976"/>
                  </a:lnTo>
                  <a:lnTo>
                    <a:pt x="647631" y="784122"/>
                  </a:lnTo>
                  <a:lnTo>
                    <a:pt x="642439" y="792869"/>
                  </a:lnTo>
                  <a:lnTo>
                    <a:pt x="637247" y="801219"/>
                  </a:lnTo>
                  <a:lnTo>
                    <a:pt x="631256" y="808774"/>
                  </a:lnTo>
                  <a:lnTo>
                    <a:pt x="624068" y="815533"/>
                  </a:lnTo>
                  <a:lnTo>
                    <a:pt x="616879" y="821498"/>
                  </a:lnTo>
                  <a:lnTo>
                    <a:pt x="608892" y="826667"/>
                  </a:lnTo>
                  <a:lnTo>
                    <a:pt x="600505" y="831438"/>
                  </a:lnTo>
                  <a:lnTo>
                    <a:pt x="591719" y="835017"/>
                  </a:lnTo>
                  <a:lnTo>
                    <a:pt x="582932" y="837800"/>
                  </a:lnTo>
                  <a:lnTo>
                    <a:pt x="578140" y="838595"/>
                  </a:lnTo>
                  <a:lnTo>
                    <a:pt x="573348" y="838993"/>
                  </a:lnTo>
                  <a:lnTo>
                    <a:pt x="568555" y="839390"/>
                  </a:lnTo>
                  <a:lnTo>
                    <a:pt x="563363" y="839788"/>
                  </a:lnTo>
                  <a:lnTo>
                    <a:pt x="558571" y="839390"/>
                  </a:lnTo>
                  <a:lnTo>
                    <a:pt x="553778" y="838993"/>
                  </a:lnTo>
                  <a:lnTo>
                    <a:pt x="548986" y="838595"/>
                  </a:lnTo>
                  <a:lnTo>
                    <a:pt x="544593" y="837800"/>
                  </a:lnTo>
                  <a:lnTo>
                    <a:pt x="535407" y="835017"/>
                  </a:lnTo>
                  <a:lnTo>
                    <a:pt x="526621" y="831438"/>
                  </a:lnTo>
                  <a:lnTo>
                    <a:pt x="518234" y="826667"/>
                  </a:lnTo>
                  <a:lnTo>
                    <a:pt x="510646" y="821498"/>
                  </a:lnTo>
                  <a:lnTo>
                    <a:pt x="503058" y="815533"/>
                  </a:lnTo>
                  <a:lnTo>
                    <a:pt x="496269" y="808774"/>
                  </a:lnTo>
                  <a:lnTo>
                    <a:pt x="492126" y="803549"/>
                  </a:lnTo>
                  <a:lnTo>
                    <a:pt x="492126" y="1749822"/>
                  </a:lnTo>
                  <a:lnTo>
                    <a:pt x="491728" y="1754982"/>
                  </a:lnTo>
                  <a:lnTo>
                    <a:pt x="491331" y="1760141"/>
                  </a:lnTo>
                  <a:lnTo>
                    <a:pt x="490138" y="1764904"/>
                  </a:lnTo>
                  <a:lnTo>
                    <a:pt x="488548" y="1769666"/>
                  </a:lnTo>
                  <a:lnTo>
                    <a:pt x="486957" y="1774825"/>
                  </a:lnTo>
                  <a:lnTo>
                    <a:pt x="484174" y="1778794"/>
                  </a:lnTo>
                  <a:lnTo>
                    <a:pt x="482186" y="1783160"/>
                  </a:lnTo>
                  <a:lnTo>
                    <a:pt x="479006" y="1786732"/>
                  </a:lnTo>
                  <a:lnTo>
                    <a:pt x="475825" y="1789907"/>
                  </a:lnTo>
                  <a:lnTo>
                    <a:pt x="472246" y="1793082"/>
                  </a:lnTo>
                  <a:lnTo>
                    <a:pt x="468271" y="1795860"/>
                  </a:lnTo>
                  <a:lnTo>
                    <a:pt x="464295" y="1797844"/>
                  </a:lnTo>
                  <a:lnTo>
                    <a:pt x="460716" y="1799828"/>
                  </a:lnTo>
                  <a:lnTo>
                    <a:pt x="455945" y="1801019"/>
                  </a:lnTo>
                  <a:lnTo>
                    <a:pt x="451572" y="1801416"/>
                  </a:lnTo>
                  <a:lnTo>
                    <a:pt x="446801" y="1801813"/>
                  </a:lnTo>
                  <a:lnTo>
                    <a:pt x="316391" y="1801813"/>
                  </a:lnTo>
                  <a:lnTo>
                    <a:pt x="312017" y="1801416"/>
                  </a:lnTo>
                  <a:lnTo>
                    <a:pt x="307644" y="1801019"/>
                  </a:lnTo>
                  <a:lnTo>
                    <a:pt x="303270" y="1799828"/>
                  </a:lnTo>
                  <a:lnTo>
                    <a:pt x="298499" y="1797844"/>
                  </a:lnTo>
                  <a:lnTo>
                    <a:pt x="294921" y="1795860"/>
                  </a:lnTo>
                  <a:lnTo>
                    <a:pt x="291343" y="1793082"/>
                  </a:lnTo>
                  <a:lnTo>
                    <a:pt x="287764" y="1789907"/>
                  </a:lnTo>
                  <a:lnTo>
                    <a:pt x="284584" y="1786732"/>
                  </a:lnTo>
                  <a:lnTo>
                    <a:pt x="281403" y="1783160"/>
                  </a:lnTo>
                  <a:lnTo>
                    <a:pt x="279017" y="1778794"/>
                  </a:lnTo>
                  <a:lnTo>
                    <a:pt x="276632" y="1774825"/>
                  </a:lnTo>
                  <a:lnTo>
                    <a:pt x="275041" y="1769666"/>
                  </a:lnTo>
                  <a:lnTo>
                    <a:pt x="273053" y="1764904"/>
                  </a:lnTo>
                  <a:lnTo>
                    <a:pt x="272258" y="1760141"/>
                  </a:lnTo>
                  <a:lnTo>
                    <a:pt x="271463" y="1754982"/>
                  </a:lnTo>
                  <a:lnTo>
                    <a:pt x="271463" y="1749822"/>
                  </a:lnTo>
                  <a:lnTo>
                    <a:pt x="271463" y="803989"/>
                  </a:lnTo>
                  <a:lnTo>
                    <a:pt x="267660" y="808774"/>
                  </a:lnTo>
                  <a:lnTo>
                    <a:pt x="260857" y="815533"/>
                  </a:lnTo>
                  <a:lnTo>
                    <a:pt x="253253" y="821498"/>
                  </a:lnTo>
                  <a:lnTo>
                    <a:pt x="245249" y="826667"/>
                  </a:lnTo>
                  <a:lnTo>
                    <a:pt x="237645" y="831438"/>
                  </a:lnTo>
                  <a:lnTo>
                    <a:pt x="228440" y="835017"/>
                  </a:lnTo>
                  <a:lnTo>
                    <a:pt x="219235" y="837800"/>
                  </a:lnTo>
                  <a:lnTo>
                    <a:pt x="214433" y="838595"/>
                  </a:lnTo>
                  <a:lnTo>
                    <a:pt x="210030" y="838993"/>
                  </a:lnTo>
                  <a:lnTo>
                    <a:pt x="205228" y="839390"/>
                  </a:lnTo>
                  <a:lnTo>
                    <a:pt x="200425" y="839788"/>
                  </a:lnTo>
                  <a:lnTo>
                    <a:pt x="195222" y="839390"/>
                  </a:lnTo>
                  <a:lnTo>
                    <a:pt x="190420" y="838993"/>
                  </a:lnTo>
                  <a:lnTo>
                    <a:pt x="185617" y="838595"/>
                  </a:lnTo>
                  <a:lnTo>
                    <a:pt x="180815" y="837800"/>
                  </a:lnTo>
                  <a:lnTo>
                    <a:pt x="171610" y="835017"/>
                  </a:lnTo>
                  <a:lnTo>
                    <a:pt x="163206" y="831438"/>
                  </a:lnTo>
                  <a:lnTo>
                    <a:pt x="154801" y="826667"/>
                  </a:lnTo>
                  <a:lnTo>
                    <a:pt x="146797" y="821498"/>
                  </a:lnTo>
                  <a:lnTo>
                    <a:pt x="139193" y="815533"/>
                  </a:lnTo>
                  <a:lnTo>
                    <a:pt x="132389" y="808774"/>
                  </a:lnTo>
                  <a:lnTo>
                    <a:pt x="126386" y="801219"/>
                  </a:lnTo>
                  <a:lnTo>
                    <a:pt x="121184" y="792869"/>
                  </a:lnTo>
                  <a:lnTo>
                    <a:pt x="115981" y="784122"/>
                  </a:lnTo>
                  <a:lnTo>
                    <a:pt x="112379" y="774976"/>
                  </a:lnTo>
                  <a:lnTo>
                    <a:pt x="109177" y="765036"/>
                  </a:lnTo>
                  <a:lnTo>
                    <a:pt x="106376" y="754698"/>
                  </a:lnTo>
                  <a:lnTo>
                    <a:pt x="105175" y="743962"/>
                  </a:lnTo>
                  <a:lnTo>
                    <a:pt x="104775" y="733625"/>
                  </a:lnTo>
                  <a:lnTo>
                    <a:pt x="105175" y="722491"/>
                  </a:lnTo>
                  <a:lnTo>
                    <a:pt x="106376" y="712153"/>
                  </a:lnTo>
                  <a:lnTo>
                    <a:pt x="109177" y="701815"/>
                  </a:lnTo>
                  <a:lnTo>
                    <a:pt x="112379" y="692273"/>
                  </a:lnTo>
                  <a:lnTo>
                    <a:pt x="115981" y="682730"/>
                  </a:lnTo>
                  <a:lnTo>
                    <a:pt x="121184" y="673585"/>
                  </a:lnTo>
                  <a:lnTo>
                    <a:pt x="126386" y="666030"/>
                  </a:lnTo>
                  <a:lnTo>
                    <a:pt x="132389" y="658475"/>
                  </a:lnTo>
                  <a:lnTo>
                    <a:pt x="139193" y="651318"/>
                  </a:lnTo>
                  <a:lnTo>
                    <a:pt x="146797" y="645354"/>
                  </a:lnTo>
                  <a:lnTo>
                    <a:pt x="154801" y="639787"/>
                  </a:lnTo>
                  <a:lnTo>
                    <a:pt x="163206" y="635413"/>
                  </a:lnTo>
                  <a:lnTo>
                    <a:pt x="171610" y="631835"/>
                  </a:lnTo>
                  <a:lnTo>
                    <a:pt x="180815" y="629449"/>
                  </a:lnTo>
                  <a:lnTo>
                    <a:pt x="185617" y="627859"/>
                  </a:lnTo>
                  <a:lnTo>
                    <a:pt x="190420" y="627461"/>
                  </a:lnTo>
                  <a:lnTo>
                    <a:pt x="195222" y="627063"/>
                  </a:lnTo>
                  <a:lnTo>
                    <a:pt x="197222" y="627063"/>
                  </a:lnTo>
                  <a:lnTo>
                    <a:pt x="200394" y="627063"/>
                  </a:lnTo>
                  <a:lnTo>
                    <a:pt x="200425" y="627063"/>
                  </a:lnTo>
                  <a:lnTo>
                    <a:pt x="205228" y="627063"/>
                  </a:lnTo>
                  <a:lnTo>
                    <a:pt x="558570" y="627063"/>
                  </a:lnTo>
                  <a:lnTo>
                    <a:pt x="558571" y="627063"/>
                  </a:lnTo>
                  <a:close/>
                  <a:moveTo>
                    <a:pt x="922944" y="627063"/>
                  </a:moveTo>
                  <a:lnTo>
                    <a:pt x="927696" y="627063"/>
                  </a:lnTo>
                  <a:lnTo>
                    <a:pt x="932449" y="627063"/>
                  </a:lnTo>
                  <a:lnTo>
                    <a:pt x="932450" y="627063"/>
                  </a:lnTo>
                  <a:lnTo>
                    <a:pt x="1286688" y="627063"/>
                  </a:lnTo>
                  <a:lnTo>
                    <a:pt x="1286689" y="627063"/>
                  </a:lnTo>
                  <a:lnTo>
                    <a:pt x="1291432" y="627063"/>
                  </a:lnTo>
                  <a:lnTo>
                    <a:pt x="1296174" y="627063"/>
                  </a:lnTo>
                  <a:lnTo>
                    <a:pt x="1300917" y="627461"/>
                  </a:lnTo>
                  <a:lnTo>
                    <a:pt x="1306054" y="627858"/>
                  </a:lnTo>
                  <a:lnTo>
                    <a:pt x="1310402" y="629449"/>
                  </a:lnTo>
                  <a:lnTo>
                    <a:pt x="1319492" y="631835"/>
                  </a:lnTo>
                  <a:lnTo>
                    <a:pt x="1328187" y="635413"/>
                  </a:lnTo>
                  <a:lnTo>
                    <a:pt x="1336486" y="639787"/>
                  </a:lnTo>
                  <a:lnTo>
                    <a:pt x="1343995" y="645353"/>
                  </a:lnTo>
                  <a:lnTo>
                    <a:pt x="1351504" y="651318"/>
                  </a:lnTo>
                  <a:lnTo>
                    <a:pt x="1357828" y="658475"/>
                  </a:lnTo>
                  <a:lnTo>
                    <a:pt x="1364151" y="666030"/>
                  </a:lnTo>
                  <a:lnTo>
                    <a:pt x="1369684" y="673584"/>
                  </a:lnTo>
                  <a:lnTo>
                    <a:pt x="1374427" y="682729"/>
                  </a:lnTo>
                  <a:lnTo>
                    <a:pt x="1378379" y="692272"/>
                  </a:lnTo>
                  <a:lnTo>
                    <a:pt x="1381541" y="701815"/>
                  </a:lnTo>
                  <a:lnTo>
                    <a:pt x="1383912" y="712153"/>
                  </a:lnTo>
                  <a:lnTo>
                    <a:pt x="1385493" y="722491"/>
                  </a:lnTo>
                  <a:lnTo>
                    <a:pt x="1385888" y="733624"/>
                  </a:lnTo>
                  <a:lnTo>
                    <a:pt x="1385493" y="743962"/>
                  </a:lnTo>
                  <a:lnTo>
                    <a:pt x="1383912" y="754698"/>
                  </a:lnTo>
                  <a:lnTo>
                    <a:pt x="1381541" y="765036"/>
                  </a:lnTo>
                  <a:lnTo>
                    <a:pt x="1378379" y="774976"/>
                  </a:lnTo>
                  <a:lnTo>
                    <a:pt x="1374427" y="784122"/>
                  </a:lnTo>
                  <a:lnTo>
                    <a:pt x="1369684" y="792869"/>
                  </a:lnTo>
                  <a:lnTo>
                    <a:pt x="1364151" y="801219"/>
                  </a:lnTo>
                  <a:lnTo>
                    <a:pt x="1357828" y="808774"/>
                  </a:lnTo>
                  <a:lnTo>
                    <a:pt x="1351504" y="815533"/>
                  </a:lnTo>
                  <a:lnTo>
                    <a:pt x="1343995" y="821498"/>
                  </a:lnTo>
                  <a:lnTo>
                    <a:pt x="1336486" y="826667"/>
                  </a:lnTo>
                  <a:lnTo>
                    <a:pt x="1328187" y="831438"/>
                  </a:lnTo>
                  <a:lnTo>
                    <a:pt x="1319492" y="835017"/>
                  </a:lnTo>
                  <a:lnTo>
                    <a:pt x="1310402" y="837800"/>
                  </a:lnTo>
                  <a:lnTo>
                    <a:pt x="1306054" y="838595"/>
                  </a:lnTo>
                  <a:lnTo>
                    <a:pt x="1300917" y="838993"/>
                  </a:lnTo>
                  <a:lnTo>
                    <a:pt x="1296174" y="839390"/>
                  </a:lnTo>
                  <a:lnTo>
                    <a:pt x="1291432" y="839788"/>
                  </a:lnTo>
                  <a:lnTo>
                    <a:pt x="1286689" y="839390"/>
                  </a:lnTo>
                  <a:lnTo>
                    <a:pt x="1281946" y="838993"/>
                  </a:lnTo>
                  <a:lnTo>
                    <a:pt x="1277204" y="838595"/>
                  </a:lnTo>
                  <a:lnTo>
                    <a:pt x="1272066" y="837800"/>
                  </a:lnTo>
                  <a:lnTo>
                    <a:pt x="1263371" y="835017"/>
                  </a:lnTo>
                  <a:lnTo>
                    <a:pt x="1254676" y="831438"/>
                  </a:lnTo>
                  <a:lnTo>
                    <a:pt x="1246377" y="826667"/>
                  </a:lnTo>
                  <a:lnTo>
                    <a:pt x="1238473" y="821498"/>
                  </a:lnTo>
                  <a:lnTo>
                    <a:pt x="1231754" y="815533"/>
                  </a:lnTo>
                  <a:lnTo>
                    <a:pt x="1224640" y="808774"/>
                  </a:lnTo>
                  <a:lnTo>
                    <a:pt x="1219201" y="802275"/>
                  </a:lnTo>
                  <a:lnTo>
                    <a:pt x="1219201" y="1749822"/>
                  </a:lnTo>
                  <a:lnTo>
                    <a:pt x="1218804" y="1754982"/>
                  </a:lnTo>
                  <a:lnTo>
                    <a:pt x="1218407" y="1760141"/>
                  </a:lnTo>
                  <a:lnTo>
                    <a:pt x="1216820" y="1764904"/>
                  </a:lnTo>
                  <a:lnTo>
                    <a:pt x="1215629" y="1769666"/>
                  </a:lnTo>
                  <a:lnTo>
                    <a:pt x="1213248" y="1774825"/>
                  </a:lnTo>
                  <a:lnTo>
                    <a:pt x="1211263" y="1778794"/>
                  </a:lnTo>
                  <a:lnTo>
                    <a:pt x="1208485" y="1783160"/>
                  </a:lnTo>
                  <a:lnTo>
                    <a:pt x="1206104" y="1786732"/>
                  </a:lnTo>
                  <a:lnTo>
                    <a:pt x="1202532" y="1789907"/>
                  </a:lnTo>
                  <a:lnTo>
                    <a:pt x="1198960" y="1793082"/>
                  </a:lnTo>
                  <a:lnTo>
                    <a:pt x="1195388" y="1795860"/>
                  </a:lnTo>
                  <a:lnTo>
                    <a:pt x="1191420" y="1797844"/>
                  </a:lnTo>
                  <a:lnTo>
                    <a:pt x="1187451" y="1799828"/>
                  </a:lnTo>
                  <a:lnTo>
                    <a:pt x="1183085" y="1801019"/>
                  </a:lnTo>
                  <a:lnTo>
                    <a:pt x="1178720" y="1801416"/>
                  </a:lnTo>
                  <a:lnTo>
                    <a:pt x="1173957" y="1801813"/>
                  </a:lnTo>
                  <a:lnTo>
                    <a:pt x="1043385" y="1801813"/>
                  </a:lnTo>
                  <a:lnTo>
                    <a:pt x="1038622" y="1801416"/>
                  </a:lnTo>
                  <a:lnTo>
                    <a:pt x="1034257" y="1801019"/>
                  </a:lnTo>
                  <a:lnTo>
                    <a:pt x="1030288" y="1799828"/>
                  </a:lnTo>
                  <a:lnTo>
                    <a:pt x="1025922" y="1797844"/>
                  </a:lnTo>
                  <a:lnTo>
                    <a:pt x="1021954" y="1795860"/>
                  </a:lnTo>
                  <a:lnTo>
                    <a:pt x="1018382" y="1793082"/>
                  </a:lnTo>
                  <a:lnTo>
                    <a:pt x="1015207" y="1789907"/>
                  </a:lnTo>
                  <a:lnTo>
                    <a:pt x="1012032" y="1786732"/>
                  </a:lnTo>
                  <a:lnTo>
                    <a:pt x="1008857" y="1783160"/>
                  </a:lnTo>
                  <a:lnTo>
                    <a:pt x="1006079" y="1778794"/>
                  </a:lnTo>
                  <a:lnTo>
                    <a:pt x="1004094" y="1774825"/>
                  </a:lnTo>
                  <a:lnTo>
                    <a:pt x="1002110" y="1769666"/>
                  </a:lnTo>
                  <a:lnTo>
                    <a:pt x="1000522" y="1764904"/>
                  </a:lnTo>
                  <a:lnTo>
                    <a:pt x="999729" y="1760141"/>
                  </a:lnTo>
                  <a:lnTo>
                    <a:pt x="998935" y="1754982"/>
                  </a:lnTo>
                  <a:lnTo>
                    <a:pt x="998538" y="1749822"/>
                  </a:lnTo>
                  <a:lnTo>
                    <a:pt x="998538" y="804112"/>
                  </a:lnTo>
                  <a:lnTo>
                    <a:pt x="994628" y="808774"/>
                  </a:lnTo>
                  <a:lnTo>
                    <a:pt x="987895" y="815533"/>
                  </a:lnTo>
                  <a:lnTo>
                    <a:pt x="980766" y="821498"/>
                  </a:lnTo>
                  <a:lnTo>
                    <a:pt x="972846" y="826667"/>
                  </a:lnTo>
                  <a:lnTo>
                    <a:pt x="964529" y="831438"/>
                  </a:lnTo>
                  <a:lnTo>
                    <a:pt x="955816" y="835017"/>
                  </a:lnTo>
                  <a:lnTo>
                    <a:pt x="947103" y="837800"/>
                  </a:lnTo>
                  <a:lnTo>
                    <a:pt x="942350" y="838595"/>
                  </a:lnTo>
                  <a:lnTo>
                    <a:pt x="937598" y="838993"/>
                  </a:lnTo>
                  <a:lnTo>
                    <a:pt x="932449" y="839390"/>
                  </a:lnTo>
                  <a:lnTo>
                    <a:pt x="927696" y="839788"/>
                  </a:lnTo>
                  <a:lnTo>
                    <a:pt x="922944" y="839390"/>
                  </a:lnTo>
                  <a:lnTo>
                    <a:pt x="918191" y="838993"/>
                  </a:lnTo>
                  <a:lnTo>
                    <a:pt x="913439" y="838595"/>
                  </a:lnTo>
                  <a:lnTo>
                    <a:pt x="909082" y="837800"/>
                  </a:lnTo>
                  <a:lnTo>
                    <a:pt x="899577" y="835017"/>
                  </a:lnTo>
                  <a:lnTo>
                    <a:pt x="890864" y="831438"/>
                  </a:lnTo>
                  <a:lnTo>
                    <a:pt x="882547" y="826667"/>
                  </a:lnTo>
                  <a:lnTo>
                    <a:pt x="875419" y="821498"/>
                  </a:lnTo>
                  <a:lnTo>
                    <a:pt x="867894" y="815533"/>
                  </a:lnTo>
                  <a:lnTo>
                    <a:pt x="861161" y="808774"/>
                  </a:lnTo>
                  <a:lnTo>
                    <a:pt x="855220" y="801219"/>
                  </a:lnTo>
                  <a:lnTo>
                    <a:pt x="849280" y="792869"/>
                  </a:lnTo>
                  <a:lnTo>
                    <a:pt x="844923" y="784122"/>
                  </a:lnTo>
                  <a:lnTo>
                    <a:pt x="840567" y="774976"/>
                  </a:lnTo>
                  <a:lnTo>
                    <a:pt x="837398" y="765036"/>
                  </a:lnTo>
                  <a:lnTo>
                    <a:pt x="835418" y="754698"/>
                  </a:lnTo>
                  <a:lnTo>
                    <a:pt x="834230" y="743962"/>
                  </a:lnTo>
                  <a:lnTo>
                    <a:pt x="833438" y="733625"/>
                  </a:lnTo>
                  <a:lnTo>
                    <a:pt x="834230" y="722491"/>
                  </a:lnTo>
                  <a:lnTo>
                    <a:pt x="835418" y="712153"/>
                  </a:lnTo>
                  <a:lnTo>
                    <a:pt x="837398" y="701815"/>
                  </a:lnTo>
                  <a:lnTo>
                    <a:pt x="840567" y="692272"/>
                  </a:lnTo>
                  <a:lnTo>
                    <a:pt x="844923" y="682729"/>
                  </a:lnTo>
                  <a:lnTo>
                    <a:pt x="849280" y="673584"/>
                  </a:lnTo>
                  <a:lnTo>
                    <a:pt x="855220" y="666030"/>
                  </a:lnTo>
                  <a:lnTo>
                    <a:pt x="861161" y="658475"/>
                  </a:lnTo>
                  <a:lnTo>
                    <a:pt x="867894" y="651318"/>
                  </a:lnTo>
                  <a:lnTo>
                    <a:pt x="875419" y="645354"/>
                  </a:lnTo>
                  <a:lnTo>
                    <a:pt x="882547" y="639787"/>
                  </a:lnTo>
                  <a:lnTo>
                    <a:pt x="890864" y="635413"/>
                  </a:lnTo>
                  <a:lnTo>
                    <a:pt x="899577" y="631835"/>
                  </a:lnTo>
                  <a:lnTo>
                    <a:pt x="909082" y="629449"/>
                  </a:lnTo>
                  <a:lnTo>
                    <a:pt x="913439" y="627858"/>
                  </a:lnTo>
                  <a:lnTo>
                    <a:pt x="918191" y="627461"/>
                  </a:lnTo>
                  <a:lnTo>
                    <a:pt x="922944" y="627063"/>
                  </a:lnTo>
                  <a:close/>
                  <a:moveTo>
                    <a:pt x="1650227" y="627063"/>
                  </a:moveTo>
                  <a:lnTo>
                    <a:pt x="1654970" y="627063"/>
                  </a:lnTo>
                  <a:lnTo>
                    <a:pt x="1659712" y="627063"/>
                  </a:lnTo>
                  <a:lnTo>
                    <a:pt x="1659713" y="627063"/>
                  </a:lnTo>
                  <a:lnTo>
                    <a:pt x="2013555" y="627063"/>
                  </a:lnTo>
                  <a:lnTo>
                    <a:pt x="2013556" y="627063"/>
                  </a:lnTo>
                  <a:lnTo>
                    <a:pt x="2018705" y="627063"/>
                  </a:lnTo>
                  <a:lnTo>
                    <a:pt x="2023457" y="627063"/>
                  </a:lnTo>
                  <a:lnTo>
                    <a:pt x="2028210" y="627461"/>
                  </a:lnTo>
                  <a:lnTo>
                    <a:pt x="2032566" y="627858"/>
                  </a:lnTo>
                  <a:lnTo>
                    <a:pt x="2037319" y="629449"/>
                  </a:lnTo>
                  <a:lnTo>
                    <a:pt x="2046824" y="631834"/>
                  </a:lnTo>
                  <a:lnTo>
                    <a:pt x="2055141" y="635413"/>
                  </a:lnTo>
                  <a:lnTo>
                    <a:pt x="2063458" y="639787"/>
                  </a:lnTo>
                  <a:lnTo>
                    <a:pt x="2071378" y="645353"/>
                  </a:lnTo>
                  <a:lnTo>
                    <a:pt x="2078507" y="651318"/>
                  </a:lnTo>
                  <a:lnTo>
                    <a:pt x="2085240" y="658475"/>
                  </a:lnTo>
                  <a:lnTo>
                    <a:pt x="2091181" y="666029"/>
                  </a:lnTo>
                  <a:lnTo>
                    <a:pt x="2096725" y="673584"/>
                  </a:lnTo>
                  <a:lnTo>
                    <a:pt x="2101478" y="682729"/>
                  </a:lnTo>
                  <a:lnTo>
                    <a:pt x="2105438" y="692272"/>
                  </a:lnTo>
                  <a:lnTo>
                    <a:pt x="2109003" y="701815"/>
                  </a:lnTo>
                  <a:lnTo>
                    <a:pt x="2110983" y="712153"/>
                  </a:lnTo>
                  <a:lnTo>
                    <a:pt x="2112567" y="722491"/>
                  </a:lnTo>
                  <a:lnTo>
                    <a:pt x="2112963" y="733624"/>
                  </a:lnTo>
                  <a:lnTo>
                    <a:pt x="2112567" y="743962"/>
                  </a:lnTo>
                  <a:lnTo>
                    <a:pt x="2110983" y="754698"/>
                  </a:lnTo>
                  <a:lnTo>
                    <a:pt x="2109003" y="765036"/>
                  </a:lnTo>
                  <a:lnTo>
                    <a:pt x="2105438" y="774976"/>
                  </a:lnTo>
                  <a:lnTo>
                    <a:pt x="2101478" y="784122"/>
                  </a:lnTo>
                  <a:lnTo>
                    <a:pt x="2096725" y="792869"/>
                  </a:lnTo>
                  <a:lnTo>
                    <a:pt x="2091181" y="801219"/>
                  </a:lnTo>
                  <a:lnTo>
                    <a:pt x="2085240" y="808774"/>
                  </a:lnTo>
                  <a:lnTo>
                    <a:pt x="2078507" y="815533"/>
                  </a:lnTo>
                  <a:lnTo>
                    <a:pt x="2071378" y="821498"/>
                  </a:lnTo>
                  <a:lnTo>
                    <a:pt x="2063458" y="826667"/>
                  </a:lnTo>
                  <a:lnTo>
                    <a:pt x="2055141" y="831438"/>
                  </a:lnTo>
                  <a:lnTo>
                    <a:pt x="2046824" y="835017"/>
                  </a:lnTo>
                  <a:lnTo>
                    <a:pt x="2037319" y="837800"/>
                  </a:lnTo>
                  <a:lnTo>
                    <a:pt x="2032566" y="838595"/>
                  </a:lnTo>
                  <a:lnTo>
                    <a:pt x="2028210" y="838993"/>
                  </a:lnTo>
                  <a:lnTo>
                    <a:pt x="2023457" y="839390"/>
                  </a:lnTo>
                  <a:lnTo>
                    <a:pt x="2018705" y="839788"/>
                  </a:lnTo>
                  <a:lnTo>
                    <a:pt x="2013556" y="839390"/>
                  </a:lnTo>
                  <a:lnTo>
                    <a:pt x="2008407" y="838993"/>
                  </a:lnTo>
                  <a:lnTo>
                    <a:pt x="2004051" y="838595"/>
                  </a:lnTo>
                  <a:lnTo>
                    <a:pt x="1999298" y="837800"/>
                  </a:lnTo>
                  <a:lnTo>
                    <a:pt x="1990189" y="835017"/>
                  </a:lnTo>
                  <a:lnTo>
                    <a:pt x="1981872" y="831438"/>
                  </a:lnTo>
                  <a:lnTo>
                    <a:pt x="1973556" y="826667"/>
                  </a:lnTo>
                  <a:lnTo>
                    <a:pt x="1965635" y="821498"/>
                  </a:lnTo>
                  <a:lnTo>
                    <a:pt x="1958110" y="815533"/>
                  </a:lnTo>
                  <a:lnTo>
                    <a:pt x="1951773" y="808774"/>
                  </a:lnTo>
                  <a:lnTo>
                    <a:pt x="1946276" y="802221"/>
                  </a:lnTo>
                  <a:lnTo>
                    <a:pt x="1946276" y="1749822"/>
                  </a:lnTo>
                  <a:lnTo>
                    <a:pt x="1946276" y="1754982"/>
                  </a:lnTo>
                  <a:lnTo>
                    <a:pt x="1945481" y="1760141"/>
                  </a:lnTo>
                  <a:lnTo>
                    <a:pt x="1944686" y="1764904"/>
                  </a:lnTo>
                  <a:lnTo>
                    <a:pt x="1943095" y="1769666"/>
                  </a:lnTo>
                  <a:lnTo>
                    <a:pt x="1941107" y="1774825"/>
                  </a:lnTo>
                  <a:lnTo>
                    <a:pt x="1939119" y="1778794"/>
                  </a:lnTo>
                  <a:lnTo>
                    <a:pt x="1936336" y="1783160"/>
                  </a:lnTo>
                  <a:lnTo>
                    <a:pt x="1933156" y="1786732"/>
                  </a:lnTo>
                  <a:lnTo>
                    <a:pt x="1930372" y="1789907"/>
                  </a:lnTo>
                  <a:lnTo>
                    <a:pt x="1926794" y="1793082"/>
                  </a:lnTo>
                  <a:lnTo>
                    <a:pt x="1923216" y="1795860"/>
                  </a:lnTo>
                  <a:lnTo>
                    <a:pt x="1919240" y="1797844"/>
                  </a:lnTo>
                  <a:lnTo>
                    <a:pt x="1914866" y="1799828"/>
                  </a:lnTo>
                  <a:lnTo>
                    <a:pt x="1910493" y="1801019"/>
                  </a:lnTo>
                  <a:lnTo>
                    <a:pt x="1906119" y="1801416"/>
                  </a:lnTo>
                  <a:lnTo>
                    <a:pt x="1901746" y="1801813"/>
                  </a:lnTo>
                  <a:lnTo>
                    <a:pt x="1770541" y="1801813"/>
                  </a:lnTo>
                  <a:lnTo>
                    <a:pt x="1766167" y="1801416"/>
                  </a:lnTo>
                  <a:lnTo>
                    <a:pt x="1761794" y="1801019"/>
                  </a:lnTo>
                  <a:lnTo>
                    <a:pt x="1757420" y="1799828"/>
                  </a:lnTo>
                  <a:lnTo>
                    <a:pt x="1753444" y="1797844"/>
                  </a:lnTo>
                  <a:lnTo>
                    <a:pt x="1749468" y="1795860"/>
                  </a:lnTo>
                  <a:lnTo>
                    <a:pt x="1745493" y="1793082"/>
                  </a:lnTo>
                  <a:lnTo>
                    <a:pt x="1741914" y="1789907"/>
                  </a:lnTo>
                  <a:lnTo>
                    <a:pt x="1738734" y="1786732"/>
                  </a:lnTo>
                  <a:lnTo>
                    <a:pt x="1735950" y="1783160"/>
                  </a:lnTo>
                  <a:lnTo>
                    <a:pt x="1733565" y="1778794"/>
                  </a:lnTo>
                  <a:lnTo>
                    <a:pt x="1731179" y="1774825"/>
                  </a:lnTo>
                  <a:lnTo>
                    <a:pt x="1729191" y="1769666"/>
                  </a:lnTo>
                  <a:lnTo>
                    <a:pt x="1727999" y="1764904"/>
                  </a:lnTo>
                  <a:lnTo>
                    <a:pt x="1726408" y="1760141"/>
                  </a:lnTo>
                  <a:lnTo>
                    <a:pt x="1726011" y="1754982"/>
                  </a:lnTo>
                  <a:lnTo>
                    <a:pt x="1725613" y="1749822"/>
                  </a:lnTo>
                  <a:lnTo>
                    <a:pt x="1725613" y="803700"/>
                  </a:lnTo>
                  <a:lnTo>
                    <a:pt x="1721366" y="808774"/>
                  </a:lnTo>
                  <a:lnTo>
                    <a:pt x="1714647" y="815533"/>
                  </a:lnTo>
                  <a:lnTo>
                    <a:pt x="1707928" y="821498"/>
                  </a:lnTo>
                  <a:lnTo>
                    <a:pt x="1700024" y="826667"/>
                  </a:lnTo>
                  <a:lnTo>
                    <a:pt x="1691725" y="831438"/>
                  </a:lnTo>
                  <a:lnTo>
                    <a:pt x="1683030" y="835017"/>
                  </a:lnTo>
                  <a:lnTo>
                    <a:pt x="1673940" y="837800"/>
                  </a:lnTo>
                  <a:lnTo>
                    <a:pt x="1669197" y="838595"/>
                  </a:lnTo>
                  <a:lnTo>
                    <a:pt x="1664455" y="838993"/>
                  </a:lnTo>
                  <a:lnTo>
                    <a:pt x="1659712" y="839390"/>
                  </a:lnTo>
                  <a:lnTo>
                    <a:pt x="1654970" y="839788"/>
                  </a:lnTo>
                  <a:lnTo>
                    <a:pt x="1650227" y="839390"/>
                  </a:lnTo>
                  <a:lnTo>
                    <a:pt x="1645484" y="838993"/>
                  </a:lnTo>
                  <a:lnTo>
                    <a:pt x="1640347" y="838595"/>
                  </a:lnTo>
                  <a:lnTo>
                    <a:pt x="1635604" y="837800"/>
                  </a:lnTo>
                  <a:lnTo>
                    <a:pt x="1626909" y="835017"/>
                  </a:lnTo>
                  <a:lnTo>
                    <a:pt x="1618214" y="831438"/>
                  </a:lnTo>
                  <a:lnTo>
                    <a:pt x="1609915" y="826667"/>
                  </a:lnTo>
                  <a:lnTo>
                    <a:pt x="1602011" y="821498"/>
                  </a:lnTo>
                  <a:lnTo>
                    <a:pt x="1594897" y="815533"/>
                  </a:lnTo>
                  <a:lnTo>
                    <a:pt x="1588178" y="808774"/>
                  </a:lnTo>
                  <a:lnTo>
                    <a:pt x="1581855" y="801219"/>
                  </a:lnTo>
                  <a:lnTo>
                    <a:pt x="1576717" y="792869"/>
                  </a:lnTo>
                  <a:lnTo>
                    <a:pt x="1571974" y="784122"/>
                  </a:lnTo>
                  <a:lnTo>
                    <a:pt x="1568022" y="774976"/>
                  </a:lnTo>
                  <a:lnTo>
                    <a:pt x="1564860" y="765036"/>
                  </a:lnTo>
                  <a:lnTo>
                    <a:pt x="1562094" y="754698"/>
                  </a:lnTo>
                  <a:lnTo>
                    <a:pt x="1560908" y="743962"/>
                  </a:lnTo>
                  <a:lnTo>
                    <a:pt x="1560513" y="733624"/>
                  </a:lnTo>
                  <a:lnTo>
                    <a:pt x="1560908" y="722491"/>
                  </a:lnTo>
                  <a:lnTo>
                    <a:pt x="1562094" y="712153"/>
                  </a:lnTo>
                  <a:lnTo>
                    <a:pt x="1564860" y="701815"/>
                  </a:lnTo>
                  <a:lnTo>
                    <a:pt x="1568022" y="692272"/>
                  </a:lnTo>
                  <a:lnTo>
                    <a:pt x="1571974" y="682729"/>
                  </a:lnTo>
                  <a:lnTo>
                    <a:pt x="1576717" y="673584"/>
                  </a:lnTo>
                  <a:lnTo>
                    <a:pt x="1581855" y="666029"/>
                  </a:lnTo>
                  <a:lnTo>
                    <a:pt x="1588178" y="658475"/>
                  </a:lnTo>
                  <a:lnTo>
                    <a:pt x="1594897" y="651318"/>
                  </a:lnTo>
                  <a:lnTo>
                    <a:pt x="1602011" y="645353"/>
                  </a:lnTo>
                  <a:lnTo>
                    <a:pt x="1609915" y="639787"/>
                  </a:lnTo>
                  <a:lnTo>
                    <a:pt x="1618214" y="635413"/>
                  </a:lnTo>
                  <a:lnTo>
                    <a:pt x="1626909" y="631834"/>
                  </a:lnTo>
                  <a:lnTo>
                    <a:pt x="1635604" y="629449"/>
                  </a:lnTo>
                  <a:lnTo>
                    <a:pt x="1640347" y="627858"/>
                  </a:lnTo>
                  <a:lnTo>
                    <a:pt x="1645484" y="627461"/>
                  </a:lnTo>
                  <a:lnTo>
                    <a:pt x="1650227" y="627063"/>
                  </a:lnTo>
                  <a:close/>
                  <a:moveTo>
                    <a:pt x="1109068" y="0"/>
                  </a:moveTo>
                  <a:lnTo>
                    <a:pt x="1663204" y="293093"/>
                  </a:lnTo>
                  <a:lnTo>
                    <a:pt x="2217738" y="585788"/>
                  </a:lnTo>
                  <a:lnTo>
                    <a:pt x="1109068" y="585788"/>
                  </a:lnTo>
                  <a:lnTo>
                    <a:pt x="0" y="585788"/>
                  </a:lnTo>
                  <a:lnTo>
                    <a:pt x="554534" y="293093"/>
                  </a:lnTo>
                  <a:lnTo>
                    <a:pt x="110906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造字工房悦黑（非商用）常规体"/>
                <a:ea typeface="+mn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634550" y="1825050"/>
            <a:ext cx="651614" cy="651614"/>
            <a:chOff x="5033812" y="3301037"/>
            <a:chExt cx="651614" cy="651614"/>
          </a:xfrm>
        </p:grpSpPr>
        <p:sp>
          <p:nvSpPr>
            <p:cNvPr id="23" name="椭圆 22"/>
            <p:cNvSpPr/>
            <p:nvPr/>
          </p:nvSpPr>
          <p:spPr>
            <a:xfrm>
              <a:off x="5033812" y="3301037"/>
              <a:ext cx="651614" cy="651614"/>
            </a:xfrm>
            <a:prstGeom prst="ellipse">
              <a:avLst/>
            </a:prstGeom>
            <a:solidFill>
              <a:srgbClr val="6CAE43"/>
            </a:solidFill>
            <a:ln w="28575" cap="flat">
              <a:solidFill>
                <a:srgbClr val="6CAE43"/>
              </a:soli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5169350" y="3458615"/>
              <a:ext cx="418598" cy="285346"/>
            </a:xfrm>
            <a:custGeom>
              <a:avLst/>
              <a:gdLst/>
              <a:ahLst/>
              <a:cxnLst/>
              <a:rect l="0" t="0" r="r" b="b"/>
              <a:pathLst>
                <a:path w="2608263" h="1778000">
                  <a:moveTo>
                    <a:pt x="1956693" y="381000"/>
                  </a:moveTo>
                  <a:lnTo>
                    <a:pt x="1966217" y="381397"/>
                  </a:lnTo>
                  <a:lnTo>
                    <a:pt x="1975740" y="382192"/>
                  </a:lnTo>
                  <a:lnTo>
                    <a:pt x="1986057" y="382986"/>
                  </a:lnTo>
                  <a:lnTo>
                    <a:pt x="1995581" y="384575"/>
                  </a:lnTo>
                  <a:lnTo>
                    <a:pt x="2005501" y="386562"/>
                  </a:lnTo>
                  <a:lnTo>
                    <a:pt x="2015819" y="388548"/>
                  </a:lnTo>
                  <a:lnTo>
                    <a:pt x="2025739" y="391726"/>
                  </a:lnTo>
                  <a:lnTo>
                    <a:pt x="2035263" y="394904"/>
                  </a:lnTo>
                  <a:lnTo>
                    <a:pt x="2045580" y="398876"/>
                  </a:lnTo>
                  <a:lnTo>
                    <a:pt x="2055500" y="403246"/>
                  </a:lnTo>
                  <a:lnTo>
                    <a:pt x="2065421" y="408807"/>
                  </a:lnTo>
                  <a:lnTo>
                    <a:pt x="2075738" y="414766"/>
                  </a:lnTo>
                  <a:lnTo>
                    <a:pt x="2101927" y="438998"/>
                  </a:lnTo>
                  <a:lnTo>
                    <a:pt x="2143990" y="446149"/>
                  </a:lnTo>
                  <a:lnTo>
                    <a:pt x="2147958" y="448929"/>
                  </a:lnTo>
                  <a:lnTo>
                    <a:pt x="2151926" y="452107"/>
                  </a:lnTo>
                  <a:lnTo>
                    <a:pt x="2155497" y="455683"/>
                  </a:lnTo>
                  <a:lnTo>
                    <a:pt x="2158672" y="459655"/>
                  </a:lnTo>
                  <a:lnTo>
                    <a:pt x="2161847" y="464025"/>
                  </a:lnTo>
                  <a:lnTo>
                    <a:pt x="2164624" y="468395"/>
                  </a:lnTo>
                  <a:lnTo>
                    <a:pt x="2169783" y="477531"/>
                  </a:lnTo>
                  <a:lnTo>
                    <a:pt x="2173751" y="485874"/>
                  </a:lnTo>
                  <a:lnTo>
                    <a:pt x="2176529" y="493024"/>
                  </a:lnTo>
                  <a:lnTo>
                    <a:pt x="2179306" y="499380"/>
                  </a:lnTo>
                  <a:lnTo>
                    <a:pt x="2182878" y="516064"/>
                  </a:lnTo>
                  <a:lnTo>
                    <a:pt x="2186052" y="532749"/>
                  </a:lnTo>
                  <a:lnTo>
                    <a:pt x="2188036" y="549433"/>
                  </a:lnTo>
                  <a:lnTo>
                    <a:pt x="2189623" y="565720"/>
                  </a:lnTo>
                  <a:lnTo>
                    <a:pt x="2190417" y="582008"/>
                  </a:lnTo>
                  <a:lnTo>
                    <a:pt x="2190814" y="598692"/>
                  </a:lnTo>
                  <a:lnTo>
                    <a:pt x="2190814" y="615376"/>
                  </a:lnTo>
                  <a:lnTo>
                    <a:pt x="2190417" y="632855"/>
                  </a:lnTo>
                  <a:lnTo>
                    <a:pt x="2190020" y="642389"/>
                  </a:lnTo>
                  <a:lnTo>
                    <a:pt x="2188830" y="656293"/>
                  </a:lnTo>
                  <a:lnTo>
                    <a:pt x="2185259" y="692840"/>
                  </a:lnTo>
                  <a:lnTo>
                    <a:pt x="2183671" y="711908"/>
                  </a:lnTo>
                  <a:lnTo>
                    <a:pt x="2182878" y="730578"/>
                  </a:lnTo>
                  <a:lnTo>
                    <a:pt x="2182084" y="746468"/>
                  </a:lnTo>
                  <a:lnTo>
                    <a:pt x="2182481" y="753221"/>
                  </a:lnTo>
                  <a:lnTo>
                    <a:pt x="2182878" y="758386"/>
                  </a:lnTo>
                  <a:lnTo>
                    <a:pt x="2183671" y="765139"/>
                  </a:lnTo>
                  <a:lnTo>
                    <a:pt x="2184862" y="771098"/>
                  </a:lnTo>
                  <a:lnTo>
                    <a:pt x="2186449" y="775865"/>
                  </a:lnTo>
                  <a:lnTo>
                    <a:pt x="2188433" y="779837"/>
                  </a:lnTo>
                  <a:lnTo>
                    <a:pt x="2192798" y="787782"/>
                  </a:lnTo>
                  <a:lnTo>
                    <a:pt x="2195179" y="792152"/>
                  </a:lnTo>
                  <a:lnTo>
                    <a:pt x="2198353" y="798508"/>
                  </a:lnTo>
                  <a:lnTo>
                    <a:pt x="2200734" y="804069"/>
                  </a:lnTo>
                  <a:lnTo>
                    <a:pt x="2202719" y="810028"/>
                  </a:lnTo>
                  <a:lnTo>
                    <a:pt x="2204306" y="815987"/>
                  </a:lnTo>
                  <a:lnTo>
                    <a:pt x="2205496" y="822343"/>
                  </a:lnTo>
                  <a:lnTo>
                    <a:pt x="2206687" y="829096"/>
                  </a:lnTo>
                  <a:lnTo>
                    <a:pt x="2207480" y="835452"/>
                  </a:lnTo>
                  <a:lnTo>
                    <a:pt x="2207877" y="842205"/>
                  </a:lnTo>
                  <a:lnTo>
                    <a:pt x="2207877" y="848561"/>
                  </a:lnTo>
                  <a:lnTo>
                    <a:pt x="2207480" y="862465"/>
                  </a:lnTo>
                  <a:lnTo>
                    <a:pt x="2206290" y="875177"/>
                  </a:lnTo>
                  <a:lnTo>
                    <a:pt x="2204306" y="887889"/>
                  </a:lnTo>
                  <a:lnTo>
                    <a:pt x="2202321" y="899806"/>
                  </a:lnTo>
                  <a:lnTo>
                    <a:pt x="2199544" y="913312"/>
                  </a:lnTo>
                  <a:lnTo>
                    <a:pt x="2197560" y="920463"/>
                  </a:lnTo>
                  <a:lnTo>
                    <a:pt x="2195179" y="927613"/>
                  </a:lnTo>
                  <a:lnTo>
                    <a:pt x="2192798" y="934367"/>
                  </a:lnTo>
                  <a:lnTo>
                    <a:pt x="2190020" y="941517"/>
                  </a:lnTo>
                  <a:lnTo>
                    <a:pt x="2186846" y="947873"/>
                  </a:lnTo>
                  <a:lnTo>
                    <a:pt x="2183275" y="953037"/>
                  </a:lnTo>
                  <a:lnTo>
                    <a:pt x="2181291" y="955818"/>
                  </a:lnTo>
                  <a:lnTo>
                    <a:pt x="2178909" y="958201"/>
                  </a:lnTo>
                  <a:lnTo>
                    <a:pt x="2176132" y="960188"/>
                  </a:lnTo>
                  <a:lnTo>
                    <a:pt x="2173354" y="961777"/>
                  </a:lnTo>
                  <a:lnTo>
                    <a:pt x="2167799" y="965749"/>
                  </a:lnTo>
                  <a:lnTo>
                    <a:pt x="2162243" y="968530"/>
                  </a:lnTo>
                  <a:lnTo>
                    <a:pt x="2156291" y="971708"/>
                  </a:lnTo>
                  <a:lnTo>
                    <a:pt x="2151133" y="975283"/>
                  </a:lnTo>
                  <a:lnTo>
                    <a:pt x="2147958" y="977269"/>
                  </a:lnTo>
                  <a:lnTo>
                    <a:pt x="2145974" y="979653"/>
                  </a:lnTo>
                  <a:lnTo>
                    <a:pt x="2143593" y="982434"/>
                  </a:lnTo>
                  <a:lnTo>
                    <a:pt x="2142006" y="985612"/>
                  </a:lnTo>
                  <a:lnTo>
                    <a:pt x="2139625" y="990379"/>
                  </a:lnTo>
                  <a:lnTo>
                    <a:pt x="2137641" y="995543"/>
                  </a:lnTo>
                  <a:lnTo>
                    <a:pt x="2136450" y="1000707"/>
                  </a:lnTo>
                  <a:lnTo>
                    <a:pt x="2135260" y="1005871"/>
                  </a:lnTo>
                  <a:lnTo>
                    <a:pt x="2134466" y="1011433"/>
                  </a:lnTo>
                  <a:lnTo>
                    <a:pt x="2133673" y="1016597"/>
                  </a:lnTo>
                  <a:lnTo>
                    <a:pt x="2132879" y="1028514"/>
                  </a:lnTo>
                  <a:lnTo>
                    <a:pt x="2132085" y="1039637"/>
                  </a:lnTo>
                  <a:lnTo>
                    <a:pt x="2131292" y="1051158"/>
                  </a:lnTo>
                  <a:lnTo>
                    <a:pt x="2130895" y="1056719"/>
                  </a:lnTo>
                  <a:lnTo>
                    <a:pt x="2130101" y="1061883"/>
                  </a:lnTo>
                  <a:lnTo>
                    <a:pt x="2128911" y="1067445"/>
                  </a:lnTo>
                  <a:lnTo>
                    <a:pt x="2127721" y="1072212"/>
                  </a:lnTo>
                  <a:lnTo>
                    <a:pt x="2125736" y="1078170"/>
                  </a:lnTo>
                  <a:lnTo>
                    <a:pt x="2123355" y="1082937"/>
                  </a:lnTo>
                  <a:lnTo>
                    <a:pt x="2120578" y="1087307"/>
                  </a:lnTo>
                  <a:lnTo>
                    <a:pt x="2117800" y="1091280"/>
                  </a:lnTo>
                  <a:lnTo>
                    <a:pt x="2112245" y="1098430"/>
                  </a:lnTo>
                  <a:lnTo>
                    <a:pt x="2106293" y="1105183"/>
                  </a:lnTo>
                  <a:lnTo>
                    <a:pt x="2103515" y="1109156"/>
                  </a:lnTo>
                  <a:lnTo>
                    <a:pt x="2101134" y="1112731"/>
                  </a:lnTo>
                  <a:lnTo>
                    <a:pt x="2098356" y="1116703"/>
                  </a:lnTo>
                  <a:lnTo>
                    <a:pt x="2096372" y="1121470"/>
                  </a:lnTo>
                  <a:lnTo>
                    <a:pt x="2093991" y="1126237"/>
                  </a:lnTo>
                  <a:lnTo>
                    <a:pt x="2092801" y="1131799"/>
                  </a:lnTo>
                  <a:lnTo>
                    <a:pt x="2091610" y="1138155"/>
                  </a:lnTo>
                  <a:lnTo>
                    <a:pt x="2090817" y="1145305"/>
                  </a:lnTo>
                  <a:lnTo>
                    <a:pt x="2127721" y="1150470"/>
                  </a:lnTo>
                  <a:lnTo>
                    <a:pt x="2138435" y="1173907"/>
                  </a:lnTo>
                  <a:lnTo>
                    <a:pt x="2144783" y="1187016"/>
                  </a:lnTo>
                  <a:lnTo>
                    <a:pt x="2152323" y="1201317"/>
                  </a:lnTo>
                  <a:lnTo>
                    <a:pt x="2159863" y="1214426"/>
                  </a:lnTo>
                  <a:lnTo>
                    <a:pt x="2163831" y="1220782"/>
                  </a:lnTo>
                  <a:lnTo>
                    <a:pt x="2167799" y="1226741"/>
                  </a:lnTo>
                  <a:lnTo>
                    <a:pt x="2171767" y="1231905"/>
                  </a:lnTo>
                  <a:lnTo>
                    <a:pt x="2175735" y="1236672"/>
                  </a:lnTo>
                  <a:lnTo>
                    <a:pt x="2180497" y="1240645"/>
                  </a:lnTo>
                  <a:lnTo>
                    <a:pt x="2184862" y="1243823"/>
                  </a:lnTo>
                  <a:lnTo>
                    <a:pt x="2241606" y="1259713"/>
                  </a:lnTo>
                  <a:lnTo>
                    <a:pt x="2293192" y="1281164"/>
                  </a:lnTo>
                  <a:lnTo>
                    <a:pt x="2345572" y="1303807"/>
                  </a:lnTo>
                  <a:lnTo>
                    <a:pt x="2397951" y="1326053"/>
                  </a:lnTo>
                  <a:lnTo>
                    <a:pt x="2449140" y="1347902"/>
                  </a:lnTo>
                  <a:lnTo>
                    <a:pt x="2461045" y="1352669"/>
                  </a:lnTo>
                  <a:lnTo>
                    <a:pt x="2472552" y="1356641"/>
                  </a:lnTo>
                  <a:lnTo>
                    <a:pt x="2496361" y="1365381"/>
                  </a:lnTo>
                  <a:lnTo>
                    <a:pt x="2519773" y="1373723"/>
                  </a:lnTo>
                  <a:lnTo>
                    <a:pt x="2530884" y="1378093"/>
                  </a:lnTo>
                  <a:lnTo>
                    <a:pt x="2541995" y="1382860"/>
                  </a:lnTo>
                  <a:lnTo>
                    <a:pt x="2552312" y="1388421"/>
                  </a:lnTo>
                  <a:lnTo>
                    <a:pt x="2562233" y="1394380"/>
                  </a:lnTo>
                  <a:lnTo>
                    <a:pt x="2566597" y="1397558"/>
                  </a:lnTo>
                  <a:lnTo>
                    <a:pt x="2571756" y="1400736"/>
                  </a:lnTo>
                  <a:lnTo>
                    <a:pt x="2576121" y="1404311"/>
                  </a:lnTo>
                  <a:lnTo>
                    <a:pt x="2580089" y="1407886"/>
                  </a:lnTo>
                  <a:lnTo>
                    <a:pt x="2584057" y="1411859"/>
                  </a:lnTo>
                  <a:lnTo>
                    <a:pt x="2587629" y="1416228"/>
                  </a:lnTo>
                  <a:lnTo>
                    <a:pt x="2591200" y="1420598"/>
                  </a:lnTo>
                  <a:lnTo>
                    <a:pt x="2594375" y="1425365"/>
                  </a:lnTo>
                  <a:lnTo>
                    <a:pt x="2597946" y="1430132"/>
                  </a:lnTo>
                  <a:lnTo>
                    <a:pt x="2600723" y="1435296"/>
                  </a:lnTo>
                  <a:lnTo>
                    <a:pt x="2603105" y="1440858"/>
                  </a:lnTo>
                  <a:lnTo>
                    <a:pt x="2605089" y="1446817"/>
                  </a:lnTo>
                  <a:lnTo>
                    <a:pt x="2605485" y="1465487"/>
                  </a:lnTo>
                  <a:lnTo>
                    <a:pt x="2605882" y="1488528"/>
                  </a:lnTo>
                  <a:lnTo>
                    <a:pt x="2607073" y="1542951"/>
                  </a:lnTo>
                  <a:lnTo>
                    <a:pt x="2608263" y="1599757"/>
                  </a:lnTo>
                  <a:lnTo>
                    <a:pt x="2608263" y="1625975"/>
                  </a:lnTo>
                  <a:lnTo>
                    <a:pt x="2608263" y="1649413"/>
                  </a:lnTo>
                  <a:lnTo>
                    <a:pt x="2308271" y="1649413"/>
                  </a:lnTo>
                  <a:lnTo>
                    <a:pt x="2307081" y="1594196"/>
                  </a:lnTo>
                  <a:lnTo>
                    <a:pt x="2305493" y="1538581"/>
                  </a:lnTo>
                  <a:lnTo>
                    <a:pt x="2305097" y="1494486"/>
                  </a:lnTo>
                  <a:lnTo>
                    <a:pt x="2305097" y="1482172"/>
                  </a:lnTo>
                  <a:lnTo>
                    <a:pt x="2301129" y="1470651"/>
                  </a:lnTo>
                  <a:lnTo>
                    <a:pt x="2297557" y="1461117"/>
                  </a:lnTo>
                  <a:lnTo>
                    <a:pt x="2293986" y="1451981"/>
                  </a:lnTo>
                  <a:lnTo>
                    <a:pt x="2289224" y="1443241"/>
                  </a:lnTo>
                  <a:lnTo>
                    <a:pt x="2284859" y="1434899"/>
                  </a:lnTo>
                  <a:lnTo>
                    <a:pt x="2280097" y="1426954"/>
                  </a:lnTo>
                  <a:lnTo>
                    <a:pt x="2275335" y="1419406"/>
                  </a:lnTo>
                  <a:lnTo>
                    <a:pt x="2270177" y="1411859"/>
                  </a:lnTo>
                  <a:lnTo>
                    <a:pt x="2264621" y="1405106"/>
                  </a:lnTo>
                  <a:lnTo>
                    <a:pt x="2258669" y="1398352"/>
                  </a:lnTo>
                  <a:lnTo>
                    <a:pt x="2252717" y="1391996"/>
                  </a:lnTo>
                  <a:lnTo>
                    <a:pt x="2246765" y="1386435"/>
                  </a:lnTo>
                  <a:lnTo>
                    <a:pt x="2240416" y="1380079"/>
                  </a:lnTo>
                  <a:lnTo>
                    <a:pt x="2234067" y="1374915"/>
                  </a:lnTo>
                  <a:lnTo>
                    <a:pt x="2226924" y="1369750"/>
                  </a:lnTo>
                  <a:lnTo>
                    <a:pt x="2220178" y="1364983"/>
                  </a:lnTo>
                  <a:lnTo>
                    <a:pt x="2213433" y="1360217"/>
                  </a:lnTo>
                  <a:lnTo>
                    <a:pt x="2206290" y="1355450"/>
                  </a:lnTo>
                  <a:lnTo>
                    <a:pt x="2198750" y="1351080"/>
                  </a:lnTo>
                  <a:lnTo>
                    <a:pt x="2184465" y="1343532"/>
                  </a:lnTo>
                  <a:lnTo>
                    <a:pt x="2169386" y="1336382"/>
                  </a:lnTo>
                  <a:lnTo>
                    <a:pt x="2154307" y="1330026"/>
                  </a:lnTo>
                  <a:lnTo>
                    <a:pt x="2139228" y="1323670"/>
                  </a:lnTo>
                  <a:lnTo>
                    <a:pt x="2124546" y="1318108"/>
                  </a:lnTo>
                  <a:lnTo>
                    <a:pt x="2095578" y="1307780"/>
                  </a:lnTo>
                  <a:lnTo>
                    <a:pt x="2067405" y="1297849"/>
                  </a:lnTo>
                  <a:lnTo>
                    <a:pt x="2053913" y="1293082"/>
                  </a:lnTo>
                  <a:lnTo>
                    <a:pt x="2041215" y="1287917"/>
                  </a:lnTo>
                  <a:lnTo>
                    <a:pt x="1985264" y="1263685"/>
                  </a:lnTo>
                  <a:lnTo>
                    <a:pt x="1926932" y="1239056"/>
                  </a:lnTo>
                  <a:lnTo>
                    <a:pt x="1840427" y="1202112"/>
                  </a:lnTo>
                  <a:lnTo>
                    <a:pt x="1797571" y="1183441"/>
                  </a:lnTo>
                  <a:lnTo>
                    <a:pt x="1755111" y="1166359"/>
                  </a:lnTo>
                  <a:lnTo>
                    <a:pt x="1762651" y="1150470"/>
                  </a:lnTo>
                  <a:lnTo>
                    <a:pt x="1790031" y="1143716"/>
                  </a:lnTo>
                  <a:lnTo>
                    <a:pt x="1788047" y="1138155"/>
                  </a:lnTo>
                  <a:lnTo>
                    <a:pt x="1786460" y="1132196"/>
                  </a:lnTo>
                  <a:lnTo>
                    <a:pt x="1784873" y="1127429"/>
                  </a:lnTo>
                  <a:lnTo>
                    <a:pt x="1782492" y="1123457"/>
                  </a:lnTo>
                  <a:lnTo>
                    <a:pt x="1780111" y="1119484"/>
                  </a:lnTo>
                  <a:lnTo>
                    <a:pt x="1777730" y="1115909"/>
                  </a:lnTo>
                  <a:lnTo>
                    <a:pt x="1772571" y="1109950"/>
                  </a:lnTo>
                  <a:lnTo>
                    <a:pt x="1767413" y="1103594"/>
                  </a:lnTo>
                  <a:lnTo>
                    <a:pt x="1762254" y="1097636"/>
                  </a:lnTo>
                  <a:lnTo>
                    <a:pt x="1759476" y="1094458"/>
                  </a:lnTo>
                  <a:lnTo>
                    <a:pt x="1757095" y="1091280"/>
                  </a:lnTo>
                  <a:lnTo>
                    <a:pt x="1755111" y="1087307"/>
                  </a:lnTo>
                  <a:lnTo>
                    <a:pt x="1753524" y="1082937"/>
                  </a:lnTo>
                  <a:lnTo>
                    <a:pt x="1743207" y="973694"/>
                  </a:lnTo>
                  <a:lnTo>
                    <a:pt x="1743207" y="974091"/>
                  </a:lnTo>
                  <a:lnTo>
                    <a:pt x="1742413" y="974091"/>
                  </a:lnTo>
                  <a:lnTo>
                    <a:pt x="1739636" y="973694"/>
                  </a:lnTo>
                  <a:lnTo>
                    <a:pt x="1730112" y="972105"/>
                  </a:lnTo>
                  <a:lnTo>
                    <a:pt x="1720985" y="969324"/>
                  </a:lnTo>
                  <a:lnTo>
                    <a:pt x="1717414" y="968133"/>
                  </a:lnTo>
                  <a:lnTo>
                    <a:pt x="1715033" y="967338"/>
                  </a:lnTo>
                  <a:lnTo>
                    <a:pt x="1711065" y="963763"/>
                  </a:lnTo>
                  <a:lnTo>
                    <a:pt x="1707097" y="960188"/>
                  </a:lnTo>
                  <a:lnTo>
                    <a:pt x="1703129" y="955818"/>
                  </a:lnTo>
                  <a:lnTo>
                    <a:pt x="1699954" y="950654"/>
                  </a:lnTo>
                  <a:lnTo>
                    <a:pt x="1697177" y="945490"/>
                  </a:lnTo>
                  <a:lnTo>
                    <a:pt x="1694399" y="939531"/>
                  </a:lnTo>
                  <a:lnTo>
                    <a:pt x="1692018" y="932778"/>
                  </a:lnTo>
                  <a:lnTo>
                    <a:pt x="1689637" y="926422"/>
                  </a:lnTo>
                  <a:lnTo>
                    <a:pt x="1688050" y="919668"/>
                  </a:lnTo>
                  <a:lnTo>
                    <a:pt x="1686066" y="912518"/>
                  </a:lnTo>
                  <a:lnTo>
                    <a:pt x="1683288" y="897423"/>
                  </a:lnTo>
                  <a:lnTo>
                    <a:pt x="1681304" y="882327"/>
                  </a:lnTo>
                  <a:lnTo>
                    <a:pt x="1679717" y="867232"/>
                  </a:lnTo>
                  <a:lnTo>
                    <a:pt x="1684875" y="862465"/>
                  </a:lnTo>
                  <a:lnTo>
                    <a:pt x="1689637" y="857698"/>
                  </a:lnTo>
                  <a:lnTo>
                    <a:pt x="1694796" y="851739"/>
                  </a:lnTo>
                  <a:lnTo>
                    <a:pt x="1699161" y="845780"/>
                  </a:lnTo>
                  <a:lnTo>
                    <a:pt x="1703525" y="839424"/>
                  </a:lnTo>
                  <a:lnTo>
                    <a:pt x="1707891" y="832671"/>
                  </a:lnTo>
                  <a:lnTo>
                    <a:pt x="1711462" y="825918"/>
                  </a:lnTo>
                  <a:lnTo>
                    <a:pt x="1715033" y="818767"/>
                  </a:lnTo>
                  <a:lnTo>
                    <a:pt x="1718208" y="811617"/>
                  </a:lnTo>
                  <a:lnTo>
                    <a:pt x="1720985" y="804466"/>
                  </a:lnTo>
                  <a:lnTo>
                    <a:pt x="1726144" y="790166"/>
                  </a:lnTo>
                  <a:lnTo>
                    <a:pt x="1730509" y="776262"/>
                  </a:lnTo>
                  <a:lnTo>
                    <a:pt x="1734080" y="762755"/>
                  </a:lnTo>
                  <a:lnTo>
                    <a:pt x="1736858" y="750838"/>
                  </a:lnTo>
                  <a:lnTo>
                    <a:pt x="1738842" y="740510"/>
                  </a:lnTo>
                  <a:lnTo>
                    <a:pt x="1742413" y="720647"/>
                  </a:lnTo>
                  <a:lnTo>
                    <a:pt x="1743604" y="709524"/>
                  </a:lnTo>
                  <a:lnTo>
                    <a:pt x="1745191" y="698798"/>
                  </a:lnTo>
                  <a:lnTo>
                    <a:pt x="1746381" y="687278"/>
                  </a:lnTo>
                  <a:lnTo>
                    <a:pt x="1747175" y="675361"/>
                  </a:lnTo>
                  <a:lnTo>
                    <a:pt x="1747572" y="663443"/>
                  </a:lnTo>
                  <a:lnTo>
                    <a:pt x="1747572" y="651129"/>
                  </a:lnTo>
                  <a:lnTo>
                    <a:pt x="1747175" y="638814"/>
                  </a:lnTo>
                  <a:lnTo>
                    <a:pt x="1746381" y="626102"/>
                  </a:lnTo>
                  <a:lnTo>
                    <a:pt x="1744794" y="613787"/>
                  </a:lnTo>
                  <a:lnTo>
                    <a:pt x="1742810" y="601473"/>
                  </a:lnTo>
                  <a:lnTo>
                    <a:pt x="1740033" y="589158"/>
                  </a:lnTo>
                  <a:lnTo>
                    <a:pt x="1736461" y="576843"/>
                  </a:lnTo>
                  <a:lnTo>
                    <a:pt x="1732096" y="564529"/>
                  </a:lnTo>
                  <a:lnTo>
                    <a:pt x="1726937" y="553008"/>
                  </a:lnTo>
                  <a:lnTo>
                    <a:pt x="1723366" y="546255"/>
                  </a:lnTo>
                  <a:lnTo>
                    <a:pt x="1720192" y="539899"/>
                  </a:lnTo>
                  <a:lnTo>
                    <a:pt x="1715033" y="530365"/>
                  </a:lnTo>
                  <a:lnTo>
                    <a:pt x="1712652" y="526393"/>
                  </a:lnTo>
                  <a:lnTo>
                    <a:pt x="1711859" y="521229"/>
                  </a:lnTo>
                  <a:lnTo>
                    <a:pt x="1711859" y="516064"/>
                  </a:lnTo>
                  <a:lnTo>
                    <a:pt x="1711462" y="509708"/>
                  </a:lnTo>
                  <a:lnTo>
                    <a:pt x="1712255" y="493421"/>
                  </a:lnTo>
                  <a:lnTo>
                    <a:pt x="1716223" y="486271"/>
                  </a:lnTo>
                  <a:lnTo>
                    <a:pt x="1720192" y="479915"/>
                  </a:lnTo>
                  <a:lnTo>
                    <a:pt x="1724557" y="473559"/>
                  </a:lnTo>
                  <a:lnTo>
                    <a:pt x="1728922" y="467600"/>
                  </a:lnTo>
                  <a:lnTo>
                    <a:pt x="1734080" y="462039"/>
                  </a:lnTo>
                  <a:lnTo>
                    <a:pt x="1738842" y="456477"/>
                  </a:lnTo>
                  <a:lnTo>
                    <a:pt x="1743604" y="451313"/>
                  </a:lnTo>
                  <a:lnTo>
                    <a:pt x="1748762" y="446546"/>
                  </a:lnTo>
                  <a:lnTo>
                    <a:pt x="1754318" y="442176"/>
                  </a:lnTo>
                  <a:lnTo>
                    <a:pt x="1759476" y="438204"/>
                  </a:lnTo>
                  <a:lnTo>
                    <a:pt x="1765429" y="434231"/>
                  </a:lnTo>
                  <a:lnTo>
                    <a:pt x="1771381" y="430259"/>
                  </a:lnTo>
                  <a:lnTo>
                    <a:pt x="1776936" y="427081"/>
                  </a:lnTo>
                  <a:lnTo>
                    <a:pt x="1782888" y="424300"/>
                  </a:lnTo>
                  <a:lnTo>
                    <a:pt x="1789634" y="421917"/>
                  </a:lnTo>
                  <a:lnTo>
                    <a:pt x="1795587" y="419533"/>
                  </a:lnTo>
                  <a:lnTo>
                    <a:pt x="1820983" y="409999"/>
                  </a:lnTo>
                  <a:lnTo>
                    <a:pt x="1834871" y="404438"/>
                  </a:lnTo>
                  <a:lnTo>
                    <a:pt x="1849950" y="399273"/>
                  </a:lnTo>
                  <a:lnTo>
                    <a:pt x="1865823" y="394506"/>
                  </a:lnTo>
                  <a:lnTo>
                    <a:pt x="1882886" y="390137"/>
                  </a:lnTo>
                  <a:lnTo>
                    <a:pt x="1900742" y="386562"/>
                  </a:lnTo>
                  <a:lnTo>
                    <a:pt x="1909472" y="384973"/>
                  </a:lnTo>
                  <a:lnTo>
                    <a:pt x="1918599" y="383384"/>
                  </a:lnTo>
                  <a:lnTo>
                    <a:pt x="1927726" y="382589"/>
                  </a:lnTo>
                  <a:lnTo>
                    <a:pt x="1937249" y="381795"/>
                  </a:lnTo>
                  <a:lnTo>
                    <a:pt x="1946773" y="381397"/>
                  </a:lnTo>
                  <a:lnTo>
                    <a:pt x="1956693" y="381000"/>
                  </a:lnTo>
                  <a:close/>
                  <a:moveTo>
                    <a:pt x="674585" y="381000"/>
                  </a:moveTo>
                  <a:lnTo>
                    <a:pt x="684505" y="381397"/>
                  </a:lnTo>
                  <a:lnTo>
                    <a:pt x="694029" y="382192"/>
                  </a:lnTo>
                  <a:lnTo>
                    <a:pt x="703552" y="382986"/>
                  </a:lnTo>
                  <a:lnTo>
                    <a:pt x="713870" y="384575"/>
                  </a:lnTo>
                  <a:lnTo>
                    <a:pt x="723790" y="386562"/>
                  </a:lnTo>
                  <a:lnTo>
                    <a:pt x="733710" y="388548"/>
                  </a:lnTo>
                  <a:lnTo>
                    <a:pt x="743631" y="391726"/>
                  </a:lnTo>
                  <a:lnTo>
                    <a:pt x="753551" y="394904"/>
                  </a:lnTo>
                  <a:lnTo>
                    <a:pt x="763868" y="398876"/>
                  </a:lnTo>
                  <a:lnTo>
                    <a:pt x="773789" y="403246"/>
                  </a:lnTo>
                  <a:lnTo>
                    <a:pt x="783709" y="408807"/>
                  </a:lnTo>
                  <a:lnTo>
                    <a:pt x="793629" y="414766"/>
                  </a:lnTo>
                  <a:lnTo>
                    <a:pt x="820216" y="438998"/>
                  </a:lnTo>
                  <a:lnTo>
                    <a:pt x="861088" y="446149"/>
                  </a:lnTo>
                  <a:lnTo>
                    <a:pt x="863866" y="468792"/>
                  </a:lnTo>
                  <a:lnTo>
                    <a:pt x="867040" y="491832"/>
                  </a:lnTo>
                  <a:lnTo>
                    <a:pt x="871008" y="514873"/>
                  </a:lnTo>
                  <a:lnTo>
                    <a:pt x="876167" y="539105"/>
                  </a:lnTo>
                  <a:lnTo>
                    <a:pt x="871405" y="548241"/>
                  </a:lnTo>
                  <a:lnTo>
                    <a:pt x="868231" y="554200"/>
                  </a:lnTo>
                  <a:lnTo>
                    <a:pt x="864659" y="560556"/>
                  </a:lnTo>
                  <a:lnTo>
                    <a:pt x="861088" y="568501"/>
                  </a:lnTo>
                  <a:lnTo>
                    <a:pt x="858310" y="577241"/>
                  </a:lnTo>
                  <a:lnTo>
                    <a:pt x="855533" y="586377"/>
                  </a:lnTo>
                  <a:lnTo>
                    <a:pt x="854342" y="591144"/>
                  </a:lnTo>
                  <a:lnTo>
                    <a:pt x="853548" y="596309"/>
                  </a:lnTo>
                  <a:lnTo>
                    <a:pt x="853152" y="602267"/>
                  </a:lnTo>
                  <a:lnTo>
                    <a:pt x="852755" y="607431"/>
                  </a:lnTo>
                  <a:lnTo>
                    <a:pt x="852755" y="613390"/>
                  </a:lnTo>
                  <a:lnTo>
                    <a:pt x="853152" y="619349"/>
                  </a:lnTo>
                  <a:lnTo>
                    <a:pt x="854739" y="642786"/>
                  </a:lnTo>
                  <a:lnTo>
                    <a:pt x="856723" y="670991"/>
                  </a:lnTo>
                  <a:lnTo>
                    <a:pt x="857913" y="686087"/>
                  </a:lnTo>
                  <a:lnTo>
                    <a:pt x="859501" y="700785"/>
                  </a:lnTo>
                  <a:lnTo>
                    <a:pt x="861485" y="716675"/>
                  </a:lnTo>
                  <a:lnTo>
                    <a:pt x="863469" y="732167"/>
                  </a:lnTo>
                  <a:lnTo>
                    <a:pt x="866247" y="748057"/>
                  </a:lnTo>
                  <a:lnTo>
                    <a:pt x="869818" y="763153"/>
                  </a:lnTo>
                  <a:lnTo>
                    <a:pt x="873786" y="779043"/>
                  </a:lnTo>
                  <a:lnTo>
                    <a:pt x="878548" y="793741"/>
                  </a:lnTo>
                  <a:lnTo>
                    <a:pt x="883706" y="808439"/>
                  </a:lnTo>
                  <a:lnTo>
                    <a:pt x="886881" y="815589"/>
                  </a:lnTo>
                  <a:lnTo>
                    <a:pt x="890055" y="822343"/>
                  </a:lnTo>
                  <a:lnTo>
                    <a:pt x="893230" y="829493"/>
                  </a:lnTo>
                  <a:lnTo>
                    <a:pt x="896801" y="835849"/>
                  </a:lnTo>
                  <a:lnTo>
                    <a:pt x="901166" y="842205"/>
                  </a:lnTo>
                  <a:lnTo>
                    <a:pt x="905134" y="848561"/>
                  </a:lnTo>
                  <a:lnTo>
                    <a:pt x="909896" y="854520"/>
                  </a:lnTo>
                  <a:lnTo>
                    <a:pt x="914261" y="860081"/>
                  </a:lnTo>
                  <a:lnTo>
                    <a:pt x="919420" y="865643"/>
                  </a:lnTo>
                  <a:lnTo>
                    <a:pt x="924578" y="870807"/>
                  </a:lnTo>
                  <a:lnTo>
                    <a:pt x="922594" y="885902"/>
                  </a:lnTo>
                  <a:lnTo>
                    <a:pt x="920213" y="899806"/>
                  </a:lnTo>
                  <a:lnTo>
                    <a:pt x="917436" y="913312"/>
                  </a:lnTo>
                  <a:lnTo>
                    <a:pt x="915451" y="920463"/>
                  </a:lnTo>
                  <a:lnTo>
                    <a:pt x="913467" y="927613"/>
                  </a:lnTo>
                  <a:lnTo>
                    <a:pt x="911087" y="934367"/>
                  </a:lnTo>
                  <a:lnTo>
                    <a:pt x="908309" y="941517"/>
                  </a:lnTo>
                  <a:lnTo>
                    <a:pt x="905134" y="947873"/>
                  </a:lnTo>
                  <a:lnTo>
                    <a:pt x="901563" y="953037"/>
                  </a:lnTo>
                  <a:lnTo>
                    <a:pt x="899182" y="955818"/>
                  </a:lnTo>
                  <a:lnTo>
                    <a:pt x="896801" y="958201"/>
                  </a:lnTo>
                  <a:lnTo>
                    <a:pt x="894420" y="960188"/>
                  </a:lnTo>
                  <a:lnTo>
                    <a:pt x="891643" y="961777"/>
                  </a:lnTo>
                  <a:lnTo>
                    <a:pt x="886087" y="965749"/>
                  </a:lnTo>
                  <a:lnTo>
                    <a:pt x="880532" y="968530"/>
                  </a:lnTo>
                  <a:lnTo>
                    <a:pt x="874580" y="971708"/>
                  </a:lnTo>
                  <a:lnTo>
                    <a:pt x="869024" y="975283"/>
                  </a:lnTo>
                  <a:lnTo>
                    <a:pt x="866247" y="977269"/>
                  </a:lnTo>
                  <a:lnTo>
                    <a:pt x="863866" y="979653"/>
                  </a:lnTo>
                  <a:lnTo>
                    <a:pt x="861881" y="982434"/>
                  </a:lnTo>
                  <a:lnTo>
                    <a:pt x="859897" y="985612"/>
                  </a:lnTo>
                  <a:lnTo>
                    <a:pt x="857913" y="990379"/>
                  </a:lnTo>
                  <a:lnTo>
                    <a:pt x="855929" y="995543"/>
                  </a:lnTo>
                  <a:lnTo>
                    <a:pt x="854342" y="1000707"/>
                  </a:lnTo>
                  <a:lnTo>
                    <a:pt x="853152" y="1005871"/>
                  </a:lnTo>
                  <a:lnTo>
                    <a:pt x="852358" y="1011433"/>
                  </a:lnTo>
                  <a:lnTo>
                    <a:pt x="851961" y="1016597"/>
                  </a:lnTo>
                  <a:lnTo>
                    <a:pt x="851167" y="1028514"/>
                  </a:lnTo>
                  <a:lnTo>
                    <a:pt x="850374" y="1039637"/>
                  </a:lnTo>
                  <a:lnTo>
                    <a:pt x="849580" y="1051158"/>
                  </a:lnTo>
                  <a:lnTo>
                    <a:pt x="849183" y="1056719"/>
                  </a:lnTo>
                  <a:lnTo>
                    <a:pt x="848390" y="1061883"/>
                  </a:lnTo>
                  <a:lnTo>
                    <a:pt x="847199" y="1067445"/>
                  </a:lnTo>
                  <a:lnTo>
                    <a:pt x="845612" y="1072212"/>
                  </a:lnTo>
                  <a:lnTo>
                    <a:pt x="843231" y="1078170"/>
                  </a:lnTo>
                  <a:lnTo>
                    <a:pt x="841247" y="1082937"/>
                  </a:lnTo>
                  <a:lnTo>
                    <a:pt x="838469" y="1087307"/>
                  </a:lnTo>
                  <a:lnTo>
                    <a:pt x="836089" y="1091280"/>
                  </a:lnTo>
                  <a:lnTo>
                    <a:pt x="830136" y="1098430"/>
                  </a:lnTo>
                  <a:lnTo>
                    <a:pt x="824581" y="1105183"/>
                  </a:lnTo>
                  <a:lnTo>
                    <a:pt x="821803" y="1109156"/>
                  </a:lnTo>
                  <a:lnTo>
                    <a:pt x="819026" y="1112731"/>
                  </a:lnTo>
                  <a:lnTo>
                    <a:pt x="816248" y="1116703"/>
                  </a:lnTo>
                  <a:lnTo>
                    <a:pt x="814264" y="1121470"/>
                  </a:lnTo>
                  <a:lnTo>
                    <a:pt x="812280" y="1126237"/>
                  </a:lnTo>
                  <a:lnTo>
                    <a:pt x="810692" y="1131799"/>
                  </a:lnTo>
                  <a:lnTo>
                    <a:pt x="809899" y="1138155"/>
                  </a:lnTo>
                  <a:lnTo>
                    <a:pt x="809105" y="1145305"/>
                  </a:lnTo>
                  <a:lnTo>
                    <a:pt x="845612" y="1150470"/>
                  </a:lnTo>
                  <a:lnTo>
                    <a:pt x="853152" y="1166757"/>
                  </a:lnTo>
                  <a:lnTo>
                    <a:pt x="811089" y="1183838"/>
                  </a:lnTo>
                  <a:lnTo>
                    <a:pt x="768233" y="1202112"/>
                  </a:lnTo>
                  <a:lnTo>
                    <a:pt x="682521" y="1239056"/>
                  </a:lnTo>
                  <a:lnTo>
                    <a:pt x="624586" y="1263685"/>
                  </a:lnTo>
                  <a:lnTo>
                    <a:pt x="568635" y="1287917"/>
                  </a:lnTo>
                  <a:lnTo>
                    <a:pt x="555541" y="1293082"/>
                  </a:lnTo>
                  <a:lnTo>
                    <a:pt x="542446" y="1297849"/>
                  </a:lnTo>
                  <a:lnTo>
                    <a:pt x="514669" y="1307780"/>
                  </a:lnTo>
                  <a:lnTo>
                    <a:pt x="485304" y="1318108"/>
                  </a:lnTo>
                  <a:lnTo>
                    <a:pt x="470225" y="1323670"/>
                  </a:lnTo>
                  <a:lnTo>
                    <a:pt x="455146" y="1330026"/>
                  </a:lnTo>
                  <a:lnTo>
                    <a:pt x="440464" y="1336382"/>
                  </a:lnTo>
                  <a:lnTo>
                    <a:pt x="425385" y="1343532"/>
                  </a:lnTo>
                  <a:lnTo>
                    <a:pt x="410703" y="1351080"/>
                  </a:lnTo>
                  <a:lnTo>
                    <a:pt x="403561" y="1355450"/>
                  </a:lnTo>
                  <a:lnTo>
                    <a:pt x="396418" y="1360217"/>
                  </a:lnTo>
                  <a:lnTo>
                    <a:pt x="389275" y="1364983"/>
                  </a:lnTo>
                  <a:lnTo>
                    <a:pt x="382529" y="1369750"/>
                  </a:lnTo>
                  <a:lnTo>
                    <a:pt x="376180" y="1374915"/>
                  </a:lnTo>
                  <a:lnTo>
                    <a:pt x="369038" y="1380079"/>
                  </a:lnTo>
                  <a:lnTo>
                    <a:pt x="363085" y="1386435"/>
                  </a:lnTo>
                  <a:lnTo>
                    <a:pt x="356736" y="1391996"/>
                  </a:lnTo>
                  <a:lnTo>
                    <a:pt x="350784" y="1398352"/>
                  </a:lnTo>
                  <a:lnTo>
                    <a:pt x="345229" y="1405106"/>
                  </a:lnTo>
                  <a:lnTo>
                    <a:pt x="339277" y="1411859"/>
                  </a:lnTo>
                  <a:lnTo>
                    <a:pt x="334118" y="1419406"/>
                  </a:lnTo>
                  <a:lnTo>
                    <a:pt x="329356" y="1426954"/>
                  </a:lnTo>
                  <a:lnTo>
                    <a:pt x="324594" y="1434899"/>
                  </a:lnTo>
                  <a:lnTo>
                    <a:pt x="320229" y="1443241"/>
                  </a:lnTo>
                  <a:lnTo>
                    <a:pt x="315865" y="1451981"/>
                  </a:lnTo>
                  <a:lnTo>
                    <a:pt x="311896" y="1461117"/>
                  </a:lnTo>
                  <a:lnTo>
                    <a:pt x="308325" y="1470651"/>
                  </a:lnTo>
                  <a:lnTo>
                    <a:pt x="304357" y="1482172"/>
                  </a:lnTo>
                  <a:lnTo>
                    <a:pt x="304357" y="1494486"/>
                  </a:lnTo>
                  <a:lnTo>
                    <a:pt x="303960" y="1538581"/>
                  </a:lnTo>
                  <a:lnTo>
                    <a:pt x="302770" y="1594196"/>
                  </a:lnTo>
                  <a:lnTo>
                    <a:pt x="301182" y="1649413"/>
                  </a:lnTo>
                  <a:lnTo>
                    <a:pt x="0" y="1649413"/>
                  </a:lnTo>
                  <a:lnTo>
                    <a:pt x="0" y="1625975"/>
                  </a:lnTo>
                  <a:lnTo>
                    <a:pt x="0" y="1599757"/>
                  </a:lnTo>
                  <a:lnTo>
                    <a:pt x="1190" y="1542951"/>
                  </a:lnTo>
                  <a:lnTo>
                    <a:pt x="2381" y="1488528"/>
                  </a:lnTo>
                  <a:lnTo>
                    <a:pt x="2778" y="1465487"/>
                  </a:lnTo>
                  <a:lnTo>
                    <a:pt x="2778" y="1446817"/>
                  </a:lnTo>
                  <a:lnTo>
                    <a:pt x="5159" y="1440858"/>
                  </a:lnTo>
                  <a:lnTo>
                    <a:pt x="7539" y="1435296"/>
                  </a:lnTo>
                  <a:lnTo>
                    <a:pt x="10317" y="1430132"/>
                  </a:lnTo>
                  <a:lnTo>
                    <a:pt x="13889" y="1425365"/>
                  </a:lnTo>
                  <a:lnTo>
                    <a:pt x="17063" y="1420598"/>
                  </a:lnTo>
                  <a:lnTo>
                    <a:pt x="20634" y="1416228"/>
                  </a:lnTo>
                  <a:lnTo>
                    <a:pt x="24206" y="1411859"/>
                  </a:lnTo>
                  <a:lnTo>
                    <a:pt x="28174" y="1407886"/>
                  </a:lnTo>
                  <a:lnTo>
                    <a:pt x="32142" y="1404311"/>
                  </a:lnTo>
                  <a:lnTo>
                    <a:pt x="36507" y="1400736"/>
                  </a:lnTo>
                  <a:lnTo>
                    <a:pt x="41269" y="1397558"/>
                  </a:lnTo>
                  <a:lnTo>
                    <a:pt x="46031" y="1394380"/>
                  </a:lnTo>
                  <a:lnTo>
                    <a:pt x="55951" y="1388421"/>
                  </a:lnTo>
                  <a:lnTo>
                    <a:pt x="66665" y="1382860"/>
                  </a:lnTo>
                  <a:lnTo>
                    <a:pt x="77379" y="1378093"/>
                  </a:lnTo>
                  <a:lnTo>
                    <a:pt x="88490" y="1373723"/>
                  </a:lnTo>
                  <a:lnTo>
                    <a:pt x="111902" y="1365381"/>
                  </a:lnTo>
                  <a:lnTo>
                    <a:pt x="135711" y="1356641"/>
                  </a:lnTo>
                  <a:lnTo>
                    <a:pt x="147218" y="1352669"/>
                  </a:lnTo>
                  <a:lnTo>
                    <a:pt x="158726" y="1347902"/>
                  </a:lnTo>
                  <a:lnTo>
                    <a:pt x="210312" y="1326053"/>
                  </a:lnTo>
                  <a:lnTo>
                    <a:pt x="263088" y="1303807"/>
                  </a:lnTo>
                  <a:lnTo>
                    <a:pt x="315071" y="1281164"/>
                  </a:lnTo>
                  <a:lnTo>
                    <a:pt x="366260" y="1259713"/>
                  </a:lnTo>
                  <a:lnTo>
                    <a:pt x="423401" y="1243823"/>
                  </a:lnTo>
                  <a:lnTo>
                    <a:pt x="428163" y="1240645"/>
                  </a:lnTo>
                  <a:lnTo>
                    <a:pt x="432131" y="1236672"/>
                  </a:lnTo>
                  <a:lnTo>
                    <a:pt x="436496" y="1231905"/>
                  </a:lnTo>
                  <a:lnTo>
                    <a:pt x="440464" y="1226741"/>
                  </a:lnTo>
                  <a:lnTo>
                    <a:pt x="444432" y="1220782"/>
                  </a:lnTo>
                  <a:lnTo>
                    <a:pt x="448401" y="1214426"/>
                  </a:lnTo>
                  <a:lnTo>
                    <a:pt x="456337" y="1201317"/>
                  </a:lnTo>
                  <a:lnTo>
                    <a:pt x="463480" y="1187016"/>
                  </a:lnTo>
                  <a:lnTo>
                    <a:pt x="469829" y="1173907"/>
                  </a:lnTo>
                  <a:lnTo>
                    <a:pt x="480543" y="1150470"/>
                  </a:lnTo>
                  <a:lnTo>
                    <a:pt x="507526" y="1143716"/>
                  </a:lnTo>
                  <a:lnTo>
                    <a:pt x="506336" y="1138155"/>
                  </a:lnTo>
                  <a:lnTo>
                    <a:pt x="504748" y="1132196"/>
                  </a:lnTo>
                  <a:lnTo>
                    <a:pt x="502764" y="1127429"/>
                  </a:lnTo>
                  <a:lnTo>
                    <a:pt x="500780" y="1123457"/>
                  </a:lnTo>
                  <a:lnTo>
                    <a:pt x="498399" y="1119484"/>
                  </a:lnTo>
                  <a:lnTo>
                    <a:pt x="496018" y="1115909"/>
                  </a:lnTo>
                  <a:lnTo>
                    <a:pt x="490860" y="1109950"/>
                  </a:lnTo>
                  <a:lnTo>
                    <a:pt x="485701" y="1103594"/>
                  </a:lnTo>
                  <a:lnTo>
                    <a:pt x="480146" y="1097636"/>
                  </a:lnTo>
                  <a:lnTo>
                    <a:pt x="477765" y="1094458"/>
                  </a:lnTo>
                  <a:lnTo>
                    <a:pt x="475384" y="1091280"/>
                  </a:lnTo>
                  <a:lnTo>
                    <a:pt x="473400" y="1087307"/>
                  </a:lnTo>
                  <a:lnTo>
                    <a:pt x="471813" y="1082937"/>
                  </a:lnTo>
                  <a:lnTo>
                    <a:pt x="461495" y="973694"/>
                  </a:lnTo>
                  <a:lnTo>
                    <a:pt x="461099" y="974091"/>
                  </a:lnTo>
                  <a:lnTo>
                    <a:pt x="460305" y="974091"/>
                  </a:lnTo>
                  <a:lnTo>
                    <a:pt x="457527" y="973694"/>
                  </a:lnTo>
                  <a:lnTo>
                    <a:pt x="448401" y="972105"/>
                  </a:lnTo>
                  <a:lnTo>
                    <a:pt x="438877" y="969324"/>
                  </a:lnTo>
                  <a:lnTo>
                    <a:pt x="435306" y="968133"/>
                  </a:lnTo>
                  <a:lnTo>
                    <a:pt x="433322" y="967338"/>
                  </a:lnTo>
                  <a:lnTo>
                    <a:pt x="430147" y="964557"/>
                  </a:lnTo>
                  <a:lnTo>
                    <a:pt x="426973" y="962174"/>
                  </a:lnTo>
                  <a:lnTo>
                    <a:pt x="424195" y="958996"/>
                  </a:lnTo>
                  <a:lnTo>
                    <a:pt x="421417" y="955818"/>
                  </a:lnTo>
                  <a:lnTo>
                    <a:pt x="419036" y="952243"/>
                  </a:lnTo>
                  <a:lnTo>
                    <a:pt x="416655" y="948270"/>
                  </a:lnTo>
                  <a:lnTo>
                    <a:pt x="414671" y="944298"/>
                  </a:lnTo>
                  <a:lnTo>
                    <a:pt x="412687" y="939928"/>
                  </a:lnTo>
                  <a:lnTo>
                    <a:pt x="409116" y="929997"/>
                  </a:lnTo>
                  <a:lnTo>
                    <a:pt x="406338" y="920066"/>
                  </a:lnTo>
                  <a:lnTo>
                    <a:pt x="403957" y="908943"/>
                  </a:lnTo>
                  <a:lnTo>
                    <a:pt x="401576" y="898217"/>
                  </a:lnTo>
                  <a:lnTo>
                    <a:pt x="399989" y="887094"/>
                  </a:lnTo>
                  <a:lnTo>
                    <a:pt x="398402" y="875574"/>
                  </a:lnTo>
                  <a:lnTo>
                    <a:pt x="396418" y="854122"/>
                  </a:lnTo>
                  <a:lnTo>
                    <a:pt x="394831" y="834260"/>
                  </a:lnTo>
                  <a:lnTo>
                    <a:pt x="393640" y="817576"/>
                  </a:lnTo>
                  <a:lnTo>
                    <a:pt x="393640" y="814795"/>
                  </a:lnTo>
                  <a:lnTo>
                    <a:pt x="394037" y="811617"/>
                  </a:lnTo>
                  <a:lnTo>
                    <a:pt x="395227" y="808439"/>
                  </a:lnTo>
                  <a:lnTo>
                    <a:pt x="396418" y="805261"/>
                  </a:lnTo>
                  <a:lnTo>
                    <a:pt x="399989" y="798905"/>
                  </a:lnTo>
                  <a:lnTo>
                    <a:pt x="403561" y="791755"/>
                  </a:lnTo>
                  <a:lnTo>
                    <a:pt x="407132" y="784604"/>
                  </a:lnTo>
                  <a:lnTo>
                    <a:pt x="408322" y="780234"/>
                  </a:lnTo>
                  <a:lnTo>
                    <a:pt x="409513" y="776262"/>
                  </a:lnTo>
                  <a:lnTo>
                    <a:pt x="410306" y="771495"/>
                  </a:lnTo>
                  <a:lnTo>
                    <a:pt x="410703" y="766331"/>
                  </a:lnTo>
                  <a:lnTo>
                    <a:pt x="410306" y="761166"/>
                  </a:lnTo>
                  <a:lnTo>
                    <a:pt x="409513" y="755605"/>
                  </a:lnTo>
                  <a:lnTo>
                    <a:pt x="406338" y="738126"/>
                  </a:lnTo>
                  <a:lnTo>
                    <a:pt x="403561" y="721839"/>
                  </a:lnTo>
                  <a:lnTo>
                    <a:pt x="401180" y="705552"/>
                  </a:lnTo>
                  <a:lnTo>
                    <a:pt x="399196" y="689662"/>
                  </a:lnTo>
                  <a:lnTo>
                    <a:pt x="397608" y="673772"/>
                  </a:lnTo>
                  <a:lnTo>
                    <a:pt x="397211" y="659074"/>
                  </a:lnTo>
                  <a:lnTo>
                    <a:pt x="396815" y="643978"/>
                  </a:lnTo>
                  <a:lnTo>
                    <a:pt x="396815" y="629677"/>
                  </a:lnTo>
                  <a:lnTo>
                    <a:pt x="397608" y="615774"/>
                  </a:lnTo>
                  <a:lnTo>
                    <a:pt x="398799" y="602267"/>
                  </a:lnTo>
                  <a:lnTo>
                    <a:pt x="400386" y="588761"/>
                  </a:lnTo>
                  <a:lnTo>
                    <a:pt x="402370" y="576446"/>
                  </a:lnTo>
                  <a:lnTo>
                    <a:pt x="404751" y="563734"/>
                  </a:lnTo>
                  <a:lnTo>
                    <a:pt x="407529" y="552214"/>
                  </a:lnTo>
                  <a:lnTo>
                    <a:pt x="410703" y="540297"/>
                  </a:lnTo>
                  <a:lnTo>
                    <a:pt x="414275" y="529571"/>
                  </a:lnTo>
                  <a:lnTo>
                    <a:pt x="418243" y="519242"/>
                  </a:lnTo>
                  <a:lnTo>
                    <a:pt x="422211" y="508914"/>
                  </a:lnTo>
                  <a:lnTo>
                    <a:pt x="426973" y="499380"/>
                  </a:lnTo>
                  <a:lnTo>
                    <a:pt x="432131" y="490243"/>
                  </a:lnTo>
                  <a:lnTo>
                    <a:pt x="437290" y="481504"/>
                  </a:lnTo>
                  <a:lnTo>
                    <a:pt x="442845" y="473162"/>
                  </a:lnTo>
                  <a:lnTo>
                    <a:pt x="448797" y="465614"/>
                  </a:lnTo>
                  <a:lnTo>
                    <a:pt x="454750" y="458066"/>
                  </a:lnTo>
                  <a:lnTo>
                    <a:pt x="461495" y="451710"/>
                  </a:lnTo>
                  <a:lnTo>
                    <a:pt x="468241" y="445752"/>
                  </a:lnTo>
                  <a:lnTo>
                    <a:pt x="474987" y="440190"/>
                  </a:lnTo>
                  <a:lnTo>
                    <a:pt x="482130" y="435026"/>
                  </a:lnTo>
                  <a:lnTo>
                    <a:pt x="490066" y="429862"/>
                  </a:lnTo>
                  <a:lnTo>
                    <a:pt x="497606" y="425889"/>
                  </a:lnTo>
                  <a:lnTo>
                    <a:pt x="505542" y="422711"/>
                  </a:lnTo>
                  <a:lnTo>
                    <a:pt x="513875" y="419533"/>
                  </a:lnTo>
                  <a:lnTo>
                    <a:pt x="538478" y="409999"/>
                  </a:lnTo>
                  <a:lnTo>
                    <a:pt x="553160" y="404438"/>
                  </a:lnTo>
                  <a:lnTo>
                    <a:pt x="568239" y="399273"/>
                  </a:lnTo>
                  <a:lnTo>
                    <a:pt x="584111" y="394506"/>
                  </a:lnTo>
                  <a:lnTo>
                    <a:pt x="601174" y="390137"/>
                  </a:lnTo>
                  <a:lnTo>
                    <a:pt x="618634" y="386562"/>
                  </a:lnTo>
                  <a:lnTo>
                    <a:pt x="627761" y="384973"/>
                  </a:lnTo>
                  <a:lnTo>
                    <a:pt x="636888" y="383384"/>
                  </a:lnTo>
                  <a:lnTo>
                    <a:pt x="646014" y="382589"/>
                  </a:lnTo>
                  <a:lnTo>
                    <a:pt x="655538" y="381795"/>
                  </a:lnTo>
                  <a:lnTo>
                    <a:pt x="665061" y="381397"/>
                  </a:lnTo>
                  <a:lnTo>
                    <a:pt x="674585" y="381000"/>
                  </a:lnTo>
                  <a:close/>
                  <a:moveTo>
                    <a:pt x="1307704" y="0"/>
                  </a:moveTo>
                  <a:lnTo>
                    <a:pt x="1321601" y="0"/>
                  </a:lnTo>
                  <a:lnTo>
                    <a:pt x="1335100" y="0"/>
                  </a:lnTo>
                  <a:lnTo>
                    <a:pt x="1348997" y="1191"/>
                  </a:lnTo>
                  <a:lnTo>
                    <a:pt x="1362496" y="2381"/>
                  </a:lnTo>
                  <a:lnTo>
                    <a:pt x="1376790" y="4366"/>
                  </a:lnTo>
                  <a:lnTo>
                    <a:pt x="1390289" y="7144"/>
                  </a:lnTo>
                  <a:lnTo>
                    <a:pt x="1404583" y="10319"/>
                  </a:lnTo>
                  <a:lnTo>
                    <a:pt x="1418480" y="14684"/>
                  </a:lnTo>
                  <a:lnTo>
                    <a:pt x="1432773" y="19447"/>
                  </a:lnTo>
                  <a:lnTo>
                    <a:pt x="1446670" y="25003"/>
                  </a:lnTo>
                  <a:lnTo>
                    <a:pt x="1460566" y="31353"/>
                  </a:lnTo>
                  <a:lnTo>
                    <a:pt x="1474463" y="38497"/>
                  </a:lnTo>
                  <a:lnTo>
                    <a:pt x="1488757" y="46831"/>
                  </a:lnTo>
                  <a:lnTo>
                    <a:pt x="1525285" y="80963"/>
                  </a:lnTo>
                  <a:lnTo>
                    <a:pt x="1584841" y="90884"/>
                  </a:lnTo>
                  <a:lnTo>
                    <a:pt x="1590400" y="94853"/>
                  </a:lnTo>
                  <a:lnTo>
                    <a:pt x="1595958" y="99616"/>
                  </a:lnTo>
                  <a:lnTo>
                    <a:pt x="1600723" y="104775"/>
                  </a:lnTo>
                  <a:lnTo>
                    <a:pt x="1605487" y="110331"/>
                  </a:lnTo>
                  <a:lnTo>
                    <a:pt x="1609855" y="115888"/>
                  </a:lnTo>
                  <a:lnTo>
                    <a:pt x="1613825" y="122238"/>
                  </a:lnTo>
                  <a:lnTo>
                    <a:pt x="1617399" y="128984"/>
                  </a:lnTo>
                  <a:lnTo>
                    <a:pt x="1620575" y="134938"/>
                  </a:lnTo>
                  <a:lnTo>
                    <a:pt x="1626531" y="146447"/>
                  </a:lnTo>
                  <a:lnTo>
                    <a:pt x="1630898" y="156766"/>
                  </a:lnTo>
                  <a:lnTo>
                    <a:pt x="1634075" y="165894"/>
                  </a:lnTo>
                  <a:lnTo>
                    <a:pt x="1636854" y="177403"/>
                  </a:lnTo>
                  <a:lnTo>
                    <a:pt x="1639236" y="189309"/>
                  </a:lnTo>
                  <a:lnTo>
                    <a:pt x="1641619" y="200819"/>
                  </a:lnTo>
                  <a:lnTo>
                    <a:pt x="1643207" y="212725"/>
                  </a:lnTo>
                  <a:lnTo>
                    <a:pt x="1644795" y="223838"/>
                  </a:lnTo>
                  <a:lnTo>
                    <a:pt x="1646383" y="235347"/>
                  </a:lnTo>
                  <a:lnTo>
                    <a:pt x="1648368" y="258366"/>
                  </a:lnTo>
                  <a:lnTo>
                    <a:pt x="1649559" y="281781"/>
                  </a:lnTo>
                  <a:lnTo>
                    <a:pt x="1649957" y="304800"/>
                  </a:lnTo>
                  <a:lnTo>
                    <a:pt x="1649957" y="328613"/>
                  </a:lnTo>
                  <a:lnTo>
                    <a:pt x="1649559" y="352822"/>
                  </a:lnTo>
                  <a:lnTo>
                    <a:pt x="1648765" y="365919"/>
                  </a:lnTo>
                  <a:lnTo>
                    <a:pt x="1647177" y="385763"/>
                  </a:lnTo>
                  <a:lnTo>
                    <a:pt x="1642413" y="436959"/>
                  </a:lnTo>
                  <a:lnTo>
                    <a:pt x="1640427" y="464344"/>
                  </a:lnTo>
                  <a:lnTo>
                    <a:pt x="1638839" y="490141"/>
                  </a:lnTo>
                  <a:lnTo>
                    <a:pt x="1638442" y="501650"/>
                  </a:lnTo>
                  <a:lnTo>
                    <a:pt x="1638045" y="511969"/>
                  </a:lnTo>
                  <a:lnTo>
                    <a:pt x="1638442" y="521494"/>
                  </a:lnTo>
                  <a:lnTo>
                    <a:pt x="1638839" y="529034"/>
                  </a:lnTo>
                  <a:lnTo>
                    <a:pt x="1640030" y="538559"/>
                  </a:lnTo>
                  <a:lnTo>
                    <a:pt x="1642016" y="546497"/>
                  </a:lnTo>
                  <a:lnTo>
                    <a:pt x="1644001" y="553244"/>
                  </a:lnTo>
                  <a:lnTo>
                    <a:pt x="1646780" y="558800"/>
                  </a:lnTo>
                  <a:lnTo>
                    <a:pt x="1649559" y="563959"/>
                  </a:lnTo>
                  <a:lnTo>
                    <a:pt x="1653133" y="569516"/>
                  </a:lnTo>
                  <a:lnTo>
                    <a:pt x="1656706" y="576659"/>
                  </a:lnTo>
                  <a:lnTo>
                    <a:pt x="1661074" y="584597"/>
                  </a:lnTo>
                  <a:lnTo>
                    <a:pt x="1664250" y="592534"/>
                  </a:lnTo>
                  <a:lnTo>
                    <a:pt x="1667029" y="600869"/>
                  </a:lnTo>
                  <a:lnTo>
                    <a:pt x="1669412" y="609600"/>
                  </a:lnTo>
                  <a:lnTo>
                    <a:pt x="1671397" y="618331"/>
                  </a:lnTo>
                  <a:lnTo>
                    <a:pt x="1672588" y="627459"/>
                  </a:lnTo>
                  <a:lnTo>
                    <a:pt x="1673382" y="636984"/>
                  </a:lnTo>
                  <a:lnTo>
                    <a:pt x="1673779" y="646113"/>
                  </a:lnTo>
                  <a:lnTo>
                    <a:pt x="1674176" y="655241"/>
                  </a:lnTo>
                  <a:lnTo>
                    <a:pt x="1673779" y="665163"/>
                  </a:lnTo>
                  <a:lnTo>
                    <a:pt x="1673382" y="674291"/>
                  </a:lnTo>
                  <a:lnTo>
                    <a:pt x="1671794" y="692547"/>
                  </a:lnTo>
                  <a:lnTo>
                    <a:pt x="1669412" y="710009"/>
                  </a:lnTo>
                  <a:lnTo>
                    <a:pt x="1666632" y="726678"/>
                  </a:lnTo>
                  <a:lnTo>
                    <a:pt x="1664647" y="735806"/>
                  </a:lnTo>
                  <a:lnTo>
                    <a:pt x="1662662" y="745728"/>
                  </a:lnTo>
                  <a:lnTo>
                    <a:pt x="1659883" y="755650"/>
                  </a:lnTo>
                  <a:lnTo>
                    <a:pt x="1656706" y="765572"/>
                  </a:lnTo>
                  <a:lnTo>
                    <a:pt x="1653133" y="775891"/>
                  </a:lnTo>
                  <a:lnTo>
                    <a:pt x="1649162" y="785416"/>
                  </a:lnTo>
                  <a:lnTo>
                    <a:pt x="1644795" y="793750"/>
                  </a:lnTo>
                  <a:lnTo>
                    <a:pt x="1642413" y="798116"/>
                  </a:lnTo>
                  <a:lnTo>
                    <a:pt x="1639633" y="802084"/>
                  </a:lnTo>
                  <a:lnTo>
                    <a:pt x="1636854" y="805656"/>
                  </a:lnTo>
                  <a:lnTo>
                    <a:pt x="1633678" y="808831"/>
                  </a:lnTo>
                  <a:lnTo>
                    <a:pt x="1630104" y="811609"/>
                  </a:lnTo>
                  <a:lnTo>
                    <a:pt x="1626531" y="814388"/>
                  </a:lnTo>
                  <a:lnTo>
                    <a:pt x="1618193" y="818753"/>
                  </a:lnTo>
                  <a:lnTo>
                    <a:pt x="1610252" y="823119"/>
                  </a:lnTo>
                  <a:lnTo>
                    <a:pt x="1602311" y="827881"/>
                  </a:lnTo>
                  <a:lnTo>
                    <a:pt x="1598341" y="830263"/>
                  </a:lnTo>
                  <a:lnTo>
                    <a:pt x="1593973" y="832644"/>
                  </a:lnTo>
                  <a:lnTo>
                    <a:pt x="1590797" y="835819"/>
                  </a:lnTo>
                  <a:lnTo>
                    <a:pt x="1587223" y="838994"/>
                  </a:lnTo>
                  <a:lnTo>
                    <a:pt x="1584444" y="842963"/>
                  </a:lnTo>
                  <a:lnTo>
                    <a:pt x="1581665" y="846931"/>
                  </a:lnTo>
                  <a:lnTo>
                    <a:pt x="1578489" y="854075"/>
                  </a:lnTo>
                  <a:lnTo>
                    <a:pt x="1576106" y="860822"/>
                  </a:lnTo>
                  <a:lnTo>
                    <a:pt x="1574121" y="867966"/>
                  </a:lnTo>
                  <a:lnTo>
                    <a:pt x="1572533" y="875506"/>
                  </a:lnTo>
                  <a:lnTo>
                    <a:pt x="1571342" y="883444"/>
                  </a:lnTo>
                  <a:lnTo>
                    <a:pt x="1570151" y="890984"/>
                  </a:lnTo>
                  <a:lnTo>
                    <a:pt x="1568959" y="906859"/>
                  </a:lnTo>
                  <a:lnTo>
                    <a:pt x="1568165" y="923131"/>
                  </a:lnTo>
                  <a:lnTo>
                    <a:pt x="1566974" y="939006"/>
                  </a:lnTo>
                  <a:lnTo>
                    <a:pt x="1565783" y="946944"/>
                  </a:lnTo>
                  <a:lnTo>
                    <a:pt x="1564989" y="954484"/>
                  </a:lnTo>
                  <a:lnTo>
                    <a:pt x="1563401" y="961628"/>
                  </a:lnTo>
                  <a:lnTo>
                    <a:pt x="1561415" y="969169"/>
                  </a:lnTo>
                  <a:lnTo>
                    <a:pt x="1558636" y="976709"/>
                  </a:lnTo>
                  <a:lnTo>
                    <a:pt x="1555460" y="983456"/>
                  </a:lnTo>
                  <a:lnTo>
                    <a:pt x="1551887" y="989409"/>
                  </a:lnTo>
                  <a:lnTo>
                    <a:pt x="1548313" y="995363"/>
                  </a:lnTo>
                  <a:lnTo>
                    <a:pt x="1544343" y="1000522"/>
                  </a:lnTo>
                  <a:lnTo>
                    <a:pt x="1539578" y="1005284"/>
                  </a:lnTo>
                  <a:lnTo>
                    <a:pt x="1531637" y="1014809"/>
                  </a:lnTo>
                  <a:lnTo>
                    <a:pt x="1527667" y="1019969"/>
                  </a:lnTo>
                  <a:lnTo>
                    <a:pt x="1524093" y="1025525"/>
                  </a:lnTo>
                  <a:lnTo>
                    <a:pt x="1520520" y="1031081"/>
                  </a:lnTo>
                  <a:lnTo>
                    <a:pt x="1517741" y="1037431"/>
                  </a:lnTo>
                  <a:lnTo>
                    <a:pt x="1514961" y="1044178"/>
                  </a:lnTo>
                  <a:lnTo>
                    <a:pt x="1512976" y="1052513"/>
                  </a:lnTo>
                  <a:lnTo>
                    <a:pt x="1510991" y="1061244"/>
                  </a:lnTo>
                  <a:lnTo>
                    <a:pt x="1510197" y="1070769"/>
                  </a:lnTo>
                  <a:lnTo>
                    <a:pt x="1561415" y="1078309"/>
                  </a:lnTo>
                  <a:lnTo>
                    <a:pt x="1576900" y="1111250"/>
                  </a:lnTo>
                  <a:lnTo>
                    <a:pt x="1585635" y="1129903"/>
                  </a:lnTo>
                  <a:lnTo>
                    <a:pt x="1596355" y="1149350"/>
                  </a:lnTo>
                  <a:lnTo>
                    <a:pt x="1601517" y="1158478"/>
                  </a:lnTo>
                  <a:lnTo>
                    <a:pt x="1606679" y="1168003"/>
                  </a:lnTo>
                  <a:lnTo>
                    <a:pt x="1612237" y="1176734"/>
                  </a:lnTo>
                  <a:lnTo>
                    <a:pt x="1617796" y="1184672"/>
                  </a:lnTo>
                  <a:lnTo>
                    <a:pt x="1624149" y="1192609"/>
                  </a:lnTo>
                  <a:lnTo>
                    <a:pt x="1629707" y="1198959"/>
                  </a:lnTo>
                  <a:lnTo>
                    <a:pt x="1635663" y="1204516"/>
                  </a:lnTo>
                  <a:lnTo>
                    <a:pt x="1641619" y="1209278"/>
                  </a:lnTo>
                  <a:lnTo>
                    <a:pt x="1721821" y="1231106"/>
                  </a:lnTo>
                  <a:lnTo>
                    <a:pt x="1793687" y="1261269"/>
                  </a:lnTo>
                  <a:lnTo>
                    <a:pt x="1867537" y="1292622"/>
                  </a:lnTo>
                  <a:lnTo>
                    <a:pt x="1941387" y="1324372"/>
                  </a:lnTo>
                  <a:lnTo>
                    <a:pt x="2013649" y="1354931"/>
                  </a:lnTo>
                  <a:lnTo>
                    <a:pt x="2029531" y="1361678"/>
                  </a:lnTo>
                  <a:lnTo>
                    <a:pt x="2046207" y="1367631"/>
                  </a:lnTo>
                  <a:lnTo>
                    <a:pt x="2079161" y="1379141"/>
                  </a:lnTo>
                  <a:lnTo>
                    <a:pt x="2095440" y="1385094"/>
                  </a:lnTo>
                  <a:lnTo>
                    <a:pt x="2112116" y="1391444"/>
                  </a:lnTo>
                  <a:lnTo>
                    <a:pt x="2127998" y="1397397"/>
                  </a:lnTo>
                  <a:lnTo>
                    <a:pt x="2143085" y="1404144"/>
                  </a:lnTo>
                  <a:lnTo>
                    <a:pt x="2150232" y="1407716"/>
                  </a:lnTo>
                  <a:lnTo>
                    <a:pt x="2157776" y="1411684"/>
                  </a:lnTo>
                  <a:lnTo>
                    <a:pt x="2164923" y="1416050"/>
                  </a:lnTo>
                  <a:lnTo>
                    <a:pt x="2171673" y="1420019"/>
                  </a:lnTo>
                  <a:lnTo>
                    <a:pt x="2178423" y="1424384"/>
                  </a:lnTo>
                  <a:lnTo>
                    <a:pt x="2184775" y="1429147"/>
                  </a:lnTo>
                  <a:lnTo>
                    <a:pt x="2191128" y="1433909"/>
                  </a:lnTo>
                  <a:lnTo>
                    <a:pt x="2196687" y="1439069"/>
                  </a:lnTo>
                  <a:lnTo>
                    <a:pt x="2202245" y="1445022"/>
                  </a:lnTo>
                  <a:lnTo>
                    <a:pt x="2207804" y="1450578"/>
                  </a:lnTo>
                  <a:lnTo>
                    <a:pt x="2212965" y="1456928"/>
                  </a:lnTo>
                  <a:lnTo>
                    <a:pt x="2217333" y="1463278"/>
                  </a:lnTo>
                  <a:lnTo>
                    <a:pt x="2221700" y="1470422"/>
                  </a:lnTo>
                  <a:lnTo>
                    <a:pt x="2225274" y="1477566"/>
                  </a:lnTo>
                  <a:lnTo>
                    <a:pt x="2228847" y="1485503"/>
                  </a:lnTo>
                  <a:lnTo>
                    <a:pt x="2232023" y="1493441"/>
                  </a:lnTo>
                  <a:lnTo>
                    <a:pt x="2232023" y="1519634"/>
                  </a:lnTo>
                  <a:lnTo>
                    <a:pt x="2232817" y="1552178"/>
                  </a:lnTo>
                  <a:lnTo>
                    <a:pt x="2234406" y="1628378"/>
                  </a:lnTo>
                  <a:lnTo>
                    <a:pt x="2235597" y="1668859"/>
                  </a:lnTo>
                  <a:lnTo>
                    <a:pt x="2236391" y="1708150"/>
                  </a:lnTo>
                  <a:lnTo>
                    <a:pt x="2236788" y="1745059"/>
                  </a:lnTo>
                  <a:lnTo>
                    <a:pt x="2236391" y="1778000"/>
                  </a:lnTo>
                  <a:lnTo>
                    <a:pt x="374650" y="1778000"/>
                  </a:lnTo>
                  <a:lnTo>
                    <a:pt x="374650" y="1745059"/>
                  </a:lnTo>
                  <a:lnTo>
                    <a:pt x="374650" y="1708150"/>
                  </a:lnTo>
                  <a:lnTo>
                    <a:pt x="375444" y="1668859"/>
                  </a:lnTo>
                  <a:lnTo>
                    <a:pt x="376238" y="1628378"/>
                  </a:lnTo>
                  <a:lnTo>
                    <a:pt x="377826" y="1552178"/>
                  </a:lnTo>
                  <a:lnTo>
                    <a:pt x="378620" y="1519634"/>
                  </a:lnTo>
                  <a:lnTo>
                    <a:pt x="379017" y="1493441"/>
                  </a:lnTo>
                  <a:lnTo>
                    <a:pt x="381797" y="1485503"/>
                  </a:lnTo>
                  <a:lnTo>
                    <a:pt x="385370" y="1477566"/>
                  </a:lnTo>
                  <a:lnTo>
                    <a:pt x="389341" y="1470422"/>
                  </a:lnTo>
                  <a:lnTo>
                    <a:pt x="393311" y="1463278"/>
                  </a:lnTo>
                  <a:lnTo>
                    <a:pt x="398076" y="1456928"/>
                  </a:lnTo>
                  <a:lnTo>
                    <a:pt x="403237" y="1450578"/>
                  </a:lnTo>
                  <a:lnTo>
                    <a:pt x="408399" y="1445022"/>
                  </a:lnTo>
                  <a:lnTo>
                    <a:pt x="413957" y="1439069"/>
                  </a:lnTo>
                  <a:lnTo>
                    <a:pt x="419516" y="1433909"/>
                  </a:lnTo>
                  <a:lnTo>
                    <a:pt x="425869" y="1429147"/>
                  </a:lnTo>
                  <a:lnTo>
                    <a:pt x="432618" y="1424384"/>
                  </a:lnTo>
                  <a:lnTo>
                    <a:pt x="438971" y="1420019"/>
                  </a:lnTo>
                  <a:lnTo>
                    <a:pt x="445721" y="1416050"/>
                  </a:lnTo>
                  <a:lnTo>
                    <a:pt x="452868" y="1411684"/>
                  </a:lnTo>
                  <a:lnTo>
                    <a:pt x="460412" y="1407716"/>
                  </a:lnTo>
                  <a:lnTo>
                    <a:pt x="467558" y="1404144"/>
                  </a:lnTo>
                  <a:lnTo>
                    <a:pt x="482646" y="1397397"/>
                  </a:lnTo>
                  <a:lnTo>
                    <a:pt x="498925" y="1391444"/>
                  </a:lnTo>
                  <a:lnTo>
                    <a:pt x="515204" y="1385094"/>
                  </a:lnTo>
                  <a:lnTo>
                    <a:pt x="531483" y="1379141"/>
                  </a:lnTo>
                  <a:lnTo>
                    <a:pt x="564437" y="1367631"/>
                  </a:lnTo>
                  <a:lnTo>
                    <a:pt x="581113" y="1361678"/>
                  </a:lnTo>
                  <a:lnTo>
                    <a:pt x="597392" y="1354931"/>
                  </a:lnTo>
                  <a:lnTo>
                    <a:pt x="669257" y="1324372"/>
                  </a:lnTo>
                  <a:lnTo>
                    <a:pt x="743504" y="1292622"/>
                  </a:lnTo>
                  <a:lnTo>
                    <a:pt x="817354" y="1261269"/>
                  </a:lnTo>
                  <a:lnTo>
                    <a:pt x="888822" y="1231106"/>
                  </a:lnTo>
                  <a:lnTo>
                    <a:pt x="969025" y="1209278"/>
                  </a:lnTo>
                  <a:lnTo>
                    <a:pt x="974981" y="1204516"/>
                  </a:lnTo>
                  <a:lnTo>
                    <a:pt x="980937" y="1198959"/>
                  </a:lnTo>
                  <a:lnTo>
                    <a:pt x="986892" y="1192609"/>
                  </a:lnTo>
                  <a:lnTo>
                    <a:pt x="992848" y="1184672"/>
                  </a:lnTo>
                  <a:lnTo>
                    <a:pt x="998407" y="1176734"/>
                  </a:lnTo>
                  <a:lnTo>
                    <a:pt x="1003965" y="1168003"/>
                  </a:lnTo>
                  <a:lnTo>
                    <a:pt x="1009524" y="1158478"/>
                  </a:lnTo>
                  <a:lnTo>
                    <a:pt x="1015083" y="1149350"/>
                  </a:lnTo>
                  <a:lnTo>
                    <a:pt x="1025009" y="1129903"/>
                  </a:lnTo>
                  <a:lnTo>
                    <a:pt x="1034141" y="1111250"/>
                  </a:lnTo>
                  <a:lnTo>
                    <a:pt x="1049228" y="1078309"/>
                  </a:lnTo>
                  <a:lnTo>
                    <a:pt x="1087345" y="1068784"/>
                  </a:lnTo>
                  <a:lnTo>
                    <a:pt x="1085359" y="1060450"/>
                  </a:lnTo>
                  <a:lnTo>
                    <a:pt x="1082977" y="1053306"/>
                  </a:lnTo>
                  <a:lnTo>
                    <a:pt x="1080595" y="1046163"/>
                  </a:lnTo>
                  <a:lnTo>
                    <a:pt x="1077419" y="1040209"/>
                  </a:lnTo>
                  <a:lnTo>
                    <a:pt x="1074242" y="1034653"/>
                  </a:lnTo>
                  <a:lnTo>
                    <a:pt x="1071066" y="1029891"/>
                  </a:lnTo>
                  <a:lnTo>
                    <a:pt x="1067492" y="1025525"/>
                  </a:lnTo>
                  <a:lnTo>
                    <a:pt x="1063125" y="1020763"/>
                  </a:lnTo>
                  <a:lnTo>
                    <a:pt x="1055978" y="1012825"/>
                  </a:lnTo>
                  <a:lnTo>
                    <a:pt x="1048434" y="1004491"/>
                  </a:lnTo>
                  <a:lnTo>
                    <a:pt x="1045258" y="1000125"/>
                  </a:lnTo>
                  <a:lnTo>
                    <a:pt x="1042082" y="995363"/>
                  </a:lnTo>
                  <a:lnTo>
                    <a:pt x="1038905" y="989409"/>
                  </a:lnTo>
                  <a:lnTo>
                    <a:pt x="1036523" y="983456"/>
                  </a:lnTo>
                  <a:lnTo>
                    <a:pt x="1022229" y="830659"/>
                  </a:lnTo>
                  <a:lnTo>
                    <a:pt x="1021832" y="831056"/>
                  </a:lnTo>
                  <a:lnTo>
                    <a:pt x="1020641" y="831056"/>
                  </a:lnTo>
                  <a:lnTo>
                    <a:pt x="1016671" y="830659"/>
                  </a:lnTo>
                  <a:lnTo>
                    <a:pt x="1010715" y="829469"/>
                  </a:lnTo>
                  <a:lnTo>
                    <a:pt x="1003965" y="828278"/>
                  </a:lnTo>
                  <a:lnTo>
                    <a:pt x="990863" y="824309"/>
                  </a:lnTo>
                  <a:lnTo>
                    <a:pt x="985701" y="822325"/>
                  </a:lnTo>
                  <a:lnTo>
                    <a:pt x="982525" y="821134"/>
                  </a:lnTo>
                  <a:lnTo>
                    <a:pt x="978157" y="817959"/>
                  </a:lnTo>
                  <a:lnTo>
                    <a:pt x="973790" y="814388"/>
                  </a:lnTo>
                  <a:lnTo>
                    <a:pt x="969819" y="810419"/>
                  </a:lnTo>
                  <a:lnTo>
                    <a:pt x="966246" y="805656"/>
                  </a:lnTo>
                  <a:lnTo>
                    <a:pt x="962673" y="800497"/>
                  </a:lnTo>
                  <a:lnTo>
                    <a:pt x="959496" y="794941"/>
                  </a:lnTo>
                  <a:lnTo>
                    <a:pt x="956717" y="788988"/>
                  </a:lnTo>
                  <a:lnTo>
                    <a:pt x="953541" y="783034"/>
                  </a:lnTo>
                  <a:lnTo>
                    <a:pt x="951158" y="776684"/>
                  </a:lnTo>
                  <a:lnTo>
                    <a:pt x="948776" y="769541"/>
                  </a:lnTo>
                  <a:lnTo>
                    <a:pt x="944409" y="755253"/>
                  </a:lnTo>
                  <a:lnTo>
                    <a:pt x="941232" y="740172"/>
                  </a:lnTo>
                  <a:lnTo>
                    <a:pt x="938056" y="724694"/>
                  </a:lnTo>
                  <a:lnTo>
                    <a:pt x="935674" y="708819"/>
                  </a:lnTo>
                  <a:lnTo>
                    <a:pt x="934085" y="693341"/>
                  </a:lnTo>
                  <a:lnTo>
                    <a:pt x="932497" y="677466"/>
                  </a:lnTo>
                  <a:lnTo>
                    <a:pt x="931306" y="662781"/>
                  </a:lnTo>
                  <a:lnTo>
                    <a:pt x="929321" y="635000"/>
                  </a:lnTo>
                  <a:lnTo>
                    <a:pt x="926939" y="611981"/>
                  </a:lnTo>
                  <a:lnTo>
                    <a:pt x="926939" y="607616"/>
                  </a:lnTo>
                  <a:lnTo>
                    <a:pt x="927733" y="603250"/>
                  </a:lnTo>
                  <a:lnTo>
                    <a:pt x="929321" y="598884"/>
                  </a:lnTo>
                  <a:lnTo>
                    <a:pt x="931306" y="594519"/>
                  </a:lnTo>
                  <a:lnTo>
                    <a:pt x="935674" y="585391"/>
                  </a:lnTo>
                  <a:lnTo>
                    <a:pt x="940835" y="575866"/>
                  </a:lnTo>
                  <a:lnTo>
                    <a:pt x="943217" y="570706"/>
                  </a:lnTo>
                  <a:lnTo>
                    <a:pt x="945600" y="565150"/>
                  </a:lnTo>
                  <a:lnTo>
                    <a:pt x="947585" y="559594"/>
                  </a:lnTo>
                  <a:lnTo>
                    <a:pt x="949173" y="553641"/>
                  </a:lnTo>
                  <a:lnTo>
                    <a:pt x="950364" y="547291"/>
                  </a:lnTo>
                  <a:lnTo>
                    <a:pt x="950761" y="539750"/>
                  </a:lnTo>
                  <a:lnTo>
                    <a:pt x="950364" y="532606"/>
                  </a:lnTo>
                  <a:lnTo>
                    <a:pt x="949173" y="524669"/>
                  </a:lnTo>
                  <a:lnTo>
                    <a:pt x="944409" y="500856"/>
                  </a:lnTo>
                  <a:lnTo>
                    <a:pt x="940438" y="477441"/>
                  </a:lnTo>
                  <a:lnTo>
                    <a:pt x="937262" y="454422"/>
                  </a:lnTo>
                  <a:lnTo>
                    <a:pt x="934880" y="432197"/>
                  </a:lnTo>
                  <a:lnTo>
                    <a:pt x="933291" y="410766"/>
                  </a:lnTo>
                  <a:lnTo>
                    <a:pt x="932100" y="389334"/>
                  </a:lnTo>
                  <a:lnTo>
                    <a:pt x="931703" y="368300"/>
                  </a:lnTo>
                  <a:lnTo>
                    <a:pt x="932100" y="348059"/>
                  </a:lnTo>
                  <a:lnTo>
                    <a:pt x="932894" y="328613"/>
                  </a:lnTo>
                  <a:lnTo>
                    <a:pt x="934483" y="309563"/>
                  </a:lnTo>
                  <a:lnTo>
                    <a:pt x="936468" y="290909"/>
                  </a:lnTo>
                  <a:lnTo>
                    <a:pt x="939247" y="273447"/>
                  </a:lnTo>
                  <a:lnTo>
                    <a:pt x="942423" y="255984"/>
                  </a:lnTo>
                  <a:lnTo>
                    <a:pt x="946394" y="239713"/>
                  </a:lnTo>
                  <a:lnTo>
                    <a:pt x="950761" y="223441"/>
                  </a:lnTo>
                  <a:lnTo>
                    <a:pt x="956320" y="207566"/>
                  </a:lnTo>
                  <a:lnTo>
                    <a:pt x="961482" y="193278"/>
                  </a:lnTo>
                  <a:lnTo>
                    <a:pt x="967437" y="178991"/>
                  </a:lnTo>
                  <a:lnTo>
                    <a:pt x="973790" y="165497"/>
                  </a:lnTo>
                  <a:lnTo>
                    <a:pt x="980937" y="152400"/>
                  </a:lnTo>
                  <a:lnTo>
                    <a:pt x="988481" y="140494"/>
                  </a:lnTo>
                  <a:lnTo>
                    <a:pt x="996421" y="129381"/>
                  </a:lnTo>
                  <a:lnTo>
                    <a:pt x="1004362" y="118269"/>
                  </a:lnTo>
                  <a:lnTo>
                    <a:pt x="1013494" y="108347"/>
                  </a:lnTo>
                  <a:lnTo>
                    <a:pt x="1022229" y="99219"/>
                  </a:lnTo>
                  <a:lnTo>
                    <a:pt x="1031758" y="90091"/>
                  </a:lnTo>
                  <a:lnTo>
                    <a:pt x="1041685" y="82550"/>
                  </a:lnTo>
                  <a:lnTo>
                    <a:pt x="1051611" y="75406"/>
                  </a:lnTo>
                  <a:lnTo>
                    <a:pt x="1061934" y="68659"/>
                  </a:lnTo>
                  <a:lnTo>
                    <a:pt x="1073051" y="63103"/>
                  </a:lnTo>
                  <a:lnTo>
                    <a:pt x="1084168" y="58341"/>
                  </a:lnTo>
                  <a:lnTo>
                    <a:pt x="1095683" y="53975"/>
                  </a:lnTo>
                  <a:lnTo>
                    <a:pt x="1112358" y="47228"/>
                  </a:lnTo>
                  <a:lnTo>
                    <a:pt x="1131019" y="40084"/>
                  </a:lnTo>
                  <a:lnTo>
                    <a:pt x="1150872" y="32544"/>
                  </a:lnTo>
                  <a:lnTo>
                    <a:pt x="1171915" y="25400"/>
                  </a:lnTo>
                  <a:lnTo>
                    <a:pt x="1194547" y="18653"/>
                  </a:lnTo>
                  <a:lnTo>
                    <a:pt x="1206458" y="15875"/>
                  </a:lnTo>
                  <a:lnTo>
                    <a:pt x="1218369" y="12303"/>
                  </a:lnTo>
                  <a:lnTo>
                    <a:pt x="1230281" y="9525"/>
                  </a:lnTo>
                  <a:lnTo>
                    <a:pt x="1242986" y="7144"/>
                  </a:lnTo>
                  <a:lnTo>
                    <a:pt x="1255294" y="5159"/>
                  </a:lnTo>
                  <a:lnTo>
                    <a:pt x="1268397" y="3175"/>
                  </a:lnTo>
                  <a:lnTo>
                    <a:pt x="1281102" y="1588"/>
                  </a:lnTo>
                  <a:lnTo>
                    <a:pt x="1294602" y="794"/>
                  </a:lnTo>
                  <a:lnTo>
                    <a:pt x="130770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造字工房悦黑（非商用）常规体"/>
                <a:ea typeface="+mn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967427" y="1825050"/>
            <a:ext cx="651614" cy="651614"/>
            <a:chOff x="4317111" y="1670673"/>
            <a:chExt cx="651614" cy="651614"/>
          </a:xfrm>
        </p:grpSpPr>
        <p:sp>
          <p:nvSpPr>
            <p:cNvPr id="26" name="椭圆 25"/>
            <p:cNvSpPr/>
            <p:nvPr/>
          </p:nvSpPr>
          <p:spPr>
            <a:xfrm>
              <a:off x="4317111" y="1670673"/>
              <a:ext cx="651614" cy="651614"/>
            </a:xfrm>
            <a:prstGeom prst="ellipse">
              <a:avLst/>
            </a:prstGeom>
            <a:solidFill>
              <a:srgbClr val="6CAE43"/>
            </a:solidFill>
            <a:ln w="28575" cap="flat">
              <a:solidFill>
                <a:srgbClr val="6CAE43"/>
              </a:soli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KSO_Shape"/>
            <p:cNvSpPr>
              <a:spLocks/>
            </p:cNvSpPr>
            <p:nvPr/>
          </p:nvSpPr>
          <p:spPr bwMode="auto">
            <a:xfrm>
              <a:off x="4448326" y="1809347"/>
              <a:ext cx="389184" cy="374265"/>
            </a:xfrm>
            <a:custGeom>
              <a:avLst/>
              <a:gdLst/>
              <a:ahLst/>
              <a:cxnLst/>
              <a:rect l="0" t="0" r="r" b="b"/>
              <a:pathLst>
                <a:path w="2217738" h="2133600">
                  <a:moveTo>
                    <a:pt x="264726" y="2054225"/>
                  </a:moveTo>
                  <a:lnTo>
                    <a:pt x="1954996" y="2054225"/>
                  </a:lnTo>
                  <a:lnTo>
                    <a:pt x="1960156" y="2054622"/>
                  </a:lnTo>
                  <a:lnTo>
                    <a:pt x="1964920" y="2055019"/>
                  </a:lnTo>
                  <a:lnTo>
                    <a:pt x="1969286" y="2056210"/>
                  </a:lnTo>
                  <a:lnTo>
                    <a:pt x="1973653" y="2057400"/>
                  </a:lnTo>
                  <a:lnTo>
                    <a:pt x="1978019" y="2058988"/>
                  </a:lnTo>
                  <a:lnTo>
                    <a:pt x="1981989" y="2061369"/>
                  </a:lnTo>
                  <a:lnTo>
                    <a:pt x="1985959" y="2063353"/>
                  </a:lnTo>
                  <a:lnTo>
                    <a:pt x="1989134" y="2066131"/>
                  </a:lnTo>
                  <a:lnTo>
                    <a:pt x="1992310" y="2068910"/>
                  </a:lnTo>
                  <a:lnTo>
                    <a:pt x="1995089" y="2071688"/>
                  </a:lnTo>
                  <a:lnTo>
                    <a:pt x="1997470" y="2074863"/>
                  </a:lnTo>
                  <a:lnTo>
                    <a:pt x="1999455" y="2078435"/>
                  </a:lnTo>
                  <a:lnTo>
                    <a:pt x="2001440" y="2082403"/>
                  </a:lnTo>
                  <a:lnTo>
                    <a:pt x="2002631" y="2085975"/>
                  </a:lnTo>
                  <a:lnTo>
                    <a:pt x="2003028" y="2089944"/>
                  </a:lnTo>
                  <a:lnTo>
                    <a:pt x="2003425" y="2093913"/>
                  </a:lnTo>
                  <a:lnTo>
                    <a:pt x="2003028" y="2098278"/>
                  </a:lnTo>
                  <a:lnTo>
                    <a:pt x="2002631" y="2101850"/>
                  </a:lnTo>
                  <a:lnTo>
                    <a:pt x="2001440" y="2105819"/>
                  </a:lnTo>
                  <a:lnTo>
                    <a:pt x="1999455" y="2108994"/>
                  </a:lnTo>
                  <a:lnTo>
                    <a:pt x="1997470" y="2112566"/>
                  </a:lnTo>
                  <a:lnTo>
                    <a:pt x="1995089" y="2116138"/>
                  </a:lnTo>
                  <a:lnTo>
                    <a:pt x="1992310" y="2119313"/>
                  </a:lnTo>
                  <a:lnTo>
                    <a:pt x="1989134" y="2122091"/>
                  </a:lnTo>
                  <a:lnTo>
                    <a:pt x="1985959" y="2124472"/>
                  </a:lnTo>
                  <a:lnTo>
                    <a:pt x="1981989" y="2126853"/>
                  </a:lnTo>
                  <a:lnTo>
                    <a:pt x="1978019" y="2128838"/>
                  </a:lnTo>
                  <a:lnTo>
                    <a:pt x="1973653" y="2130822"/>
                  </a:lnTo>
                  <a:lnTo>
                    <a:pt x="1969286" y="2132013"/>
                  </a:lnTo>
                  <a:lnTo>
                    <a:pt x="1964920" y="2132806"/>
                  </a:lnTo>
                  <a:lnTo>
                    <a:pt x="1960156" y="2133203"/>
                  </a:lnTo>
                  <a:lnTo>
                    <a:pt x="1954996" y="2133600"/>
                  </a:lnTo>
                  <a:lnTo>
                    <a:pt x="264726" y="2133600"/>
                  </a:lnTo>
                  <a:lnTo>
                    <a:pt x="259566" y="2133203"/>
                  </a:lnTo>
                  <a:lnTo>
                    <a:pt x="254802" y="2132806"/>
                  </a:lnTo>
                  <a:lnTo>
                    <a:pt x="250436" y="2132013"/>
                  </a:lnTo>
                  <a:lnTo>
                    <a:pt x="246069" y="2130822"/>
                  </a:lnTo>
                  <a:lnTo>
                    <a:pt x="241306" y="2128838"/>
                  </a:lnTo>
                  <a:lnTo>
                    <a:pt x="237733" y="2126853"/>
                  </a:lnTo>
                  <a:lnTo>
                    <a:pt x="233763" y="2124472"/>
                  </a:lnTo>
                  <a:lnTo>
                    <a:pt x="230588" y="2122091"/>
                  </a:lnTo>
                  <a:lnTo>
                    <a:pt x="227015" y="2119313"/>
                  </a:lnTo>
                  <a:lnTo>
                    <a:pt x="224236" y="2116138"/>
                  </a:lnTo>
                  <a:lnTo>
                    <a:pt x="222251" y="2112566"/>
                  </a:lnTo>
                  <a:lnTo>
                    <a:pt x="219870" y="2108994"/>
                  </a:lnTo>
                  <a:lnTo>
                    <a:pt x="218282" y="2105819"/>
                  </a:lnTo>
                  <a:lnTo>
                    <a:pt x="217091" y="2101850"/>
                  </a:lnTo>
                  <a:lnTo>
                    <a:pt x="216297" y="2098278"/>
                  </a:lnTo>
                  <a:lnTo>
                    <a:pt x="215900" y="2093913"/>
                  </a:lnTo>
                  <a:lnTo>
                    <a:pt x="216297" y="2089944"/>
                  </a:lnTo>
                  <a:lnTo>
                    <a:pt x="217091" y="2085975"/>
                  </a:lnTo>
                  <a:lnTo>
                    <a:pt x="218282" y="2082403"/>
                  </a:lnTo>
                  <a:lnTo>
                    <a:pt x="219870" y="2078435"/>
                  </a:lnTo>
                  <a:lnTo>
                    <a:pt x="222251" y="2074863"/>
                  </a:lnTo>
                  <a:lnTo>
                    <a:pt x="224236" y="2071688"/>
                  </a:lnTo>
                  <a:lnTo>
                    <a:pt x="227015" y="2068910"/>
                  </a:lnTo>
                  <a:lnTo>
                    <a:pt x="230588" y="2066131"/>
                  </a:lnTo>
                  <a:lnTo>
                    <a:pt x="233763" y="2063353"/>
                  </a:lnTo>
                  <a:lnTo>
                    <a:pt x="237733" y="2061369"/>
                  </a:lnTo>
                  <a:lnTo>
                    <a:pt x="241306" y="2058988"/>
                  </a:lnTo>
                  <a:lnTo>
                    <a:pt x="246069" y="2057400"/>
                  </a:lnTo>
                  <a:lnTo>
                    <a:pt x="250436" y="2056210"/>
                  </a:lnTo>
                  <a:lnTo>
                    <a:pt x="254802" y="2055019"/>
                  </a:lnTo>
                  <a:lnTo>
                    <a:pt x="259566" y="2054622"/>
                  </a:lnTo>
                  <a:lnTo>
                    <a:pt x="264726" y="2054225"/>
                  </a:lnTo>
                  <a:close/>
                  <a:moveTo>
                    <a:pt x="259566" y="1952625"/>
                  </a:moveTo>
                  <a:lnTo>
                    <a:pt x="264726" y="1952625"/>
                  </a:lnTo>
                  <a:lnTo>
                    <a:pt x="1954996" y="1952625"/>
                  </a:lnTo>
                  <a:lnTo>
                    <a:pt x="1960156" y="1952625"/>
                  </a:lnTo>
                  <a:lnTo>
                    <a:pt x="1964920" y="1953423"/>
                  </a:lnTo>
                  <a:lnTo>
                    <a:pt x="1969286" y="1954220"/>
                  </a:lnTo>
                  <a:lnTo>
                    <a:pt x="1973653" y="1955417"/>
                  </a:lnTo>
                  <a:lnTo>
                    <a:pt x="1978019" y="1957411"/>
                  </a:lnTo>
                  <a:lnTo>
                    <a:pt x="1981989" y="1959007"/>
                  </a:lnTo>
                  <a:lnTo>
                    <a:pt x="1985959" y="1961799"/>
                  </a:lnTo>
                  <a:lnTo>
                    <a:pt x="1989134" y="1963793"/>
                  </a:lnTo>
                  <a:lnTo>
                    <a:pt x="1992310" y="1966984"/>
                  </a:lnTo>
                  <a:lnTo>
                    <a:pt x="1995089" y="1970175"/>
                  </a:lnTo>
                  <a:lnTo>
                    <a:pt x="1997470" y="1973366"/>
                  </a:lnTo>
                  <a:lnTo>
                    <a:pt x="1999455" y="1976956"/>
                  </a:lnTo>
                  <a:lnTo>
                    <a:pt x="2001440" y="1980147"/>
                  </a:lnTo>
                  <a:lnTo>
                    <a:pt x="2002631" y="1984136"/>
                  </a:lnTo>
                  <a:lnTo>
                    <a:pt x="2003028" y="1988124"/>
                  </a:lnTo>
                  <a:lnTo>
                    <a:pt x="2003425" y="1992113"/>
                  </a:lnTo>
                  <a:lnTo>
                    <a:pt x="2003028" y="1996501"/>
                  </a:lnTo>
                  <a:lnTo>
                    <a:pt x="2002631" y="2000489"/>
                  </a:lnTo>
                  <a:lnTo>
                    <a:pt x="2001440" y="2004079"/>
                  </a:lnTo>
                  <a:lnTo>
                    <a:pt x="1999455" y="2007669"/>
                  </a:lnTo>
                  <a:lnTo>
                    <a:pt x="1997470" y="2011259"/>
                  </a:lnTo>
                  <a:lnTo>
                    <a:pt x="1995089" y="2014848"/>
                  </a:lnTo>
                  <a:lnTo>
                    <a:pt x="1992310" y="2017641"/>
                  </a:lnTo>
                  <a:lnTo>
                    <a:pt x="1989134" y="2020433"/>
                  </a:lnTo>
                  <a:lnTo>
                    <a:pt x="1985959" y="2023225"/>
                  </a:lnTo>
                  <a:lnTo>
                    <a:pt x="1981989" y="2025219"/>
                  </a:lnTo>
                  <a:lnTo>
                    <a:pt x="1978019" y="2027612"/>
                  </a:lnTo>
                  <a:lnTo>
                    <a:pt x="1973653" y="2028809"/>
                  </a:lnTo>
                  <a:lnTo>
                    <a:pt x="1969286" y="2030006"/>
                  </a:lnTo>
                  <a:lnTo>
                    <a:pt x="1964920" y="2031601"/>
                  </a:lnTo>
                  <a:lnTo>
                    <a:pt x="1960156" y="2032000"/>
                  </a:lnTo>
                  <a:lnTo>
                    <a:pt x="1954996" y="2032000"/>
                  </a:lnTo>
                  <a:lnTo>
                    <a:pt x="264726" y="2032000"/>
                  </a:lnTo>
                  <a:lnTo>
                    <a:pt x="259566" y="2032000"/>
                  </a:lnTo>
                  <a:lnTo>
                    <a:pt x="254802" y="2031601"/>
                  </a:lnTo>
                  <a:lnTo>
                    <a:pt x="250436" y="2030006"/>
                  </a:lnTo>
                  <a:lnTo>
                    <a:pt x="246069" y="2028809"/>
                  </a:lnTo>
                  <a:lnTo>
                    <a:pt x="241306" y="2027612"/>
                  </a:lnTo>
                  <a:lnTo>
                    <a:pt x="237733" y="2025219"/>
                  </a:lnTo>
                  <a:lnTo>
                    <a:pt x="233763" y="2023225"/>
                  </a:lnTo>
                  <a:lnTo>
                    <a:pt x="230588" y="2020433"/>
                  </a:lnTo>
                  <a:lnTo>
                    <a:pt x="227015" y="2017641"/>
                  </a:lnTo>
                  <a:lnTo>
                    <a:pt x="224236" y="2014848"/>
                  </a:lnTo>
                  <a:lnTo>
                    <a:pt x="222251" y="2011259"/>
                  </a:lnTo>
                  <a:lnTo>
                    <a:pt x="219870" y="2007669"/>
                  </a:lnTo>
                  <a:lnTo>
                    <a:pt x="218282" y="2004079"/>
                  </a:lnTo>
                  <a:lnTo>
                    <a:pt x="217091" y="2000489"/>
                  </a:lnTo>
                  <a:lnTo>
                    <a:pt x="216297" y="1996501"/>
                  </a:lnTo>
                  <a:lnTo>
                    <a:pt x="215900" y="1992113"/>
                  </a:lnTo>
                  <a:lnTo>
                    <a:pt x="216297" y="1988124"/>
                  </a:lnTo>
                  <a:lnTo>
                    <a:pt x="217091" y="1984136"/>
                  </a:lnTo>
                  <a:lnTo>
                    <a:pt x="218282" y="1980147"/>
                  </a:lnTo>
                  <a:lnTo>
                    <a:pt x="219870" y="1976956"/>
                  </a:lnTo>
                  <a:lnTo>
                    <a:pt x="222251" y="1973366"/>
                  </a:lnTo>
                  <a:lnTo>
                    <a:pt x="224236" y="1970175"/>
                  </a:lnTo>
                  <a:lnTo>
                    <a:pt x="227015" y="1966984"/>
                  </a:lnTo>
                  <a:lnTo>
                    <a:pt x="230588" y="1963793"/>
                  </a:lnTo>
                  <a:lnTo>
                    <a:pt x="233763" y="1961799"/>
                  </a:lnTo>
                  <a:lnTo>
                    <a:pt x="237733" y="1959007"/>
                  </a:lnTo>
                  <a:lnTo>
                    <a:pt x="241306" y="1957411"/>
                  </a:lnTo>
                  <a:lnTo>
                    <a:pt x="246069" y="1955417"/>
                  </a:lnTo>
                  <a:lnTo>
                    <a:pt x="250436" y="1954220"/>
                  </a:lnTo>
                  <a:lnTo>
                    <a:pt x="254802" y="1953423"/>
                  </a:lnTo>
                  <a:lnTo>
                    <a:pt x="259566" y="1952625"/>
                  </a:lnTo>
                  <a:close/>
                  <a:moveTo>
                    <a:pt x="259566" y="1851025"/>
                  </a:moveTo>
                  <a:lnTo>
                    <a:pt x="264726" y="1851025"/>
                  </a:lnTo>
                  <a:lnTo>
                    <a:pt x="1954996" y="1851025"/>
                  </a:lnTo>
                  <a:lnTo>
                    <a:pt x="1960156" y="1851025"/>
                  </a:lnTo>
                  <a:lnTo>
                    <a:pt x="1964920" y="1851823"/>
                  </a:lnTo>
                  <a:lnTo>
                    <a:pt x="1969286" y="1853019"/>
                  </a:lnTo>
                  <a:lnTo>
                    <a:pt x="1973653" y="1854216"/>
                  </a:lnTo>
                  <a:lnTo>
                    <a:pt x="1978019" y="1855811"/>
                  </a:lnTo>
                  <a:lnTo>
                    <a:pt x="1981989" y="1857806"/>
                  </a:lnTo>
                  <a:lnTo>
                    <a:pt x="1985959" y="1860199"/>
                  </a:lnTo>
                  <a:lnTo>
                    <a:pt x="1989134" y="1862592"/>
                  </a:lnTo>
                  <a:lnTo>
                    <a:pt x="1992310" y="1865783"/>
                  </a:lnTo>
                  <a:lnTo>
                    <a:pt x="1995089" y="1868575"/>
                  </a:lnTo>
                  <a:lnTo>
                    <a:pt x="1997470" y="1871766"/>
                  </a:lnTo>
                  <a:lnTo>
                    <a:pt x="1999455" y="1875356"/>
                  </a:lnTo>
                  <a:lnTo>
                    <a:pt x="2001440" y="1878946"/>
                  </a:lnTo>
                  <a:lnTo>
                    <a:pt x="2002631" y="1882934"/>
                  </a:lnTo>
                  <a:lnTo>
                    <a:pt x="2003028" y="1886923"/>
                  </a:lnTo>
                  <a:lnTo>
                    <a:pt x="2003425" y="1890912"/>
                  </a:lnTo>
                  <a:lnTo>
                    <a:pt x="2003028" y="1895299"/>
                  </a:lnTo>
                  <a:lnTo>
                    <a:pt x="2002631" y="1898889"/>
                  </a:lnTo>
                  <a:lnTo>
                    <a:pt x="2001440" y="1902878"/>
                  </a:lnTo>
                  <a:lnTo>
                    <a:pt x="1999455" y="1906069"/>
                  </a:lnTo>
                  <a:lnTo>
                    <a:pt x="1997470" y="1909659"/>
                  </a:lnTo>
                  <a:lnTo>
                    <a:pt x="1995089" y="1913248"/>
                  </a:lnTo>
                  <a:lnTo>
                    <a:pt x="1992310" y="1916439"/>
                  </a:lnTo>
                  <a:lnTo>
                    <a:pt x="1989134" y="1918833"/>
                  </a:lnTo>
                  <a:lnTo>
                    <a:pt x="1985959" y="1921625"/>
                  </a:lnTo>
                  <a:lnTo>
                    <a:pt x="1981989" y="1924018"/>
                  </a:lnTo>
                  <a:lnTo>
                    <a:pt x="1978019" y="1926012"/>
                  </a:lnTo>
                  <a:lnTo>
                    <a:pt x="1973653" y="1927209"/>
                  </a:lnTo>
                  <a:lnTo>
                    <a:pt x="1969286" y="1928804"/>
                  </a:lnTo>
                  <a:lnTo>
                    <a:pt x="1964920" y="1930001"/>
                  </a:lnTo>
                  <a:lnTo>
                    <a:pt x="1960156" y="1930400"/>
                  </a:lnTo>
                  <a:lnTo>
                    <a:pt x="1954996" y="1930400"/>
                  </a:lnTo>
                  <a:lnTo>
                    <a:pt x="264726" y="1930400"/>
                  </a:lnTo>
                  <a:lnTo>
                    <a:pt x="259566" y="1930400"/>
                  </a:lnTo>
                  <a:lnTo>
                    <a:pt x="254802" y="1930001"/>
                  </a:lnTo>
                  <a:lnTo>
                    <a:pt x="250436" y="1928804"/>
                  </a:lnTo>
                  <a:lnTo>
                    <a:pt x="246069" y="1927209"/>
                  </a:lnTo>
                  <a:lnTo>
                    <a:pt x="241306" y="1926012"/>
                  </a:lnTo>
                  <a:lnTo>
                    <a:pt x="237733" y="1924018"/>
                  </a:lnTo>
                  <a:lnTo>
                    <a:pt x="233763" y="1921625"/>
                  </a:lnTo>
                  <a:lnTo>
                    <a:pt x="230588" y="1918833"/>
                  </a:lnTo>
                  <a:lnTo>
                    <a:pt x="227015" y="1916439"/>
                  </a:lnTo>
                  <a:lnTo>
                    <a:pt x="224236" y="1913248"/>
                  </a:lnTo>
                  <a:lnTo>
                    <a:pt x="222251" y="1909659"/>
                  </a:lnTo>
                  <a:lnTo>
                    <a:pt x="219870" y="1906069"/>
                  </a:lnTo>
                  <a:lnTo>
                    <a:pt x="218282" y="1902878"/>
                  </a:lnTo>
                  <a:lnTo>
                    <a:pt x="217091" y="1898889"/>
                  </a:lnTo>
                  <a:lnTo>
                    <a:pt x="216297" y="1895299"/>
                  </a:lnTo>
                  <a:lnTo>
                    <a:pt x="215900" y="1890912"/>
                  </a:lnTo>
                  <a:lnTo>
                    <a:pt x="216297" y="1886923"/>
                  </a:lnTo>
                  <a:lnTo>
                    <a:pt x="217091" y="1882934"/>
                  </a:lnTo>
                  <a:lnTo>
                    <a:pt x="218282" y="1878946"/>
                  </a:lnTo>
                  <a:lnTo>
                    <a:pt x="219870" y="1875356"/>
                  </a:lnTo>
                  <a:lnTo>
                    <a:pt x="222251" y="1871766"/>
                  </a:lnTo>
                  <a:lnTo>
                    <a:pt x="224236" y="1868575"/>
                  </a:lnTo>
                  <a:lnTo>
                    <a:pt x="227015" y="1865783"/>
                  </a:lnTo>
                  <a:lnTo>
                    <a:pt x="230588" y="1862592"/>
                  </a:lnTo>
                  <a:lnTo>
                    <a:pt x="233763" y="1860199"/>
                  </a:lnTo>
                  <a:lnTo>
                    <a:pt x="237733" y="1857806"/>
                  </a:lnTo>
                  <a:lnTo>
                    <a:pt x="241306" y="1855811"/>
                  </a:lnTo>
                  <a:lnTo>
                    <a:pt x="246069" y="1854216"/>
                  </a:lnTo>
                  <a:lnTo>
                    <a:pt x="250436" y="1853019"/>
                  </a:lnTo>
                  <a:lnTo>
                    <a:pt x="254802" y="1851823"/>
                  </a:lnTo>
                  <a:lnTo>
                    <a:pt x="259566" y="1851025"/>
                  </a:lnTo>
                  <a:close/>
                  <a:moveTo>
                    <a:pt x="558571" y="627063"/>
                  </a:moveTo>
                  <a:lnTo>
                    <a:pt x="563363" y="627063"/>
                  </a:lnTo>
                  <a:lnTo>
                    <a:pt x="568555" y="627063"/>
                  </a:lnTo>
                  <a:lnTo>
                    <a:pt x="573348" y="627461"/>
                  </a:lnTo>
                  <a:lnTo>
                    <a:pt x="578140" y="627858"/>
                  </a:lnTo>
                  <a:lnTo>
                    <a:pt x="582932" y="629449"/>
                  </a:lnTo>
                  <a:lnTo>
                    <a:pt x="591719" y="631835"/>
                  </a:lnTo>
                  <a:lnTo>
                    <a:pt x="600505" y="635413"/>
                  </a:lnTo>
                  <a:lnTo>
                    <a:pt x="608892" y="639787"/>
                  </a:lnTo>
                  <a:lnTo>
                    <a:pt x="616879" y="645354"/>
                  </a:lnTo>
                  <a:lnTo>
                    <a:pt x="624068" y="651318"/>
                  </a:lnTo>
                  <a:lnTo>
                    <a:pt x="631256" y="658475"/>
                  </a:lnTo>
                  <a:lnTo>
                    <a:pt x="637247" y="666030"/>
                  </a:lnTo>
                  <a:lnTo>
                    <a:pt x="642439" y="673584"/>
                  </a:lnTo>
                  <a:lnTo>
                    <a:pt x="647631" y="682730"/>
                  </a:lnTo>
                  <a:lnTo>
                    <a:pt x="651624" y="692272"/>
                  </a:lnTo>
                  <a:lnTo>
                    <a:pt x="654420" y="701815"/>
                  </a:lnTo>
                  <a:lnTo>
                    <a:pt x="656816" y="712153"/>
                  </a:lnTo>
                  <a:lnTo>
                    <a:pt x="658414" y="722491"/>
                  </a:lnTo>
                  <a:lnTo>
                    <a:pt x="658813" y="733625"/>
                  </a:lnTo>
                  <a:lnTo>
                    <a:pt x="658414" y="743962"/>
                  </a:lnTo>
                  <a:lnTo>
                    <a:pt x="656816" y="754698"/>
                  </a:lnTo>
                  <a:lnTo>
                    <a:pt x="654420" y="765036"/>
                  </a:lnTo>
                  <a:lnTo>
                    <a:pt x="651624" y="774976"/>
                  </a:lnTo>
                  <a:lnTo>
                    <a:pt x="647631" y="784122"/>
                  </a:lnTo>
                  <a:lnTo>
                    <a:pt x="642439" y="792869"/>
                  </a:lnTo>
                  <a:lnTo>
                    <a:pt x="637247" y="801219"/>
                  </a:lnTo>
                  <a:lnTo>
                    <a:pt x="631256" y="808774"/>
                  </a:lnTo>
                  <a:lnTo>
                    <a:pt x="624068" y="815533"/>
                  </a:lnTo>
                  <a:lnTo>
                    <a:pt x="616879" y="821498"/>
                  </a:lnTo>
                  <a:lnTo>
                    <a:pt x="608892" y="826667"/>
                  </a:lnTo>
                  <a:lnTo>
                    <a:pt x="600505" y="831438"/>
                  </a:lnTo>
                  <a:lnTo>
                    <a:pt x="591719" y="835017"/>
                  </a:lnTo>
                  <a:lnTo>
                    <a:pt x="582932" y="837800"/>
                  </a:lnTo>
                  <a:lnTo>
                    <a:pt x="578140" y="838595"/>
                  </a:lnTo>
                  <a:lnTo>
                    <a:pt x="573348" y="838993"/>
                  </a:lnTo>
                  <a:lnTo>
                    <a:pt x="568555" y="839390"/>
                  </a:lnTo>
                  <a:lnTo>
                    <a:pt x="563363" y="839788"/>
                  </a:lnTo>
                  <a:lnTo>
                    <a:pt x="558571" y="839390"/>
                  </a:lnTo>
                  <a:lnTo>
                    <a:pt x="553778" y="838993"/>
                  </a:lnTo>
                  <a:lnTo>
                    <a:pt x="548986" y="838595"/>
                  </a:lnTo>
                  <a:lnTo>
                    <a:pt x="544593" y="837800"/>
                  </a:lnTo>
                  <a:lnTo>
                    <a:pt x="535407" y="835017"/>
                  </a:lnTo>
                  <a:lnTo>
                    <a:pt x="526621" y="831438"/>
                  </a:lnTo>
                  <a:lnTo>
                    <a:pt x="518234" y="826667"/>
                  </a:lnTo>
                  <a:lnTo>
                    <a:pt x="510646" y="821498"/>
                  </a:lnTo>
                  <a:lnTo>
                    <a:pt x="503058" y="815533"/>
                  </a:lnTo>
                  <a:lnTo>
                    <a:pt x="496269" y="808774"/>
                  </a:lnTo>
                  <a:lnTo>
                    <a:pt x="492126" y="803549"/>
                  </a:lnTo>
                  <a:lnTo>
                    <a:pt x="492126" y="1749822"/>
                  </a:lnTo>
                  <a:lnTo>
                    <a:pt x="491728" y="1754982"/>
                  </a:lnTo>
                  <a:lnTo>
                    <a:pt x="491331" y="1760141"/>
                  </a:lnTo>
                  <a:lnTo>
                    <a:pt x="490138" y="1764904"/>
                  </a:lnTo>
                  <a:lnTo>
                    <a:pt x="488548" y="1769666"/>
                  </a:lnTo>
                  <a:lnTo>
                    <a:pt x="486957" y="1774825"/>
                  </a:lnTo>
                  <a:lnTo>
                    <a:pt x="484174" y="1778794"/>
                  </a:lnTo>
                  <a:lnTo>
                    <a:pt x="482186" y="1783160"/>
                  </a:lnTo>
                  <a:lnTo>
                    <a:pt x="479006" y="1786732"/>
                  </a:lnTo>
                  <a:lnTo>
                    <a:pt x="475825" y="1789907"/>
                  </a:lnTo>
                  <a:lnTo>
                    <a:pt x="472246" y="1793082"/>
                  </a:lnTo>
                  <a:lnTo>
                    <a:pt x="468271" y="1795860"/>
                  </a:lnTo>
                  <a:lnTo>
                    <a:pt x="464295" y="1797844"/>
                  </a:lnTo>
                  <a:lnTo>
                    <a:pt x="460716" y="1799828"/>
                  </a:lnTo>
                  <a:lnTo>
                    <a:pt x="455945" y="1801019"/>
                  </a:lnTo>
                  <a:lnTo>
                    <a:pt x="451572" y="1801416"/>
                  </a:lnTo>
                  <a:lnTo>
                    <a:pt x="446801" y="1801813"/>
                  </a:lnTo>
                  <a:lnTo>
                    <a:pt x="316391" y="1801813"/>
                  </a:lnTo>
                  <a:lnTo>
                    <a:pt x="312017" y="1801416"/>
                  </a:lnTo>
                  <a:lnTo>
                    <a:pt x="307644" y="1801019"/>
                  </a:lnTo>
                  <a:lnTo>
                    <a:pt x="303270" y="1799828"/>
                  </a:lnTo>
                  <a:lnTo>
                    <a:pt x="298499" y="1797844"/>
                  </a:lnTo>
                  <a:lnTo>
                    <a:pt x="294921" y="1795860"/>
                  </a:lnTo>
                  <a:lnTo>
                    <a:pt x="291343" y="1793082"/>
                  </a:lnTo>
                  <a:lnTo>
                    <a:pt x="287764" y="1789907"/>
                  </a:lnTo>
                  <a:lnTo>
                    <a:pt x="284584" y="1786732"/>
                  </a:lnTo>
                  <a:lnTo>
                    <a:pt x="281403" y="1783160"/>
                  </a:lnTo>
                  <a:lnTo>
                    <a:pt x="279017" y="1778794"/>
                  </a:lnTo>
                  <a:lnTo>
                    <a:pt x="276632" y="1774825"/>
                  </a:lnTo>
                  <a:lnTo>
                    <a:pt x="275041" y="1769666"/>
                  </a:lnTo>
                  <a:lnTo>
                    <a:pt x="273053" y="1764904"/>
                  </a:lnTo>
                  <a:lnTo>
                    <a:pt x="272258" y="1760141"/>
                  </a:lnTo>
                  <a:lnTo>
                    <a:pt x="271463" y="1754982"/>
                  </a:lnTo>
                  <a:lnTo>
                    <a:pt x="271463" y="1749822"/>
                  </a:lnTo>
                  <a:lnTo>
                    <a:pt x="271463" y="803989"/>
                  </a:lnTo>
                  <a:lnTo>
                    <a:pt x="267660" y="808774"/>
                  </a:lnTo>
                  <a:lnTo>
                    <a:pt x="260857" y="815533"/>
                  </a:lnTo>
                  <a:lnTo>
                    <a:pt x="253253" y="821498"/>
                  </a:lnTo>
                  <a:lnTo>
                    <a:pt x="245249" y="826667"/>
                  </a:lnTo>
                  <a:lnTo>
                    <a:pt x="237645" y="831438"/>
                  </a:lnTo>
                  <a:lnTo>
                    <a:pt x="228440" y="835017"/>
                  </a:lnTo>
                  <a:lnTo>
                    <a:pt x="219235" y="837800"/>
                  </a:lnTo>
                  <a:lnTo>
                    <a:pt x="214433" y="838595"/>
                  </a:lnTo>
                  <a:lnTo>
                    <a:pt x="210030" y="838993"/>
                  </a:lnTo>
                  <a:lnTo>
                    <a:pt x="205228" y="839390"/>
                  </a:lnTo>
                  <a:lnTo>
                    <a:pt x="200425" y="839788"/>
                  </a:lnTo>
                  <a:lnTo>
                    <a:pt x="195222" y="839390"/>
                  </a:lnTo>
                  <a:lnTo>
                    <a:pt x="190420" y="838993"/>
                  </a:lnTo>
                  <a:lnTo>
                    <a:pt x="185617" y="838595"/>
                  </a:lnTo>
                  <a:lnTo>
                    <a:pt x="180815" y="837800"/>
                  </a:lnTo>
                  <a:lnTo>
                    <a:pt x="171610" y="835017"/>
                  </a:lnTo>
                  <a:lnTo>
                    <a:pt x="163206" y="831438"/>
                  </a:lnTo>
                  <a:lnTo>
                    <a:pt x="154801" y="826667"/>
                  </a:lnTo>
                  <a:lnTo>
                    <a:pt x="146797" y="821498"/>
                  </a:lnTo>
                  <a:lnTo>
                    <a:pt x="139193" y="815533"/>
                  </a:lnTo>
                  <a:lnTo>
                    <a:pt x="132389" y="808774"/>
                  </a:lnTo>
                  <a:lnTo>
                    <a:pt x="126386" y="801219"/>
                  </a:lnTo>
                  <a:lnTo>
                    <a:pt x="121184" y="792869"/>
                  </a:lnTo>
                  <a:lnTo>
                    <a:pt x="115981" y="784122"/>
                  </a:lnTo>
                  <a:lnTo>
                    <a:pt x="112379" y="774976"/>
                  </a:lnTo>
                  <a:lnTo>
                    <a:pt x="109177" y="765036"/>
                  </a:lnTo>
                  <a:lnTo>
                    <a:pt x="106376" y="754698"/>
                  </a:lnTo>
                  <a:lnTo>
                    <a:pt x="105175" y="743962"/>
                  </a:lnTo>
                  <a:lnTo>
                    <a:pt x="104775" y="733625"/>
                  </a:lnTo>
                  <a:lnTo>
                    <a:pt x="105175" y="722491"/>
                  </a:lnTo>
                  <a:lnTo>
                    <a:pt x="106376" y="712153"/>
                  </a:lnTo>
                  <a:lnTo>
                    <a:pt x="109177" y="701815"/>
                  </a:lnTo>
                  <a:lnTo>
                    <a:pt x="112379" y="692273"/>
                  </a:lnTo>
                  <a:lnTo>
                    <a:pt x="115981" y="682730"/>
                  </a:lnTo>
                  <a:lnTo>
                    <a:pt x="121184" y="673585"/>
                  </a:lnTo>
                  <a:lnTo>
                    <a:pt x="126386" y="666030"/>
                  </a:lnTo>
                  <a:lnTo>
                    <a:pt x="132389" y="658475"/>
                  </a:lnTo>
                  <a:lnTo>
                    <a:pt x="139193" y="651318"/>
                  </a:lnTo>
                  <a:lnTo>
                    <a:pt x="146797" y="645354"/>
                  </a:lnTo>
                  <a:lnTo>
                    <a:pt x="154801" y="639787"/>
                  </a:lnTo>
                  <a:lnTo>
                    <a:pt x="163206" y="635413"/>
                  </a:lnTo>
                  <a:lnTo>
                    <a:pt x="171610" y="631835"/>
                  </a:lnTo>
                  <a:lnTo>
                    <a:pt x="180815" y="629449"/>
                  </a:lnTo>
                  <a:lnTo>
                    <a:pt x="185617" y="627859"/>
                  </a:lnTo>
                  <a:lnTo>
                    <a:pt x="190420" y="627461"/>
                  </a:lnTo>
                  <a:lnTo>
                    <a:pt x="195222" y="627063"/>
                  </a:lnTo>
                  <a:lnTo>
                    <a:pt x="197222" y="627063"/>
                  </a:lnTo>
                  <a:lnTo>
                    <a:pt x="200394" y="627063"/>
                  </a:lnTo>
                  <a:lnTo>
                    <a:pt x="200425" y="627063"/>
                  </a:lnTo>
                  <a:lnTo>
                    <a:pt x="205228" y="627063"/>
                  </a:lnTo>
                  <a:lnTo>
                    <a:pt x="558570" y="627063"/>
                  </a:lnTo>
                  <a:lnTo>
                    <a:pt x="558571" y="627063"/>
                  </a:lnTo>
                  <a:close/>
                  <a:moveTo>
                    <a:pt x="922944" y="627063"/>
                  </a:moveTo>
                  <a:lnTo>
                    <a:pt x="927696" y="627063"/>
                  </a:lnTo>
                  <a:lnTo>
                    <a:pt x="932449" y="627063"/>
                  </a:lnTo>
                  <a:lnTo>
                    <a:pt x="932450" y="627063"/>
                  </a:lnTo>
                  <a:lnTo>
                    <a:pt x="1286688" y="627063"/>
                  </a:lnTo>
                  <a:lnTo>
                    <a:pt x="1286689" y="627063"/>
                  </a:lnTo>
                  <a:lnTo>
                    <a:pt x="1291432" y="627063"/>
                  </a:lnTo>
                  <a:lnTo>
                    <a:pt x="1296174" y="627063"/>
                  </a:lnTo>
                  <a:lnTo>
                    <a:pt x="1300917" y="627461"/>
                  </a:lnTo>
                  <a:lnTo>
                    <a:pt x="1306054" y="627858"/>
                  </a:lnTo>
                  <a:lnTo>
                    <a:pt x="1310402" y="629449"/>
                  </a:lnTo>
                  <a:lnTo>
                    <a:pt x="1319492" y="631835"/>
                  </a:lnTo>
                  <a:lnTo>
                    <a:pt x="1328187" y="635413"/>
                  </a:lnTo>
                  <a:lnTo>
                    <a:pt x="1336486" y="639787"/>
                  </a:lnTo>
                  <a:lnTo>
                    <a:pt x="1343995" y="645353"/>
                  </a:lnTo>
                  <a:lnTo>
                    <a:pt x="1351504" y="651318"/>
                  </a:lnTo>
                  <a:lnTo>
                    <a:pt x="1357828" y="658475"/>
                  </a:lnTo>
                  <a:lnTo>
                    <a:pt x="1364151" y="666030"/>
                  </a:lnTo>
                  <a:lnTo>
                    <a:pt x="1369684" y="673584"/>
                  </a:lnTo>
                  <a:lnTo>
                    <a:pt x="1374427" y="682729"/>
                  </a:lnTo>
                  <a:lnTo>
                    <a:pt x="1378379" y="692272"/>
                  </a:lnTo>
                  <a:lnTo>
                    <a:pt x="1381541" y="701815"/>
                  </a:lnTo>
                  <a:lnTo>
                    <a:pt x="1383912" y="712153"/>
                  </a:lnTo>
                  <a:lnTo>
                    <a:pt x="1385493" y="722491"/>
                  </a:lnTo>
                  <a:lnTo>
                    <a:pt x="1385888" y="733624"/>
                  </a:lnTo>
                  <a:lnTo>
                    <a:pt x="1385493" y="743962"/>
                  </a:lnTo>
                  <a:lnTo>
                    <a:pt x="1383912" y="754698"/>
                  </a:lnTo>
                  <a:lnTo>
                    <a:pt x="1381541" y="765036"/>
                  </a:lnTo>
                  <a:lnTo>
                    <a:pt x="1378379" y="774976"/>
                  </a:lnTo>
                  <a:lnTo>
                    <a:pt x="1374427" y="784122"/>
                  </a:lnTo>
                  <a:lnTo>
                    <a:pt x="1369684" y="792869"/>
                  </a:lnTo>
                  <a:lnTo>
                    <a:pt x="1364151" y="801219"/>
                  </a:lnTo>
                  <a:lnTo>
                    <a:pt x="1357828" y="808774"/>
                  </a:lnTo>
                  <a:lnTo>
                    <a:pt x="1351504" y="815533"/>
                  </a:lnTo>
                  <a:lnTo>
                    <a:pt x="1343995" y="821498"/>
                  </a:lnTo>
                  <a:lnTo>
                    <a:pt x="1336486" y="826667"/>
                  </a:lnTo>
                  <a:lnTo>
                    <a:pt x="1328187" y="831438"/>
                  </a:lnTo>
                  <a:lnTo>
                    <a:pt x="1319492" y="835017"/>
                  </a:lnTo>
                  <a:lnTo>
                    <a:pt x="1310402" y="837800"/>
                  </a:lnTo>
                  <a:lnTo>
                    <a:pt x="1306054" y="838595"/>
                  </a:lnTo>
                  <a:lnTo>
                    <a:pt x="1300917" y="838993"/>
                  </a:lnTo>
                  <a:lnTo>
                    <a:pt x="1296174" y="839390"/>
                  </a:lnTo>
                  <a:lnTo>
                    <a:pt x="1291432" y="839788"/>
                  </a:lnTo>
                  <a:lnTo>
                    <a:pt x="1286689" y="839390"/>
                  </a:lnTo>
                  <a:lnTo>
                    <a:pt x="1281946" y="838993"/>
                  </a:lnTo>
                  <a:lnTo>
                    <a:pt x="1277204" y="838595"/>
                  </a:lnTo>
                  <a:lnTo>
                    <a:pt x="1272066" y="837800"/>
                  </a:lnTo>
                  <a:lnTo>
                    <a:pt x="1263371" y="835017"/>
                  </a:lnTo>
                  <a:lnTo>
                    <a:pt x="1254676" y="831438"/>
                  </a:lnTo>
                  <a:lnTo>
                    <a:pt x="1246377" y="826667"/>
                  </a:lnTo>
                  <a:lnTo>
                    <a:pt x="1238473" y="821498"/>
                  </a:lnTo>
                  <a:lnTo>
                    <a:pt x="1231754" y="815533"/>
                  </a:lnTo>
                  <a:lnTo>
                    <a:pt x="1224640" y="808774"/>
                  </a:lnTo>
                  <a:lnTo>
                    <a:pt x="1219201" y="802275"/>
                  </a:lnTo>
                  <a:lnTo>
                    <a:pt x="1219201" y="1749822"/>
                  </a:lnTo>
                  <a:lnTo>
                    <a:pt x="1218804" y="1754982"/>
                  </a:lnTo>
                  <a:lnTo>
                    <a:pt x="1218407" y="1760141"/>
                  </a:lnTo>
                  <a:lnTo>
                    <a:pt x="1216820" y="1764904"/>
                  </a:lnTo>
                  <a:lnTo>
                    <a:pt x="1215629" y="1769666"/>
                  </a:lnTo>
                  <a:lnTo>
                    <a:pt x="1213248" y="1774825"/>
                  </a:lnTo>
                  <a:lnTo>
                    <a:pt x="1211263" y="1778794"/>
                  </a:lnTo>
                  <a:lnTo>
                    <a:pt x="1208485" y="1783160"/>
                  </a:lnTo>
                  <a:lnTo>
                    <a:pt x="1206104" y="1786732"/>
                  </a:lnTo>
                  <a:lnTo>
                    <a:pt x="1202532" y="1789907"/>
                  </a:lnTo>
                  <a:lnTo>
                    <a:pt x="1198960" y="1793082"/>
                  </a:lnTo>
                  <a:lnTo>
                    <a:pt x="1195388" y="1795860"/>
                  </a:lnTo>
                  <a:lnTo>
                    <a:pt x="1191420" y="1797844"/>
                  </a:lnTo>
                  <a:lnTo>
                    <a:pt x="1187451" y="1799828"/>
                  </a:lnTo>
                  <a:lnTo>
                    <a:pt x="1183085" y="1801019"/>
                  </a:lnTo>
                  <a:lnTo>
                    <a:pt x="1178720" y="1801416"/>
                  </a:lnTo>
                  <a:lnTo>
                    <a:pt x="1173957" y="1801813"/>
                  </a:lnTo>
                  <a:lnTo>
                    <a:pt x="1043385" y="1801813"/>
                  </a:lnTo>
                  <a:lnTo>
                    <a:pt x="1038622" y="1801416"/>
                  </a:lnTo>
                  <a:lnTo>
                    <a:pt x="1034257" y="1801019"/>
                  </a:lnTo>
                  <a:lnTo>
                    <a:pt x="1030288" y="1799828"/>
                  </a:lnTo>
                  <a:lnTo>
                    <a:pt x="1025922" y="1797844"/>
                  </a:lnTo>
                  <a:lnTo>
                    <a:pt x="1021954" y="1795860"/>
                  </a:lnTo>
                  <a:lnTo>
                    <a:pt x="1018382" y="1793082"/>
                  </a:lnTo>
                  <a:lnTo>
                    <a:pt x="1015207" y="1789907"/>
                  </a:lnTo>
                  <a:lnTo>
                    <a:pt x="1012032" y="1786732"/>
                  </a:lnTo>
                  <a:lnTo>
                    <a:pt x="1008857" y="1783160"/>
                  </a:lnTo>
                  <a:lnTo>
                    <a:pt x="1006079" y="1778794"/>
                  </a:lnTo>
                  <a:lnTo>
                    <a:pt x="1004094" y="1774825"/>
                  </a:lnTo>
                  <a:lnTo>
                    <a:pt x="1002110" y="1769666"/>
                  </a:lnTo>
                  <a:lnTo>
                    <a:pt x="1000522" y="1764904"/>
                  </a:lnTo>
                  <a:lnTo>
                    <a:pt x="999729" y="1760141"/>
                  </a:lnTo>
                  <a:lnTo>
                    <a:pt x="998935" y="1754982"/>
                  </a:lnTo>
                  <a:lnTo>
                    <a:pt x="998538" y="1749822"/>
                  </a:lnTo>
                  <a:lnTo>
                    <a:pt x="998538" y="804112"/>
                  </a:lnTo>
                  <a:lnTo>
                    <a:pt x="994628" y="808774"/>
                  </a:lnTo>
                  <a:lnTo>
                    <a:pt x="987895" y="815533"/>
                  </a:lnTo>
                  <a:lnTo>
                    <a:pt x="980766" y="821498"/>
                  </a:lnTo>
                  <a:lnTo>
                    <a:pt x="972846" y="826667"/>
                  </a:lnTo>
                  <a:lnTo>
                    <a:pt x="964529" y="831438"/>
                  </a:lnTo>
                  <a:lnTo>
                    <a:pt x="955816" y="835017"/>
                  </a:lnTo>
                  <a:lnTo>
                    <a:pt x="947103" y="837800"/>
                  </a:lnTo>
                  <a:lnTo>
                    <a:pt x="942350" y="838595"/>
                  </a:lnTo>
                  <a:lnTo>
                    <a:pt x="937598" y="838993"/>
                  </a:lnTo>
                  <a:lnTo>
                    <a:pt x="932449" y="839390"/>
                  </a:lnTo>
                  <a:lnTo>
                    <a:pt x="927696" y="839788"/>
                  </a:lnTo>
                  <a:lnTo>
                    <a:pt x="922944" y="839390"/>
                  </a:lnTo>
                  <a:lnTo>
                    <a:pt x="918191" y="838993"/>
                  </a:lnTo>
                  <a:lnTo>
                    <a:pt x="913439" y="838595"/>
                  </a:lnTo>
                  <a:lnTo>
                    <a:pt x="909082" y="837800"/>
                  </a:lnTo>
                  <a:lnTo>
                    <a:pt x="899577" y="835017"/>
                  </a:lnTo>
                  <a:lnTo>
                    <a:pt x="890864" y="831438"/>
                  </a:lnTo>
                  <a:lnTo>
                    <a:pt x="882547" y="826667"/>
                  </a:lnTo>
                  <a:lnTo>
                    <a:pt x="875419" y="821498"/>
                  </a:lnTo>
                  <a:lnTo>
                    <a:pt x="867894" y="815533"/>
                  </a:lnTo>
                  <a:lnTo>
                    <a:pt x="861161" y="808774"/>
                  </a:lnTo>
                  <a:lnTo>
                    <a:pt x="855220" y="801219"/>
                  </a:lnTo>
                  <a:lnTo>
                    <a:pt x="849280" y="792869"/>
                  </a:lnTo>
                  <a:lnTo>
                    <a:pt x="844923" y="784122"/>
                  </a:lnTo>
                  <a:lnTo>
                    <a:pt x="840567" y="774976"/>
                  </a:lnTo>
                  <a:lnTo>
                    <a:pt x="837398" y="765036"/>
                  </a:lnTo>
                  <a:lnTo>
                    <a:pt x="835418" y="754698"/>
                  </a:lnTo>
                  <a:lnTo>
                    <a:pt x="834230" y="743962"/>
                  </a:lnTo>
                  <a:lnTo>
                    <a:pt x="833438" y="733625"/>
                  </a:lnTo>
                  <a:lnTo>
                    <a:pt x="834230" y="722491"/>
                  </a:lnTo>
                  <a:lnTo>
                    <a:pt x="835418" y="712153"/>
                  </a:lnTo>
                  <a:lnTo>
                    <a:pt x="837398" y="701815"/>
                  </a:lnTo>
                  <a:lnTo>
                    <a:pt x="840567" y="692272"/>
                  </a:lnTo>
                  <a:lnTo>
                    <a:pt x="844923" y="682729"/>
                  </a:lnTo>
                  <a:lnTo>
                    <a:pt x="849280" y="673584"/>
                  </a:lnTo>
                  <a:lnTo>
                    <a:pt x="855220" y="666030"/>
                  </a:lnTo>
                  <a:lnTo>
                    <a:pt x="861161" y="658475"/>
                  </a:lnTo>
                  <a:lnTo>
                    <a:pt x="867894" y="651318"/>
                  </a:lnTo>
                  <a:lnTo>
                    <a:pt x="875419" y="645354"/>
                  </a:lnTo>
                  <a:lnTo>
                    <a:pt x="882547" y="639787"/>
                  </a:lnTo>
                  <a:lnTo>
                    <a:pt x="890864" y="635413"/>
                  </a:lnTo>
                  <a:lnTo>
                    <a:pt x="899577" y="631835"/>
                  </a:lnTo>
                  <a:lnTo>
                    <a:pt x="909082" y="629449"/>
                  </a:lnTo>
                  <a:lnTo>
                    <a:pt x="913439" y="627858"/>
                  </a:lnTo>
                  <a:lnTo>
                    <a:pt x="918191" y="627461"/>
                  </a:lnTo>
                  <a:lnTo>
                    <a:pt x="922944" y="627063"/>
                  </a:lnTo>
                  <a:close/>
                  <a:moveTo>
                    <a:pt x="1650227" y="627063"/>
                  </a:moveTo>
                  <a:lnTo>
                    <a:pt x="1654970" y="627063"/>
                  </a:lnTo>
                  <a:lnTo>
                    <a:pt x="1659712" y="627063"/>
                  </a:lnTo>
                  <a:lnTo>
                    <a:pt x="1659713" y="627063"/>
                  </a:lnTo>
                  <a:lnTo>
                    <a:pt x="2013555" y="627063"/>
                  </a:lnTo>
                  <a:lnTo>
                    <a:pt x="2013556" y="627063"/>
                  </a:lnTo>
                  <a:lnTo>
                    <a:pt x="2018705" y="627063"/>
                  </a:lnTo>
                  <a:lnTo>
                    <a:pt x="2023457" y="627063"/>
                  </a:lnTo>
                  <a:lnTo>
                    <a:pt x="2028210" y="627461"/>
                  </a:lnTo>
                  <a:lnTo>
                    <a:pt x="2032566" y="627858"/>
                  </a:lnTo>
                  <a:lnTo>
                    <a:pt x="2037319" y="629449"/>
                  </a:lnTo>
                  <a:lnTo>
                    <a:pt x="2046824" y="631834"/>
                  </a:lnTo>
                  <a:lnTo>
                    <a:pt x="2055141" y="635413"/>
                  </a:lnTo>
                  <a:lnTo>
                    <a:pt x="2063458" y="639787"/>
                  </a:lnTo>
                  <a:lnTo>
                    <a:pt x="2071378" y="645353"/>
                  </a:lnTo>
                  <a:lnTo>
                    <a:pt x="2078507" y="651318"/>
                  </a:lnTo>
                  <a:lnTo>
                    <a:pt x="2085240" y="658475"/>
                  </a:lnTo>
                  <a:lnTo>
                    <a:pt x="2091181" y="666029"/>
                  </a:lnTo>
                  <a:lnTo>
                    <a:pt x="2096725" y="673584"/>
                  </a:lnTo>
                  <a:lnTo>
                    <a:pt x="2101478" y="682729"/>
                  </a:lnTo>
                  <a:lnTo>
                    <a:pt x="2105438" y="692272"/>
                  </a:lnTo>
                  <a:lnTo>
                    <a:pt x="2109003" y="701815"/>
                  </a:lnTo>
                  <a:lnTo>
                    <a:pt x="2110983" y="712153"/>
                  </a:lnTo>
                  <a:lnTo>
                    <a:pt x="2112567" y="722491"/>
                  </a:lnTo>
                  <a:lnTo>
                    <a:pt x="2112963" y="733624"/>
                  </a:lnTo>
                  <a:lnTo>
                    <a:pt x="2112567" y="743962"/>
                  </a:lnTo>
                  <a:lnTo>
                    <a:pt x="2110983" y="754698"/>
                  </a:lnTo>
                  <a:lnTo>
                    <a:pt x="2109003" y="765036"/>
                  </a:lnTo>
                  <a:lnTo>
                    <a:pt x="2105438" y="774976"/>
                  </a:lnTo>
                  <a:lnTo>
                    <a:pt x="2101478" y="784122"/>
                  </a:lnTo>
                  <a:lnTo>
                    <a:pt x="2096725" y="792869"/>
                  </a:lnTo>
                  <a:lnTo>
                    <a:pt x="2091181" y="801219"/>
                  </a:lnTo>
                  <a:lnTo>
                    <a:pt x="2085240" y="808774"/>
                  </a:lnTo>
                  <a:lnTo>
                    <a:pt x="2078507" y="815533"/>
                  </a:lnTo>
                  <a:lnTo>
                    <a:pt x="2071378" y="821498"/>
                  </a:lnTo>
                  <a:lnTo>
                    <a:pt x="2063458" y="826667"/>
                  </a:lnTo>
                  <a:lnTo>
                    <a:pt x="2055141" y="831438"/>
                  </a:lnTo>
                  <a:lnTo>
                    <a:pt x="2046824" y="835017"/>
                  </a:lnTo>
                  <a:lnTo>
                    <a:pt x="2037319" y="837800"/>
                  </a:lnTo>
                  <a:lnTo>
                    <a:pt x="2032566" y="838595"/>
                  </a:lnTo>
                  <a:lnTo>
                    <a:pt x="2028210" y="838993"/>
                  </a:lnTo>
                  <a:lnTo>
                    <a:pt x="2023457" y="839390"/>
                  </a:lnTo>
                  <a:lnTo>
                    <a:pt x="2018705" y="839788"/>
                  </a:lnTo>
                  <a:lnTo>
                    <a:pt x="2013556" y="839390"/>
                  </a:lnTo>
                  <a:lnTo>
                    <a:pt x="2008407" y="838993"/>
                  </a:lnTo>
                  <a:lnTo>
                    <a:pt x="2004051" y="838595"/>
                  </a:lnTo>
                  <a:lnTo>
                    <a:pt x="1999298" y="837800"/>
                  </a:lnTo>
                  <a:lnTo>
                    <a:pt x="1990189" y="835017"/>
                  </a:lnTo>
                  <a:lnTo>
                    <a:pt x="1981872" y="831438"/>
                  </a:lnTo>
                  <a:lnTo>
                    <a:pt x="1973556" y="826667"/>
                  </a:lnTo>
                  <a:lnTo>
                    <a:pt x="1965635" y="821498"/>
                  </a:lnTo>
                  <a:lnTo>
                    <a:pt x="1958110" y="815533"/>
                  </a:lnTo>
                  <a:lnTo>
                    <a:pt x="1951773" y="808774"/>
                  </a:lnTo>
                  <a:lnTo>
                    <a:pt x="1946276" y="802221"/>
                  </a:lnTo>
                  <a:lnTo>
                    <a:pt x="1946276" y="1749822"/>
                  </a:lnTo>
                  <a:lnTo>
                    <a:pt x="1946276" y="1754982"/>
                  </a:lnTo>
                  <a:lnTo>
                    <a:pt x="1945481" y="1760141"/>
                  </a:lnTo>
                  <a:lnTo>
                    <a:pt x="1944686" y="1764904"/>
                  </a:lnTo>
                  <a:lnTo>
                    <a:pt x="1943095" y="1769666"/>
                  </a:lnTo>
                  <a:lnTo>
                    <a:pt x="1941107" y="1774825"/>
                  </a:lnTo>
                  <a:lnTo>
                    <a:pt x="1939119" y="1778794"/>
                  </a:lnTo>
                  <a:lnTo>
                    <a:pt x="1936336" y="1783160"/>
                  </a:lnTo>
                  <a:lnTo>
                    <a:pt x="1933156" y="1786732"/>
                  </a:lnTo>
                  <a:lnTo>
                    <a:pt x="1930372" y="1789907"/>
                  </a:lnTo>
                  <a:lnTo>
                    <a:pt x="1926794" y="1793082"/>
                  </a:lnTo>
                  <a:lnTo>
                    <a:pt x="1923216" y="1795860"/>
                  </a:lnTo>
                  <a:lnTo>
                    <a:pt x="1919240" y="1797844"/>
                  </a:lnTo>
                  <a:lnTo>
                    <a:pt x="1914866" y="1799828"/>
                  </a:lnTo>
                  <a:lnTo>
                    <a:pt x="1910493" y="1801019"/>
                  </a:lnTo>
                  <a:lnTo>
                    <a:pt x="1906119" y="1801416"/>
                  </a:lnTo>
                  <a:lnTo>
                    <a:pt x="1901746" y="1801813"/>
                  </a:lnTo>
                  <a:lnTo>
                    <a:pt x="1770541" y="1801813"/>
                  </a:lnTo>
                  <a:lnTo>
                    <a:pt x="1766167" y="1801416"/>
                  </a:lnTo>
                  <a:lnTo>
                    <a:pt x="1761794" y="1801019"/>
                  </a:lnTo>
                  <a:lnTo>
                    <a:pt x="1757420" y="1799828"/>
                  </a:lnTo>
                  <a:lnTo>
                    <a:pt x="1753444" y="1797844"/>
                  </a:lnTo>
                  <a:lnTo>
                    <a:pt x="1749468" y="1795860"/>
                  </a:lnTo>
                  <a:lnTo>
                    <a:pt x="1745493" y="1793082"/>
                  </a:lnTo>
                  <a:lnTo>
                    <a:pt x="1741914" y="1789907"/>
                  </a:lnTo>
                  <a:lnTo>
                    <a:pt x="1738734" y="1786732"/>
                  </a:lnTo>
                  <a:lnTo>
                    <a:pt x="1735950" y="1783160"/>
                  </a:lnTo>
                  <a:lnTo>
                    <a:pt x="1733565" y="1778794"/>
                  </a:lnTo>
                  <a:lnTo>
                    <a:pt x="1731179" y="1774825"/>
                  </a:lnTo>
                  <a:lnTo>
                    <a:pt x="1729191" y="1769666"/>
                  </a:lnTo>
                  <a:lnTo>
                    <a:pt x="1727999" y="1764904"/>
                  </a:lnTo>
                  <a:lnTo>
                    <a:pt x="1726408" y="1760141"/>
                  </a:lnTo>
                  <a:lnTo>
                    <a:pt x="1726011" y="1754982"/>
                  </a:lnTo>
                  <a:lnTo>
                    <a:pt x="1725613" y="1749822"/>
                  </a:lnTo>
                  <a:lnTo>
                    <a:pt x="1725613" y="803700"/>
                  </a:lnTo>
                  <a:lnTo>
                    <a:pt x="1721366" y="808774"/>
                  </a:lnTo>
                  <a:lnTo>
                    <a:pt x="1714647" y="815533"/>
                  </a:lnTo>
                  <a:lnTo>
                    <a:pt x="1707928" y="821498"/>
                  </a:lnTo>
                  <a:lnTo>
                    <a:pt x="1700024" y="826667"/>
                  </a:lnTo>
                  <a:lnTo>
                    <a:pt x="1691725" y="831438"/>
                  </a:lnTo>
                  <a:lnTo>
                    <a:pt x="1683030" y="835017"/>
                  </a:lnTo>
                  <a:lnTo>
                    <a:pt x="1673940" y="837800"/>
                  </a:lnTo>
                  <a:lnTo>
                    <a:pt x="1669197" y="838595"/>
                  </a:lnTo>
                  <a:lnTo>
                    <a:pt x="1664455" y="838993"/>
                  </a:lnTo>
                  <a:lnTo>
                    <a:pt x="1659712" y="839390"/>
                  </a:lnTo>
                  <a:lnTo>
                    <a:pt x="1654970" y="839788"/>
                  </a:lnTo>
                  <a:lnTo>
                    <a:pt x="1650227" y="839390"/>
                  </a:lnTo>
                  <a:lnTo>
                    <a:pt x="1645484" y="838993"/>
                  </a:lnTo>
                  <a:lnTo>
                    <a:pt x="1640347" y="838595"/>
                  </a:lnTo>
                  <a:lnTo>
                    <a:pt x="1635604" y="837800"/>
                  </a:lnTo>
                  <a:lnTo>
                    <a:pt x="1626909" y="835017"/>
                  </a:lnTo>
                  <a:lnTo>
                    <a:pt x="1618214" y="831438"/>
                  </a:lnTo>
                  <a:lnTo>
                    <a:pt x="1609915" y="826667"/>
                  </a:lnTo>
                  <a:lnTo>
                    <a:pt x="1602011" y="821498"/>
                  </a:lnTo>
                  <a:lnTo>
                    <a:pt x="1594897" y="815533"/>
                  </a:lnTo>
                  <a:lnTo>
                    <a:pt x="1588178" y="808774"/>
                  </a:lnTo>
                  <a:lnTo>
                    <a:pt x="1581855" y="801219"/>
                  </a:lnTo>
                  <a:lnTo>
                    <a:pt x="1576717" y="792869"/>
                  </a:lnTo>
                  <a:lnTo>
                    <a:pt x="1571974" y="784122"/>
                  </a:lnTo>
                  <a:lnTo>
                    <a:pt x="1568022" y="774976"/>
                  </a:lnTo>
                  <a:lnTo>
                    <a:pt x="1564860" y="765036"/>
                  </a:lnTo>
                  <a:lnTo>
                    <a:pt x="1562094" y="754698"/>
                  </a:lnTo>
                  <a:lnTo>
                    <a:pt x="1560908" y="743962"/>
                  </a:lnTo>
                  <a:lnTo>
                    <a:pt x="1560513" y="733624"/>
                  </a:lnTo>
                  <a:lnTo>
                    <a:pt x="1560908" y="722491"/>
                  </a:lnTo>
                  <a:lnTo>
                    <a:pt x="1562094" y="712153"/>
                  </a:lnTo>
                  <a:lnTo>
                    <a:pt x="1564860" y="701815"/>
                  </a:lnTo>
                  <a:lnTo>
                    <a:pt x="1568022" y="692272"/>
                  </a:lnTo>
                  <a:lnTo>
                    <a:pt x="1571974" y="682729"/>
                  </a:lnTo>
                  <a:lnTo>
                    <a:pt x="1576717" y="673584"/>
                  </a:lnTo>
                  <a:lnTo>
                    <a:pt x="1581855" y="666029"/>
                  </a:lnTo>
                  <a:lnTo>
                    <a:pt x="1588178" y="658475"/>
                  </a:lnTo>
                  <a:lnTo>
                    <a:pt x="1594897" y="651318"/>
                  </a:lnTo>
                  <a:lnTo>
                    <a:pt x="1602011" y="645353"/>
                  </a:lnTo>
                  <a:lnTo>
                    <a:pt x="1609915" y="639787"/>
                  </a:lnTo>
                  <a:lnTo>
                    <a:pt x="1618214" y="635413"/>
                  </a:lnTo>
                  <a:lnTo>
                    <a:pt x="1626909" y="631834"/>
                  </a:lnTo>
                  <a:lnTo>
                    <a:pt x="1635604" y="629449"/>
                  </a:lnTo>
                  <a:lnTo>
                    <a:pt x="1640347" y="627858"/>
                  </a:lnTo>
                  <a:lnTo>
                    <a:pt x="1645484" y="627461"/>
                  </a:lnTo>
                  <a:lnTo>
                    <a:pt x="1650227" y="627063"/>
                  </a:lnTo>
                  <a:close/>
                  <a:moveTo>
                    <a:pt x="1109068" y="0"/>
                  </a:moveTo>
                  <a:lnTo>
                    <a:pt x="1663204" y="293093"/>
                  </a:lnTo>
                  <a:lnTo>
                    <a:pt x="2217738" y="585788"/>
                  </a:lnTo>
                  <a:lnTo>
                    <a:pt x="1109068" y="585788"/>
                  </a:lnTo>
                  <a:lnTo>
                    <a:pt x="0" y="585788"/>
                  </a:lnTo>
                  <a:lnTo>
                    <a:pt x="554534" y="293093"/>
                  </a:lnTo>
                  <a:lnTo>
                    <a:pt x="110906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造字工房悦黑（非商用）常规体"/>
                <a:ea typeface="+mn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300304" y="1825049"/>
            <a:ext cx="651614" cy="651614"/>
            <a:chOff x="5033812" y="3301037"/>
            <a:chExt cx="651614" cy="651614"/>
          </a:xfrm>
        </p:grpSpPr>
        <p:sp>
          <p:nvSpPr>
            <p:cNvPr id="30" name="椭圆 29"/>
            <p:cNvSpPr/>
            <p:nvPr/>
          </p:nvSpPr>
          <p:spPr>
            <a:xfrm>
              <a:off x="5033812" y="3301037"/>
              <a:ext cx="651614" cy="651614"/>
            </a:xfrm>
            <a:prstGeom prst="ellipse">
              <a:avLst/>
            </a:prstGeom>
            <a:solidFill>
              <a:srgbClr val="6CAE43"/>
            </a:solidFill>
            <a:ln w="28575" cap="flat">
              <a:solidFill>
                <a:srgbClr val="6CAE43"/>
              </a:soli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KSO_Shape"/>
            <p:cNvSpPr>
              <a:spLocks/>
            </p:cNvSpPr>
            <p:nvPr/>
          </p:nvSpPr>
          <p:spPr bwMode="auto">
            <a:xfrm>
              <a:off x="5169350" y="3458615"/>
              <a:ext cx="418598" cy="285346"/>
            </a:xfrm>
            <a:custGeom>
              <a:avLst/>
              <a:gdLst/>
              <a:ahLst/>
              <a:cxnLst/>
              <a:rect l="0" t="0" r="r" b="b"/>
              <a:pathLst>
                <a:path w="2608263" h="1778000">
                  <a:moveTo>
                    <a:pt x="1956693" y="381000"/>
                  </a:moveTo>
                  <a:lnTo>
                    <a:pt x="1966217" y="381397"/>
                  </a:lnTo>
                  <a:lnTo>
                    <a:pt x="1975740" y="382192"/>
                  </a:lnTo>
                  <a:lnTo>
                    <a:pt x="1986057" y="382986"/>
                  </a:lnTo>
                  <a:lnTo>
                    <a:pt x="1995581" y="384575"/>
                  </a:lnTo>
                  <a:lnTo>
                    <a:pt x="2005501" y="386562"/>
                  </a:lnTo>
                  <a:lnTo>
                    <a:pt x="2015819" y="388548"/>
                  </a:lnTo>
                  <a:lnTo>
                    <a:pt x="2025739" y="391726"/>
                  </a:lnTo>
                  <a:lnTo>
                    <a:pt x="2035263" y="394904"/>
                  </a:lnTo>
                  <a:lnTo>
                    <a:pt x="2045580" y="398876"/>
                  </a:lnTo>
                  <a:lnTo>
                    <a:pt x="2055500" y="403246"/>
                  </a:lnTo>
                  <a:lnTo>
                    <a:pt x="2065421" y="408807"/>
                  </a:lnTo>
                  <a:lnTo>
                    <a:pt x="2075738" y="414766"/>
                  </a:lnTo>
                  <a:lnTo>
                    <a:pt x="2101927" y="438998"/>
                  </a:lnTo>
                  <a:lnTo>
                    <a:pt x="2143990" y="446149"/>
                  </a:lnTo>
                  <a:lnTo>
                    <a:pt x="2147958" y="448929"/>
                  </a:lnTo>
                  <a:lnTo>
                    <a:pt x="2151926" y="452107"/>
                  </a:lnTo>
                  <a:lnTo>
                    <a:pt x="2155497" y="455683"/>
                  </a:lnTo>
                  <a:lnTo>
                    <a:pt x="2158672" y="459655"/>
                  </a:lnTo>
                  <a:lnTo>
                    <a:pt x="2161847" y="464025"/>
                  </a:lnTo>
                  <a:lnTo>
                    <a:pt x="2164624" y="468395"/>
                  </a:lnTo>
                  <a:lnTo>
                    <a:pt x="2169783" y="477531"/>
                  </a:lnTo>
                  <a:lnTo>
                    <a:pt x="2173751" y="485874"/>
                  </a:lnTo>
                  <a:lnTo>
                    <a:pt x="2176529" y="493024"/>
                  </a:lnTo>
                  <a:lnTo>
                    <a:pt x="2179306" y="499380"/>
                  </a:lnTo>
                  <a:lnTo>
                    <a:pt x="2182878" y="516064"/>
                  </a:lnTo>
                  <a:lnTo>
                    <a:pt x="2186052" y="532749"/>
                  </a:lnTo>
                  <a:lnTo>
                    <a:pt x="2188036" y="549433"/>
                  </a:lnTo>
                  <a:lnTo>
                    <a:pt x="2189623" y="565720"/>
                  </a:lnTo>
                  <a:lnTo>
                    <a:pt x="2190417" y="582008"/>
                  </a:lnTo>
                  <a:lnTo>
                    <a:pt x="2190814" y="598692"/>
                  </a:lnTo>
                  <a:lnTo>
                    <a:pt x="2190814" y="615376"/>
                  </a:lnTo>
                  <a:lnTo>
                    <a:pt x="2190417" y="632855"/>
                  </a:lnTo>
                  <a:lnTo>
                    <a:pt x="2190020" y="642389"/>
                  </a:lnTo>
                  <a:lnTo>
                    <a:pt x="2188830" y="656293"/>
                  </a:lnTo>
                  <a:lnTo>
                    <a:pt x="2185259" y="692840"/>
                  </a:lnTo>
                  <a:lnTo>
                    <a:pt x="2183671" y="711908"/>
                  </a:lnTo>
                  <a:lnTo>
                    <a:pt x="2182878" y="730578"/>
                  </a:lnTo>
                  <a:lnTo>
                    <a:pt x="2182084" y="746468"/>
                  </a:lnTo>
                  <a:lnTo>
                    <a:pt x="2182481" y="753221"/>
                  </a:lnTo>
                  <a:lnTo>
                    <a:pt x="2182878" y="758386"/>
                  </a:lnTo>
                  <a:lnTo>
                    <a:pt x="2183671" y="765139"/>
                  </a:lnTo>
                  <a:lnTo>
                    <a:pt x="2184862" y="771098"/>
                  </a:lnTo>
                  <a:lnTo>
                    <a:pt x="2186449" y="775865"/>
                  </a:lnTo>
                  <a:lnTo>
                    <a:pt x="2188433" y="779837"/>
                  </a:lnTo>
                  <a:lnTo>
                    <a:pt x="2192798" y="787782"/>
                  </a:lnTo>
                  <a:lnTo>
                    <a:pt x="2195179" y="792152"/>
                  </a:lnTo>
                  <a:lnTo>
                    <a:pt x="2198353" y="798508"/>
                  </a:lnTo>
                  <a:lnTo>
                    <a:pt x="2200734" y="804069"/>
                  </a:lnTo>
                  <a:lnTo>
                    <a:pt x="2202719" y="810028"/>
                  </a:lnTo>
                  <a:lnTo>
                    <a:pt x="2204306" y="815987"/>
                  </a:lnTo>
                  <a:lnTo>
                    <a:pt x="2205496" y="822343"/>
                  </a:lnTo>
                  <a:lnTo>
                    <a:pt x="2206687" y="829096"/>
                  </a:lnTo>
                  <a:lnTo>
                    <a:pt x="2207480" y="835452"/>
                  </a:lnTo>
                  <a:lnTo>
                    <a:pt x="2207877" y="842205"/>
                  </a:lnTo>
                  <a:lnTo>
                    <a:pt x="2207877" y="848561"/>
                  </a:lnTo>
                  <a:lnTo>
                    <a:pt x="2207480" y="862465"/>
                  </a:lnTo>
                  <a:lnTo>
                    <a:pt x="2206290" y="875177"/>
                  </a:lnTo>
                  <a:lnTo>
                    <a:pt x="2204306" y="887889"/>
                  </a:lnTo>
                  <a:lnTo>
                    <a:pt x="2202321" y="899806"/>
                  </a:lnTo>
                  <a:lnTo>
                    <a:pt x="2199544" y="913312"/>
                  </a:lnTo>
                  <a:lnTo>
                    <a:pt x="2197560" y="920463"/>
                  </a:lnTo>
                  <a:lnTo>
                    <a:pt x="2195179" y="927613"/>
                  </a:lnTo>
                  <a:lnTo>
                    <a:pt x="2192798" y="934367"/>
                  </a:lnTo>
                  <a:lnTo>
                    <a:pt x="2190020" y="941517"/>
                  </a:lnTo>
                  <a:lnTo>
                    <a:pt x="2186846" y="947873"/>
                  </a:lnTo>
                  <a:lnTo>
                    <a:pt x="2183275" y="953037"/>
                  </a:lnTo>
                  <a:lnTo>
                    <a:pt x="2181291" y="955818"/>
                  </a:lnTo>
                  <a:lnTo>
                    <a:pt x="2178909" y="958201"/>
                  </a:lnTo>
                  <a:lnTo>
                    <a:pt x="2176132" y="960188"/>
                  </a:lnTo>
                  <a:lnTo>
                    <a:pt x="2173354" y="961777"/>
                  </a:lnTo>
                  <a:lnTo>
                    <a:pt x="2167799" y="965749"/>
                  </a:lnTo>
                  <a:lnTo>
                    <a:pt x="2162243" y="968530"/>
                  </a:lnTo>
                  <a:lnTo>
                    <a:pt x="2156291" y="971708"/>
                  </a:lnTo>
                  <a:lnTo>
                    <a:pt x="2151133" y="975283"/>
                  </a:lnTo>
                  <a:lnTo>
                    <a:pt x="2147958" y="977269"/>
                  </a:lnTo>
                  <a:lnTo>
                    <a:pt x="2145974" y="979653"/>
                  </a:lnTo>
                  <a:lnTo>
                    <a:pt x="2143593" y="982434"/>
                  </a:lnTo>
                  <a:lnTo>
                    <a:pt x="2142006" y="985612"/>
                  </a:lnTo>
                  <a:lnTo>
                    <a:pt x="2139625" y="990379"/>
                  </a:lnTo>
                  <a:lnTo>
                    <a:pt x="2137641" y="995543"/>
                  </a:lnTo>
                  <a:lnTo>
                    <a:pt x="2136450" y="1000707"/>
                  </a:lnTo>
                  <a:lnTo>
                    <a:pt x="2135260" y="1005871"/>
                  </a:lnTo>
                  <a:lnTo>
                    <a:pt x="2134466" y="1011433"/>
                  </a:lnTo>
                  <a:lnTo>
                    <a:pt x="2133673" y="1016597"/>
                  </a:lnTo>
                  <a:lnTo>
                    <a:pt x="2132879" y="1028514"/>
                  </a:lnTo>
                  <a:lnTo>
                    <a:pt x="2132085" y="1039637"/>
                  </a:lnTo>
                  <a:lnTo>
                    <a:pt x="2131292" y="1051158"/>
                  </a:lnTo>
                  <a:lnTo>
                    <a:pt x="2130895" y="1056719"/>
                  </a:lnTo>
                  <a:lnTo>
                    <a:pt x="2130101" y="1061883"/>
                  </a:lnTo>
                  <a:lnTo>
                    <a:pt x="2128911" y="1067445"/>
                  </a:lnTo>
                  <a:lnTo>
                    <a:pt x="2127721" y="1072212"/>
                  </a:lnTo>
                  <a:lnTo>
                    <a:pt x="2125736" y="1078170"/>
                  </a:lnTo>
                  <a:lnTo>
                    <a:pt x="2123355" y="1082937"/>
                  </a:lnTo>
                  <a:lnTo>
                    <a:pt x="2120578" y="1087307"/>
                  </a:lnTo>
                  <a:lnTo>
                    <a:pt x="2117800" y="1091280"/>
                  </a:lnTo>
                  <a:lnTo>
                    <a:pt x="2112245" y="1098430"/>
                  </a:lnTo>
                  <a:lnTo>
                    <a:pt x="2106293" y="1105183"/>
                  </a:lnTo>
                  <a:lnTo>
                    <a:pt x="2103515" y="1109156"/>
                  </a:lnTo>
                  <a:lnTo>
                    <a:pt x="2101134" y="1112731"/>
                  </a:lnTo>
                  <a:lnTo>
                    <a:pt x="2098356" y="1116703"/>
                  </a:lnTo>
                  <a:lnTo>
                    <a:pt x="2096372" y="1121470"/>
                  </a:lnTo>
                  <a:lnTo>
                    <a:pt x="2093991" y="1126237"/>
                  </a:lnTo>
                  <a:lnTo>
                    <a:pt x="2092801" y="1131799"/>
                  </a:lnTo>
                  <a:lnTo>
                    <a:pt x="2091610" y="1138155"/>
                  </a:lnTo>
                  <a:lnTo>
                    <a:pt x="2090817" y="1145305"/>
                  </a:lnTo>
                  <a:lnTo>
                    <a:pt x="2127721" y="1150470"/>
                  </a:lnTo>
                  <a:lnTo>
                    <a:pt x="2138435" y="1173907"/>
                  </a:lnTo>
                  <a:lnTo>
                    <a:pt x="2144783" y="1187016"/>
                  </a:lnTo>
                  <a:lnTo>
                    <a:pt x="2152323" y="1201317"/>
                  </a:lnTo>
                  <a:lnTo>
                    <a:pt x="2159863" y="1214426"/>
                  </a:lnTo>
                  <a:lnTo>
                    <a:pt x="2163831" y="1220782"/>
                  </a:lnTo>
                  <a:lnTo>
                    <a:pt x="2167799" y="1226741"/>
                  </a:lnTo>
                  <a:lnTo>
                    <a:pt x="2171767" y="1231905"/>
                  </a:lnTo>
                  <a:lnTo>
                    <a:pt x="2175735" y="1236672"/>
                  </a:lnTo>
                  <a:lnTo>
                    <a:pt x="2180497" y="1240645"/>
                  </a:lnTo>
                  <a:lnTo>
                    <a:pt x="2184862" y="1243823"/>
                  </a:lnTo>
                  <a:lnTo>
                    <a:pt x="2241606" y="1259713"/>
                  </a:lnTo>
                  <a:lnTo>
                    <a:pt x="2293192" y="1281164"/>
                  </a:lnTo>
                  <a:lnTo>
                    <a:pt x="2345572" y="1303807"/>
                  </a:lnTo>
                  <a:lnTo>
                    <a:pt x="2397951" y="1326053"/>
                  </a:lnTo>
                  <a:lnTo>
                    <a:pt x="2449140" y="1347902"/>
                  </a:lnTo>
                  <a:lnTo>
                    <a:pt x="2461045" y="1352669"/>
                  </a:lnTo>
                  <a:lnTo>
                    <a:pt x="2472552" y="1356641"/>
                  </a:lnTo>
                  <a:lnTo>
                    <a:pt x="2496361" y="1365381"/>
                  </a:lnTo>
                  <a:lnTo>
                    <a:pt x="2519773" y="1373723"/>
                  </a:lnTo>
                  <a:lnTo>
                    <a:pt x="2530884" y="1378093"/>
                  </a:lnTo>
                  <a:lnTo>
                    <a:pt x="2541995" y="1382860"/>
                  </a:lnTo>
                  <a:lnTo>
                    <a:pt x="2552312" y="1388421"/>
                  </a:lnTo>
                  <a:lnTo>
                    <a:pt x="2562233" y="1394380"/>
                  </a:lnTo>
                  <a:lnTo>
                    <a:pt x="2566597" y="1397558"/>
                  </a:lnTo>
                  <a:lnTo>
                    <a:pt x="2571756" y="1400736"/>
                  </a:lnTo>
                  <a:lnTo>
                    <a:pt x="2576121" y="1404311"/>
                  </a:lnTo>
                  <a:lnTo>
                    <a:pt x="2580089" y="1407886"/>
                  </a:lnTo>
                  <a:lnTo>
                    <a:pt x="2584057" y="1411859"/>
                  </a:lnTo>
                  <a:lnTo>
                    <a:pt x="2587629" y="1416228"/>
                  </a:lnTo>
                  <a:lnTo>
                    <a:pt x="2591200" y="1420598"/>
                  </a:lnTo>
                  <a:lnTo>
                    <a:pt x="2594375" y="1425365"/>
                  </a:lnTo>
                  <a:lnTo>
                    <a:pt x="2597946" y="1430132"/>
                  </a:lnTo>
                  <a:lnTo>
                    <a:pt x="2600723" y="1435296"/>
                  </a:lnTo>
                  <a:lnTo>
                    <a:pt x="2603105" y="1440858"/>
                  </a:lnTo>
                  <a:lnTo>
                    <a:pt x="2605089" y="1446817"/>
                  </a:lnTo>
                  <a:lnTo>
                    <a:pt x="2605485" y="1465487"/>
                  </a:lnTo>
                  <a:lnTo>
                    <a:pt x="2605882" y="1488528"/>
                  </a:lnTo>
                  <a:lnTo>
                    <a:pt x="2607073" y="1542951"/>
                  </a:lnTo>
                  <a:lnTo>
                    <a:pt x="2608263" y="1599757"/>
                  </a:lnTo>
                  <a:lnTo>
                    <a:pt x="2608263" y="1625975"/>
                  </a:lnTo>
                  <a:lnTo>
                    <a:pt x="2608263" y="1649413"/>
                  </a:lnTo>
                  <a:lnTo>
                    <a:pt x="2308271" y="1649413"/>
                  </a:lnTo>
                  <a:lnTo>
                    <a:pt x="2307081" y="1594196"/>
                  </a:lnTo>
                  <a:lnTo>
                    <a:pt x="2305493" y="1538581"/>
                  </a:lnTo>
                  <a:lnTo>
                    <a:pt x="2305097" y="1494486"/>
                  </a:lnTo>
                  <a:lnTo>
                    <a:pt x="2305097" y="1482172"/>
                  </a:lnTo>
                  <a:lnTo>
                    <a:pt x="2301129" y="1470651"/>
                  </a:lnTo>
                  <a:lnTo>
                    <a:pt x="2297557" y="1461117"/>
                  </a:lnTo>
                  <a:lnTo>
                    <a:pt x="2293986" y="1451981"/>
                  </a:lnTo>
                  <a:lnTo>
                    <a:pt x="2289224" y="1443241"/>
                  </a:lnTo>
                  <a:lnTo>
                    <a:pt x="2284859" y="1434899"/>
                  </a:lnTo>
                  <a:lnTo>
                    <a:pt x="2280097" y="1426954"/>
                  </a:lnTo>
                  <a:lnTo>
                    <a:pt x="2275335" y="1419406"/>
                  </a:lnTo>
                  <a:lnTo>
                    <a:pt x="2270177" y="1411859"/>
                  </a:lnTo>
                  <a:lnTo>
                    <a:pt x="2264621" y="1405106"/>
                  </a:lnTo>
                  <a:lnTo>
                    <a:pt x="2258669" y="1398352"/>
                  </a:lnTo>
                  <a:lnTo>
                    <a:pt x="2252717" y="1391996"/>
                  </a:lnTo>
                  <a:lnTo>
                    <a:pt x="2246765" y="1386435"/>
                  </a:lnTo>
                  <a:lnTo>
                    <a:pt x="2240416" y="1380079"/>
                  </a:lnTo>
                  <a:lnTo>
                    <a:pt x="2234067" y="1374915"/>
                  </a:lnTo>
                  <a:lnTo>
                    <a:pt x="2226924" y="1369750"/>
                  </a:lnTo>
                  <a:lnTo>
                    <a:pt x="2220178" y="1364983"/>
                  </a:lnTo>
                  <a:lnTo>
                    <a:pt x="2213433" y="1360217"/>
                  </a:lnTo>
                  <a:lnTo>
                    <a:pt x="2206290" y="1355450"/>
                  </a:lnTo>
                  <a:lnTo>
                    <a:pt x="2198750" y="1351080"/>
                  </a:lnTo>
                  <a:lnTo>
                    <a:pt x="2184465" y="1343532"/>
                  </a:lnTo>
                  <a:lnTo>
                    <a:pt x="2169386" y="1336382"/>
                  </a:lnTo>
                  <a:lnTo>
                    <a:pt x="2154307" y="1330026"/>
                  </a:lnTo>
                  <a:lnTo>
                    <a:pt x="2139228" y="1323670"/>
                  </a:lnTo>
                  <a:lnTo>
                    <a:pt x="2124546" y="1318108"/>
                  </a:lnTo>
                  <a:lnTo>
                    <a:pt x="2095578" y="1307780"/>
                  </a:lnTo>
                  <a:lnTo>
                    <a:pt x="2067405" y="1297849"/>
                  </a:lnTo>
                  <a:lnTo>
                    <a:pt x="2053913" y="1293082"/>
                  </a:lnTo>
                  <a:lnTo>
                    <a:pt x="2041215" y="1287917"/>
                  </a:lnTo>
                  <a:lnTo>
                    <a:pt x="1985264" y="1263685"/>
                  </a:lnTo>
                  <a:lnTo>
                    <a:pt x="1926932" y="1239056"/>
                  </a:lnTo>
                  <a:lnTo>
                    <a:pt x="1840427" y="1202112"/>
                  </a:lnTo>
                  <a:lnTo>
                    <a:pt x="1797571" y="1183441"/>
                  </a:lnTo>
                  <a:lnTo>
                    <a:pt x="1755111" y="1166359"/>
                  </a:lnTo>
                  <a:lnTo>
                    <a:pt x="1762651" y="1150470"/>
                  </a:lnTo>
                  <a:lnTo>
                    <a:pt x="1790031" y="1143716"/>
                  </a:lnTo>
                  <a:lnTo>
                    <a:pt x="1788047" y="1138155"/>
                  </a:lnTo>
                  <a:lnTo>
                    <a:pt x="1786460" y="1132196"/>
                  </a:lnTo>
                  <a:lnTo>
                    <a:pt x="1784873" y="1127429"/>
                  </a:lnTo>
                  <a:lnTo>
                    <a:pt x="1782492" y="1123457"/>
                  </a:lnTo>
                  <a:lnTo>
                    <a:pt x="1780111" y="1119484"/>
                  </a:lnTo>
                  <a:lnTo>
                    <a:pt x="1777730" y="1115909"/>
                  </a:lnTo>
                  <a:lnTo>
                    <a:pt x="1772571" y="1109950"/>
                  </a:lnTo>
                  <a:lnTo>
                    <a:pt x="1767413" y="1103594"/>
                  </a:lnTo>
                  <a:lnTo>
                    <a:pt x="1762254" y="1097636"/>
                  </a:lnTo>
                  <a:lnTo>
                    <a:pt x="1759476" y="1094458"/>
                  </a:lnTo>
                  <a:lnTo>
                    <a:pt x="1757095" y="1091280"/>
                  </a:lnTo>
                  <a:lnTo>
                    <a:pt x="1755111" y="1087307"/>
                  </a:lnTo>
                  <a:lnTo>
                    <a:pt x="1753524" y="1082937"/>
                  </a:lnTo>
                  <a:lnTo>
                    <a:pt x="1743207" y="973694"/>
                  </a:lnTo>
                  <a:lnTo>
                    <a:pt x="1743207" y="974091"/>
                  </a:lnTo>
                  <a:lnTo>
                    <a:pt x="1742413" y="974091"/>
                  </a:lnTo>
                  <a:lnTo>
                    <a:pt x="1739636" y="973694"/>
                  </a:lnTo>
                  <a:lnTo>
                    <a:pt x="1730112" y="972105"/>
                  </a:lnTo>
                  <a:lnTo>
                    <a:pt x="1720985" y="969324"/>
                  </a:lnTo>
                  <a:lnTo>
                    <a:pt x="1717414" y="968133"/>
                  </a:lnTo>
                  <a:lnTo>
                    <a:pt x="1715033" y="967338"/>
                  </a:lnTo>
                  <a:lnTo>
                    <a:pt x="1711065" y="963763"/>
                  </a:lnTo>
                  <a:lnTo>
                    <a:pt x="1707097" y="960188"/>
                  </a:lnTo>
                  <a:lnTo>
                    <a:pt x="1703129" y="955818"/>
                  </a:lnTo>
                  <a:lnTo>
                    <a:pt x="1699954" y="950654"/>
                  </a:lnTo>
                  <a:lnTo>
                    <a:pt x="1697177" y="945490"/>
                  </a:lnTo>
                  <a:lnTo>
                    <a:pt x="1694399" y="939531"/>
                  </a:lnTo>
                  <a:lnTo>
                    <a:pt x="1692018" y="932778"/>
                  </a:lnTo>
                  <a:lnTo>
                    <a:pt x="1689637" y="926422"/>
                  </a:lnTo>
                  <a:lnTo>
                    <a:pt x="1688050" y="919668"/>
                  </a:lnTo>
                  <a:lnTo>
                    <a:pt x="1686066" y="912518"/>
                  </a:lnTo>
                  <a:lnTo>
                    <a:pt x="1683288" y="897423"/>
                  </a:lnTo>
                  <a:lnTo>
                    <a:pt x="1681304" y="882327"/>
                  </a:lnTo>
                  <a:lnTo>
                    <a:pt x="1679717" y="867232"/>
                  </a:lnTo>
                  <a:lnTo>
                    <a:pt x="1684875" y="862465"/>
                  </a:lnTo>
                  <a:lnTo>
                    <a:pt x="1689637" y="857698"/>
                  </a:lnTo>
                  <a:lnTo>
                    <a:pt x="1694796" y="851739"/>
                  </a:lnTo>
                  <a:lnTo>
                    <a:pt x="1699161" y="845780"/>
                  </a:lnTo>
                  <a:lnTo>
                    <a:pt x="1703525" y="839424"/>
                  </a:lnTo>
                  <a:lnTo>
                    <a:pt x="1707891" y="832671"/>
                  </a:lnTo>
                  <a:lnTo>
                    <a:pt x="1711462" y="825918"/>
                  </a:lnTo>
                  <a:lnTo>
                    <a:pt x="1715033" y="818767"/>
                  </a:lnTo>
                  <a:lnTo>
                    <a:pt x="1718208" y="811617"/>
                  </a:lnTo>
                  <a:lnTo>
                    <a:pt x="1720985" y="804466"/>
                  </a:lnTo>
                  <a:lnTo>
                    <a:pt x="1726144" y="790166"/>
                  </a:lnTo>
                  <a:lnTo>
                    <a:pt x="1730509" y="776262"/>
                  </a:lnTo>
                  <a:lnTo>
                    <a:pt x="1734080" y="762755"/>
                  </a:lnTo>
                  <a:lnTo>
                    <a:pt x="1736858" y="750838"/>
                  </a:lnTo>
                  <a:lnTo>
                    <a:pt x="1738842" y="740510"/>
                  </a:lnTo>
                  <a:lnTo>
                    <a:pt x="1742413" y="720647"/>
                  </a:lnTo>
                  <a:lnTo>
                    <a:pt x="1743604" y="709524"/>
                  </a:lnTo>
                  <a:lnTo>
                    <a:pt x="1745191" y="698798"/>
                  </a:lnTo>
                  <a:lnTo>
                    <a:pt x="1746381" y="687278"/>
                  </a:lnTo>
                  <a:lnTo>
                    <a:pt x="1747175" y="675361"/>
                  </a:lnTo>
                  <a:lnTo>
                    <a:pt x="1747572" y="663443"/>
                  </a:lnTo>
                  <a:lnTo>
                    <a:pt x="1747572" y="651129"/>
                  </a:lnTo>
                  <a:lnTo>
                    <a:pt x="1747175" y="638814"/>
                  </a:lnTo>
                  <a:lnTo>
                    <a:pt x="1746381" y="626102"/>
                  </a:lnTo>
                  <a:lnTo>
                    <a:pt x="1744794" y="613787"/>
                  </a:lnTo>
                  <a:lnTo>
                    <a:pt x="1742810" y="601473"/>
                  </a:lnTo>
                  <a:lnTo>
                    <a:pt x="1740033" y="589158"/>
                  </a:lnTo>
                  <a:lnTo>
                    <a:pt x="1736461" y="576843"/>
                  </a:lnTo>
                  <a:lnTo>
                    <a:pt x="1732096" y="564529"/>
                  </a:lnTo>
                  <a:lnTo>
                    <a:pt x="1726937" y="553008"/>
                  </a:lnTo>
                  <a:lnTo>
                    <a:pt x="1723366" y="546255"/>
                  </a:lnTo>
                  <a:lnTo>
                    <a:pt x="1720192" y="539899"/>
                  </a:lnTo>
                  <a:lnTo>
                    <a:pt x="1715033" y="530365"/>
                  </a:lnTo>
                  <a:lnTo>
                    <a:pt x="1712652" y="526393"/>
                  </a:lnTo>
                  <a:lnTo>
                    <a:pt x="1711859" y="521229"/>
                  </a:lnTo>
                  <a:lnTo>
                    <a:pt x="1711859" y="516064"/>
                  </a:lnTo>
                  <a:lnTo>
                    <a:pt x="1711462" y="509708"/>
                  </a:lnTo>
                  <a:lnTo>
                    <a:pt x="1712255" y="493421"/>
                  </a:lnTo>
                  <a:lnTo>
                    <a:pt x="1716223" y="486271"/>
                  </a:lnTo>
                  <a:lnTo>
                    <a:pt x="1720192" y="479915"/>
                  </a:lnTo>
                  <a:lnTo>
                    <a:pt x="1724557" y="473559"/>
                  </a:lnTo>
                  <a:lnTo>
                    <a:pt x="1728922" y="467600"/>
                  </a:lnTo>
                  <a:lnTo>
                    <a:pt x="1734080" y="462039"/>
                  </a:lnTo>
                  <a:lnTo>
                    <a:pt x="1738842" y="456477"/>
                  </a:lnTo>
                  <a:lnTo>
                    <a:pt x="1743604" y="451313"/>
                  </a:lnTo>
                  <a:lnTo>
                    <a:pt x="1748762" y="446546"/>
                  </a:lnTo>
                  <a:lnTo>
                    <a:pt x="1754318" y="442176"/>
                  </a:lnTo>
                  <a:lnTo>
                    <a:pt x="1759476" y="438204"/>
                  </a:lnTo>
                  <a:lnTo>
                    <a:pt x="1765429" y="434231"/>
                  </a:lnTo>
                  <a:lnTo>
                    <a:pt x="1771381" y="430259"/>
                  </a:lnTo>
                  <a:lnTo>
                    <a:pt x="1776936" y="427081"/>
                  </a:lnTo>
                  <a:lnTo>
                    <a:pt x="1782888" y="424300"/>
                  </a:lnTo>
                  <a:lnTo>
                    <a:pt x="1789634" y="421917"/>
                  </a:lnTo>
                  <a:lnTo>
                    <a:pt x="1795587" y="419533"/>
                  </a:lnTo>
                  <a:lnTo>
                    <a:pt x="1820983" y="409999"/>
                  </a:lnTo>
                  <a:lnTo>
                    <a:pt x="1834871" y="404438"/>
                  </a:lnTo>
                  <a:lnTo>
                    <a:pt x="1849950" y="399273"/>
                  </a:lnTo>
                  <a:lnTo>
                    <a:pt x="1865823" y="394506"/>
                  </a:lnTo>
                  <a:lnTo>
                    <a:pt x="1882886" y="390137"/>
                  </a:lnTo>
                  <a:lnTo>
                    <a:pt x="1900742" y="386562"/>
                  </a:lnTo>
                  <a:lnTo>
                    <a:pt x="1909472" y="384973"/>
                  </a:lnTo>
                  <a:lnTo>
                    <a:pt x="1918599" y="383384"/>
                  </a:lnTo>
                  <a:lnTo>
                    <a:pt x="1927726" y="382589"/>
                  </a:lnTo>
                  <a:lnTo>
                    <a:pt x="1937249" y="381795"/>
                  </a:lnTo>
                  <a:lnTo>
                    <a:pt x="1946773" y="381397"/>
                  </a:lnTo>
                  <a:lnTo>
                    <a:pt x="1956693" y="381000"/>
                  </a:lnTo>
                  <a:close/>
                  <a:moveTo>
                    <a:pt x="674585" y="381000"/>
                  </a:moveTo>
                  <a:lnTo>
                    <a:pt x="684505" y="381397"/>
                  </a:lnTo>
                  <a:lnTo>
                    <a:pt x="694029" y="382192"/>
                  </a:lnTo>
                  <a:lnTo>
                    <a:pt x="703552" y="382986"/>
                  </a:lnTo>
                  <a:lnTo>
                    <a:pt x="713870" y="384575"/>
                  </a:lnTo>
                  <a:lnTo>
                    <a:pt x="723790" y="386562"/>
                  </a:lnTo>
                  <a:lnTo>
                    <a:pt x="733710" y="388548"/>
                  </a:lnTo>
                  <a:lnTo>
                    <a:pt x="743631" y="391726"/>
                  </a:lnTo>
                  <a:lnTo>
                    <a:pt x="753551" y="394904"/>
                  </a:lnTo>
                  <a:lnTo>
                    <a:pt x="763868" y="398876"/>
                  </a:lnTo>
                  <a:lnTo>
                    <a:pt x="773789" y="403246"/>
                  </a:lnTo>
                  <a:lnTo>
                    <a:pt x="783709" y="408807"/>
                  </a:lnTo>
                  <a:lnTo>
                    <a:pt x="793629" y="414766"/>
                  </a:lnTo>
                  <a:lnTo>
                    <a:pt x="820216" y="438998"/>
                  </a:lnTo>
                  <a:lnTo>
                    <a:pt x="861088" y="446149"/>
                  </a:lnTo>
                  <a:lnTo>
                    <a:pt x="863866" y="468792"/>
                  </a:lnTo>
                  <a:lnTo>
                    <a:pt x="867040" y="491832"/>
                  </a:lnTo>
                  <a:lnTo>
                    <a:pt x="871008" y="514873"/>
                  </a:lnTo>
                  <a:lnTo>
                    <a:pt x="876167" y="539105"/>
                  </a:lnTo>
                  <a:lnTo>
                    <a:pt x="871405" y="548241"/>
                  </a:lnTo>
                  <a:lnTo>
                    <a:pt x="868231" y="554200"/>
                  </a:lnTo>
                  <a:lnTo>
                    <a:pt x="864659" y="560556"/>
                  </a:lnTo>
                  <a:lnTo>
                    <a:pt x="861088" y="568501"/>
                  </a:lnTo>
                  <a:lnTo>
                    <a:pt x="858310" y="577241"/>
                  </a:lnTo>
                  <a:lnTo>
                    <a:pt x="855533" y="586377"/>
                  </a:lnTo>
                  <a:lnTo>
                    <a:pt x="854342" y="591144"/>
                  </a:lnTo>
                  <a:lnTo>
                    <a:pt x="853548" y="596309"/>
                  </a:lnTo>
                  <a:lnTo>
                    <a:pt x="853152" y="602267"/>
                  </a:lnTo>
                  <a:lnTo>
                    <a:pt x="852755" y="607431"/>
                  </a:lnTo>
                  <a:lnTo>
                    <a:pt x="852755" y="613390"/>
                  </a:lnTo>
                  <a:lnTo>
                    <a:pt x="853152" y="619349"/>
                  </a:lnTo>
                  <a:lnTo>
                    <a:pt x="854739" y="642786"/>
                  </a:lnTo>
                  <a:lnTo>
                    <a:pt x="856723" y="670991"/>
                  </a:lnTo>
                  <a:lnTo>
                    <a:pt x="857913" y="686087"/>
                  </a:lnTo>
                  <a:lnTo>
                    <a:pt x="859501" y="700785"/>
                  </a:lnTo>
                  <a:lnTo>
                    <a:pt x="861485" y="716675"/>
                  </a:lnTo>
                  <a:lnTo>
                    <a:pt x="863469" y="732167"/>
                  </a:lnTo>
                  <a:lnTo>
                    <a:pt x="866247" y="748057"/>
                  </a:lnTo>
                  <a:lnTo>
                    <a:pt x="869818" y="763153"/>
                  </a:lnTo>
                  <a:lnTo>
                    <a:pt x="873786" y="779043"/>
                  </a:lnTo>
                  <a:lnTo>
                    <a:pt x="878548" y="793741"/>
                  </a:lnTo>
                  <a:lnTo>
                    <a:pt x="883706" y="808439"/>
                  </a:lnTo>
                  <a:lnTo>
                    <a:pt x="886881" y="815589"/>
                  </a:lnTo>
                  <a:lnTo>
                    <a:pt x="890055" y="822343"/>
                  </a:lnTo>
                  <a:lnTo>
                    <a:pt x="893230" y="829493"/>
                  </a:lnTo>
                  <a:lnTo>
                    <a:pt x="896801" y="835849"/>
                  </a:lnTo>
                  <a:lnTo>
                    <a:pt x="901166" y="842205"/>
                  </a:lnTo>
                  <a:lnTo>
                    <a:pt x="905134" y="848561"/>
                  </a:lnTo>
                  <a:lnTo>
                    <a:pt x="909896" y="854520"/>
                  </a:lnTo>
                  <a:lnTo>
                    <a:pt x="914261" y="860081"/>
                  </a:lnTo>
                  <a:lnTo>
                    <a:pt x="919420" y="865643"/>
                  </a:lnTo>
                  <a:lnTo>
                    <a:pt x="924578" y="870807"/>
                  </a:lnTo>
                  <a:lnTo>
                    <a:pt x="922594" y="885902"/>
                  </a:lnTo>
                  <a:lnTo>
                    <a:pt x="920213" y="899806"/>
                  </a:lnTo>
                  <a:lnTo>
                    <a:pt x="917436" y="913312"/>
                  </a:lnTo>
                  <a:lnTo>
                    <a:pt x="915451" y="920463"/>
                  </a:lnTo>
                  <a:lnTo>
                    <a:pt x="913467" y="927613"/>
                  </a:lnTo>
                  <a:lnTo>
                    <a:pt x="911087" y="934367"/>
                  </a:lnTo>
                  <a:lnTo>
                    <a:pt x="908309" y="941517"/>
                  </a:lnTo>
                  <a:lnTo>
                    <a:pt x="905134" y="947873"/>
                  </a:lnTo>
                  <a:lnTo>
                    <a:pt x="901563" y="953037"/>
                  </a:lnTo>
                  <a:lnTo>
                    <a:pt x="899182" y="955818"/>
                  </a:lnTo>
                  <a:lnTo>
                    <a:pt x="896801" y="958201"/>
                  </a:lnTo>
                  <a:lnTo>
                    <a:pt x="894420" y="960188"/>
                  </a:lnTo>
                  <a:lnTo>
                    <a:pt x="891643" y="961777"/>
                  </a:lnTo>
                  <a:lnTo>
                    <a:pt x="886087" y="965749"/>
                  </a:lnTo>
                  <a:lnTo>
                    <a:pt x="880532" y="968530"/>
                  </a:lnTo>
                  <a:lnTo>
                    <a:pt x="874580" y="971708"/>
                  </a:lnTo>
                  <a:lnTo>
                    <a:pt x="869024" y="975283"/>
                  </a:lnTo>
                  <a:lnTo>
                    <a:pt x="866247" y="977269"/>
                  </a:lnTo>
                  <a:lnTo>
                    <a:pt x="863866" y="979653"/>
                  </a:lnTo>
                  <a:lnTo>
                    <a:pt x="861881" y="982434"/>
                  </a:lnTo>
                  <a:lnTo>
                    <a:pt x="859897" y="985612"/>
                  </a:lnTo>
                  <a:lnTo>
                    <a:pt x="857913" y="990379"/>
                  </a:lnTo>
                  <a:lnTo>
                    <a:pt x="855929" y="995543"/>
                  </a:lnTo>
                  <a:lnTo>
                    <a:pt x="854342" y="1000707"/>
                  </a:lnTo>
                  <a:lnTo>
                    <a:pt x="853152" y="1005871"/>
                  </a:lnTo>
                  <a:lnTo>
                    <a:pt x="852358" y="1011433"/>
                  </a:lnTo>
                  <a:lnTo>
                    <a:pt x="851961" y="1016597"/>
                  </a:lnTo>
                  <a:lnTo>
                    <a:pt x="851167" y="1028514"/>
                  </a:lnTo>
                  <a:lnTo>
                    <a:pt x="850374" y="1039637"/>
                  </a:lnTo>
                  <a:lnTo>
                    <a:pt x="849580" y="1051158"/>
                  </a:lnTo>
                  <a:lnTo>
                    <a:pt x="849183" y="1056719"/>
                  </a:lnTo>
                  <a:lnTo>
                    <a:pt x="848390" y="1061883"/>
                  </a:lnTo>
                  <a:lnTo>
                    <a:pt x="847199" y="1067445"/>
                  </a:lnTo>
                  <a:lnTo>
                    <a:pt x="845612" y="1072212"/>
                  </a:lnTo>
                  <a:lnTo>
                    <a:pt x="843231" y="1078170"/>
                  </a:lnTo>
                  <a:lnTo>
                    <a:pt x="841247" y="1082937"/>
                  </a:lnTo>
                  <a:lnTo>
                    <a:pt x="838469" y="1087307"/>
                  </a:lnTo>
                  <a:lnTo>
                    <a:pt x="836089" y="1091280"/>
                  </a:lnTo>
                  <a:lnTo>
                    <a:pt x="830136" y="1098430"/>
                  </a:lnTo>
                  <a:lnTo>
                    <a:pt x="824581" y="1105183"/>
                  </a:lnTo>
                  <a:lnTo>
                    <a:pt x="821803" y="1109156"/>
                  </a:lnTo>
                  <a:lnTo>
                    <a:pt x="819026" y="1112731"/>
                  </a:lnTo>
                  <a:lnTo>
                    <a:pt x="816248" y="1116703"/>
                  </a:lnTo>
                  <a:lnTo>
                    <a:pt x="814264" y="1121470"/>
                  </a:lnTo>
                  <a:lnTo>
                    <a:pt x="812280" y="1126237"/>
                  </a:lnTo>
                  <a:lnTo>
                    <a:pt x="810692" y="1131799"/>
                  </a:lnTo>
                  <a:lnTo>
                    <a:pt x="809899" y="1138155"/>
                  </a:lnTo>
                  <a:lnTo>
                    <a:pt x="809105" y="1145305"/>
                  </a:lnTo>
                  <a:lnTo>
                    <a:pt x="845612" y="1150470"/>
                  </a:lnTo>
                  <a:lnTo>
                    <a:pt x="853152" y="1166757"/>
                  </a:lnTo>
                  <a:lnTo>
                    <a:pt x="811089" y="1183838"/>
                  </a:lnTo>
                  <a:lnTo>
                    <a:pt x="768233" y="1202112"/>
                  </a:lnTo>
                  <a:lnTo>
                    <a:pt x="682521" y="1239056"/>
                  </a:lnTo>
                  <a:lnTo>
                    <a:pt x="624586" y="1263685"/>
                  </a:lnTo>
                  <a:lnTo>
                    <a:pt x="568635" y="1287917"/>
                  </a:lnTo>
                  <a:lnTo>
                    <a:pt x="555541" y="1293082"/>
                  </a:lnTo>
                  <a:lnTo>
                    <a:pt x="542446" y="1297849"/>
                  </a:lnTo>
                  <a:lnTo>
                    <a:pt x="514669" y="1307780"/>
                  </a:lnTo>
                  <a:lnTo>
                    <a:pt x="485304" y="1318108"/>
                  </a:lnTo>
                  <a:lnTo>
                    <a:pt x="470225" y="1323670"/>
                  </a:lnTo>
                  <a:lnTo>
                    <a:pt x="455146" y="1330026"/>
                  </a:lnTo>
                  <a:lnTo>
                    <a:pt x="440464" y="1336382"/>
                  </a:lnTo>
                  <a:lnTo>
                    <a:pt x="425385" y="1343532"/>
                  </a:lnTo>
                  <a:lnTo>
                    <a:pt x="410703" y="1351080"/>
                  </a:lnTo>
                  <a:lnTo>
                    <a:pt x="403561" y="1355450"/>
                  </a:lnTo>
                  <a:lnTo>
                    <a:pt x="396418" y="1360217"/>
                  </a:lnTo>
                  <a:lnTo>
                    <a:pt x="389275" y="1364983"/>
                  </a:lnTo>
                  <a:lnTo>
                    <a:pt x="382529" y="1369750"/>
                  </a:lnTo>
                  <a:lnTo>
                    <a:pt x="376180" y="1374915"/>
                  </a:lnTo>
                  <a:lnTo>
                    <a:pt x="369038" y="1380079"/>
                  </a:lnTo>
                  <a:lnTo>
                    <a:pt x="363085" y="1386435"/>
                  </a:lnTo>
                  <a:lnTo>
                    <a:pt x="356736" y="1391996"/>
                  </a:lnTo>
                  <a:lnTo>
                    <a:pt x="350784" y="1398352"/>
                  </a:lnTo>
                  <a:lnTo>
                    <a:pt x="345229" y="1405106"/>
                  </a:lnTo>
                  <a:lnTo>
                    <a:pt x="339277" y="1411859"/>
                  </a:lnTo>
                  <a:lnTo>
                    <a:pt x="334118" y="1419406"/>
                  </a:lnTo>
                  <a:lnTo>
                    <a:pt x="329356" y="1426954"/>
                  </a:lnTo>
                  <a:lnTo>
                    <a:pt x="324594" y="1434899"/>
                  </a:lnTo>
                  <a:lnTo>
                    <a:pt x="320229" y="1443241"/>
                  </a:lnTo>
                  <a:lnTo>
                    <a:pt x="315865" y="1451981"/>
                  </a:lnTo>
                  <a:lnTo>
                    <a:pt x="311896" y="1461117"/>
                  </a:lnTo>
                  <a:lnTo>
                    <a:pt x="308325" y="1470651"/>
                  </a:lnTo>
                  <a:lnTo>
                    <a:pt x="304357" y="1482172"/>
                  </a:lnTo>
                  <a:lnTo>
                    <a:pt x="304357" y="1494486"/>
                  </a:lnTo>
                  <a:lnTo>
                    <a:pt x="303960" y="1538581"/>
                  </a:lnTo>
                  <a:lnTo>
                    <a:pt x="302770" y="1594196"/>
                  </a:lnTo>
                  <a:lnTo>
                    <a:pt x="301182" y="1649413"/>
                  </a:lnTo>
                  <a:lnTo>
                    <a:pt x="0" y="1649413"/>
                  </a:lnTo>
                  <a:lnTo>
                    <a:pt x="0" y="1625975"/>
                  </a:lnTo>
                  <a:lnTo>
                    <a:pt x="0" y="1599757"/>
                  </a:lnTo>
                  <a:lnTo>
                    <a:pt x="1190" y="1542951"/>
                  </a:lnTo>
                  <a:lnTo>
                    <a:pt x="2381" y="1488528"/>
                  </a:lnTo>
                  <a:lnTo>
                    <a:pt x="2778" y="1465487"/>
                  </a:lnTo>
                  <a:lnTo>
                    <a:pt x="2778" y="1446817"/>
                  </a:lnTo>
                  <a:lnTo>
                    <a:pt x="5159" y="1440858"/>
                  </a:lnTo>
                  <a:lnTo>
                    <a:pt x="7539" y="1435296"/>
                  </a:lnTo>
                  <a:lnTo>
                    <a:pt x="10317" y="1430132"/>
                  </a:lnTo>
                  <a:lnTo>
                    <a:pt x="13889" y="1425365"/>
                  </a:lnTo>
                  <a:lnTo>
                    <a:pt x="17063" y="1420598"/>
                  </a:lnTo>
                  <a:lnTo>
                    <a:pt x="20634" y="1416228"/>
                  </a:lnTo>
                  <a:lnTo>
                    <a:pt x="24206" y="1411859"/>
                  </a:lnTo>
                  <a:lnTo>
                    <a:pt x="28174" y="1407886"/>
                  </a:lnTo>
                  <a:lnTo>
                    <a:pt x="32142" y="1404311"/>
                  </a:lnTo>
                  <a:lnTo>
                    <a:pt x="36507" y="1400736"/>
                  </a:lnTo>
                  <a:lnTo>
                    <a:pt x="41269" y="1397558"/>
                  </a:lnTo>
                  <a:lnTo>
                    <a:pt x="46031" y="1394380"/>
                  </a:lnTo>
                  <a:lnTo>
                    <a:pt x="55951" y="1388421"/>
                  </a:lnTo>
                  <a:lnTo>
                    <a:pt x="66665" y="1382860"/>
                  </a:lnTo>
                  <a:lnTo>
                    <a:pt x="77379" y="1378093"/>
                  </a:lnTo>
                  <a:lnTo>
                    <a:pt x="88490" y="1373723"/>
                  </a:lnTo>
                  <a:lnTo>
                    <a:pt x="111902" y="1365381"/>
                  </a:lnTo>
                  <a:lnTo>
                    <a:pt x="135711" y="1356641"/>
                  </a:lnTo>
                  <a:lnTo>
                    <a:pt x="147218" y="1352669"/>
                  </a:lnTo>
                  <a:lnTo>
                    <a:pt x="158726" y="1347902"/>
                  </a:lnTo>
                  <a:lnTo>
                    <a:pt x="210312" y="1326053"/>
                  </a:lnTo>
                  <a:lnTo>
                    <a:pt x="263088" y="1303807"/>
                  </a:lnTo>
                  <a:lnTo>
                    <a:pt x="315071" y="1281164"/>
                  </a:lnTo>
                  <a:lnTo>
                    <a:pt x="366260" y="1259713"/>
                  </a:lnTo>
                  <a:lnTo>
                    <a:pt x="423401" y="1243823"/>
                  </a:lnTo>
                  <a:lnTo>
                    <a:pt x="428163" y="1240645"/>
                  </a:lnTo>
                  <a:lnTo>
                    <a:pt x="432131" y="1236672"/>
                  </a:lnTo>
                  <a:lnTo>
                    <a:pt x="436496" y="1231905"/>
                  </a:lnTo>
                  <a:lnTo>
                    <a:pt x="440464" y="1226741"/>
                  </a:lnTo>
                  <a:lnTo>
                    <a:pt x="444432" y="1220782"/>
                  </a:lnTo>
                  <a:lnTo>
                    <a:pt x="448401" y="1214426"/>
                  </a:lnTo>
                  <a:lnTo>
                    <a:pt x="456337" y="1201317"/>
                  </a:lnTo>
                  <a:lnTo>
                    <a:pt x="463480" y="1187016"/>
                  </a:lnTo>
                  <a:lnTo>
                    <a:pt x="469829" y="1173907"/>
                  </a:lnTo>
                  <a:lnTo>
                    <a:pt x="480543" y="1150470"/>
                  </a:lnTo>
                  <a:lnTo>
                    <a:pt x="507526" y="1143716"/>
                  </a:lnTo>
                  <a:lnTo>
                    <a:pt x="506336" y="1138155"/>
                  </a:lnTo>
                  <a:lnTo>
                    <a:pt x="504748" y="1132196"/>
                  </a:lnTo>
                  <a:lnTo>
                    <a:pt x="502764" y="1127429"/>
                  </a:lnTo>
                  <a:lnTo>
                    <a:pt x="500780" y="1123457"/>
                  </a:lnTo>
                  <a:lnTo>
                    <a:pt x="498399" y="1119484"/>
                  </a:lnTo>
                  <a:lnTo>
                    <a:pt x="496018" y="1115909"/>
                  </a:lnTo>
                  <a:lnTo>
                    <a:pt x="490860" y="1109950"/>
                  </a:lnTo>
                  <a:lnTo>
                    <a:pt x="485701" y="1103594"/>
                  </a:lnTo>
                  <a:lnTo>
                    <a:pt x="480146" y="1097636"/>
                  </a:lnTo>
                  <a:lnTo>
                    <a:pt x="477765" y="1094458"/>
                  </a:lnTo>
                  <a:lnTo>
                    <a:pt x="475384" y="1091280"/>
                  </a:lnTo>
                  <a:lnTo>
                    <a:pt x="473400" y="1087307"/>
                  </a:lnTo>
                  <a:lnTo>
                    <a:pt x="471813" y="1082937"/>
                  </a:lnTo>
                  <a:lnTo>
                    <a:pt x="461495" y="973694"/>
                  </a:lnTo>
                  <a:lnTo>
                    <a:pt x="461099" y="974091"/>
                  </a:lnTo>
                  <a:lnTo>
                    <a:pt x="460305" y="974091"/>
                  </a:lnTo>
                  <a:lnTo>
                    <a:pt x="457527" y="973694"/>
                  </a:lnTo>
                  <a:lnTo>
                    <a:pt x="448401" y="972105"/>
                  </a:lnTo>
                  <a:lnTo>
                    <a:pt x="438877" y="969324"/>
                  </a:lnTo>
                  <a:lnTo>
                    <a:pt x="435306" y="968133"/>
                  </a:lnTo>
                  <a:lnTo>
                    <a:pt x="433322" y="967338"/>
                  </a:lnTo>
                  <a:lnTo>
                    <a:pt x="430147" y="964557"/>
                  </a:lnTo>
                  <a:lnTo>
                    <a:pt x="426973" y="962174"/>
                  </a:lnTo>
                  <a:lnTo>
                    <a:pt x="424195" y="958996"/>
                  </a:lnTo>
                  <a:lnTo>
                    <a:pt x="421417" y="955818"/>
                  </a:lnTo>
                  <a:lnTo>
                    <a:pt x="419036" y="952243"/>
                  </a:lnTo>
                  <a:lnTo>
                    <a:pt x="416655" y="948270"/>
                  </a:lnTo>
                  <a:lnTo>
                    <a:pt x="414671" y="944298"/>
                  </a:lnTo>
                  <a:lnTo>
                    <a:pt x="412687" y="939928"/>
                  </a:lnTo>
                  <a:lnTo>
                    <a:pt x="409116" y="929997"/>
                  </a:lnTo>
                  <a:lnTo>
                    <a:pt x="406338" y="920066"/>
                  </a:lnTo>
                  <a:lnTo>
                    <a:pt x="403957" y="908943"/>
                  </a:lnTo>
                  <a:lnTo>
                    <a:pt x="401576" y="898217"/>
                  </a:lnTo>
                  <a:lnTo>
                    <a:pt x="399989" y="887094"/>
                  </a:lnTo>
                  <a:lnTo>
                    <a:pt x="398402" y="875574"/>
                  </a:lnTo>
                  <a:lnTo>
                    <a:pt x="396418" y="854122"/>
                  </a:lnTo>
                  <a:lnTo>
                    <a:pt x="394831" y="834260"/>
                  </a:lnTo>
                  <a:lnTo>
                    <a:pt x="393640" y="817576"/>
                  </a:lnTo>
                  <a:lnTo>
                    <a:pt x="393640" y="814795"/>
                  </a:lnTo>
                  <a:lnTo>
                    <a:pt x="394037" y="811617"/>
                  </a:lnTo>
                  <a:lnTo>
                    <a:pt x="395227" y="808439"/>
                  </a:lnTo>
                  <a:lnTo>
                    <a:pt x="396418" y="805261"/>
                  </a:lnTo>
                  <a:lnTo>
                    <a:pt x="399989" y="798905"/>
                  </a:lnTo>
                  <a:lnTo>
                    <a:pt x="403561" y="791755"/>
                  </a:lnTo>
                  <a:lnTo>
                    <a:pt x="407132" y="784604"/>
                  </a:lnTo>
                  <a:lnTo>
                    <a:pt x="408322" y="780234"/>
                  </a:lnTo>
                  <a:lnTo>
                    <a:pt x="409513" y="776262"/>
                  </a:lnTo>
                  <a:lnTo>
                    <a:pt x="410306" y="771495"/>
                  </a:lnTo>
                  <a:lnTo>
                    <a:pt x="410703" y="766331"/>
                  </a:lnTo>
                  <a:lnTo>
                    <a:pt x="410306" y="761166"/>
                  </a:lnTo>
                  <a:lnTo>
                    <a:pt x="409513" y="755605"/>
                  </a:lnTo>
                  <a:lnTo>
                    <a:pt x="406338" y="738126"/>
                  </a:lnTo>
                  <a:lnTo>
                    <a:pt x="403561" y="721839"/>
                  </a:lnTo>
                  <a:lnTo>
                    <a:pt x="401180" y="705552"/>
                  </a:lnTo>
                  <a:lnTo>
                    <a:pt x="399196" y="689662"/>
                  </a:lnTo>
                  <a:lnTo>
                    <a:pt x="397608" y="673772"/>
                  </a:lnTo>
                  <a:lnTo>
                    <a:pt x="397211" y="659074"/>
                  </a:lnTo>
                  <a:lnTo>
                    <a:pt x="396815" y="643978"/>
                  </a:lnTo>
                  <a:lnTo>
                    <a:pt x="396815" y="629677"/>
                  </a:lnTo>
                  <a:lnTo>
                    <a:pt x="397608" y="615774"/>
                  </a:lnTo>
                  <a:lnTo>
                    <a:pt x="398799" y="602267"/>
                  </a:lnTo>
                  <a:lnTo>
                    <a:pt x="400386" y="588761"/>
                  </a:lnTo>
                  <a:lnTo>
                    <a:pt x="402370" y="576446"/>
                  </a:lnTo>
                  <a:lnTo>
                    <a:pt x="404751" y="563734"/>
                  </a:lnTo>
                  <a:lnTo>
                    <a:pt x="407529" y="552214"/>
                  </a:lnTo>
                  <a:lnTo>
                    <a:pt x="410703" y="540297"/>
                  </a:lnTo>
                  <a:lnTo>
                    <a:pt x="414275" y="529571"/>
                  </a:lnTo>
                  <a:lnTo>
                    <a:pt x="418243" y="519242"/>
                  </a:lnTo>
                  <a:lnTo>
                    <a:pt x="422211" y="508914"/>
                  </a:lnTo>
                  <a:lnTo>
                    <a:pt x="426973" y="499380"/>
                  </a:lnTo>
                  <a:lnTo>
                    <a:pt x="432131" y="490243"/>
                  </a:lnTo>
                  <a:lnTo>
                    <a:pt x="437290" y="481504"/>
                  </a:lnTo>
                  <a:lnTo>
                    <a:pt x="442845" y="473162"/>
                  </a:lnTo>
                  <a:lnTo>
                    <a:pt x="448797" y="465614"/>
                  </a:lnTo>
                  <a:lnTo>
                    <a:pt x="454750" y="458066"/>
                  </a:lnTo>
                  <a:lnTo>
                    <a:pt x="461495" y="451710"/>
                  </a:lnTo>
                  <a:lnTo>
                    <a:pt x="468241" y="445752"/>
                  </a:lnTo>
                  <a:lnTo>
                    <a:pt x="474987" y="440190"/>
                  </a:lnTo>
                  <a:lnTo>
                    <a:pt x="482130" y="435026"/>
                  </a:lnTo>
                  <a:lnTo>
                    <a:pt x="490066" y="429862"/>
                  </a:lnTo>
                  <a:lnTo>
                    <a:pt x="497606" y="425889"/>
                  </a:lnTo>
                  <a:lnTo>
                    <a:pt x="505542" y="422711"/>
                  </a:lnTo>
                  <a:lnTo>
                    <a:pt x="513875" y="419533"/>
                  </a:lnTo>
                  <a:lnTo>
                    <a:pt x="538478" y="409999"/>
                  </a:lnTo>
                  <a:lnTo>
                    <a:pt x="553160" y="404438"/>
                  </a:lnTo>
                  <a:lnTo>
                    <a:pt x="568239" y="399273"/>
                  </a:lnTo>
                  <a:lnTo>
                    <a:pt x="584111" y="394506"/>
                  </a:lnTo>
                  <a:lnTo>
                    <a:pt x="601174" y="390137"/>
                  </a:lnTo>
                  <a:lnTo>
                    <a:pt x="618634" y="386562"/>
                  </a:lnTo>
                  <a:lnTo>
                    <a:pt x="627761" y="384973"/>
                  </a:lnTo>
                  <a:lnTo>
                    <a:pt x="636888" y="383384"/>
                  </a:lnTo>
                  <a:lnTo>
                    <a:pt x="646014" y="382589"/>
                  </a:lnTo>
                  <a:lnTo>
                    <a:pt x="655538" y="381795"/>
                  </a:lnTo>
                  <a:lnTo>
                    <a:pt x="665061" y="381397"/>
                  </a:lnTo>
                  <a:lnTo>
                    <a:pt x="674585" y="381000"/>
                  </a:lnTo>
                  <a:close/>
                  <a:moveTo>
                    <a:pt x="1307704" y="0"/>
                  </a:moveTo>
                  <a:lnTo>
                    <a:pt x="1321601" y="0"/>
                  </a:lnTo>
                  <a:lnTo>
                    <a:pt x="1335100" y="0"/>
                  </a:lnTo>
                  <a:lnTo>
                    <a:pt x="1348997" y="1191"/>
                  </a:lnTo>
                  <a:lnTo>
                    <a:pt x="1362496" y="2381"/>
                  </a:lnTo>
                  <a:lnTo>
                    <a:pt x="1376790" y="4366"/>
                  </a:lnTo>
                  <a:lnTo>
                    <a:pt x="1390289" y="7144"/>
                  </a:lnTo>
                  <a:lnTo>
                    <a:pt x="1404583" y="10319"/>
                  </a:lnTo>
                  <a:lnTo>
                    <a:pt x="1418480" y="14684"/>
                  </a:lnTo>
                  <a:lnTo>
                    <a:pt x="1432773" y="19447"/>
                  </a:lnTo>
                  <a:lnTo>
                    <a:pt x="1446670" y="25003"/>
                  </a:lnTo>
                  <a:lnTo>
                    <a:pt x="1460566" y="31353"/>
                  </a:lnTo>
                  <a:lnTo>
                    <a:pt x="1474463" y="38497"/>
                  </a:lnTo>
                  <a:lnTo>
                    <a:pt x="1488757" y="46831"/>
                  </a:lnTo>
                  <a:lnTo>
                    <a:pt x="1525285" y="80963"/>
                  </a:lnTo>
                  <a:lnTo>
                    <a:pt x="1584841" y="90884"/>
                  </a:lnTo>
                  <a:lnTo>
                    <a:pt x="1590400" y="94853"/>
                  </a:lnTo>
                  <a:lnTo>
                    <a:pt x="1595958" y="99616"/>
                  </a:lnTo>
                  <a:lnTo>
                    <a:pt x="1600723" y="104775"/>
                  </a:lnTo>
                  <a:lnTo>
                    <a:pt x="1605487" y="110331"/>
                  </a:lnTo>
                  <a:lnTo>
                    <a:pt x="1609855" y="115888"/>
                  </a:lnTo>
                  <a:lnTo>
                    <a:pt x="1613825" y="122238"/>
                  </a:lnTo>
                  <a:lnTo>
                    <a:pt x="1617399" y="128984"/>
                  </a:lnTo>
                  <a:lnTo>
                    <a:pt x="1620575" y="134938"/>
                  </a:lnTo>
                  <a:lnTo>
                    <a:pt x="1626531" y="146447"/>
                  </a:lnTo>
                  <a:lnTo>
                    <a:pt x="1630898" y="156766"/>
                  </a:lnTo>
                  <a:lnTo>
                    <a:pt x="1634075" y="165894"/>
                  </a:lnTo>
                  <a:lnTo>
                    <a:pt x="1636854" y="177403"/>
                  </a:lnTo>
                  <a:lnTo>
                    <a:pt x="1639236" y="189309"/>
                  </a:lnTo>
                  <a:lnTo>
                    <a:pt x="1641619" y="200819"/>
                  </a:lnTo>
                  <a:lnTo>
                    <a:pt x="1643207" y="212725"/>
                  </a:lnTo>
                  <a:lnTo>
                    <a:pt x="1644795" y="223838"/>
                  </a:lnTo>
                  <a:lnTo>
                    <a:pt x="1646383" y="235347"/>
                  </a:lnTo>
                  <a:lnTo>
                    <a:pt x="1648368" y="258366"/>
                  </a:lnTo>
                  <a:lnTo>
                    <a:pt x="1649559" y="281781"/>
                  </a:lnTo>
                  <a:lnTo>
                    <a:pt x="1649957" y="304800"/>
                  </a:lnTo>
                  <a:lnTo>
                    <a:pt x="1649957" y="328613"/>
                  </a:lnTo>
                  <a:lnTo>
                    <a:pt x="1649559" y="352822"/>
                  </a:lnTo>
                  <a:lnTo>
                    <a:pt x="1648765" y="365919"/>
                  </a:lnTo>
                  <a:lnTo>
                    <a:pt x="1647177" y="385763"/>
                  </a:lnTo>
                  <a:lnTo>
                    <a:pt x="1642413" y="436959"/>
                  </a:lnTo>
                  <a:lnTo>
                    <a:pt x="1640427" y="464344"/>
                  </a:lnTo>
                  <a:lnTo>
                    <a:pt x="1638839" y="490141"/>
                  </a:lnTo>
                  <a:lnTo>
                    <a:pt x="1638442" y="501650"/>
                  </a:lnTo>
                  <a:lnTo>
                    <a:pt x="1638045" y="511969"/>
                  </a:lnTo>
                  <a:lnTo>
                    <a:pt x="1638442" y="521494"/>
                  </a:lnTo>
                  <a:lnTo>
                    <a:pt x="1638839" y="529034"/>
                  </a:lnTo>
                  <a:lnTo>
                    <a:pt x="1640030" y="538559"/>
                  </a:lnTo>
                  <a:lnTo>
                    <a:pt x="1642016" y="546497"/>
                  </a:lnTo>
                  <a:lnTo>
                    <a:pt x="1644001" y="553244"/>
                  </a:lnTo>
                  <a:lnTo>
                    <a:pt x="1646780" y="558800"/>
                  </a:lnTo>
                  <a:lnTo>
                    <a:pt x="1649559" y="563959"/>
                  </a:lnTo>
                  <a:lnTo>
                    <a:pt x="1653133" y="569516"/>
                  </a:lnTo>
                  <a:lnTo>
                    <a:pt x="1656706" y="576659"/>
                  </a:lnTo>
                  <a:lnTo>
                    <a:pt x="1661074" y="584597"/>
                  </a:lnTo>
                  <a:lnTo>
                    <a:pt x="1664250" y="592534"/>
                  </a:lnTo>
                  <a:lnTo>
                    <a:pt x="1667029" y="600869"/>
                  </a:lnTo>
                  <a:lnTo>
                    <a:pt x="1669412" y="609600"/>
                  </a:lnTo>
                  <a:lnTo>
                    <a:pt x="1671397" y="618331"/>
                  </a:lnTo>
                  <a:lnTo>
                    <a:pt x="1672588" y="627459"/>
                  </a:lnTo>
                  <a:lnTo>
                    <a:pt x="1673382" y="636984"/>
                  </a:lnTo>
                  <a:lnTo>
                    <a:pt x="1673779" y="646113"/>
                  </a:lnTo>
                  <a:lnTo>
                    <a:pt x="1674176" y="655241"/>
                  </a:lnTo>
                  <a:lnTo>
                    <a:pt x="1673779" y="665163"/>
                  </a:lnTo>
                  <a:lnTo>
                    <a:pt x="1673382" y="674291"/>
                  </a:lnTo>
                  <a:lnTo>
                    <a:pt x="1671794" y="692547"/>
                  </a:lnTo>
                  <a:lnTo>
                    <a:pt x="1669412" y="710009"/>
                  </a:lnTo>
                  <a:lnTo>
                    <a:pt x="1666632" y="726678"/>
                  </a:lnTo>
                  <a:lnTo>
                    <a:pt x="1664647" y="735806"/>
                  </a:lnTo>
                  <a:lnTo>
                    <a:pt x="1662662" y="745728"/>
                  </a:lnTo>
                  <a:lnTo>
                    <a:pt x="1659883" y="755650"/>
                  </a:lnTo>
                  <a:lnTo>
                    <a:pt x="1656706" y="765572"/>
                  </a:lnTo>
                  <a:lnTo>
                    <a:pt x="1653133" y="775891"/>
                  </a:lnTo>
                  <a:lnTo>
                    <a:pt x="1649162" y="785416"/>
                  </a:lnTo>
                  <a:lnTo>
                    <a:pt x="1644795" y="793750"/>
                  </a:lnTo>
                  <a:lnTo>
                    <a:pt x="1642413" y="798116"/>
                  </a:lnTo>
                  <a:lnTo>
                    <a:pt x="1639633" y="802084"/>
                  </a:lnTo>
                  <a:lnTo>
                    <a:pt x="1636854" y="805656"/>
                  </a:lnTo>
                  <a:lnTo>
                    <a:pt x="1633678" y="808831"/>
                  </a:lnTo>
                  <a:lnTo>
                    <a:pt x="1630104" y="811609"/>
                  </a:lnTo>
                  <a:lnTo>
                    <a:pt x="1626531" y="814388"/>
                  </a:lnTo>
                  <a:lnTo>
                    <a:pt x="1618193" y="818753"/>
                  </a:lnTo>
                  <a:lnTo>
                    <a:pt x="1610252" y="823119"/>
                  </a:lnTo>
                  <a:lnTo>
                    <a:pt x="1602311" y="827881"/>
                  </a:lnTo>
                  <a:lnTo>
                    <a:pt x="1598341" y="830263"/>
                  </a:lnTo>
                  <a:lnTo>
                    <a:pt x="1593973" y="832644"/>
                  </a:lnTo>
                  <a:lnTo>
                    <a:pt x="1590797" y="835819"/>
                  </a:lnTo>
                  <a:lnTo>
                    <a:pt x="1587223" y="838994"/>
                  </a:lnTo>
                  <a:lnTo>
                    <a:pt x="1584444" y="842963"/>
                  </a:lnTo>
                  <a:lnTo>
                    <a:pt x="1581665" y="846931"/>
                  </a:lnTo>
                  <a:lnTo>
                    <a:pt x="1578489" y="854075"/>
                  </a:lnTo>
                  <a:lnTo>
                    <a:pt x="1576106" y="860822"/>
                  </a:lnTo>
                  <a:lnTo>
                    <a:pt x="1574121" y="867966"/>
                  </a:lnTo>
                  <a:lnTo>
                    <a:pt x="1572533" y="875506"/>
                  </a:lnTo>
                  <a:lnTo>
                    <a:pt x="1571342" y="883444"/>
                  </a:lnTo>
                  <a:lnTo>
                    <a:pt x="1570151" y="890984"/>
                  </a:lnTo>
                  <a:lnTo>
                    <a:pt x="1568959" y="906859"/>
                  </a:lnTo>
                  <a:lnTo>
                    <a:pt x="1568165" y="923131"/>
                  </a:lnTo>
                  <a:lnTo>
                    <a:pt x="1566974" y="939006"/>
                  </a:lnTo>
                  <a:lnTo>
                    <a:pt x="1565783" y="946944"/>
                  </a:lnTo>
                  <a:lnTo>
                    <a:pt x="1564989" y="954484"/>
                  </a:lnTo>
                  <a:lnTo>
                    <a:pt x="1563401" y="961628"/>
                  </a:lnTo>
                  <a:lnTo>
                    <a:pt x="1561415" y="969169"/>
                  </a:lnTo>
                  <a:lnTo>
                    <a:pt x="1558636" y="976709"/>
                  </a:lnTo>
                  <a:lnTo>
                    <a:pt x="1555460" y="983456"/>
                  </a:lnTo>
                  <a:lnTo>
                    <a:pt x="1551887" y="989409"/>
                  </a:lnTo>
                  <a:lnTo>
                    <a:pt x="1548313" y="995363"/>
                  </a:lnTo>
                  <a:lnTo>
                    <a:pt x="1544343" y="1000522"/>
                  </a:lnTo>
                  <a:lnTo>
                    <a:pt x="1539578" y="1005284"/>
                  </a:lnTo>
                  <a:lnTo>
                    <a:pt x="1531637" y="1014809"/>
                  </a:lnTo>
                  <a:lnTo>
                    <a:pt x="1527667" y="1019969"/>
                  </a:lnTo>
                  <a:lnTo>
                    <a:pt x="1524093" y="1025525"/>
                  </a:lnTo>
                  <a:lnTo>
                    <a:pt x="1520520" y="1031081"/>
                  </a:lnTo>
                  <a:lnTo>
                    <a:pt x="1517741" y="1037431"/>
                  </a:lnTo>
                  <a:lnTo>
                    <a:pt x="1514961" y="1044178"/>
                  </a:lnTo>
                  <a:lnTo>
                    <a:pt x="1512976" y="1052513"/>
                  </a:lnTo>
                  <a:lnTo>
                    <a:pt x="1510991" y="1061244"/>
                  </a:lnTo>
                  <a:lnTo>
                    <a:pt x="1510197" y="1070769"/>
                  </a:lnTo>
                  <a:lnTo>
                    <a:pt x="1561415" y="1078309"/>
                  </a:lnTo>
                  <a:lnTo>
                    <a:pt x="1576900" y="1111250"/>
                  </a:lnTo>
                  <a:lnTo>
                    <a:pt x="1585635" y="1129903"/>
                  </a:lnTo>
                  <a:lnTo>
                    <a:pt x="1596355" y="1149350"/>
                  </a:lnTo>
                  <a:lnTo>
                    <a:pt x="1601517" y="1158478"/>
                  </a:lnTo>
                  <a:lnTo>
                    <a:pt x="1606679" y="1168003"/>
                  </a:lnTo>
                  <a:lnTo>
                    <a:pt x="1612237" y="1176734"/>
                  </a:lnTo>
                  <a:lnTo>
                    <a:pt x="1617796" y="1184672"/>
                  </a:lnTo>
                  <a:lnTo>
                    <a:pt x="1624149" y="1192609"/>
                  </a:lnTo>
                  <a:lnTo>
                    <a:pt x="1629707" y="1198959"/>
                  </a:lnTo>
                  <a:lnTo>
                    <a:pt x="1635663" y="1204516"/>
                  </a:lnTo>
                  <a:lnTo>
                    <a:pt x="1641619" y="1209278"/>
                  </a:lnTo>
                  <a:lnTo>
                    <a:pt x="1721821" y="1231106"/>
                  </a:lnTo>
                  <a:lnTo>
                    <a:pt x="1793687" y="1261269"/>
                  </a:lnTo>
                  <a:lnTo>
                    <a:pt x="1867537" y="1292622"/>
                  </a:lnTo>
                  <a:lnTo>
                    <a:pt x="1941387" y="1324372"/>
                  </a:lnTo>
                  <a:lnTo>
                    <a:pt x="2013649" y="1354931"/>
                  </a:lnTo>
                  <a:lnTo>
                    <a:pt x="2029531" y="1361678"/>
                  </a:lnTo>
                  <a:lnTo>
                    <a:pt x="2046207" y="1367631"/>
                  </a:lnTo>
                  <a:lnTo>
                    <a:pt x="2079161" y="1379141"/>
                  </a:lnTo>
                  <a:lnTo>
                    <a:pt x="2095440" y="1385094"/>
                  </a:lnTo>
                  <a:lnTo>
                    <a:pt x="2112116" y="1391444"/>
                  </a:lnTo>
                  <a:lnTo>
                    <a:pt x="2127998" y="1397397"/>
                  </a:lnTo>
                  <a:lnTo>
                    <a:pt x="2143085" y="1404144"/>
                  </a:lnTo>
                  <a:lnTo>
                    <a:pt x="2150232" y="1407716"/>
                  </a:lnTo>
                  <a:lnTo>
                    <a:pt x="2157776" y="1411684"/>
                  </a:lnTo>
                  <a:lnTo>
                    <a:pt x="2164923" y="1416050"/>
                  </a:lnTo>
                  <a:lnTo>
                    <a:pt x="2171673" y="1420019"/>
                  </a:lnTo>
                  <a:lnTo>
                    <a:pt x="2178423" y="1424384"/>
                  </a:lnTo>
                  <a:lnTo>
                    <a:pt x="2184775" y="1429147"/>
                  </a:lnTo>
                  <a:lnTo>
                    <a:pt x="2191128" y="1433909"/>
                  </a:lnTo>
                  <a:lnTo>
                    <a:pt x="2196687" y="1439069"/>
                  </a:lnTo>
                  <a:lnTo>
                    <a:pt x="2202245" y="1445022"/>
                  </a:lnTo>
                  <a:lnTo>
                    <a:pt x="2207804" y="1450578"/>
                  </a:lnTo>
                  <a:lnTo>
                    <a:pt x="2212965" y="1456928"/>
                  </a:lnTo>
                  <a:lnTo>
                    <a:pt x="2217333" y="1463278"/>
                  </a:lnTo>
                  <a:lnTo>
                    <a:pt x="2221700" y="1470422"/>
                  </a:lnTo>
                  <a:lnTo>
                    <a:pt x="2225274" y="1477566"/>
                  </a:lnTo>
                  <a:lnTo>
                    <a:pt x="2228847" y="1485503"/>
                  </a:lnTo>
                  <a:lnTo>
                    <a:pt x="2232023" y="1493441"/>
                  </a:lnTo>
                  <a:lnTo>
                    <a:pt x="2232023" y="1519634"/>
                  </a:lnTo>
                  <a:lnTo>
                    <a:pt x="2232817" y="1552178"/>
                  </a:lnTo>
                  <a:lnTo>
                    <a:pt x="2234406" y="1628378"/>
                  </a:lnTo>
                  <a:lnTo>
                    <a:pt x="2235597" y="1668859"/>
                  </a:lnTo>
                  <a:lnTo>
                    <a:pt x="2236391" y="1708150"/>
                  </a:lnTo>
                  <a:lnTo>
                    <a:pt x="2236788" y="1745059"/>
                  </a:lnTo>
                  <a:lnTo>
                    <a:pt x="2236391" y="1778000"/>
                  </a:lnTo>
                  <a:lnTo>
                    <a:pt x="374650" y="1778000"/>
                  </a:lnTo>
                  <a:lnTo>
                    <a:pt x="374650" y="1745059"/>
                  </a:lnTo>
                  <a:lnTo>
                    <a:pt x="374650" y="1708150"/>
                  </a:lnTo>
                  <a:lnTo>
                    <a:pt x="375444" y="1668859"/>
                  </a:lnTo>
                  <a:lnTo>
                    <a:pt x="376238" y="1628378"/>
                  </a:lnTo>
                  <a:lnTo>
                    <a:pt x="377826" y="1552178"/>
                  </a:lnTo>
                  <a:lnTo>
                    <a:pt x="378620" y="1519634"/>
                  </a:lnTo>
                  <a:lnTo>
                    <a:pt x="379017" y="1493441"/>
                  </a:lnTo>
                  <a:lnTo>
                    <a:pt x="381797" y="1485503"/>
                  </a:lnTo>
                  <a:lnTo>
                    <a:pt x="385370" y="1477566"/>
                  </a:lnTo>
                  <a:lnTo>
                    <a:pt x="389341" y="1470422"/>
                  </a:lnTo>
                  <a:lnTo>
                    <a:pt x="393311" y="1463278"/>
                  </a:lnTo>
                  <a:lnTo>
                    <a:pt x="398076" y="1456928"/>
                  </a:lnTo>
                  <a:lnTo>
                    <a:pt x="403237" y="1450578"/>
                  </a:lnTo>
                  <a:lnTo>
                    <a:pt x="408399" y="1445022"/>
                  </a:lnTo>
                  <a:lnTo>
                    <a:pt x="413957" y="1439069"/>
                  </a:lnTo>
                  <a:lnTo>
                    <a:pt x="419516" y="1433909"/>
                  </a:lnTo>
                  <a:lnTo>
                    <a:pt x="425869" y="1429147"/>
                  </a:lnTo>
                  <a:lnTo>
                    <a:pt x="432618" y="1424384"/>
                  </a:lnTo>
                  <a:lnTo>
                    <a:pt x="438971" y="1420019"/>
                  </a:lnTo>
                  <a:lnTo>
                    <a:pt x="445721" y="1416050"/>
                  </a:lnTo>
                  <a:lnTo>
                    <a:pt x="452868" y="1411684"/>
                  </a:lnTo>
                  <a:lnTo>
                    <a:pt x="460412" y="1407716"/>
                  </a:lnTo>
                  <a:lnTo>
                    <a:pt x="467558" y="1404144"/>
                  </a:lnTo>
                  <a:lnTo>
                    <a:pt x="482646" y="1397397"/>
                  </a:lnTo>
                  <a:lnTo>
                    <a:pt x="498925" y="1391444"/>
                  </a:lnTo>
                  <a:lnTo>
                    <a:pt x="515204" y="1385094"/>
                  </a:lnTo>
                  <a:lnTo>
                    <a:pt x="531483" y="1379141"/>
                  </a:lnTo>
                  <a:lnTo>
                    <a:pt x="564437" y="1367631"/>
                  </a:lnTo>
                  <a:lnTo>
                    <a:pt x="581113" y="1361678"/>
                  </a:lnTo>
                  <a:lnTo>
                    <a:pt x="597392" y="1354931"/>
                  </a:lnTo>
                  <a:lnTo>
                    <a:pt x="669257" y="1324372"/>
                  </a:lnTo>
                  <a:lnTo>
                    <a:pt x="743504" y="1292622"/>
                  </a:lnTo>
                  <a:lnTo>
                    <a:pt x="817354" y="1261269"/>
                  </a:lnTo>
                  <a:lnTo>
                    <a:pt x="888822" y="1231106"/>
                  </a:lnTo>
                  <a:lnTo>
                    <a:pt x="969025" y="1209278"/>
                  </a:lnTo>
                  <a:lnTo>
                    <a:pt x="974981" y="1204516"/>
                  </a:lnTo>
                  <a:lnTo>
                    <a:pt x="980937" y="1198959"/>
                  </a:lnTo>
                  <a:lnTo>
                    <a:pt x="986892" y="1192609"/>
                  </a:lnTo>
                  <a:lnTo>
                    <a:pt x="992848" y="1184672"/>
                  </a:lnTo>
                  <a:lnTo>
                    <a:pt x="998407" y="1176734"/>
                  </a:lnTo>
                  <a:lnTo>
                    <a:pt x="1003965" y="1168003"/>
                  </a:lnTo>
                  <a:lnTo>
                    <a:pt x="1009524" y="1158478"/>
                  </a:lnTo>
                  <a:lnTo>
                    <a:pt x="1015083" y="1149350"/>
                  </a:lnTo>
                  <a:lnTo>
                    <a:pt x="1025009" y="1129903"/>
                  </a:lnTo>
                  <a:lnTo>
                    <a:pt x="1034141" y="1111250"/>
                  </a:lnTo>
                  <a:lnTo>
                    <a:pt x="1049228" y="1078309"/>
                  </a:lnTo>
                  <a:lnTo>
                    <a:pt x="1087345" y="1068784"/>
                  </a:lnTo>
                  <a:lnTo>
                    <a:pt x="1085359" y="1060450"/>
                  </a:lnTo>
                  <a:lnTo>
                    <a:pt x="1082977" y="1053306"/>
                  </a:lnTo>
                  <a:lnTo>
                    <a:pt x="1080595" y="1046163"/>
                  </a:lnTo>
                  <a:lnTo>
                    <a:pt x="1077419" y="1040209"/>
                  </a:lnTo>
                  <a:lnTo>
                    <a:pt x="1074242" y="1034653"/>
                  </a:lnTo>
                  <a:lnTo>
                    <a:pt x="1071066" y="1029891"/>
                  </a:lnTo>
                  <a:lnTo>
                    <a:pt x="1067492" y="1025525"/>
                  </a:lnTo>
                  <a:lnTo>
                    <a:pt x="1063125" y="1020763"/>
                  </a:lnTo>
                  <a:lnTo>
                    <a:pt x="1055978" y="1012825"/>
                  </a:lnTo>
                  <a:lnTo>
                    <a:pt x="1048434" y="1004491"/>
                  </a:lnTo>
                  <a:lnTo>
                    <a:pt x="1045258" y="1000125"/>
                  </a:lnTo>
                  <a:lnTo>
                    <a:pt x="1042082" y="995363"/>
                  </a:lnTo>
                  <a:lnTo>
                    <a:pt x="1038905" y="989409"/>
                  </a:lnTo>
                  <a:lnTo>
                    <a:pt x="1036523" y="983456"/>
                  </a:lnTo>
                  <a:lnTo>
                    <a:pt x="1022229" y="830659"/>
                  </a:lnTo>
                  <a:lnTo>
                    <a:pt x="1021832" y="831056"/>
                  </a:lnTo>
                  <a:lnTo>
                    <a:pt x="1020641" y="831056"/>
                  </a:lnTo>
                  <a:lnTo>
                    <a:pt x="1016671" y="830659"/>
                  </a:lnTo>
                  <a:lnTo>
                    <a:pt x="1010715" y="829469"/>
                  </a:lnTo>
                  <a:lnTo>
                    <a:pt x="1003965" y="828278"/>
                  </a:lnTo>
                  <a:lnTo>
                    <a:pt x="990863" y="824309"/>
                  </a:lnTo>
                  <a:lnTo>
                    <a:pt x="985701" y="822325"/>
                  </a:lnTo>
                  <a:lnTo>
                    <a:pt x="982525" y="821134"/>
                  </a:lnTo>
                  <a:lnTo>
                    <a:pt x="978157" y="817959"/>
                  </a:lnTo>
                  <a:lnTo>
                    <a:pt x="973790" y="814388"/>
                  </a:lnTo>
                  <a:lnTo>
                    <a:pt x="969819" y="810419"/>
                  </a:lnTo>
                  <a:lnTo>
                    <a:pt x="966246" y="805656"/>
                  </a:lnTo>
                  <a:lnTo>
                    <a:pt x="962673" y="800497"/>
                  </a:lnTo>
                  <a:lnTo>
                    <a:pt x="959496" y="794941"/>
                  </a:lnTo>
                  <a:lnTo>
                    <a:pt x="956717" y="788988"/>
                  </a:lnTo>
                  <a:lnTo>
                    <a:pt x="953541" y="783034"/>
                  </a:lnTo>
                  <a:lnTo>
                    <a:pt x="951158" y="776684"/>
                  </a:lnTo>
                  <a:lnTo>
                    <a:pt x="948776" y="769541"/>
                  </a:lnTo>
                  <a:lnTo>
                    <a:pt x="944409" y="755253"/>
                  </a:lnTo>
                  <a:lnTo>
                    <a:pt x="941232" y="740172"/>
                  </a:lnTo>
                  <a:lnTo>
                    <a:pt x="938056" y="724694"/>
                  </a:lnTo>
                  <a:lnTo>
                    <a:pt x="935674" y="708819"/>
                  </a:lnTo>
                  <a:lnTo>
                    <a:pt x="934085" y="693341"/>
                  </a:lnTo>
                  <a:lnTo>
                    <a:pt x="932497" y="677466"/>
                  </a:lnTo>
                  <a:lnTo>
                    <a:pt x="931306" y="662781"/>
                  </a:lnTo>
                  <a:lnTo>
                    <a:pt x="929321" y="635000"/>
                  </a:lnTo>
                  <a:lnTo>
                    <a:pt x="926939" y="611981"/>
                  </a:lnTo>
                  <a:lnTo>
                    <a:pt x="926939" y="607616"/>
                  </a:lnTo>
                  <a:lnTo>
                    <a:pt x="927733" y="603250"/>
                  </a:lnTo>
                  <a:lnTo>
                    <a:pt x="929321" y="598884"/>
                  </a:lnTo>
                  <a:lnTo>
                    <a:pt x="931306" y="594519"/>
                  </a:lnTo>
                  <a:lnTo>
                    <a:pt x="935674" y="585391"/>
                  </a:lnTo>
                  <a:lnTo>
                    <a:pt x="940835" y="575866"/>
                  </a:lnTo>
                  <a:lnTo>
                    <a:pt x="943217" y="570706"/>
                  </a:lnTo>
                  <a:lnTo>
                    <a:pt x="945600" y="565150"/>
                  </a:lnTo>
                  <a:lnTo>
                    <a:pt x="947585" y="559594"/>
                  </a:lnTo>
                  <a:lnTo>
                    <a:pt x="949173" y="553641"/>
                  </a:lnTo>
                  <a:lnTo>
                    <a:pt x="950364" y="547291"/>
                  </a:lnTo>
                  <a:lnTo>
                    <a:pt x="950761" y="539750"/>
                  </a:lnTo>
                  <a:lnTo>
                    <a:pt x="950364" y="532606"/>
                  </a:lnTo>
                  <a:lnTo>
                    <a:pt x="949173" y="524669"/>
                  </a:lnTo>
                  <a:lnTo>
                    <a:pt x="944409" y="500856"/>
                  </a:lnTo>
                  <a:lnTo>
                    <a:pt x="940438" y="477441"/>
                  </a:lnTo>
                  <a:lnTo>
                    <a:pt x="937262" y="454422"/>
                  </a:lnTo>
                  <a:lnTo>
                    <a:pt x="934880" y="432197"/>
                  </a:lnTo>
                  <a:lnTo>
                    <a:pt x="933291" y="410766"/>
                  </a:lnTo>
                  <a:lnTo>
                    <a:pt x="932100" y="389334"/>
                  </a:lnTo>
                  <a:lnTo>
                    <a:pt x="931703" y="368300"/>
                  </a:lnTo>
                  <a:lnTo>
                    <a:pt x="932100" y="348059"/>
                  </a:lnTo>
                  <a:lnTo>
                    <a:pt x="932894" y="328613"/>
                  </a:lnTo>
                  <a:lnTo>
                    <a:pt x="934483" y="309563"/>
                  </a:lnTo>
                  <a:lnTo>
                    <a:pt x="936468" y="290909"/>
                  </a:lnTo>
                  <a:lnTo>
                    <a:pt x="939247" y="273447"/>
                  </a:lnTo>
                  <a:lnTo>
                    <a:pt x="942423" y="255984"/>
                  </a:lnTo>
                  <a:lnTo>
                    <a:pt x="946394" y="239713"/>
                  </a:lnTo>
                  <a:lnTo>
                    <a:pt x="950761" y="223441"/>
                  </a:lnTo>
                  <a:lnTo>
                    <a:pt x="956320" y="207566"/>
                  </a:lnTo>
                  <a:lnTo>
                    <a:pt x="961482" y="193278"/>
                  </a:lnTo>
                  <a:lnTo>
                    <a:pt x="967437" y="178991"/>
                  </a:lnTo>
                  <a:lnTo>
                    <a:pt x="973790" y="165497"/>
                  </a:lnTo>
                  <a:lnTo>
                    <a:pt x="980937" y="152400"/>
                  </a:lnTo>
                  <a:lnTo>
                    <a:pt x="988481" y="140494"/>
                  </a:lnTo>
                  <a:lnTo>
                    <a:pt x="996421" y="129381"/>
                  </a:lnTo>
                  <a:lnTo>
                    <a:pt x="1004362" y="118269"/>
                  </a:lnTo>
                  <a:lnTo>
                    <a:pt x="1013494" y="108347"/>
                  </a:lnTo>
                  <a:lnTo>
                    <a:pt x="1022229" y="99219"/>
                  </a:lnTo>
                  <a:lnTo>
                    <a:pt x="1031758" y="90091"/>
                  </a:lnTo>
                  <a:lnTo>
                    <a:pt x="1041685" y="82550"/>
                  </a:lnTo>
                  <a:lnTo>
                    <a:pt x="1051611" y="75406"/>
                  </a:lnTo>
                  <a:lnTo>
                    <a:pt x="1061934" y="68659"/>
                  </a:lnTo>
                  <a:lnTo>
                    <a:pt x="1073051" y="63103"/>
                  </a:lnTo>
                  <a:lnTo>
                    <a:pt x="1084168" y="58341"/>
                  </a:lnTo>
                  <a:lnTo>
                    <a:pt x="1095683" y="53975"/>
                  </a:lnTo>
                  <a:lnTo>
                    <a:pt x="1112358" y="47228"/>
                  </a:lnTo>
                  <a:lnTo>
                    <a:pt x="1131019" y="40084"/>
                  </a:lnTo>
                  <a:lnTo>
                    <a:pt x="1150872" y="32544"/>
                  </a:lnTo>
                  <a:lnTo>
                    <a:pt x="1171915" y="25400"/>
                  </a:lnTo>
                  <a:lnTo>
                    <a:pt x="1194547" y="18653"/>
                  </a:lnTo>
                  <a:lnTo>
                    <a:pt x="1206458" y="15875"/>
                  </a:lnTo>
                  <a:lnTo>
                    <a:pt x="1218369" y="12303"/>
                  </a:lnTo>
                  <a:lnTo>
                    <a:pt x="1230281" y="9525"/>
                  </a:lnTo>
                  <a:lnTo>
                    <a:pt x="1242986" y="7144"/>
                  </a:lnTo>
                  <a:lnTo>
                    <a:pt x="1255294" y="5159"/>
                  </a:lnTo>
                  <a:lnTo>
                    <a:pt x="1268397" y="3175"/>
                  </a:lnTo>
                  <a:lnTo>
                    <a:pt x="1281102" y="1588"/>
                  </a:lnTo>
                  <a:lnTo>
                    <a:pt x="1294602" y="794"/>
                  </a:lnTo>
                  <a:lnTo>
                    <a:pt x="130770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造字工房悦黑（非商用）常规体"/>
                <a:ea typeface="+mn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633183" y="1825049"/>
            <a:ext cx="651614" cy="651614"/>
            <a:chOff x="4317111" y="1670673"/>
            <a:chExt cx="651614" cy="651614"/>
          </a:xfrm>
        </p:grpSpPr>
        <p:sp>
          <p:nvSpPr>
            <p:cNvPr id="33" name="椭圆 32"/>
            <p:cNvSpPr/>
            <p:nvPr/>
          </p:nvSpPr>
          <p:spPr>
            <a:xfrm>
              <a:off x="4317111" y="1670673"/>
              <a:ext cx="651614" cy="651614"/>
            </a:xfrm>
            <a:prstGeom prst="ellipse">
              <a:avLst/>
            </a:prstGeom>
            <a:solidFill>
              <a:srgbClr val="6CAE43"/>
            </a:solidFill>
            <a:ln w="28575" cap="flat">
              <a:solidFill>
                <a:srgbClr val="6CAE43"/>
              </a:soli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KSO_Shape"/>
            <p:cNvSpPr>
              <a:spLocks/>
            </p:cNvSpPr>
            <p:nvPr/>
          </p:nvSpPr>
          <p:spPr bwMode="auto">
            <a:xfrm>
              <a:off x="4448326" y="1809347"/>
              <a:ext cx="389184" cy="374265"/>
            </a:xfrm>
            <a:custGeom>
              <a:avLst/>
              <a:gdLst/>
              <a:ahLst/>
              <a:cxnLst/>
              <a:rect l="0" t="0" r="r" b="b"/>
              <a:pathLst>
                <a:path w="2217738" h="2133600">
                  <a:moveTo>
                    <a:pt x="264726" y="2054225"/>
                  </a:moveTo>
                  <a:lnTo>
                    <a:pt x="1954996" y="2054225"/>
                  </a:lnTo>
                  <a:lnTo>
                    <a:pt x="1960156" y="2054622"/>
                  </a:lnTo>
                  <a:lnTo>
                    <a:pt x="1964920" y="2055019"/>
                  </a:lnTo>
                  <a:lnTo>
                    <a:pt x="1969286" y="2056210"/>
                  </a:lnTo>
                  <a:lnTo>
                    <a:pt x="1973653" y="2057400"/>
                  </a:lnTo>
                  <a:lnTo>
                    <a:pt x="1978019" y="2058988"/>
                  </a:lnTo>
                  <a:lnTo>
                    <a:pt x="1981989" y="2061369"/>
                  </a:lnTo>
                  <a:lnTo>
                    <a:pt x="1985959" y="2063353"/>
                  </a:lnTo>
                  <a:lnTo>
                    <a:pt x="1989134" y="2066131"/>
                  </a:lnTo>
                  <a:lnTo>
                    <a:pt x="1992310" y="2068910"/>
                  </a:lnTo>
                  <a:lnTo>
                    <a:pt x="1995089" y="2071688"/>
                  </a:lnTo>
                  <a:lnTo>
                    <a:pt x="1997470" y="2074863"/>
                  </a:lnTo>
                  <a:lnTo>
                    <a:pt x="1999455" y="2078435"/>
                  </a:lnTo>
                  <a:lnTo>
                    <a:pt x="2001440" y="2082403"/>
                  </a:lnTo>
                  <a:lnTo>
                    <a:pt x="2002631" y="2085975"/>
                  </a:lnTo>
                  <a:lnTo>
                    <a:pt x="2003028" y="2089944"/>
                  </a:lnTo>
                  <a:lnTo>
                    <a:pt x="2003425" y="2093913"/>
                  </a:lnTo>
                  <a:lnTo>
                    <a:pt x="2003028" y="2098278"/>
                  </a:lnTo>
                  <a:lnTo>
                    <a:pt x="2002631" y="2101850"/>
                  </a:lnTo>
                  <a:lnTo>
                    <a:pt x="2001440" y="2105819"/>
                  </a:lnTo>
                  <a:lnTo>
                    <a:pt x="1999455" y="2108994"/>
                  </a:lnTo>
                  <a:lnTo>
                    <a:pt x="1997470" y="2112566"/>
                  </a:lnTo>
                  <a:lnTo>
                    <a:pt x="1995089" y="2116138"/>
                  </a:lnTo>
                  <a:lnTo>
                    <a:pt x="1992310" y="2119313"/>
                  </a:lnTo>
                  <a:lnTo>
                    <a:pt x="1989134" y="2122091"/>
                  </a:lnTo>
                  <a:lnTo>
                    <a:pt x="1985959" y="2124472"/>
                  </a:lnTo>
                  <a:lnTo>
                    <a:pt x="1981989" y="2126853"/>
                  </a:lnTo>
                  <a:lnTo>
                    <a:pt x="1978019" y="2128838"/>
                  </a:lnTo>
                  <a:lnTo>
                    <a:pt x="1973653" y="2130822"/>
                  </a:lnTo>
                  <a:lnTo>
                    <a:pt x="1969286" y="2132013"/>
                  </a:lnTo>
                  <a:lnTo>
                    <a:pt x="1964920" y="2132806"/>
                  </a:lnTo>
                  <a:lnTo>
                    <a:pt x="1960156" y="2133203"/>
                  </a:lnTo>
                  <a:lnTo>
                    <a:pt x="1954996" y="2133600"/>
                  </a:lnTo>
                  <a:lnTo>
                    <a:pt x="264726" y="2133600"/>
                  </a:lnTo>
                  <a:lnTo>
                    <a:pt x="259566" y="2133203"/>
                  </a:lnTo>
                  <a:lnTo>
                    <a:pt x="254802" y="2132806"/>
                  </a:lnTo>
                  <a:lnTo>
                    <a:pt x="250436" y="2132013"/>
                  </a:lnTo>
                  <a:lnTo>
                    <a:pt x="246069" y="2130822"/>
                  </a:lnTo>
                  <a:lnTo>
                    <a:pt x="241306" y="2128838"/>
                  </a:lnTo>
                  <a:lnTo>
                    <a:pt x="237733" y="2126853"/>
                  </a:lnTo>
                  <a:lnTo>
                    <a:pt x="233763" y="2124472"/>
                  </a:lnTo>
                  <a:lnTo>
                    <a:pt x="230588" y="2122091"/>
                  </a:lnTo>
                  <a:lnTo>
                    <a:pt x="227015" y="2119313"/>
                  </a:lnTo>
                  <a:lnTo>
                    <a:pt x="224236" y="2116138"/>
                  </a:lnTo>
                  <a:lnTo>
                    <a:pt x="222251" y="2112566"/>
                  </a:lnTo>
                  <a:lnTo>
                    <a:pt x="219870" y="2108994"/>
                  </a:lnTo>
                  <a:lnTo>
                    <a:pt x="218282" y="2105819"/>
                  </a:lnTo>
                  <a:lnTo>
                    <a:pt x="217091" y="2101850"/>
                  </a:lnTo>
                  <a:lnTo>
                    <a:pt x="216297" y="2098278"/>
                  </a:lnTo>
                  <a:lnTo>
                    <a:pt x="215900" y="2093913"/>
                  </a:lnTo>
                  <a:lnTo>
                    <a:pt x="216297" y="2089944"/>
                  </a:lnTo>
                  <a:lnTo>
                    <a:pt x="217091" y="2085975"/>
                  </a:lnTo>
                  <a:lnTo>
                    <a:pt x="218282" y="2082403"/>
                  </a:lnTo>
                  <a:lnTo>
                    <a:pt x="219870" y="2078435"/>
                  </a:lnTo>
                  <a:lnTo>
                    <a:pt x="222251" y="2074863"/>
                  </a:lnTo>
                  <a:lnTo>
                    <a:pt x="224236" y="2071688"/>
                  </a:lnTo>
                  <a:lnTo>
                    <a:pt x="227015" y="2068910"/>
                  </a:lnTo>
                  <a:lnTo>
                    <a:pt x="230588" y="2066131"/>
                  </a:lnTo>
                  <a:lnTo>
                    <a:pt x="233763" y="2063353"/>
                  </a:lnTo>
                  <a:lnTo>
                    <a:pt x="237733" y="2061369"/>
                  </a:lnTo>
                  <a:lnTo>
                    <a:pt x="241306" y="2058988"/>
                  </a:lnTo>
                  <a:lnTo>
                    <a:pt x="246069" y="2057400"/>
                  </a:lnTo>
                  <a:lnTo>
                    <a:pt x="250436" y="2056210"/>
                  </a:lnTo>
                  <a:lnTo>
                    <a:pt x="254802" y="2055019"/>
                  </a:lnTo>
                  <a:lnTo>
                    <a:pt x="259566" y="2054622"/>
                  </a:lnTo>
                  <a:lnTo>
                    <a:pt x="264726" y="2054225"/>
                  </a:lnTo>
                  <a:close/>
                  <a:moveTo>
                    <a:pt x="259566" y="1952625"/>
                  </a:moveTo>
                  <a:lnTo>
                    <a:pt x="264726" y="1952625"/>
                  </a:lnTo>
                  <a:lnTo>
                    <a:pt x="1954996" y="1952625"/>
                  </a:lnTo>
                  <a:lnTo>
                    <a:pt x="1960156" y="1952625"/>
                  </a:lnTo>
                  <a:lnTo>
                    <a:pt x="1964920" y="1953423"/>
                  </a:lnTo>
                  <a:lnTo>
                    <a:pt x="1969286" y="1954220"/>
                  </a:lnTo>
                  <a:lnTo>
                    <a:pt x="1973653" y="1955417"/>
                  </a:lnTo>
                  <a:lnTo>
                    <a:pt x="1978019" y="1957411"/>
                  </a:lnTo>
                  <a:lnTo>
                    <a:pt x="1981989" y="1959007"/>
                  </a:lnTo>
                  <a:lnTo>
                    <a:pt x="1985959" y="1961799"/>
                  </a:lnTo>
                  <a:lnTo>
                    <a:pt x="1989134" y="1963793"/>
                  </a:lnTo>
                  <a:lnTo>
                    <a:pt x="1992310" y="1966984"/>
                  </a:lnTo>
                  <a:lnTo>
                    <a:pt x="1995089" y="1970175"/>
                  </a:lnTo>
                  <a:lnTo>
                    <a:pt x="1997470" y="1973366"/>
                  </a:lnTo>
                  <a:lnTo>
                    <a:pt x="1999455" y="1976956"/>
                  </a:lnTo>
                  <a:lnTo>
                    <a:pt x="2001440" y="1980147"/>
                  </a:lnTo>
                  <a:lnTo>
                    <a:pt x="2002631" y="1984136"/>
                  </a:lnTo>
                  <a:lnTo>
                    <a:pt x="2003028" y="1988124"/>
                  </a:lnTo>
                  <a:lnTo>
                    <a:pt x="2003425" y="1992113"/>
                  </a:lnTo>
                  <a:lnTo>
                    <a:pt x="2003028" y="1996501"/>
                  </a:lnTo>
                  <a:lnTo>
                    <a:pt x="2002631" y="2000489"/>
                  </a:lnTo>
                  <a:lnTo>
                    <a:pt x="2001440" y="2004079"/>
                  </a:lnTo>
                  <a:lnTo>
                    <a:pt x="1999455" y="2007669"/>
                  </a:lnTo>
                  <a:lnTo>
                    <a:pt x="1997470" y="2011259"/>
                  </a:lnTo>
                  <a:lnTo>
                    <a:pt x="1995089" y="2014848"/>
                  </a:lnTo>
                  <a:lnTo>
                    <a:pt x="1992310" y="2017641"/>
                  </a:lnTo>
                  <a:lnTo>
                    <a:pt x="1989134" y="2020433"/>
                  </a:lnTo>
                  <a:lnTo>
                    <a:pt x="1985959" y="2023225"/>
                  </a:lnTo>
                  <a:lnTo>
                    <a:pt x="1981989" y="2025219"/>
                  </a:lnTo>
                  <a:lnTo>
                    <a:pt x="1978019" y="2027612"/>
                  </a:lnTo>
                  <a:lnTo>
                    <a:pt x="1973653" y="2028809"/>
                  </a:lnTo>
                  <a:lnTo>
                    <a:pt x="1969286" y="2030006"/>
                  </a:lnTo>
                  <a:lnTo>
                    <a:pt x="1964920" y="2031601"/>
                  </a:lnTo>
                  <a:lnTo>
                    <a:pt x="1960156" y="2032000"/>
                  </a:lnTo>
                  <a:lnTo>
                    <a:pt x="1954996" y="2032000"/>
                  </a:lnTo>
                  <a:lnTo>
                    <a:pt x="264726" y="2032000"/>
                  </a:lnTo>
                  <a:lnTo>
                    <a:pt x="259566" y="2032000"/>
                  </a:lnTo>
                  <a:lnTo>
                    <a:pt x="254802" y="2031601"/>
                  </a:lnTo>
                  <a:lnTo>
                    <a:pt x="250436" y="2030006"/>
                  </a:lnTo>
                  <a:lnTo>
                    <a:pt x="246069" y="2028809"/>
                  </a:lnTo>
                  <a:lnTo>
                    <a:pt x="241306" y="2027612"/>
                  </a:lnTo>
                  <a:lnTo>
                    <a:pt x="237733" y="2025219"/>
                  </a:lnTo>
                  <a:lnTo>
                    <a:pt x="233763" y="2023225"/>
                  </a:lnTo>
                  <a:lnTo>
                    <a:pt x="230588" y="2020433"/>
                  </a:lnTo>
                  <a:lnTo>
                    <a:pt x="227015" y="2017641"/>
                  </a:lnTo>
                  <a:lnTo>
                    <a:pt x="224236" y="2014848"/>
                  </a:lnTo>
                  <a:lnTo>
                    <a:pt x="222251" y="2011259"/>
                  </a:lnTo>
                  <a:lnTo>
                    <a:pt x="219870" y="2007669"/>
                  </a:lnTo>
                  <a:lnTo>
                    <a:pt x="218282" y="2004079"/>
                  </a:lnTo>
                  <a:lnTo>
                    <a:pt x="217091" y="2000489"/>
                  </a:lnTo>
                  <a:lnTo>
                    <a:pt x="216297" y="1996501"/>
                  </a:lnTo>
                  <a:lnTo>
                    <a:pt x="215900" y="1992113"/>
                  </a:lnTo>
                  <a:lnTo>
                    <a:pt x="216297" y="1988124"/>
                  </a:lnTo>
                  <a:lnTo>
                    <a:pt x="217091" y="1984136"/>
                  </a:lnTo>
                  <a:lnTo>
                    <a:pt x="218282" y="1980147"/>
                  </a:lnTo>
                  <a:lnTo>
                    <a:pt x="219870" y="1976956"/>
                  </a:lnTo>
                  <a:lnTo>
                    <a:pt x="222251" y="1973366"/>
                  </a:lnTo>
                  <a:lnTo>
                    <a:pt x="224236" y="1970175"/>
                  </a:lnTo>
                  <a:lnTo>
                    <a:pt x="227015" y="1966984"/>
                  </a:lnTo>
                  <a:lnTo>
                    <a:pt x="230588" y="1963793"/>
                  </a:lnTo>
                  <a:lnTo>
                    <a:pt x="233763" y="1961799"/>
                  </a:lnTo>
                  <a:lnTo>
                    <a:pt x="237733" y="1959007"/>
                  </a:lnTo>
                  <a:lnTo>
                    <a:pt x="241306" y="1957411"/>
                  </a:lnTo>
                  <a:lnTo>
                    <a:pt x="246069" y="1955417"/>
                  </a:lnTo>
                  <a:lnTo>
                    <a:pt x="250436" y="1954220"/>
                  </a:lnTo>
                  <a:lnTo>
                    <a:pt x="254802" y="1953423"/>
                  </a:lnTo>
                  <a:lnTo>
                    <a:pt x="259566" y="1952625"/>
                  </a:lnTo>
                  <a:close/>
                  <a:moveTo>
                    <a:pt x="259566" y="1851025"/>
                  </a:moveTo>
                  <a:lnTo>
                    <a:pt x="264726" y="1851025"/>
                  </a:lnTo>
                  <a:lnTo>
                    <a:pt x="1954996" y="1851025"/>
                  </a:lnTo>
                  <a:lnTo>
                    <a:pt x="1960156" y="1851025"/>
                  </a:lnTo>
                  <a:lnTo>
                    <a:pt x="1964920" y="1851823"/>
                  </a:lnTo>
                  <a:lnTo>
                    <a:pt x="1969286" y="1853019"/>
                  </a:lnTo>
                  <a:lnTo>
                    <a:pt x="1973653" y="1854216"/>
                  </a:lnTo>
                  <a:lnTo>
                    <a:pt x="1978019" y="1855811"/>
                  </a:lnTo>
                  <a:lnTo>
                    <a:pt x="1981989" y="1857806"/>
                  </a:lnTo>
                  <a:lnTo>
                    <a:pt x="1985959" y="1860199"/>
                  </a:lnTo>
                  <a:lnTo>
                    <a:pt x="1989134" y="1862592"/>
                  </a:lnTo>
                  <a:lnTo>
                    <a:pt x="1992310" y="1865783"/>
                  </a:lnTo>
                  <a:lnTo>
                    <a:pt x="1995089" y="1868575"/>
                  </a:lnTo>
                  <a:lnTo>
                    <a:pt x="1997470" y="1871766"/>
                  </a:lnTo>
                  <a:lnTo>
                    <a:pt x="1999455" y="1875356"/>
                  </a:lnTo>
                  <a:lnTo>
                    <a:pt x="2001440" y="1878946"/>
                  </a:lnTo>
                  <a:lnTo>
                    <a:pt x="2002631" y="1882934"/>
                  </a:lnTo>
                  <a:lnTo>
                    <a:pt x="2003028" y="1886923"/>
                  </a:lnTo>
                  <a:lnTo>
                    <a:pt x="2003425" y="1890912"/>
                  </a:lnTo>
                  <a:lnTo>
                    <a:pt x="2003028" y="1895299"/>
                  </a:lnTo>
                  <a:lnTo>
                    <a:pt x="2002631" y="1898889"/>
                  </a:lnTo>
                  <a:lnTo>
                    <a:pt x="2001440" y="1902878"/>
                  </a:lnTo>
                  <a:lnTo>
                    <a:pt x="1999455" y="1906069"/>
                  </a:lnTo>
                  <a:lnTo>
                    <a:pt x="1997470" y="1909659"/>
                  </a:lnTo>
                  <a:lnTo>
                    <a:pt x="1995089" y="1913248"/>
                  </a:lnTo>
                  <a:lnTo>
                    <a:pt x="1992310" y="1916439"/>
                  </a:lnTo>
                  <a:lnTo>
                    <a:pt x="1989134" y="1918833"/>
                  </a:lnTo>
                  <a:lnTo>
                    <a:pt x="1985959" y="1921625"/>
                  </a:lnTo>
                  <a:lnTo>
                    <a:pt x="1981989" y="1924018"/>
                  </a:lnTo>
                  <a:lnTo>
                    <a:pt x="1978019" y="1926012"/>
                  </a:lnTo>
                  <a:lnTo>
                    <a:pt x="1973653" y="1927209"/>
                  </a:lnTo>
                  <a:lnTo>
                    <a:pt x="1969286" y="1928804"/>
                  </a:lnTo>
                  <a:lnTo>
                    <a:pt x="1964920" y="1930001"/>
                  </a:lnTo>
                  <a:lnTo>
                    <a:pt x="1960156" y="1930400"/>
                  </a:lnTo>
                  <a:lnTo>
                    <a:pt x="1954996" y="1930400"/>
                  </a:lnTo>
                  <a:lnTo>
                    <a:pt x="264726" y="1930400"/>
                  </a:lnTo>
                  <a:lnTo>
                    <a:pt x="259566" y="1930400"/>
                  </a:lnTo>
                  <a:lnTo>
                    <a:pt x="254802" y="1930001"/>
                  </a:lnTo>
                  <a:lnTo>
                    <a:pt x="250436" y="1928804"/>
                  </a:lnTo>
                  <a:lnTo>
                    <a:pt x="246069" y="1927209"/>
                  </a:lnTo>
                  <a:lnTo>
                    <a:pt x="241306" y="1926012"/>
                  </a:lnTo>
                  <a:lnTo>
                    <a:pt x="237733" y="1924018"/>
                  </a:lnTo>
                  <a:lnTo>
                    <a:pt x="233763" y="1921625"/>
                  </a:lnTo>
                  <a:lnTo>
                    <a:pt x="230588" y="1918833"/>
                  </a:lnTo>
                  <a:lnTo>
                    <a:pt x="227015" y="1916439"/>
                  </a:lnTo>
                  <a:lnTo>
                    <a:pt x="224236" y="1913248"/>
                  </a:lnTo>
                  <a:lnTo>
                    <a:pt x="222251" y="1909659"/>
                  </a:lnTo>
                  <a:lnTo>
                    <a:pt x="219870" y="1906069"/>
                  </a:lnTo>
                  <a:lnTo>
                    <a:pt x="218282" y="1902878"/>
                  </a:lnTo>
                  <a:lnTo>
                    <a:pt x="217091" y="1898889"/>
                  </a:lnTo>
                  <a:lnTo>
                    <a:pt x="216297" y="1895299"/>
                  </a:lnTo>
                  <a:lnTo>
                    <a:pt x="215900" y="1890912"/>
                  </a:lnTo>
                  <a:lnTo>
                    <a:pt x="216297" y="1886923"/>
                  </a:lnTo>
                  <a:lnTo>
                    <a:pt x="217091" y="1882934"/>
                  </a:lnTo>
                  <a:lnTo>
                    <a:pt x="218282" y="1878946"/>
                  </a:lnTo>
                  <a:lnTo>
                    <a:pt x="219870" y="1875356"/>
                  </a:lnTo>
                  <a:lnTo>
                    <a:pt x="222251" y="1871766"/>
                  </a:lnTo>
                  <a:lnTo>
                    <a:pt x="224236" y="1868575"/>
                  </a:lnTo>
                  <a:lnTo>
                    <a:pt x="227015" y="1865783"/>
                  </a:lnTo>
                  <a:lnTo>
                    <a:pt x="230588" y="1862592"/>
                  </a:lnTo>
                  <a:lnTo>
                    <a:pt x="233763" y="1860199"/>
                  </a:lnTo>
                  <a:lnTo>
                    <a:pt x="237733" y="1857806"/>
                  </a:lnTo>
                  <a:lnTo>
                    <a:pt x="241306" y="1855811"/>
                  </a:lnTo>
                  <a:lnTo>
                    <a:pt x="246069" y="1854216"/>
                  </a:lnTo>
                  <a:lnTo>
                    <a:pt x="250436" y="1853019"/>
                  </a:lnTo>
                  <a:lnTo>
                    <a:pt x="254802" y="1851823"/>
                  </a:lnTo>
                  <a:lnTo>
                    <a:pt x="259566" y="1851025"/>
                  </a:lnTo>
                  <a:close/>
                  <a:moveTo>
                    <a:pt x="558571" y="627063"/>
                  </a:moveTo>
                  <a:lnTo>
                    <a:pt x="563363" y="627063"/>
                  </a:lnTo>
                  <a:lnTo>
                    <a:pt x="568555" y="627063"/>
                  </a:lnTo>
                  <a:lnTo>
                    <a:pt x="573348" y="627461"/>
                  </a:lnTo>
                  <a:lnTo>
                    <a:pt x="578140" y="627858"/>
                  </a:lnTo>
                  <a:lnTo>
                    <a:pt x="582932" y="629449"/>
                  </a:lnTo>
                  <a:lnTo>
                    <a:pt x="591719" y="631835"/>
                  </a:lnTo>
                  <a:lnTo>
                    <a:pt x="600505" y="635413"/>
                  </a:lnTo>
                  <a:lnTo>
                    <a:pt x="608892" y="639787"/>
                  </a:lnTo>
                  <a:lnTo>
                    <a:pt x="616879" y="645354"/>
                  </a:lnTo>
                  <a:lnTo>
                    <a:pt x="624068" y="651318"/>
                  </a:lnTo>
                  <a:lnTo>
                    <a:pt x="631256" y="658475"/>
                  </a:lnTo>
                  <a:lnTo>
                    <a:pt x="637247" y="666030"/>
                  </a:lnTo>
                  <a:lnTo>
                    <a:pt x="642439" y="673584"/>
                  </a:lnTo>
                  <a:lnTo>
                    <a:pt x="647631" y="682730"/>
                  </a:lnTo>
                  <a:lnTo>
                    <a:pt x="651624" y="692272"/>
                  </a:lnTo>
                  <a:lnTo>
                    <a:pt x="654420" y="701815"/>
                  </a:lnTo>
                  <a:lnTo>
                    <a:pt x="656816" y="712153"/>
                  </a:lnTo>
                  <a:lnTo>
                    <a:pt x="658414" y="722491"/>
                  </a:lnTo>
                  <a:lnTo>
                    <a:pt x="658813" y="733625"/>
                  </a:lnTo>
                  <a:lnTo>
                    <a:pt x="658414" y="743962"/>
                  </a:lnTo>
                  <a:lnTo>
                    <a:pt x="656816" y="754698"/>
                  </a:lnTo>
                  <a:lnTo>
                    <a:pt x="654420" y="765036"/>
                  </a:lnTo>
                  <a:lnTo>
                    <a:pt x="651624" y="774976"/>
                  </a:lnTo>
                  <a:lnTo>
                    <a:pt x="647631" y="784122"/>
                  </a:lnTo>
                  <a:lnTo>
                    <a:pt x="642439" y="792869"/>
                  </a:lnTo>
                  <a:lnTo>
                    <a:pt x="637247" y="801219"/>
                  </a:lnTo>
                  <a:lnTo>
                    <a:pt x="631256" y="808774"/>
                  </a:lnTo>
                  <a:lnTo>
                    <a:pt x="624068" y="815533"/>
                  </a:lnTo>
                  <a:lnTo>
                    <a:pt x="616879" y="821498"/>
                  </a:lnTo>
                  <a:lnTo>
                    <a:pt x="608892" y="826667"/>
                  </a:lnTo>
                  <a:lnTo>
                    <a:pt x="600505" y="831438"/>
                  </a:lnTo>
                  <a:lnTo>
                    <a:pt x="591719" y="835017"/>
                  </a:lnTo>
                  <a:lnTo>
                    <a:pt x="582932" y="837800"/>
                  </a:lnTo>
                  <a:lnTo>
                    <a:pt x="578140" y="838595"/>
                  </a:lnTo>
                  <a:lnTo>
                    <a:pt x="573348" y="838993"/>
                  </a:lnTo>
                  <a:lnTo>
                    <a:pt x="568555" y="839390"/>
                  </a:lnTo>
                  <a:lnTo>
                    <a:pt x="563363" y="839788"/>
                  </a:lnTo>
                  <a:lnTo>
                    <a:pt x="558571" y="839390"/>
                  </a:lnTo>
                  <a:lnTo>
                    <a:pt x="553778" y="838993"/>
                  </a:lnTo>
                  <a:lnTo>
                    <a:pt x="548986" y="838595"/>
                  </a:lnTo>
                  <a:lnTo>
                    <a:pt x="544593" y="837800"/>
                  </a:lnTo>
                  <a:lnTo>
                    <a:pt x="535407" y="835017"/>
                  </a:lnTo>
                  <a:lnTo>
                    <a:pt x="526621" y="831438"/>
                  </a:lnTo>
                  <a:lnTo>
                    <a:pt x="518234" y="826667"/>
                  </a:lnTo>
                  <a:lnTo>
                    <a:pt x="510646" y="821498"/>
                  </a:lnTo>
                  <a:lnTo>
                    <a:pt x="503058" y="815533"/>
                  </a:lnTo>
                  <a:lnTo>
                    <a:pt x="496269" y="808774"/>
                  </a:lnTo>
                  <a:lnTo>
                    <a:pt x="492126" y="803549"/>
                  </a:lnTo>
                  <a:lnTo>
                    <a:pt x="492126" y="1749822"/>
                  </a:lnTo>
                  <a:lnTo>
                    <a:pt x="491728" y="1754982"/>
                  </a:lnTo>
                  <a:lnTo>
                    <a:pt x="491331" y="1760141"/>
                  </a:lnTo>
                  <a:lnTo>
                    <a:pt x="490138" y="1764904"/>
                  </a:lnTo>
                  <a:lnTo>
                    <a:pt x="488548" y="1769666"/>
                  </a:lnTo>
                  <a:lnTo>
                    <a:pt x="486957" y="1774825"/>
                  </a:lnTo>
                  <a:lnTo>
                    <a:pt x="484174" y="1778794"/>
                  </a:lnTo>
                  <a:lnTo>
                    <a:pt x="482186" y="1783160"/>
                  </a:lnTo>
                  <a:lnTo>
                    <a:pt x="479006" y="1786732"/>
                  </a:lnTo>
                  <a:lnTo>
                    <a:pt x="475825" y="1789907"/>
                  </a:lnTo>
                  <a:lnTo>
                    <a:pt x="472246" y="1793082"/>
                  </a:lnTo>
                  <a:lnTo>
                    <a:pt x="468271" y="1795860"/>
                  </a:lnTo>
                  <a:lnTo>
                    <a:pt x="464295" y="1797844"/>
                  </a:lnTo>
                  <a:lnTo>
                    <a:pt x="460716" y="1799828"/>
                  </a:lnTo>
                  <a:lnTo>
                    <a:pt x="455945" y="1801019"/>
                  </a:lnTo>
                  <a:lnTo>
                    <a:pt x="451572" y="1801416"/>
                  </a:lnTo>
                  <a:lnTo>
                    <a:pt x="446801" y="1801813"/>
                  </a:lnTo>
                  <a:lnTo>
                    <a:pt x="316391" y="1801813"/>
                  </a:lnTo>
                  <a:lnTo>
                    <a:pt x="312017" y="1801416"/>
                  </a:lnTo>
                  <a:lnTo>
                    <a:pt x="307644" y="1801019"/>
                  </a:lnTo>
                  <a:lnTo>
                    <a:pt x="303270" y="1799828"/>
                  </a:lnTo>
                  <a:lnTo>
                    <a:pt x="298499" y="1797844"/>
                  </a:lnTo>
                  <a:lnTo>
                    <a:pt x="294921" y="1795860"/>
                  </a:lnTo>
                  <a:lnTo>
                    <a:pt x="291343" y="1793082"/>
                  </a:lnTo>
                  <a:lnTo>
                    <a:pt x="287764" y="1789907"/>
                  </a:lnTo>
                  <a:lnTo>
                    <a:pt x="284584" y="1786732"/>
                  </a:lnTo>
                  <a:lnTo>
                    <a:pt x="281403" y="1783160"/>
                  </a:lnTo>
                  <a:lnTo>
                    <a:pt x="279017" y="1778794"/>
                  </a:lnTo>
                  <a:lnTo>
                    <a:pt x="276632" y="1774825"/>
                  </a:lnTo>
                  <a:lnTo>
                    <a:pt x="275041" y="1769666"/>
                  </a:lnTo>
                  <a:lnTo>
                    <a:pt x="273053" y="1764904"/>
                  </a:lnTo>
                  <a:lnTo>
                    <a:pt x="272258" y="1760141"/>
                  </a:lnTo>
                  <a:lnTo>
                    <a:pt x="271463" y="1754982"/>
                  </a:lnTo>
                  <a:lnTo>
                    <a:pt x="271463" y="1749822"/>
                  </a:lnTo>
                  <a:lnTo>
                    <a:pt x="271463" y="803989"/>
                  </a:lnTo>
                  <a:lnTo>
                    <a:pt x="267660" y="808774"/>
                  </a:lnTo>
                  <a:lnTo>
                    <a:pt x="260857" y="815533"/>
                  </a:lnTo>
                  <a:lnTo>
                    <a:pt x="253253" y="821498"/>
                  </a:lnTo>
                  <a:lnTo>
                    <a:pt x="245249" y="826667"/>
                  </a:lnTo>
                  <a:lnTo>
                    <a:pt x="237645" y="831438"/>
                  </a:lnTo>
                  <a:lnTo>
                    <a:pt x="228440" y="835017"/>
                  </a:lnTo>
                  <a:lnTo>
                    <a:pt x="219235" y="837800"/>
                  </a:lnTo>
                  <a:lnTo>
                    <a:pt x="214433" y="838595"/>
                  </a:lnTo>
                  <a:lnTo>
                    <a:pt x="210030" y="838993"/>
                  </a:lnTo>
                  <a:lnTo>
                    <a:pt x="205228" y="839390"/>
                  </a:lnTo>
                  <a:lnTo>
                    <a:pt x="200425" y="839788"/>
                  </a:lnTo>
                  <a:lnTo>
                    <a:pt x="195222" y="839390"/>
                  </a:lnTo>
                  <a:lnTo>
                    <a:pt x="190420" y="838993"/>
                  </a:lnTo>
                  <a:lnTo>
                    <a:pt x="185617" y="838595"/>
                  </a:lnTo>
                  <a:lnTo>
                    <a:pt x="180815" y="837800"/>
                  </a:lnTo>
                  <a:lnTo>
                    <a:pt x="171610" y="835017"/>
                  </a:lnTo>
                  <a:lnTo>
                    <a:pt x="163206" y="831438"/>
                  </a:lnTo>
                  <a:lnTo>
                    <a:pt x="154801" y="826667"/>
                  </a:lnTo>
                  <a:lnTo>
                    <a:pt x="146797" y="821498"/>
                  </a:lnTo>
                  <a:lnTo>
                    <a:pt x="139193" y="815533"/>
                  </a:lnTo>
                  <a:lnTo>
                    <a:pt x="132389" y="808774"/>
                  </a:lnTo>
                  <a:lnTo>
                    <a:pt x="126386" y="801219"/>
                  </a:lnTo>
                  <a:lnTo>
                    <a:pt x="121184" y="792869"/>
                  </a:lnTo>
                  <a:lnTo>
                    <a:pt x="115981" y="784122"/>
                  </a:lnTo>
                  <a:lnTo>
                    <a:pt x="112379" y="774976"/>
                  </a:lnTo>
                  <a:lnTo>
                    <a:pt x="109177" y="765036"/>
                  </a:lnTo>
                  <a:lnTo>
                    <a:pt x="106376" y="754698"/>
                  </a:lnTo>
                  <a:lnTo>
                    <a:pt x="105175" y="743962"/>
                  </a:lnTo>
                  <a:lnTo>
                    <a:pt x="104775" y="733625"/>
                  </a:lnTo>
                  <a:lnTo>
                    <a:pt x="105175" y="722491"/>
                  </a:lnTo>
                  <a:lnTo>
                    <a:pt x="106376" y="712153"/>
                  </a:lnTo>
                  <a:lnTo>
                    <a:pt x="109177" y="701815"/>
                  </a:lnTo>
                  <a:lnTo>
                    <a:pt x="112379" y="692273"/>
                  </a:lnTo>
                  <a:lnTo>
                    <a:pt x="115981" y="682730"/>
                  </a:lnTo>
                  <a:lnTo>
                    <a:pt x="121184" y="673585"/>
                  </a:lnTo>
                  <a:lnTo>
                    <a:pt x="126386" y="666030"/>
                  </a:lnTo>
                  <a:lnTo>
                    <a:pt x="132389" y="658475"/>
                  </a:lnTo>
                  <a:lnTo>
                    <a:pt x="139193" y="651318"/>
                  </a:lnTo>
                  <a:lnTo>
                    <a:pt x="146797" y="645354"/>
                  </a:lnTo>
                  <a:lnTo>
                    <a:pt x="154801" y="639787"/>
                  </a:lnTo>
                  <a:lnTo>
                    <a:pt x="163206" y="635413"/>
                  </a:lnTo>
                  <a:lnTo>
                    <a:pt x="171610" y="631835"/>
                  </a:lnTo>
                  <a:lnTo>
                    <a:pt x="180815" y="629449"/>
                  </a:lnTo>
                  <a:lnTo>
                    <a:pt x="185617" y="627859"/>
                  </a:lnTo>
                  <a:lnTo>
                    <a:pt x="190420" y="627461"/>
                  </a:lnTo>
                  <a:lnTo>
                    <a:pt x="195222" y="627063"/>
                  </a:lnTo>
                  <a:lnTo>
                    <a:pt x="197222" y="627063"/>
                  </a:lnTo>
                  <a:lnTo>
                    <a:pt x="200394" y="627063"/>
                  </a:lnTo>
                  <a:lnTo>
                    <a:pt x="200425" y="627063"/>
                  </a:lnTo>
                  <a:lnTo>
                    <a:pt x="205228" y="627063"/>
                  </a:lnTo>
                  <a:lnTo>
                    <a:pt x="558570" y="627063"/>
                  </a:lnTo>
                  <a:lnTo>
                    <a:pt x="558571" y="627063"/>
                  </a:lnTo>
                  <a:close/>
                  <a:moveTo>
                    <a:pt x="922944" y="627063"/>
                  </a:moveTo>
                  <a:lnTo>
                    <a:pt x="927696" y="627063"/>
                  </a:lnTo>
                  <a:lnTo>
                    <a:pt x="932449" y="627063"/>
                  </a:lnTo>
                  <a:lnTo>
                    <a:pt x="932450" y="627063"/>
                  </a:lnTo>
                  <a:lnTo>
                    <a:pt x="1286688" y="627063"/>
                  </a:lnTo>
                  <a:lnTo>
                    <a:pt x="1286689" y="627063"/>
                  </a:lnTo>
                  <a:lnTo>
                    <a:pt x="1291432" y="627063"/>
                  </a:lnTo>
                  <a:lnTo>
                    <a:pt x="1296174" y="627063"/>
                  </a:lnTo>
                  <a:lnTo>
                    <a:pt x="1300917" y="627461"/>
                  </a:lnTo>
                  <a:lnTo>
                    <a:pt x="1306054" y="627858"/>
                  </a:lnTo>
                  <a:lnTo>
                    <a:pt x="1310402" y="629449"/>
                  </a:lnTo>
                  <a:lnTo>
                    <a:pt x="1319492" y="631835"/>
                  </a:lnTo>
                  <a:lnTo>
                    <a:pt x="1328187" y="635413"/>
                  </a:lnTo>
                  <a:lnTo>
                    <a:pt x="1336486" y="639787"/>
                  </a:lnTo>
                  <a:lnTo>
                    <a:pt x="1343995" y="645353"/>
                  </a:lnTo>
                  <a:lnTo>
                    <a:pt x="1351504" y="651318"/>
                  </a:lnTo>
                  <a:lnTo>
                    <a:pt x="1357828" y="658475"/>
                  </a:lnTo>
                  <a:lnTo>
                    <a:pt x="1364151" y="666030"/>
                  </a:lnTo>
                  <a:lnTo>
                    <a:pt x="1369684" y="673584"/>
                  </a:lnTo>
                  <a:lnTo>
                    <a:pt x="1374427" y="682729"/>
                  </a:lnTo>
                  <a:lnTo>
                    <a:pt x="1378379" y="692272"/>
                  </a:lnTo>
                  <a:lnTo>
                    <a:pt x="1381541" y="701815"/>
                  </a:lnTo>
                  <a:lnTo>
                    <a:pt x="1383912" y="712153"/>
                  </a:lnTo>
                  <a:lnTo>
                    <a:pt x="1385493" y="722491"/>
                  </a:lnTo>
                  <a:lnTo>
                    <a:pt x="1385888" y="733624"/>
                  </a:lnTo>
                  <a:lnTo>
                    <a:pt x="1385493" y="743962"/>
                  </a:lnTo>
                  <a:lnTo>
                    <a:pt x="1383912" y="754698"/>
                  </a:lnTo>
                  <a:lnTo>
                    <a:pt x="1381541" y="765036"/>
                  </a:lnTo>
                  <a:lnTo>
                    <a:pt x="1378379" y="774976"/>
                  </a:lnTo>
                  <a:lnTo>
                    <a:pt x="1374427" y="784122"/>
                  </a:lnTo>
                  <a:lnTo>
                    <a:pt x="1369684" y="792869"/>
                  </a:lnTo>
                  <a:lnTo>
                    <a:pt x="1364151" y="801219"/>
                  </a:lnTo>
                  <a:lnTo>
                    <a:pt x="1357828" y="808774"/>
                  </a:lnTo>
                  <a:lnTo>
                    <a:pt x="1351504" y="815533"/>
                  </a:lnTo>
                  <a:lnTo>
                    <a:pt x="1343995" y="821498"/>
                  </a:lnTo>
                  <a:lnTo>
                    <a:pt x="1336486" y="826667"/>
                  </a:lnTo>
                  <a:lnTo>
                    <a:pt x="1328187" y="831438"/>
                  </a:lnTo>
                  <a:lnTo>
                    <a:pt x="1319492" y="835017"/>
                  </a:lnTo>
                  <a:lnTo>
                    <a:pt x="1310402" y="837800"/>
                  </a:lnTo>
                  <a:lnTo>
                    <a:pt x="1306054" y="838595"/>
                  </a:lnTo>
                  <a:lnTo>
                    <a:pt x="1300917" y="838993"/>
                  </a:lnTo>
                  <a:lnTo>
                    <a:pt x="1296174" y="839390"/>
                  </a:lnTo>
                  <a:lnTo>
                    <a:pt x="1291432" y="839788"/>
                  </a:lnTo>
                  <a:lnTo>
                    <a:pt x="1286689" y="839390"/>
                  </a:lnTo>
                  <a:lnTo>
                    <a:pt x="1281946" y="838993"/>
                  </a:lnTo>
                  <a:lnTo>
                    <a:pt x="1277204" y="838595"/>
                  </a:lnTo>
                  <a:lnTo>
                    <a:pt x="1272066" y="837800"/>
                  </a:lnTo>
                  <a:lnTo>
                    <a:pt x="1263371" y="835017"/>
                  </a:lnTo>
                  <a:lnTo>
                    <a:pt x="1254676" y="831438"/>
                  </a:lnTo>
                  <a:lnTo>
                    <a:pt x="1246377" y="826667"/>
                  </a:lnTo>
                  <a:lnTo>
                    <a:pt x="1238473" y="821498"/>
                  </a:lnTo>
                  <a:lnTo>
                    <a:pt x="1231754" y="815533"/>
                  </a:lnTo>
                  <a:lnTo>
                    <a:pt x="1224640" y="808774"/>
                  </a:lnTo>
                  <a:lnTo>
                    <a:pt x="1219201" y="802275"/>
                  </a:lnTo>
                  <a:lnTo>
                    <a:pt x="1219201" y="1749822"/>
                  </a:lnTo>
                  <a:lnTo>
                    <a:pt x="1218804" y="1754982"/>
                  </a:lnTo>
                  <a:lnTo>
                    <a:pt x="1218407" y="1760141"/>
                  </a:lnTo>
                  <a:lnTo>
                    <a:pt x="1216820" y="1764904"/>
                  </a:lnTo>
                  <a:lnTo>
                    <a:pt x="1215629" y="1769666"/>
                  </a:lnTo>
                  <a:lnTo>
                    <a:pt x="1213248" y="1774825"/>
                  </a:lnTo>
                  <a:lnTo>
                    <a:pt x="1211263" y="1778794"/>
                  </a:lnTo>
                  <a:lnTo>
                    <a:pt x="1208485" y="1783160"/>
                  </a:lnTo>
                  <a:lnTo>
                    <a:pt x="1206104" y="1786732"/>
                  </a:lnTo>
                  <a:lnTo>
                    <a:pt x="1202532" y="1789907"/>
                  </a:lnTo>
                  <a:lnTo>
                    <a:pt x="1198960" y="1793082"/>
                  </a:lnTo>
                  <a:lnTo>
                    <a:pt x="1195388" y="1795860"/>
                  </a:lnTo>
                  <a:lnTo>
                    <a:pt x="1191420" y="1797844"/>
                  </a:lnTo>
                  <a:lnTo>
                    <a:pt x="1187451" y="1799828"/>
                  </a:lnTo>
                  <a:lnTo>
                    <a:pt x="1183085" y="1801019"/>
                  </a:lnTo>
                  <a:lnTo>
                    <a:pt x="1178720" y="1801416"/>
                  </a:lnTo>
                  <a:lnTo>
                    <a:pt x="1173957" y="1801813"/>
                  </a:lnTo>
                  <a:lnTo>
                    <a:pt x="1043385" y="1801813"/>
                  </a:lnTo>
                  <a:lnTo>
                    <a:pt x="1038622" y="1801416"/>
                  </a:lnTo>
                  <a:lnTo>
                    <a:pt x="1034257" y="1801019"/>
                  </a:lnTo>
                  <a:lnTo>
                    <a:pt x="1030288" y="1799828"/>
                  </a:lnTo>
                  <a:lnTo>
                    <a:pt x="1025922" y="1797844"/>
                  </a:lnTo>
                  <a:lnTo>
                    <a:pt x="1021954" y="1795860"/>
                  </a:lnTo>
                  <a:lnTo>
                    <a:pt x="1018382" y="1793082"/>
                  </a:lnTo>
                  <a:lnTo>
                    <a:pt x="1015207" y="1789907"/>
                  </a:lnTo>
                  <a:lnTo>
                    <a:pt x="1012032" y="1786732"/>
                  </a:lnTo>
                  <a:lnTo>
                    <a:pt x="1008857" y="1783160"/>
                  </a:lnTo>
                  <a:lnTo>
                    <a:pt x="1006079" y="1778794"/>
                  </a:lnTo>
                  <a:lnTo>
                    <a:pt x="1004094" y="1774825"/>
                  </a:lnTo>
                  <a:lnTo>
                    <a:pt x="1002110" y="1769666"/>
                  </a:lnTo>
                  <a:lnTo>
                    <a:pt x="1000522" y="1764904"/>
                  </a:lnTo>
                  <a:lnTo>
                    <a:pt x="999729" y="1760141"/>
                  </a:lnTo>
                  <a:lnTo>
                    <a:pt x="998935" y="1754982"/>
                  </a:lnTo>
                  <a:lnTo>
                    <a:pt x="998538" y="1749822"/>
                  </a:lnTo>
                  <a:lnTo>
                    <a:pt x="998538" y="804112"/>
                  </a:lnTo>
                  <a:lnTo>
                    <a:pt x="994628" y="808774"/>
                  </a:lnTo>
                  <a:lnTo>
                    <a:pt x="987895" y="815533"/>
                  </a:lnTo>
                  <a:lnTo>
                    <a:pt x="980766" y="821498"/>
                  </a:lnTo>
                  <a:lnTo>
                    <a:pt x="972846" y="826667"/>
                  </a:lnTo>
                  <a:lnTo>
                    <a:pt x="964529" y="831438"/>
                  </a:lnTo>
                  <a:lnTo>
                    <a:pt x="955816" y="835017"/>
                  </a:lnTo>
                  <a:lnTo>
                    <a:pt x="947103" y="837800"/>
                  </a:lnTo>
                  <a:lnTo>
                    <a:pt x="942350" y="838595"/>
                  </a:lnTo>
                  <a:lnTo>
                    <a:pt x="937598" y="838993"/>
                  </a:lnTo>
                  <a:lnTo>
                    <a:pt x="932449" y="839390"/>
                  </a:lnTo>
                  <a:lnTo>
                    <a:pt x="927696" y="839788"/>
                  </a:lnTo>
                  <a:lnTo>
                    <a:pt x="922944" y="839390"/>
                  </a:lnTo>
                  <a:lnTo>
                    <a:pt x="918191" y="838993"/>
                  </a:lnTo>
                  <a:lnTo>
                    <a:pt x="913439" y="838595"/>
                  </a:lnTo>
                  <a:lnTo>
                    <a:pt x="909082" y="837800"/>
                  </a:lnTo>
                  <a:lnTo>
                    <a:pt x="899577" y="835017"/>
                  </a:lnTo>
                  <a:lnTo>
                    <a:pt x="890864" y="831438"/>
                  </a:lnTo>
                  <a:lnTo>
                    <a:pt x="882547" y="826667"/>
                  </a:lnTo>
                  <a:lnTo>
                    <a:pt x="875419" y="821498"/>
                  </a:lnTo>
                  <a:lnTo>
                    <a:pt x="867894" y="815533"/>
                  </a:lnTo>
                  <a:lnTo>
                    <a:pt x="861161" y="808774"/>
                  </a:lnTo>
                  <a:lnTo>
                    <a:pt x="855220" y="801219"/>
                  </a:lnTo>
                  <a:lnTo>
                    <a:pt x="849280" y="792869"/>
                  </a:lnTo>
                  <a:lnTo>
                    <a:pt x="844923" y="784122"/>
                  </a:lnTo>
                  <a:lnTo>
                    <a:pt x="840567" y="774976"/>
                  </a:lnTo>
                  <a:lnTo>
                    <a:pt x="837398" y="765036"/>
                  </a:lnTo>
                  <a:lnTo>
                    <a:pt x="835418" y="754698"/>
                  </a:lnTo>
                  <a:lnTo>
                    <a:pt x="834230" y="743962"/>
                  </a:lnTo>
                  <a:lnTo>
                    <a:pt x="833438" y="733625"/>
                  </a:lnTo>
                  <a:lnTo>
                    <a:pt x="834230" y="722491"/>
                  </a:lnTo>
                  <a:lnTo>
                    <a:pt x="835418" y="712153"/>
                  </a:lnTo>
                  <a:lnTo>
                    <a:pt x="837398" y="701815"/>
                  </a:lnTo>
                  <a:lnTo>
                    <a:pt x="840567" y="692272"/>
                  </a:lnTo>
                  <a:lnTo>
                    <a:pt x="844923" y="682729"/>
                  </a:lnTo>
                  <a:lnTo>
                    <a:pt x="849280" y="673584"/>
                  </a:lnTo>
                  <a:lnTo>
                    <a:pt x="855220" y="666030"/>
                  </a:lnTo>
                  <a:lnTo>
                    <a:pt x="861161" y="658475"/>
                  </a:lnTo>
                  <a:lnTo>
                    <a:pt x="867894" y="651318"/>
                  </a:lnTo>
                  <a:lnTo>
                    <a:pt x="875419" y="645354"/>
                  </a:lnTo>
                  <a:lnTo>
                    <a:pt x="882547" y="639787"/>
                  </a:lnTo>
                  <a:lnTo>
                    <a:pt x="890864" y="635413"/>
                  </a:lnTo>
                  <a:lnTo>
                    <a:pt x="899577" y="631835"/>
                  </a:lnTo>
                  <a:lnTo>
                    <a:pt x="909082" y="629449"/>
                  </a:lnTo>
                  <a:lnTo>
                    <a:pt x="913439" y="627858"/>
                  </a:lnTo>
                  <a:lnTo>
                    <a:pt x="918191" y="627461"/>
                  </a:lnTo>
                  <a:lnTo>
                    <a:pt x="922944" y="627063"/>
                  </a:lnTo>
                  <a:close/>
                  <a:moveTo>
                    <a:pt x="1650227" y="627063"/>
                  </a:moveTo>
                  <a:lnTo>
                    <a:pt x="1654970" y="627063"/>
                  </a:lnTo>
                  <a:lnTo>
                    <a:pt x="1659712" y="627063"/>
                  </a:lnTo>
                  <a:lnTo>
                    <a:pt x="1659713" y="627063"/>
                  </a:lnTo>
                  <a:lnTo>
                    <a:pt x="2013555" y="627063"/>
                  </a:lnTo>
                  <a:lnTo>
                    <a:pt x="2013556" y="627063"/>
                  </a:lnTo>
                  <a:lnTo>
                    <a:pt x="2018705" y="627063"/>
                  </a:lnTo>
                  <a:lnTo>
                    <a:pt x="2023457" y="627063"/>
                  </a:lnTo>
                  <a:lnTo>
                    <a:pt x="2028210" y="627461"/>
                  </a:lnTo>
                  <a:lnTo>
                    <a:pt x="2032566" y="627858"/>
                  </a:lnTo>
                  <a:lnTo>
                    <a:pt x="2037319" y="629449"/>
                  </a:lnTo>
                  <a:lnTo>
                    <a:pt x="2046824" y="631834"/>
                  </a:lnTo>
                  <a:lnTo>
                    <a:pt x="2055141" y="635413"/>
                  </a:lnTo>
                  <a:lnTo>
                    <a:pt x="2063458" y="639787"/>
                  </a:lnTo>
                  <a:lnTo>
                    <a:pt x="2071378" y="645353"/>
                  </a:lnTo>
                  <a:lnTo>
                    <a:pt x="2078507" y="651318"/>
                  </a:lnTo>
                  <a:lnTo>
                    <a:pt x="2085240" y="658475"/>
                  </a:lnTo>
                  <a:lnTo>
                    <a:pt x="2091181" y="666029"/>
                  </a:lnTo>
                  <a:lnTo>
                    <a:pt x="2096725" y="673584"/>
                  </a:lnTo>
                  <a:lnTo>
                    <a:pt x="2101478" y="682729"/>
                  </a:lnTo>
                  <a:lnTo>
                    <a:pt x="2105438" y="692272"/>
                  </a:lnTo>
                  <a:lnTo>
                    <a:pt x="2109003" y="701815"/>
                  </a:lnTo>
                  <a:lnTo>
                    <a:pt x="2110983" y="712153"/>
                  </a:lnTo>
                  <a:lnTo>
                    <a:pt x="2112567" y="722491"/>
                  </a:lnTo>
                  <a:lnTo>
                    <a:pt x="2112963" y="733624"/>
                  </a:lnTo>
                  <a:lnTo>
                    <a:pt x="2112567" y="743962"/>
                  </a:lnTo>
                  <a:lnTo>
                    <a:pt x="2110983" y="754698"/>
                  </a:lnTo>
                  <a:lnTo>
                    <a:pt x="2109003" y="765036"/>
                  </a:lnTo>
                  <a:lnTo>
                    <a:pt x="2105438" y="774976"/>
                  </a:lnTo>
                  <a:lnTo>
                    <a:pt x="2101478" y="784122"/>
                  </a:lnTo>
                  <a:lnTo>
                    <a:pt x="2096725" y="792869"/>
                  </a:lnTo>
                  <a:lnTo>
                    <a:pt x="2091181" y="801219"/>
                  </a:lnTo>
                  <a:lnTo>
                    <a:pt x="2085240" y="808774"/>
                  </a:lnTo>
                  <a:lnTo>
                    <a:pt x="2078507" y="815533"/>
                  </a:lnTo>
                  <a:lnTo>
                    <a:pt x="2071378" y="821498"/>
                  </a:lnTo>
                  <a:lnTo>
                    <a:pt x="2063458" y="826667"/>
                  </a:lnTo>
                  <a:lnTo>
                    <a:pt x="2055141" y="831438"/>
                  </a:lnTo>
                  <a:lnTo>
                    <a:pt x="2046824" y="835017"/>
                  </a:lnTo>
                  <a:lnTo>
                    <a:pt x="2037319" y="837800"/>
                  </a:lnTo>
                  <a:lnTo>
                    <a:pt x="2032566" y="838595"/>
                  </a:lnTo>
                  <a:lnTo>
                    <a:pt x="2028210" y="838993"/>
                  </a:lnTo>
                  <a:lnTo>
                    <a:pt x="2023457" y="839390"/>
                  </a:lnTo>
                  <a:lnTo>
                    <a:pt x="2018705" y="839788"/>
                  </a:lnTo>
                  <a:lnTo>
                    <a:pt x="2013556" y="839390"/>
                  </a:lnTo>
                  <a:lnTo>
                    <a:pt x="2008407" y="838993"/>
                  </a:lnTo>
                  <a:lnTo>
                    <a:pt x="2004051" y="838595"/>
                  </a:lnTo>
                  <a:lnTo>
                    <a:pt x="1999298" y="837800"/>
                  </a:lnTo>
                  <a:lnTo>
                    <a:pt x="1990189" y="835017"/>
                  </a:lnTo>
                  <a:lnTo>
                    <a:pt x="1981872" y="831438"/>
                  </a:lnTo>
                  <a:lnTo>
                    <a:pt x="1973556" y="826667"/>
                  </a:lnTo>
                  <a:lnTo>
                    <a:pt x="1965635" y="821498"/>
                  </a:lnTo>
                  <a:lnTo>
                    <a:pt x="1958110" y="815533"/>
                  </a:lnTo>
                  <a:lnTo>
                    <a:pt x="1951773" y="808774"/>
                  </a:lnTo>
                  <a:lnTo>
                    <a:pt x="1946276" y="802221"/>
                  </a:lnTo>
                  <a:lnTo>
                    <a:pt x="1946276" y="1749822"/>
                  </a:lnTo>
                  <a:lnTo>
                    <a:pt x="1946276" y="1754982"/>
                  </a:lnTo>
                  <a:lnTo>
                    <a:pt x="1945481" y="1760141"/>
                  </a:lnTo>
                  <a:lnTo>
                    <a:pt x="1944686" y="1764904"/>
                  </a:lnTo>
                  <a:lnTo>
                    <a:pt x="1943095" y="1769666"/>
                  </a:lnTo>
                  <a:lnTo>
                    <a:pt x="1941107" y="1774825"/>
                  </a:lnTo>
                  <a:lnTo>
                    <a:pt x="1939119" y="1778794"/>
                  </a:lnTo>
                  <a:lnTo>
                    <a:pt x="1936336" y="1783160"/>
                  </a:lnTo>
                  <a:lnTo>
                    <a:pt x="1933156" y="1786732"/>
                  </a:lnTo>
                  <a:lnTo>
                    <a:pt x="1930372" y="1789907"/>
                  </a:lnTo>
                  <a:lnTo>
                    <a:pt x="1926794" y="1793082"/>
                  </a:lnTo>
                  <a:lnTo>
                    <a:pt x="1923216" y="1795860"/>
                  </a:lnTo>
                  <a:lnTo>
                    <a:pt x="1919240" y="1797844"/>
                  </a:lnTo>
                  <a:lnTo>
                    <a:pt x="1914866" y="1799828"/>
                  </a:lnTo>
                  <a:lnTo>
                    <a:pt x="1910493" y="1801019"/>
                  </a:lnTo>
                  <a:lnTo>
                    <a:pt x="1906119" y="1801416"/>
                  </a:lnTo>
                  <a:lnTo>
                    <a:pt x="1901746" y="1801813"/>
                  </a:lnTo>
                  <a:lnTo>
                    <a:pt x="1770541" y="1801813"/>
                  </a:lnTo>
                  <a:lnTo>
                    <a:pt x="1766167" y="1801416"/>
                  </a:lnTo>
                  <a:lnTo>
                    <a:pt x="1761794" y="1801019"/>
                  </a:lnTo>
                  <a:lnTo>
                    <a:pt x="1757420" y="1799828"/>
                  </a:lnTo>
                  <a:lnTo>
                    <a:pt x="1753444" y="1797844"/>
                  </a:lnTo>
                  <a:lnTo>
                    <a:pt x="1749468" y="1795860"/>
                  </a:lnTo>
                  <a:lnTo>
                    <a:pt x="1745493" y="1793082"/>
                  </a:lnTo>
                  <a:lnTo>
                    <a:pt x="1741914" y="1789907"/>
                  </a:lnTo>
                  <a:lnTo>
                    <a:pt x="1738734" y="1786732"/>
                  </a:lnTo>
                  <a:lnTo>
                    <a:pt x="1735950" y="1783160"/>
                  </a:lnTo>
                  <a:lnTo>
                    <a:pt x="1733565" y="1778794"/>
                  </a:lnTo>
                  <a:lnTo>
                    <a:pt x="1731179" y="1774825"/>
                  </a:lnTo>
                  <a:lnTo>
                    <a:pt x="1729191" y="1769666"/>
                  </a:lnTo>
                  <a:lnTo>
                    <a:pt x="1727999" y="1764904"/>
                  </a:lnTo>
                  <a:lnTo>
                    <a:pt x="1726408" y="1760141"/>
                  </a:lnTo>
                  <a:lnTo>
                    <a:pt x="1726011" y="1754982"/>
                  </a:lnTo>
                  <a:lnTo>
                    <a:pt x="1725613" y="1749822"/>
                  </a:lnTo>
                  <a:lnTo>
                    <a:pt x="1725613" y="803700"/>
                  </a:lnTo>
                  <a:lnTo>
                    <a:pt x="1721366" y="808774"/>
                  </a:lnTo>
                  <a:lnTo>
                    <a:pt x="1714647" y="815533"/>
                  </a:lnTo>
                  <a:lnTo>
                    <a:pt x="1707928" y="821498"/>
                  </a:lnTo>
                  <a:lnTo>
                    <a:pt x="1700024" y="826667"/>
                  </a:lnTo>
                  <a:lnTo>
                    <a:pt x="1691725" y="831438"/>
                  </a:lnTo>
                  <a:lnTo>
                    <a:pt x="1683030" y="835017"/>
                  </a:lnTo>
                  <a:lnTo>
                    <a:pt x="1673940" y="837800"/>
                  </a:lnTo>
                  <a:lnTo>
                    <a:pt x="1669197" y="838595"/>
                  </a:lnTo>
                  <a:lnTo>
                    <a:pt x="1664455" y="838993"/>
                  </a:lnTo>
                  <a:lnTo>
                    <a:pt x="1659712" y="839390"/>
                  </a:lnTo>
                  <a:lnTo>
                    <a:pt x="1654970" y="839788"/>
                  </a:lnTo>
                  <a:lnTo>
                    <a:pt x="1650227" y="839390"/>
                  </a:lnTo>
                  <a:lnTo>
                    <a:pt x="1645484" y="838993"/>
                  </a:lnTo>
                  <a:lnTo>
                    <a:pt x="1640347" y="838595"/>
                  </a:lnTo>
                  <a:lnTo>
                    <a:pt x="1635604" y="837800"/>
                  </a:lnTo>
                  <a:lnTo>
                    <a:pt x="1626909" y="835017"/>
                  </a:lnTo>
                  <a:lnTo>
                    <a:pt x="1618214" y="831438"/>
                  </a:lnTo>
                  <a:lnTo>
                    <a:pt x="1609915" y="826667"/>
                  </a:lnTo>
                  <a:lnTo>
                    <a:pt x="1602011" y="821498"/>
                  </a:lnTo>
                  <a:lnTo>
                    <a:pt x="1594897" y="815533"/>
                  </a:lnTo>
                  <a:lnTo>
                    <a:pt x="1588178" y="808774"/>
                  </a:lnTo>
                  <a:lnTo>
                    <a:pt x="1581855" y="801219"/>
                  </a:lnTo>
                  <a:lnTo>
                    <a:pt x="1576717" y="792869"/>
                  </a:lnTo>
                  <a:lnTo>
                    <a:pt x="1571974" y="784122"/>
                  </a:lnTo>
                  <a:lnTo>
                    <a:pt x="1568022" y="774976"/>
                  </a:lnTo>
                  <a:lnTo>
                    <a:pt x="1564860" y="765036"/>
                  </a:lnTo>
                  <a:lnTo>
                    <a:pt x="1562094" y="754698"/>
                  </a:lnTo>
                  <a:lnTo>
                    <a:pt x="1560908" y="743962"/>
                  </a:lnTo>
                  <a:lnTo>
                    <a:pt x="1560513" y="733624"/>
                  </a:lnTo>
                  <a:lnTo>
                    <a:pt x="1560908" y="722491"/>
                  </a:lnTo>
                  <a:lnTo>
                    <a:pt x="1562094" y="712153"/>
                  </a:lnTo>
                  <a:lnTo>
                    <a:pt x="1564860" y="701815"/>
                  </a:lnTo>
                  <a:lnTo>
                    <a:pt x="1568022" y="692272"/>
                  </a:lnTo>
                  <a:lnTo>
                    <a:pt x="1571974" y="682729"/>
                  </a:lnTo>
                  <a:lnTo>
                    <a:pt x="1576717" y="673584"/>
                  </a:lnTo>
                  <a:lnTo>
                    <a:pt x="1581855" y="666029"/>
                  </a:lnTo>
                  <a:lnTo>
                    <a:pt x="1588178" y="658475"/>
                  </a:lnTo>
                  <a:lnTo>
                    <a:pt x="1594897" y="651318"/>
                  </a:lnTo>
                  <a:lnTo>
                    <a:pt x="1602011" y="645353"/>
                  </a:lnTo>
                  <a:lnTo>
                    <a:pt x="1609915" y="639787"/>
                  </a:lnTo>
                  <a:lnTo>
                    <a:pt x="1618214" y="635413"/>
                  </a:lnTo>
                  <a:lnTo>
                    <a:pt x="1626909" y="631834"/>
                  </a:lnTo>
                  <a:lnTo>
                    <a:pt x="1635604" y="629449"/>
                  </a:lnTo>
                  <a:lnTo>
                    <a:pt x="1640347" y="627858"/>
                  </a:lnTo>
                  <a:lnTo>
                    <a:pt x="1645484" y="627461"/>
                  </a:lnTo>
                  <a:lnTo>
                    <a:pt x="1650227" y="627063"/>
                  </a:lnTo>
                  <a:close/>
                  <a:moveTo>
                    <a:pt x="1109068" y="0"/>
                  </a:moveTo>
                  <a:lnTo>
                    <a:pt x="1663204" y="293093"/>
                  </a:lnTo>
                  <a:lnTo>
                    <a:pt x="2217738" y="585788"/>
                  </a:lnTo>
                  <a:lnTo>
                    <a:pt x="1109068" y="585788"/>
                  </a:lnTo>
                  <a:lnTo>
                    <a:pt x="0" y="585788"/>
                  </a:lnTo>
                  <a:lnTo>
                    <a:pt x="554534" y="293093"/>
                  </a:lnTo>
                  <a:lnTo>
                    <a:pt x="110906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造字工房悦黑（非商用）常规体"/>
                <a:ea typeface="+mn-ea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657217" y="2766947"/>
            <a:ext cx="615553" cy="1638795"/>
          </a:xfrm>
          <a:prstGeom prst="rect">
            <a:avLst/>
          </a:prstGeom>
          <a:solidFill>
            <a:srgbClr val="FF0000"/>
          </a:solidFill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文件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2988942" y="2766947"/>
            <a:ext cx="615553" cy="1638795"/>
          </a:xfrm>
          <a:prstGeom prst="rect">
            <a:avLst/>
          </a:prstGeom>
          <a:solidFill>
            <a:srgbClr val="FFC000"/>
          </a:solidFill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主页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4315240" y="2766948"/>
            <a:ext cx="615553" cy="1638795"/>
          </a:xfrm>
          <a:prstGeom prst="rect">
            <a:avLst/>
          </a:prstGeom>
          <a:solidFill>
            <a:srgbClr val="FFFF00"/>
          </a:solidFill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插入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5656038" y="2766948"/>
            <a:ext cx="615553" cy="2291940"/>
          </a:xfrm>
          <a:prstGeom prst="rect">
            <a:avLst/>
          </a:prstGeom>
          <a:solidFill>
            <a:srgbClr val="00B050"/>
          </a:solidFill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思维导图设计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6987763" y="2766949"/>
            <a:ext cx="615553" cy="1638795"/>
          </a:xfrm>
          <a:prstGeom prst="rect">
            <a:avLst/>
          </a:prstGeom>
          <a:solidFill>
            <a:srgbClr val="00B0F0"/>
          </a:solidFill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视图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8319488" y="2766950"/>
            <a:ext cx="615553" cy="1638795"/>
          </a:xfrm>
          <a:prstGeom prst="rect">
            <a:avLst/>
          </a:prstGeom>
          <a:solidFill>
            <a:srgbClr val="0070C0"/>
          </a:solidFill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9651213" y="2766950"/>
            <a:ext cx="615553" cy="1638795"/>
          </a:xfrm>
          <a:prstGeom prst="rect">
            <a:avLst/>
          </a:prstGeom>
          <a:solidFill>
            <a:srgbClr val="7030A0"/>
          </a:solidFill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格式</a:t>
            </a:r>
          </a:p>
        </p:txBody>
      </p:sp>
    </p:spTree>
    <p:extLst>
      <p:ext uri="{BB962C8B-B14F-4D97-AF65-F5344CB8AC3E}">
        <p14:creationId xmlns:p14="http://schemas.microsoft.com/office/powerpoint/2010/main" val="2637785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400"/>
                            </p:stCondLst>
                            <p:childTnLst>
                              <p:par>
                                <p:cTn id="23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100"/>
                            </p:stCondLst>
                            <p:childTnLst>
                              <p:par>
                                <p:cTn id="32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817664" y="2808680"/>
            <a:ext cx="7912281" cy="1551055"/>
          </a:xfrm>
          <a:prstGeom prst="rect">
            <a:avLst/>
          </a:prstGeom>
          <a:solidFill>
            <a:srgbClr val="6CAE43"/>
          </a:solidFill>
          <a:ln w="25400" cap="flat" cmpd="sng" algn="ctr">
            <a:solidFill>
              <a:srgbClr val="6CAE43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2400" kern="0">
              <a:solidFill>
                <a:prstClr val="white"/>
              </a:solidFill>
              <a:latin typeface="Arial"/>
              <a:ea typeface="方正正中黑简体"/>
              <a:cs typeface="+mn-ea"/>
              <a:sym typeface="+mn-lt"/>
            </a:endParaRPr>
          </a:p>
        </p:txBody>
      </p:sp>
      <p:sp>
        <p:nvSpPr>
          <p:cNvPr id="17" name="等腰三角形 16"/>
          <p:cNvSpPr/>
          <p:nvPr/>
        </p:nvSpPr>
        <p:spPr>
          <a:xfrm rot="5400000">
            <a:off x="9293036" y="3169552"/>
            <a:ext cx="1683597" cy="809783"/>
          </a:xfrm>
          <a:prstGeom prst="triangle">
            <a:avLst/>
          </a:prstGeom>
          <a:solidFill>
            <a:srgbClr val="6CAE43"/>
          </a:solidFill>
          <a:ln w="25400" cap="flat" cmpd="sng" algn="ctr">
            <a:solidFill>
              <a:srgbClr val="6CAE43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2400" kern="0">
              <a:solidFill>
                <a:prstClr val="white"/>
              </a:solidFill>
              <a:latin typeface="Arial"/>
              <a:ea typeface="方正正中黑简体"/>
              <a:cs typeface="+mn-ea"/>
              <a:sym typeface="+mn-lt"/>
            </a:endParaRPr>
          </a:p>
        </p:txBody>
      </p:sp>
      <p:sp>
        <p:nvSpPr>
          <p:cNvPr id="18" name="TextBox 8"/>
          <p:cNvSpPr txBox="1"/>
          <p:nvPr/>
        </p:nvSpPr>
        <p:spPr>
          <a:xfrm>
            <a:off x="5952852" y="3041529"/>
            <a:ext cx="3399263" cy="1200328"/>
          </a:xfrm>
          <a:prstGeom prst="rect">
            <a:avLst/>
          </a:prstGeom>
          <a:solidFill>
            <a:srgbClr val="6CAE43"/>
          </a:solidFill>
          <a:ln>
            <a:solidFill>
              <a:srgbClr val="6CAE43"/>
            </a:solidFill>
          </a:ln>
        </p:spPr>
        <p:txBody>
          <a:bodyPr wrap="non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使用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Novamind</a:t>
            </a:r>
          </a:p>
          <a:p>
            <a:pPr algn="ctr">
              <a:spcBef>
                <a:spcPct val="0"/>
              </a:spcBef>
            </a:pPr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绘制思维导图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2081804" y="1831086"/>
            <a:ext cx="3493221" cy="3493221"/>
            <a:chOff x="267453" y="94709"/>
            <a:chExt cx="454824" cy="454824"/>
          </a:xfrm>
        </p:grpSpPr>
        <p:sp>
          <p:nvSpPr>
            <p:cNvPr id="20" name="椭圆 19"/>
            <p:cNvSpPr/>
            <p:nvPr/>
          </p:nvSpPr>
          <p:spPr>
            <a:xfrm>
              <a:off x="301756" y="114952"/>
              <a:ext cx="390525" cy="395287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43738" y="170570"/>
              <a:ext cx="302255" cy="302255"/>
            </a:xfrm>
            <a:prstGeom prst="ellipse">
              <a:avLst/>
            </a:prstGeom>
            <a:solidFill>
              <a:srgbClr val="6CAE4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24" name="同心圆 23"/>
            <p:cNvSpPr/>
            <p:nvPr/>
          </p:nvSpPr>
          <p:spPr>
            <a:xfrm>
              <a:off x="267453" y="94709"/>
              <a:ext cx="454824" cy="454824"/>
            </a:xfrm>
            <a:prstGeom prst="donut">
              <a:avLst>
                <a:gd name="adj" fmla="val 8567"/>
              </a:avLst>
            </a:prstGeom>
            <a:solidFill>
              <a:sysClr val="window" lastClr="FFFFFF"/>
            </a:solidFill>
            <a:ln w="9525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>
                <a:solidFill>
                  <a:prstClr val="black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25" name="TextBox 9"/>
            <p:cNvSpPr txBox="1"/>
            <p:nvPr/>
          </p:nvSpPr>
          <p:spPr>
            <a:xfrm>
              <a:off x="370583" y="176347"/>
              <a:ext cx="261978" cy="2684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altLang="zh-CN" sz="12800" kern="0" dirty="0">
                  <a:solidFill>
                    <a:prstClr val="white"/>
                  </a:solidFill>
                  <a:latin typeface="Arial"/>
                  <a:ea typeface="方正正中黑简体"/>
                  <a:cs typeface="+mn-ea"/>
                  <a:sym typeface="+mn-lt"/>
                </a:rPr>
                <a:t>03</a:t>
              </a:r>
              <a:endParaRPr lang="zh-CN" altLang="en-US" sz="12800" kern="0" dirty="0">
                <a:solidFill>
                  <a:prstClr val="white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</p:grpSp>
      <p:sp>
        <p:nvSpPr>
          <p:cNvPr id="13" name="任意多边形 12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现代教育技术应用</a:t>
            </a:r>
          </a:p>
        </p:txBody>
      </p:sp>
    </p:spTree>
    <p:extLst>
      <p:ext uri="{BB962C8B-B14F-4D97-AF65-F5344CB8AC3E}">
        <p14:creationId xmlns:p14="http://schemas.microsoft.com/office/powerpoint/2010/main" val="676509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一、新建导图</a:t>
            </a:r>
          </a:p>
        </p:txBody>
      </p:sp>
      <p:sp>
        <p:nvSpPr>
          <p:cNvPr id="29" name="TextBox 2"/>
          <p:cNvSpPr txBox="1"/>
          <p:nvPr/>
        </p:nvSpPr>
        <p:spPr>
          <a:xfrm>
            <a:off x="6019725" y="3267430"/>
            <a:ext cx="32786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203E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新建思维导图讲解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08391" y="2389173"/>
            <a:ext cx="3210468" cy="2874111"/>
            <a:chOff x="512440" y="949532"/>
            <a:chExt cx="3771528" cy="3334209"/>
          </a:xfrm>
        </p:grpSpPr>
        <p:pic>
          <p:nvPicPr>
            <p:cNvPr id="35" name="Picture 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578"/>
            <a:stretch/>
          </p:blipFill>
          <p:spPr>
            <a:xfrm>
              <a:off x="512440" y="949532"/>
              <a:ext cx="3771528" cy="3334209"/>
            </a:xfrm>
            <a:prstGeom prst="rect">
              <a:avLst/>
            </a:prstGeom>
            <a:effectLst>
              <a:reflection blurRad="6350" endPos="14000" dir="5400000" sy="-100000" algn="bl" rotWithShape="0"/>
            </a:effectLst>
          </p:spPr>
        </p:pic>
        <p:pic>
          <p:nvPicPr>
            <p:cNvPr id="38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08144" y="1156746"/>
              <a:ext cx="3374655" cy="2155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" name="透明"/>
            <p:cNvSpPr>
              <a:spLocks/>
            </p:cNvSpPr>
            <p:nvPr/>
          </p:nvSpPr>
          <p:spPr bwMode="auto">
            <a:xfrm>
              <a:off x="2343885" y="1156746"/>
              <a:ext cx="1738915" cy="2176456"/>
            </a:xfrm>
            <a:custGeom>
              <a:avLst/>
              <a:gdLst>
                <a:gd name="T0" fmla="*/ 1682 w 1682"/>
                <a:gd name="T1" fmla="*/ 0 h 2069"/>
                <a:gd name="T2" fmla="*/ 789 w 1682"/>
                <a:gd name="T3" fmla="*/ 0 h 2069"/>
                <a:gd name="T4" fmla="*/ 0 w 1682"/>
                <a:gd name="T5" fmla="*/ 2069 h 2069"/>
                <a:gd name="T6" fmla="*/ 1682 w 1682"/>
                <a:gd name="T7" fmla="*/ 2069 h 2069"/>
                <a:gd name="T8" fmla="*/ 1682 w 1682"/>
                <a:gd name="T9" fmla="*/ 0 h 2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2" h="2069">
                  <a:moveTo>
                    <a:pt x="1682" y="0"/>
                  </a:moveTo>
                  <a:lnTo>
                    <a:pt x="789" y="0"/>
                  </a:lnTo>
                  <a:lnTo>
                    <a:pt x="0" y="2069"/>
                  </a:lnTo>
                  <a:lnTo>
                    <a:pt x="1682" y="2069"/>
                  </a:lnTo>
                  <a:lnTo>
                    <a:pt x="1682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0000"/>
                  </a:schemeClr>
                </a:gs>
                <a:gs pos="2300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81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078652" y="3108819"/>
            <a:ext cx="734055" cy="734055"/>
            <a:chOff x="4499992" y="267494"/>
            <a:chExt cx="599448" cy="599448"/>
          </a:xfrm>
        </p:grpSpPr>
        <p:grpSp>
          <p:nvGrpSpPr>
            <p:cNvPr id="41" name="组合 40"/>
            <p:cNvGrpSpPr/>
            <p:nvPr/>
          </p:nvGrpSpPr>
          <p:grpSpPr>
            <a:xfrm>
              <a:off x="4499992" y="267494"/>
              <a:ext cx="599448" cy="599448"/>
              <a:chOff x="4131160" y="713581"/>
              <a:chExt cx="881684" cy="881684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prstClr val="black">
                      <a:lumMod val="65000"/>
                      <a:lumOff val="35000"/>
                    </a:prstClr>
                  </a:solidFill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rgbClr val="6CAE43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prstClr val="black">
                      <a:lumMod val="65000"/>
                      <a:lumOff val="35000"/>
                    </a:prstClr>
                  </a:solidFill>
                </a:endParaRPr>
              </a:p>
            </p:txBody>
          </p:sp>
        </p:grpSp>
        <p:sp>
          <p:nvSpPr>
            <p:cNvPr id="42" name="Freeform 70"/>
            <p:cNvSpPr>
              <a:spLocks noEditPoints="1"/>
            </p:cNvSpPr>
            <p:nvPr/>
          </p:nvSpPr>
          <p:spPr bwMode="auto">
            <a:xfrm>
              <a:off x="4679089" y="422857"/>
              <a:ext cx="241254" cy="288722"/>
            </a:xfrm>
            <a:custGeom>
              <a:avLst/>
              <a:gdLst>
                <a:gd name="T0" fmla="*/ 346 w 346"/>
                <a:gd name="T1" fmla="*/ 77 h 414"/>
                <a:gd name="T2" fmla="*/ 345 w 346"/>
                <a:gd name="T3" fmla="*/ 75 h 414"/>
                <a:gd name="T4" fmla="*/ 345 w 346"/>
                <a:gd name="T5" fmla="*/ 74 h 414"/>
                <a:gd name="T6" fmla="*/ 343 w 346"/>
                <a:gd name="T7" fmla="*/ 72 h 414"/>
                <a:gd name="T8" fmla="*/ 273 w 346"/>
                <a:gd name="T9" fmla="*/ 2 h 414"/>
                <a:gd name="T10" fmla="*/ 271 w 346"/>
                <a:gd name="T11" fmla="*/ 0 h 414"/>
                <a:gd name="T12" fmla="*/ 270 w 346"/>
                <a:gd name="T13" fmla="*/ 0 h 414"/>
                <a:gd name="T14" fmla="*/ 268 w 346"/>
                <a:gd name="T15" fmla="*/ 0 h 414"/>
                <a:gd name="T16" fmla="*/ 268 w 346"/>
                <a:gd name="T17" fmla="*/ 0 h 414"/>
                <a:gd name="T18" fmla="*/ 7 w 346"/>
                <a:gd name="T19" fmla="*/ 0 h 414"/>
                <a:gd name="T20" fmla="*/ 0 w 346"/>
                <a:gd name="T21" fmla="*/ 7 h 414"/>
                <a:gd name="T22" fmla="*/ 0 w 346"/>
                <a:gd name="T23" fmla="*/ 407 h 414"/>
                <a:gd name="T24" fmla="*/ 7 w 346"/>
                <a:gd name="T25" fmla="*/ 414 h 414"/>
                <a:gd name="T26" fmla="*/ 338 w 346"/>
                <a:gd name="T27" fmla="*/ 414 h 414"/>
                <a:gd name="T28" fmla="*/ 346 w 346"/>
                <a:gd name="T29" fmla="*/ 407 h 414"/>
                <a:gd name="T30" fmla="*/ 346 w 346"/>
                <a:gd name="T31" fmla="*/ 77 h 414"/>
                <a:gd name="T32" fmla="*/ 346 w 346"/>
                <a:gd name="T33" fmla="*/ 77 h 414"/>
                <a:gd name="T34" fmla="*/ 275 w 346"/>
                <a:gd name="T35" fmla="*/ 25 h 414"/>
                <a:gd name="T36" fmla="*/ 320 w 346"/>
                <a:gd name="T37" fmla="*/ 70 h 414"/>
                <a:gd name="T38" fmla="*/ 275 w 346"/>
                <a:gd name="T39" fmla="*/ 70 h 414"/>
                <a:gd name="T40" fmla="*/ 275 w 346"/>
                <a:gd name="T41" fmla="*/ 25 h 414"/>
                <a:gd name="T42" fmla="*/ 14 w 346"/>
                <a:gd name="T43" fmla="*/ 400 h 414"/>
                <a:gd name="T44" fmla="*/ 14 w 346"/>
                <a:gd name="T45" fmla="*/ 14 h 414"/>
                <a:gd name="T46" fmla="*/ 260 w 346"/>
                <a:gd name="T47" fmla="*/ 14 h 414"/>
                <a:gd name="T48" fmla="*/ 260 w 346"/>
                <a:gd name="T49" fmla="*/ 77 h 414"/>
                <a:gd name="T50" fmla="*/ 268 w 346"/>
                <a:gd name="T51" fmla="*/ 85 h 414"/>
                <a:gd name="T52" fmla="*/ 331 w 346"/>
                <a:gd name="T53" fmla="*/ 85 h 414"/>
                <a:gd name="T54" fmla="*/ 331 w 346"/>
                <a:gd name="T55" fmla="*/ 400 h 414"/>
                <a:gd name="T56" fmla="*/ 14 w 346"/>
                <a:gd name="T57" fmla="*/ 40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6" h="414">
                  <a:moveTo>
                    <a:pt x="346" y="77"/>
                  </a:moveTo>
                  <a:cubicBezTo>
                    <a:pt x="345" y="76"/>
                    <a:pt x="345" y="76"/>
                    <a:pt x="345" y="75"/>
                  </a:cubicBezTo>
                  <a:cubicBezTo>
                    <a:pt x="345" y="75"/>
                    <a:pt x="345" y="75"/>
                    <a:pt x="345" y="74"/>
                  </a:cubicBezTo>
                  <a:cubicBezTo>
                    <a:pt x="345" y="74"/>
                    <a:pt x="344" y="73"/>
                    <a:pt x="343" y="72"/>
                  </a:cubicBezTo>
                  <a:cubicBezTo>
                    <a:pt x="273" y="2"/>
                    <a:pt x="273" y="2"/>
                    <a:pt x="273" y="2"/>
                  </a:cubicBezTo>
                  <a:cubicBezTo>
                    <a:pt x="272" y="1"/>
                    <a:pt x="272" y="1"/>
                    <a:pt x="271" y="0"/>
                  </a:cubicBezTo>
                  <a:cubicBezTo>
                    <a:pt x="271" y="0"/>
                    <a:pt x="270" y="0"/>
                    <a:pt x="270" y="0"/>
                  </a:cubicBezTo>
                  <a:cubicBezTo>
                    <a:pt x="270" y="0"/>
                    <a:pt x="269" y="0"/>
                    <a:pt x="268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11"/>
                    <a:pt x="3" y="414"/>
                    <a:pt x="7" y="414"/>
                  </a:cubicBezTo>
                  <a:cubicBezTo>
                    <a:pt x="338" y="414"/>
                    <a:pt x="338" y="414"/>
                    <a:pt x="338" y="414"/>
                  </a:cubicBezTo>
                  <a:cubicBezTo>
                    <a:pt x="342" y="414"/>
                    <a:pt x="346" y="411"/>
                    <a:pt x="346" y="407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6" y="77"/>
                    <a:pt x="346" y="77"/>
                    <a:pt x="346" y="77"/>
                  </a:cubicBezTo>
                  <a:close/>
                  <a:moveTo>
                    <a:pt x="275" y="25"/>
                  </a:moveTo>
                  <a:cubicBezTo>
                    <a:pt x="320" y="70"/>
                    <a:pt x="320" y="70"/>
                    <a:pt x="320" y="70"/>
                  </a:cubicBezTo>
                  <a:cubicBezTo>
                    <a:pt x="275" y="70"/>
                    <a:pt x="275" y="70"/>
                    <a:pt x="275" y="70"/>
                  </a:cubicBezTo>
                  <a:lnTo>
                    <a:pt x="275" y="25"/>
                  </a:lnTo>
                  <a:close/>
                  <a:moveTo>
                    <a:pt x="14" y="400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260" y="14"/>
                    <a:pt x="260" y="14"/>
                    <a:pt x="260" y="14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60" y="81"/>
                    <a:pt x="264" y="85"/>
                    <a:pt x="268" y="85"/>
                  </a:cubicBezTo>
                  <a:cubicBezTo>
                    <a:pt x="331" y="85"/>
                    <a:pt x="331" y="85"/>
                    <a:pt x="331" y="85"/>
                  </a:cubicBezTo>
                  <a:cubicBezTo>
                    <a:pt x="331" y="400"/>
                    <a:pt x="331" y="400"/>
                    <a:pt x="331" y="400"/>
                  </a:cubicBezTo>
                  <a:lnTo>
                    <a:pt x="14" y="4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55" name="任意多边形 54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现代教育技术应用</a:t>
            </a:r>
          </a:p>
        </p:txBody>
      </p:sp>
    </p:spTree>
    <p:extLst>
      <p:ext uri="{BB962C8B-B14F-4D97-AF65-F5344CB8AC3E}">
        <p14:creationId xmlns:p14="http://schemas.microsoft.com/office/powerpoint/2010/main" val="2695049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一、新建导图</a:t>
            </a:r>
          </a:p>
        </p:txBody>
      </p:sp>
      <p:sp>
        <p:nvSpPr>
          <p:cNvPr id="55" name="任意多边形 54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现代教育技术应用</a:t>
            </a:r>
          </a:p>
        </p:txBody>
      </p:sp>
      <p:sp>
        <p:nvSpPr>
          <p:cNvPr id="15" name="MH_Text_1">
            <a:extLst>
              <a:ext uri="{FF2B5EF4-FFF2-40B4-BE49-F238E27FC236}">
                <a16:creationId xmlns:a16="http://schemas.microsoft.com/office/drawing/2014/main" id="{301AC28D-EC6A-4488-A7DD-2B71117FE3E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876655" y="3226594"/>
            <a:ext cx="2545221" cy="163830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3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13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Novamind5</a:t>
            </a:r>
            <a:r>
              <a:rPr lang="zh-CN" altLang="en-US" sz="13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中点击菜单栏中的“文件”按钮，通过按快捷键</a:t>
            </a:r>
            <a:r>
              <a:rPr lang="en-US" altLang="zh-CN" sz="13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[ Ctrl+ N ]</a:t>
            </a:r>
            <a:r>
              <a:rPr lang="zh-CN" altLang="en-US" sz="13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也能达到同样的效果。</a:t>
            </a:r>
          </a:p>
        </p:txBody>
      </p:sp>
      <p:sp>
        <p:nvSpPr>
          <p:cNvPr id="16" name="MH_Text_2">
            <a:extLst>
              <a:ext uri="{FF2B5EF4-FFF2-40B4-BE49-F238E27FC236}">
                <a16:creationId xmlns:a16="http://schemas.microsoft.com/office/drawing/2014/main" id="{BF951E51-7C77-449B-A8B0-87009E6A4A66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733924" y="3226594"/>
            <a:ext cx="2545220" cy="163830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3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在“文件”模块中的“新建”界面中选择双击新建文档，或者单击右侧的创建按钮，会建立一个空白的思维导图文件。</a:t>
            </a:r>
          </a:p>
        </p:txBody>
      </p:sp>
      <p:sp>
        <p:nvSpPr>
          <p:cNvPr id="17" name="MH_Text_3">
            <a:extLst>
              <a:ext uri="{FF2B5EF4-FFF2-40B4-BE49-F238E27FC236}">
                <a16:creationId xmlns:a16="http://schemas.microsoft.com/office/drawing/2014/main" id="{9115D6E4-B96C-4DAA-8EEA-FA09A073AF26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7591192" y="3241618"/>
            <a:ext cx="2545220" cy="163830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3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页面跳转至思维导图的绘制界面，软件将新建思维导图的中心主题，思维导图的新建操作也就完成了。</a:t>
            </a:r>
          </a:p>
        </p:txBody>
      </p:sp>
      <p:sp>
        <p:nvSpPr>
          <p:cNvPr id="18" name="MH_Text_4">
            <a:extLst>
              <a:ext uri="{FF2B5EF4-FFF2-40B4-BE49-F238E27FC236}">
                <a16:creationId xmlns:a16="http://schemas.microsoft.com/office/drawing/2014/main" id="{CDF634D6-C517-4E4A-9CA8-428F55B6F9BC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868806" y="5221106"/>
            <a:ext cx="8446539" cy="465515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如果我们想使用模板建立思维导图文件，只需要在新建文档时选择某一模板即可。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MH_Other_1">
            <a:extLst>
              <a:ext uri="{FF2B5EF4-FFF2-40B4-BE49-F238E27FC236}">
                <a16:creationId xmlns:a16="http://schemas.microsoft.com/office/drawing/2014/main" id="{5A4E5897-24DA-4E27-AF56-16C2977FDA7F}"/>
              </a:ext>
            </a:extLst>
          </p:cNvPr>
          <p:cNvCxnSpPr/>
          <p:nvPr>
            <p:custDataLst>
              <p:tags r:id="rId5"/>
            </p:custDataLst>
          </p:nvPr>
        </p:nvCxnSpPr>
        <p:spPr>
          <a:xfrm>
            <a:off x="1876655" y="2329157"/>
            <a:ext cx="574675" cy="0"/>
          </a:xfrm>
          <a:prstGeom prst="line">
            <a:avLst/>
          </a:prstGeom>
          <a:ln w="25400">
            <a:solidFill>
              <a:srgbClr val="D5D5D5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MH_SubTitle_1">
            <a:extLst>
              <a:ext uri="{FF2B5EF4-FFF2-40B4-BE49-F238E27FC236}">
                <a16:creationId xmlns:a16="http://schemas.microsoft.com/office/drawing/2014/main" id="{3B91257D-5FEA-48FD-AD40-0F2D59CBF4B7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637067" y="1805282"/>
            <a:ext cx="1047750" cy="10477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dirty="0">
                <a:solidFill>
                  <a:srgbClr val="FFFFFF"/>
                </a:solidFill>
                <a:latin typeface="+mn-lt"/>
                <a:ea typeface="+mn-ea"/>
              </a:rPr>
              <a:t>Step 01</a:t>
            </a:r>
          </a:p>
        </p:txBody>
      </p:sp>
      <p:sp>
        <p:nvSpPr>
          <p:cNvPr id="21" name="MH_Other_2">
            <a:extLst>
              <a:ext uri="{FF2B5EF4-FFF2-40B4-BE49-F238E27FC236}">
                <a16:creationId xmlns:a16="http://schemas.microsoft.com/office/drawing/2014/main" id="{A62A8401-168F-4CC8-A45C-B8597A50A20E}"/>
              </a:ext>
            </a:extLst>
          </p:cNvPr>
          <p:cNvSpPr>
            <a:spLocks/>
          </p:cNvSpPr>
          <p:nvPr>
            <p:custDataLst>
              <p:tags r:id="rId7"/>
            </p:custDataLst>
          </p:nvPr>
        </p:nvSpPr>
        <p:spPr bwMode="auto">
          <a:xfrm flipH="1">
            <a:off x="3160943" y="1619545"/>
            <a:ext cx="720725" cy="709612"/>
          </a:xfrm>
          <a:custGeom>
            <a:avLst/>
            <a:gdLst>
              <a:gd name="T0" fmla="*/ 0 w 722402"/>
              <a:gd name="T1" fmla="*/ 706355 h 711200"/>
              <a:gd name="T2" fmla="*/ 210799 w 722402"/>
              <a:gd name="T3" fmla="*/ 202969 h 711200"/>
              <a:gd name="T4" fmla="*/ 717354 w 722402"/>
              <a:gd name="T5" fmla="*/ 89 h 711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2402" h="711200">
                <a:moveTo>
                  <a:pt x="0" y="711200"/>
                </a:moveTo>
                <a:cubicBezTo>
                  <a:pt x="0" y="520636"/>
                  <a:pt x="76476" y="338044"/>
                  <a:pt x="212282" y="204361"/>
                </a:cubicBezTo>
                <a:cubicBezTo>
                  <a:pt x="348088" y="70678"/>
                  <a:pt x="531862" y="-2913"/>
                  <a:pt x="722402" y="89"/>
                </a:cubicBezTo>
              </a:path>
            </a:pathLst>
          </a:custGeom>
          <a:noFill/>
          <a:ln w="25400">
            <a:solidFill>
              <a:srgbClr val="D5D5D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" name="MH_Other_3">
            <a:extLst>
              <a:ext uri="{FF2B5EF4-FFF2-40B4-BE49-F238E27FC236}">
                <a16:creationId xmlns:a16="http://schemas.microsoft.com/office/drawing/2014/main" id="{7F538CF0-ED36-4D31-94BF-8C2CCD2F072A}"/>
              </a:ext>
            </a:extLst>
          </p:cNvPr>
          <p:cNvSpPr>
            <a:spLocks/>
          </p:cNvSpPr>
          <p:nvPr>
            <p:custDataLst>
              <p:tags r:id="rId8"/>
            </p:custDataLst>
          </p:nvPr>
        </p:nvSpPr>
        <p:spPr bwMode="auto">
          <a:xfrm flipV="1">
            <a:off x="2440218" y="2329158"/>
            <a:ext cx="720725" cy="709613"/>
          </a:xfrm>
          <a:custGeom>
            <a:avLst/>
            <a:gdLst>
              <a:gd name="T0" fmla="*/ 0 w 722402"/>
              <a:gd name="T1" fmla="*/ 706357 h 711200"/>
              <a:gd name="T2" fmla="*/ 210799 w 722402"/>
              <a:gd name="T3" fmla="*/ 202969 h 711200"/>
              <a:gd name="T4" fmla="*/ 717354 w 722402"/>
              <a:gd name="T5" fmla="*/ 89 h 711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2402" h="711200">
                <a:moveTo>
                  <a:pt x="0" y="711200"/>
                </a:moveTo>
                <a:cubicBezTo>
                  <a:pt x="0" y="520636"/>
                  <a:pt x="76476" y="338044"/>
                  <a:pt x="212282" y="204361"/>
                </a:cubicBezTo>
                <a:cubicBezTo>
                  <a:pt x="348088" y="70678"/>
                  <a:pt x="531862" y="-2913"/>
                  <a:pt x="722402" y="89"/>
                </a:cubicBezTo>
              </a:path>
            </a:pathLst>
          </a:custGeom>
          <a:noFill/>
          <a:ln w="25400">
            <a:solidFill>
              <a:srgbClr val="D5D5D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" name="MH_SubTitle_2">
            <a:extLst>
              <a:ext uri="{FF2B5EF4-FFF2-40B4-BE49-F238E27FC236}">
                <a16:creationId xmlns:a16="http://schemas.microsoft.com/office/drawing/2014/main" id="{CAA680E2-5770-46ED-8C6A-52E4D156B948}"/>
              </a:ext>
            </a:extLst>
          </p:cNvPr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211762" y="1805282"/>
            <a:ext cx="1046163" cy="10477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dirty="0">
                <a:solidFill>
                  <a:srgbClr val="FFFFFF"/>
                </a:solidFill>
                <a:latin typeface="+mn-lt"/>
                <a:ea typeface="+mn-ea"/>
              </a:rPr>
              <a:t>Step 02</a:t>
            </a:r>
          </a:p>
        </p:txBody>
      </p:sp>
      <p:sp>
        <p:nvSpPr>
          <p:cNvPr id="24" name="MH_Other_4">
            <a:extLst>
              <a:ext uri="{FF2B5EF4-FFF2-40B4-BE49-F238E27FC236}">
                <a16:creationId xmlns:a16="http://schemas.microsoft.com/office/drawing/2014/main" id="{8B11718E-FB54-469B-814B-A44546BD79E3}"/>
              </a:ext>
            </a:extLst>
          </p:cNvPr>
          <p:cNvSpPr>
            <a:spLocks/>
          </p:cNvSpPr>
          <p:nvPr>
            <p:custDataLst>
              <p:tags r:id="rId10"/>
            </p:custDataLst>
          </p:nvPr>
        </p:nvSpPr>
        <p:spPr bwMode="auto">
          <a:xfrm flipH="1">
            <a:off x="5735637" y="1619545"/>
            <a:ext cx="720725" cy="709612"/>
          </a:xfrm>
          <a:custGeom>
            <a:avLst/>
            <a:gdLst>
              <a:gd name="T0" fmla="*/ 0 w 722402"/>
              <a:gd name="T1" fmla="*/ 706355 h 711200"/>
              <a:gd name="T2" fmla="*/ 210799 w 722402"/>
              <a:gd name="T3" fmla="*/ 202969 h 711200"/>
              <a:gd name="T4" fmla="*/ 717354 w 722402"/>
              <a:gd name="T5" fmla="*/ 89 h 711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2402" h="711200">
                <a:moveTo>
                  <a:pt x="0" y="711200"/>
                </a:moveTo>
                <a:cubicBezTo>
                  <a:pt x="0" y="520636"/>
                  <a:pt x="76476" y="338044"/>
                  <a:pt x="212282" y="204361"/>
                </a:cubicBezTo>
                <a:cubicBezTo>
                  <a:pt x="348088" y="70678"/>
                  <a:pt x="531862" y="-2913"/>
                  <a:pt x="722402" y="89"/>
                </a:cubicBezTo>
              </a:path>
            </a:pathLst>
          </a:custGeom>
          <a:noFill/>
          <a:ln w="25400">
            <a:solidFill>
              <a:srgbClr val="D5D5D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5" name="MH_Other_5">
            <a:extLst>
              <a:ext uri="{FF2B5EF4-FFF2-40B4-BE49-F238E27FC236}">
                <a16:creationId xmlns:a16="http://schemas.microsoft.com/office/drawing/2014/main" id="{875289D7-ED43-42BB-BCEE-585F0C810746}"/>
              </a:ext>
            </a:extLst>
          </p:cNvPr>
          <p:cNvSpPr>
            <a:spLocks/>
          </p:cNvSpPr>
          <p:nvPr>
            <p:custDataLst>
              <p:tags r:id="rId11"/>
            </p:custDataLst>
          </p:nvPr>
        </p:nvSpPr>
        <p:spPr bwMode="auto">
          <a:xfrm flipV="1">
            <a:off x="5014912" y="2329158"/>
            <a:ext cx="720725" cy="709613"/>
          </a:xfrm>
          <a:custGeom>
            <a:avLst/>
            <a:gdLst>
              <a:gd name="T0" fmla="*/ 0 w 722402"/>
              <a:gd name="T1" fmla="*/ 706357 h 711200"/>
              <a:gd name="T2" fmla="*/ 210799 w 722402"/>
              <a:gd name="T3" fmla="*/ 202969 h 711200"/>
              <a:gd name="T4" fmla="*/ 717354 w 722402"/>
              <a:gd name="T5" fmla="*/ 89 h 711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2402" h="711200">
                <a:moveTo>
                  <a:pt x="0" y="711200"/>
                </a:moveTo>
                <a:cubicBezTo>
                  <a:pt x="0" y="520636"/>
                  <a:pt x="76476" y="338044"/>
                  <a:pt x="212282" y="204361"/>
                </a:cubicBezTo>
                <a:cubicBezTo>
                  <a:pt x="348088" y="70678"/>
                  <a:pt x="531862" y="-2913"/>
                  <a:pt x="722402" y="89"/>
                </a:cubicBezTo>
              </a:path>
            </a:pathLst>
          </a:custGeom>
          <a:noFill/>
          <a:ln w="25400">
            <a:solidFill>
              <a:srgbClr val="D5D5D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" name="MH_SubTitle_3">
            <a:extLst>
              <a:ext uri="{FF2B5EF4-FFF2-40B4-BE49-F238E27FC236}">
                <a16:creationId xmlns:a16="http://schemas.microsoft.com/office/drawing/2014/main" id="{84F2F6E0-8941-470B-96A4-680C7532480A}"/>
              </a:ext>
            </a:extLst>
          </p:cNvPr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7999180" y="1805282"/>
            <a:ext cx="1046163" cy="10477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dirty="0">
                <a:solidFill>
                  <a:srgbClr val="FFFFFF"/>
                </a:solidFill>
                <a:latin typeface="+mn-lt"/>
                <a:ea typeface="+mn-ea"/>
              </a:rPr>
              <a:t>Step 03</a:t>
            </a:r>
          </a:p>
        </p:txBody>
      </p:sp>
      <p:sp>
        <p:nvSpPr>
          <p:cNvPr id="27" name="MH_Other_6">
            <a:extLst>
              <a:ext uri="{FF2B5EF4-FFF2-40B4-BE49-F238E27FC236}">
                <a16:creationId xmlns:a16="http://schemas.microsoft.com/office/drawing/2014/main" id="{11C5EED6-0066-422E-8E12-B9C891E8C957}"/>
              </a:ext>
            </a:extLst>
          </p:cNvPr>
          <p:cNvSpPr>
            <a:spLocks/>
          </p:cNvSpPr>
          <p:nvPr>
            <p:custDataLst>
              <p:tags r:id="rId13"/>
            </p:custDataLst>
          </p:nvPr>
        </p:nvSpPr>
        <p:spPr bwMode="auto">
          <a:xfrm flipH="1">
            <a:off x="8521468" y="1619545"/>
            <a:ext cx="720725" cy="709612"/>
          </a:xfrm>
          <a:custGeom>
            <a:avLst/>
            <a:gdLst>
              <a:gd name="T0" fmla="*/ 0 w 722402"/>
              <a:gd name="T1" fmla="*/ 706355 h 711200"/>
              <a:gd name="T2" fmla="*/ 210799 w 722402"/>
              <a:gd name="T3" fmla="*/ 202969 h 711200"/>
              <a:gd name="T4" fmla="*/ 717354 w 722402"/>
              <a:gd name="T5" fmla="*/ 89 h 711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2402" h="711200">
                <a:moveTo>
                  <a:pt x="0" y="711200"/>
                </a:moveTo>
                <a:cubicBezTo>
                  <a:pt x="0" y="520636"/>
                  <a:pt x="76476" y="338044"/>
                  <a:pt x="212282" y="204361"/>
                </a:cubicBezTo>
                <a:cubicBezTo>
                  <a:pt x="348088" y="70678"/>
                  <a:pt x="531862" y="-2913"/>
                  <a:pt x="722402" y="89"/>
                </a:cubicBezTo>
              </a:path>
            </a:pathLst>
          </a:custGeom>
          <a:noFill/>
          <a:ln w="25400">
            <a:solidFill>
              <a:srgbClr val="D5D5D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8" name="MH_Other_7">
            <a:extLst>
              <a:ext uri="{FF2B5EF4-FFF2-40B4-BE49-F238E27FC236}">
                <a16:creationId xmlns:a16="http://schemas.microsoft.com/office/drawing/2014/main" id="{304AAF85-7304-44F4-A9D3-0166E344142E}"/>
              </a:ext>
            </a:extLst>
          </p:cNvPr>
          <p:cNvSpPr>
            <a:spLocks/>
          </p:cNvSpPr>
          <p:nvPr>
            <p:custDataLst>
              <p:tags r:id="rId14"/>
            </p:custDataLst>
          </p:nvPr>
        </p:nvSpPr>
        <p:spPr bwMode="auto">
          <a:xfrm flipV="1">
            <a:off x="7800743" y="2329158"/>
            <a:ext cx="720725" cy="709613"/>
          </a:xfrm>
          <a:custGeom>
            <a:avLst/>
            <a:gdLst>
              <a:gd name="T0" fmla="*/ 0 w 722402"/>
              <a:gd name="T1" fmla="*/ 706357 h 711200"/>
              <a:gd name="T2" fmla="*/ 210799 w 722402"/>
              <a:gd name="T3" fmla="*/ 202969 h 711200"/>
              <a:gd name="T4" fmla="*/ 717354 w 722402"/>
              <a:gd name="T5" fmla="*/ 89 h 711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2402" h="711200">
                <a:moveTo>
                  <a:pt x="0" y="711200"/>
                </a:moveTo>
                <a:cubicBezTo>
                  <a:pt x="0" y="520636"/>
                  <a:pt x="76476" y="338044"/>
                  <a:pt x="212282" y="204361"/>
                </a:cubicBezTo>
                <a:cubicBezTo>
                  <a:pt x="348088" y="70678"/>
                  <a:pt x="531862" y="-2913"/>
                  <a:pt x="722402" y="89"/>
                </a:cubicBezTo>
              </a:path>
            </a:pathLst>
          </a:custGeom>
          <a:noFill/>
          <a:ln w="25400">
            <a:solidFill>
              <a:srgbClr val="D5D5D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cxnSp>
        <p:nvCxnSpPr>
          <p:cNvPr id="45" name="MH_Other_11">
            <a:extLst>
              <a:ext uri="{FF2B5EF4-FFF2-40B4-BE49-F238E27FC236}">
                <a16:creationId xmlns:a16="http://schemas.microsoft.com/office/drawing/2014/main" id="{C0190EBE-E6AC-419D-9A60-ECDCBEF43ECE}"/>
              </a:ext>
            </a:extLst>
          </p:cNvPr>
          <p:cNvCxnSpPr/>
          <p:nvPr>
            <p:custDataLst>
              <p:tags r:id="rId15"/>
            </p:custDataLst>
          </p:nvPr>
        </p:nvCxnSpPr>
        <p:spPr>
          <a:xfrm>
            <a:off x="9242193" y="2329157"/>
            <a:ext cx="574675" cy="0"/>
          </a:xfrm>
          <a:prstGeom prst="line">
            <a:avLst/>
          </a:prstGeom>
          <a:ln w="25400">
            <a:solidFill>
              <a:srgbClr val="D5D5D5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MH_Other_12">
            <a:extLst>
              <a:ext uri="{FF2B5EF4-FFF2-40B4-BE49-F238E27FC236}">
                <a16:creationId xmlns:a16="http://schemas.microsoft.com/office/drawing/2014/main" id="{91F92405-5315-4137-B208-0D3393F6857B}"/>
              </a:ext>
            </a:extLst>
          </p:cNvPr>
          <p:cNvCxnSpPr/>
          <p:nvPr>
            <p:custDataLst>
              <p:tags r:id="rId16"/>
            </p:custDataLst>
          </p:nvPr>
        </p:nvCxnSpPr>
        <p:spPr>
          <a:xfrm>
            <a:off x="3868967" y="2329157"/>
            <a:ext cx="728662" cy="0"/>
          </a:xfrm>
          <a:prstGeom prst="line">
            <a:avLst/>
          </a:prstGeom>
          <a:ln w="25400">
            <a:solidFill>
              <a:srgbClr val="D5D5D5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MH_Other_13">
            <a:extLst>
              <a:ext uri="{FF2B5EF4-FFF2-40B4-BE49-F238E27FC236}">
                <a16:creationId xmlns:a16="http://schemas.microsoft.com/office/drawing/2014/main" id="{5087E151-44FF-43DB-BADF-E798A9C6A804}"/>
              </a:ext>
            </a:extLst>
          </p:cNvPr>
          <p:cNvCxnSpPr/>
          <p:nvPr>
            <p:custDataLst>
              <p:tags r:id="rId17"/>
            </p:custDataLst>
          </p:nvPr>
        </p:nvCxnSpPr>
        <p:spPr>
          <a:xfrm>
            <a:off x="6443662" y="2329157"/>
            <a:ext cx="727075" cy="0"/>
          </a:xfrm>
          <a:prstGeom prst="line">
            <a:avLst/>
          </a:prstGeom>
          <a:ln w="25400">
            <a:solidFill>
              <a:srgbClr val="D5D5D5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002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二、编辑导图</a:t>
            </a:r>
          </a:p>
        </p:txBody>
      </p:sp>
      <p:sp>
        <p:nvSpPr>
          <p:cNvPr id="29" name="TextBox 2"/>
          <p:cNvSpPr txBox="1"/>
          <p:nvPr/>
        </p:nvSpPr>
        <p:spPr>
          <a:xfrm>
            <a:off x="6019725" y="3267430"/>
            <a:ext cx="32786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03E6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编辑思维导图讲解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08391" y="2389173"/>
            <a:ext cx="3210468" cy="2874111"/>
            <a:chOff x="512440" y="949532"/>
            <a:chExt cx="3771528" cy="3334209"/>
          </a:xfrm>
        </p:grpSpPr>
        <p:pic>
          <p:nvPicPr>
            <p:cNvPr id="35" name="Picture 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578"/>
            <a:stretch/>
          </p:blipFill>
          <p:spPr>
            <a:xfrm>
              <a:off x="512440" y="949532"/>
              <a:ext cx="3771528" cy="3334209"/>
            </a:xfrm>
            <a:prstGeom prst="rect">
              <a:avLst/>
            </a:prstGeom>
            <a:effectLst>
              <a:reflection blurRad="6350" endPos="14000" dir="5400000" sy="-100000" algn="bl" rotWithShape="0"/>
            </a:effectLst>
          </p:spPr>
        </p:pic>
        <p:pic>
          <p:nvPicPr>
            <p:cNvPr id="38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08144" y="1156746"/>
              <a:ext cx="3374655" cy="2155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" name="透明"/>
            <p:cNvSpPr>
              <a:spLocks/>
            </p:cNvSpPr>
            <p:nvPr/>
          </p:nvSpPr>
          <p:spPr bwMode="auto">
            <a:xfrm>
              <a:off x="2343885" y="1156746"/>
              <a:ext cx="1738915" cy="2176456"/>
            </a:xfrm>
            <a:custGeom>
              <a:avLst/>
              <a:gdLst>
                <a:gd name="T0" fmla="*/ 1682 w 1682"/>
                <a:gd name="T1" fmla="*/ 0 h 2069"/>
                <a:gd name="T2" fmla="*/ 789 w 1682"/>
                <a:gd name="T3" fmla="*/ 0 h 2069"/>
                <a:gd name="T4" fmla="*/ 0 w 1682"/>
                <a:gd name="T5" fmla="*/ 2069 h 2069"/>
                <a:gd name="T6" fmla="*/ 1682 w 1682"/>
                <a:gd name="T7" fmla="*/ 2069 h 2069"/>
                <a:gd name="T8" fmla="*/ 1682 w 1682"/>
                <a:gd name="T9" fmla="*/ 0 h 2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2" h="2069">
                  <a:moveTo>
                    <a:pt x="1682" y="0"/>
                  </a:moveTo>
                  <a:lnTo>
                    <a:pt x="789" y="0"/>
                  </a:lnTo>
                  <a:lnTo>
                    <a:pt x="0" y="2069"/>
                  </a:lnTo>
                  <a:lnTo>
                    <a:pt x="1682" y="2069"/>
                  </a:lnTo>
                  <a:lnTo>
                    <a:pt x="1682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0000"/>
                  </a:schemeClr>
                </a:gs>
                <a:gs pos="2300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81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078652" y="3108819"/>
            <a:ext cx="734055" cy="734055"/>
            <a:chOff x="4499992" y="267494"/>
            <a:chExt cx="599448" cy="599448"/>
          </a:xfrm>
        </p:grpSpPr>
        <p:grpSp>
          <p:nvGrpSpPr>
            <p:cNvPr id="41" name="组合 40"/>
            <p:cNvGrpSpPr/>
            <p:nvPr/>
          </p:nvGrpSpPr>
          <p:grpSpPr>
            <a:xfrm>
              <a:off x="4499992" y="267494"/>
              <a:ext cx="599448" cy="599448"/>
              <a:chOff x="4131160" y="713581"/>
              <a:chExt cx="881684" cy="881684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rgbClr val="6CAE43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42" name="Freeform 70"/>
            <p:cNvSpPr>
              <a:spLocks noEditPoints="1"/>
            </p:cNvSpPr>
            <p:nvPr/>
          </p:nvSpPr>
          <p:spPr bwMode="auto">
            <a:xfrm>
              <a:off x="4679089" y="422857"/>
              <a:ext cx="241254" cy="288722"/>
            </a:xfrm>
            <a:custGeom>
              <a:avLst/>
              <a:gdLst>
                <a:gd name="T0" fmla="*/ 346 w 346"/>
                <a:gd name="T1" fmla="*/ 77 h 414"/>
                <a:gd name="T2" fmla="*/ 345 w 346"/>
                <a:gd name="T3" fmla="*/ 75 h 414"/>
                <a:gd name="T4" fmla="*/ 345 w 346"/>
                <a:gd name="T5" fmla="*/ 74 h 414"/>
                <a:gd name="T6" fmla="*/ 343 w 346"/>
                <a:gd name="T7" fmla="*/ 72 h 414"/>
                <a:gd name="T8" fmla="*/ 273 w 346"/>
                <a:gd name="T9" fmla="*/ 2 h 414"/>
                <a:gd name="T10" fmla="*/ 271 w 346"/>
                <a:gd name="T11" fmla="*/ 0 h 414"/>
                <a:gd name="T12" fmla="*/ 270 w 346"/>
                <a:gd name="T13" fmla="*/ 0 h 414"/>
                <a:gd name="T14" fmla="*/ 268 w 346"/>
                <a:gd name="T15" fmla="*/ 0 h 414"/>
                <a:gd name="T16" fmla="*/ 268 w 346"/>
                <a:gd name="T17" fmla="*/ 0 h 414"/>
                <a:gd name="T18" fmla="*/ 7 w 346"/>
                <a:gd name="T19" fmla="*/ 0 h 414"/>
                <a:gd name="T20" fmla="*/ 0 w 346"/>
                <a:gd name="T21" fmla="*/ 7 h 414"/>
                <a:gd name="T22" fmla="*/ 0 w 346"/>
                <a:gd name="T23" fmla="*/ 407 h 414"/>
                <a:gd name="T24" fmla="*/ 7 w 346"/>
                <a:gd name="T25" fmla="*/ 414 h 414"/>
                <a:gd name="T26" fmla="*/ 338 w 346"/>
                <a:gd name="T27" fmla="*/ 414 h 414"/>
                <a:gd name="T28" fmla="*/ 346 w 346"/>
                <a:gd name="T29" fmla="*/ 407 h 414"/>
                <a:gd name="T30" fmla="*/ 346 w 346"/>
                <a:gd name="T31" fmla="*/ 77 h 414"/>
                <a:gd name="T32" fmla="*/ 346 w 346"/>
                <a:gd name="T33" fmla="*/ 77 h 414"/>
                <a:gd name="T34" fmla="*/ 275 w 346"/>
                <a:gd name="T35" fmla="*/ 25 h 414"/>
                <a:gd name="T36" fmla="*/ 320 w 346"/>
                <a:gd name="T37" fmla="*/ 70 h 414"/>
                <a:gd name="T38" fmla="*/ 275 w 346"/>
                <a:gd name="T39" fmla="*/ 70 h 414"/>
                <a:gd name="T40" fmla="*/ 275 w 346"/>
                <a:gd name="T41" fmla="*/ 25 h 414"/>
                <a:gd name="T42" fmla="*/ 14 w 346"/>
                <a:gd name="T43" fmla="*/ 400 h 414"/>
                <a:gd name="T44" fmla="*/ 14 w 346"/>
                <a:gd name="T45" fmla="*/ 14 h 414"/>
                <a:gd name="T46" fmla="*/ 260 w 346"/>
                <a:gd name="T47" fmla="*/ 14 h 414"/>
                <a:gd name="T48" fmla="*/ 260 w 346"/>
                <a:gd name="T49" fmla="*/ 77 h 414"/>
                <a:gd name="T50" fmla="*/ 268 w 346"/>
                <a:gd name="T51" fmla="*/ 85 h 414"/>
                <a:gd name="T52" fmla="*/ 331 w 346"/>
                <a:gd name="T53" fmla="*/ 85 h 414"/>
                <a:gd name="T54" fmla="*/ 331 w 346"/>
                <a:gd name="T55" fmla="*/ 400 h 414"/>
                <a:gd name="T56" fmla="*/ 14 w 346"/>
                <a:gd name="T57" fmla="*/ 40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6" h="414">
                  <a:moveTo>
                    <a:pt x="346" y="77"/>
                  </a:moveTo>
                  <a:cubicBezTo>
                    <a:pt x="345" y="76"/>
                    <a:pt x="345" y="76"/>
                    <a:pt x="345" y="75"/>
                  </a:cubicBezTo>
                  <a:cubicBezTo>
                    <a:pt x="345" y="75"/>
                    <a:pt x="345" y="75"/>
                    <a:pt x="345" y="74"/>
                  </a:cubicBezTo>
                  <a:cubicBezTo>
                    <a:pt x="345" y="74"/>
                    <a:pt x="344" y="73"/>
                    <a:pt x="343" y="72"/>
                  </a:cubicBezTo>
                  <a:cubicBezTo>
                    <a:pt x="273" y="2"/>
                    <a:pt x="273" y="2"/>
                    <a:pt x="273" y="2"/>
                  </a:cubicBezTo>
                  <a:cubicBezTo>
                    <a:pt x="272" y="1"/>
                    <a:pt x="272" y="1"/>
                    <a:pt x="271" y="0"/>
                  </a:cubicBezTo>
                  <a:cubicBezTo>
                    <a:pt x="271" y="0"/>
                    <a:pt x="270" y="0"/>
                    <a:pt x="270" y="0"/>
                  </a:cubicBezTo>
                  <a:cubicBezTo>
                    <a:pt x="270" y="0"/>
                    <a:pt x="269" y="0"/>
                    <a:pt x="268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11"/>
                    <a:pt x="3" y="414"/>
                    <a:pt x="7" y="414"/>
                  </a:cubicBezTo>
                  <a:cubicBezTo>
                    <a:pt x="338" y="414"/>
                    <a:pt x="338" y="414"/>
                    <a:pt x="338" y="414"/>
                  </a:cubicBezTo>
                  <a:cubicBezTo>
                    <a:pt x="342" y="414"/>
                    <a:pt x="346" y="411"/>
                    <a:pt x="346" y="407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6" y="77"/>
                    <a:pt x="346" y="77"/>
                    <a:pt x="346" y="77"/>
                  </a:cubicBezTo>
                  <a:close/>
                  <a:moveTo>
                    <a:pt x="275" y="25"/>
                  </a:moveTo>
                  <a:cubicBezTo>
                    <a:pt x="320" y="70"/>
                    <a:pt x="320" y="70"/>
                    <a:pt x="320" y="70"/>
                  </a:cubicBezTo>
                  <a:cubicBezTo>
                    <a:pt x="275" y="70"/>
                    <a:pt x="275" y="70"/>
                    <a:pt x="275" y="70"/>
                  </a:cubicBezTo>
                  <a:lnTo>
                    <a:pt x="275" y="25"/>
                  </a:lnTo>
                  <a:close/>
                  <a:moveTo>
                    <a:pt x="14" y="400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260" y="14"/>
                    <a:pt x="260" y="14"/>
                    <a:pt x="260" y="14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60" y="81"/>
                    <a:pt x="264" y="85"/>
                    <a:pt x="268" y="85"/>
                  </a:cubicBezTo>
                  <a:cubicBezTo>
                    <a:pt x="331" y="85"/>
                    <a:pt x="331" y="85"/>
                    <a:pt x="331" y="85"/>
                  </a:cubicBezTo>
                  <a:cubicBezTo>
                    <a:pt x="331" y="400"/>
                    <a:pt x="331" y="400"/>
                    <a:pt x="331" y="400"/>
                  </a:cubicBezTo>
                  <a:lnTo>
                    <a:pt x="14" y="4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55" name="任意多边形 54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现代教育技术应用</a:t>
            </a:r>
          </a:p>
        </p:txBody>
      </p:sp>
    </p:spTree>
    <p:extLst>
      <p:ext uri="{BB962C8B-B14F-4D97-AF65-F5344CB8AC3E}">
        <p14:creationId xmlns:p14="http://schemas.microsoft.com/office/powerpoint/2010/main" val="3750256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二、编辑导图</a:t>
            </a:r>
          </a:p>
        </p:txBody>
      </p:sp>
      <p:sp>
        <p:nvSpPr>
          <p:cNvPr id="55" name="任意多边形 54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现代教育技术应用</a:t>
            </a:r>
          </a:p>
        </p:txBody>
      </p:sp>
      <p:sp>
        <p:nvSpPr>
          <p:cNvPr id="15" name="MH_Other_1">
            <a:extLst>
              <a:ext uri="{FF2B5EF4-FFF2-40B4-BE49-F238E27FC236}">
                <a16:creationId xmlns:a16="http://schemas.microsoft.com/office/drawing/2014/main" id="{0EC70F72-1576-4F0F-A7E0-576D9FA0E67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783835" y="3542002"/>
            <a:ext cx="7380000" cy="10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MH_Other_2">
            <a:extLst>
              <a:ext uri="{FF2B5EF4-FFF2-40B4-BE49-F238E27FC236}">
                <a16:creationId xmlns:a16="http://schemas.microsoft.com/office/drawing/2014/main" id="{FA9573CB-1FB6-437F-B9C4-81CA54480A56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flipH="1" flipV="1">
            <a:off x="1673922" y="3542002"/>
            <a:ext cx="1181545" cy="961996"/>
          </a:xfrm>
          <a:custGeom>
            <a:avLst/>
            <a:gdLst>
              <a:gd name="connsiteX0" fmla="*/ 555015 w 1181545"/>
              <a:gd name="connsiteY0" fmla="*/ 0 h 961996"/>
              <a:gd name="connsiteX1" fmla="*/ 373916 w 1181545"/>
              <a:gd name="connsiteY1" fmla="*/ 320046 h 961996"/>
              <a:gd name="connsiteX2" fmla="*/ 448266 w 1181545"/>
              <a:gd name="connsiteY2" fmla="*/ 269903 h 961996"/>
              <a:gd name="connsiteX3" fmla="*/ 448266 w 1181545"/>
              <a:gd name="connsiteY3" fmla="*/ 531415 h 961996"/>
              <a:gd name="connsiteX4" fmla="*/ 124434 w 1181545"/>
              <a:gd name="connsiteY4" fmla="*/ 855247 h 961996"/>
              <a:gd name="connsiteX5" fmla="*/ 0 w 1181545"/>
              <a:gd name="connsiteY5" fmla="*/ 855247 h 961996"/>
              <a:gd name="connsiteX6" fmla="*/ 0 w 1181545"/>
              <a:gd name="connsiteY6" fmla="*/ 961996 h 961996"/>
              <a:gd name="connsiteX7" fmla="*/ 124434 w 1181545"/>
              <a:gd name="connsiteY7" fmla="*/ 961996 h 961996"/>
              <a:gd name="connsiteX8" fmla="*/ 555015 w 1181545"/>
              <a:gd name="connsiteY8" fmla="*/ 531415 h 961996"/>
              <a:gd name="connsiteX9" fmla="*/ 555015 w 1181545"/>
              <a:gd name="connsiteY9" fmla="*/ 198672 h 961996"/>
              <a:gd name="connsiteX10" fmla="*/ 553885 w 1181545"/>
              <a:gd name="connsiteY10" fmla="*/ 198672 h 961996"/>
              <a:gd name="connsiteX11" fmla="*/ 555015 w 1181545"/>
              <a:gd name="connsiteY11" fmla="*/ 197909 h 961996"/>
              <a:gd name="connsiteX12" fmla="*/ 626530 w 1181545"/>
              <a:gd name="connsiteY12" fmla="*/ 0 h 961996"/>
              <a:gd name="connsiteX13" fmla="*/ 626530 w 1181545"/>
              <a:gd name="connsiteY13" fmla="*/ 197909 h 961996"/>
              <a:gd name="connsiteX14" fmla="*/ 627661 w 1181545"/>
              <a:gd name="connsiteY14" fmla="*/ 198672 h 961996"/>
              <a:gd name="connsiteX15" fmla="*/ 626531 w 1181545"/>
              <a:gd name="connsiteY15" fmla="*/ 198672 h 961996"/>
              <a:gd name="connsiteX16" fmla="*/ 626530 w 1181545"/>
              <a:gd name="connsiteY16" fmla="*/ 531415 h 961996"/>
              <a:gd name="connsiteX17" fmla="*/ 1057112 w 1181545"/>
              <a:gd name="connsiteY17" fmla="*/ 961996 h 961996"/>
              <a:gd name="connsiteX18" fmla="*/ 1181545 w 1181545"/>
              <a:gd name="connsiteY18" fmla="*/ 961996 h 961996"/>
              <a:gd name="connsiteX19" fmla="*/ 1181545 w 1181545"/>
              <a:gd name="connsiteY19" fmla="*/ 855247 h 961996"/>
              <a:gd name="connsiteX20" fmla="*/ 1057112 w 1181545"/>
              <a:gd name="connsiteY20" fmla="*/ 855247 h 961996"/>
              <a:gd name="connsiteX21" fmla="*/ 733279 w 1181545"/>
              <a:gd name="connsiteY21" fmla="*/ 531415 h 961996"/>
              <a:gd name="connsiteX22" fmla="*/ 733279 w 1181545"/>
              <a:gd name="connsiteY22" fmla="*/ 269903 h 961996"/>
              <a:gd name="connsiteX23" fmla="*/ 807629 w 1181545"/>
              <a:gd name="connsiteY23" fmla="*/ 320046 h 961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181545" h="961996">
                <a:moveTo>
                  <a:pt x="555015" y="0"/>
                </a:moveTo>
                <a:lnTo>
                  <a:pt x="373916" y="320046"/>
                </a:lnTo>
                <a:lnTo>
                  <a:pt x="448266" y="269903"/>
                </a:lnTo>
                <a:lnTo>
                  <a:pt x="448266" y="531415"/>
                </a:lnTo>
                <a:cubicBezTo>
                  <a:pt x="448266" y="710263"/>
                  <a:pt x="303281" y="855247"/>
                  <a:pt x="124434" y="855247"/>
                </a:cubicBezTo>
                <a:lnTo>
                  <a:pt x="0" y="855247"/>
                </a:lnTo>
                <a:lnTo>
                  <a:pt x="0" y="961996"/>
                </a:lnTo>
                <a:lnTo>
                  <a:pt x="124434" y="961996"/>
                </a:lnTo>
                <a:cubicBezTo>
                  <a:pt x="362237" y="961996"/>
                  <a:pt x="555015" y="769219"/>
                  <a:pt x="555015" y="531415"/>
                </a:cubicBezTo>
                <a:lnTo>
                  <a:pt x="555015" y="198672"/>
                </a:lnTo>
                <a:lnTo>
                  <a:pt x="553885" y="198672"/>
                </a:lnTo>
                <a:lnTo>
                  <a:pt x="555015" y="197909"/>
                </a:lnTo>
                <a:close/>
                <a:moveTo>
                  <a:pt x="626530" y="0"/>
                </a:moveTo>
                <a:lnTo>
                  <a:pt x="626530" y="197909"/>
                </a:lnTo>
                <a:lnTo>
                  <a:pt x="627661" y="198672"/>
                </a:lnTo>
                <a:lnTo>
                  <a:pt x="626531" y="198672"/>
                </a:lnTo>
                <a:lnTo>
                  <a:pt x="626530" y="531415"/>
                </a:lnTo>
                <a:cubicBezTo>
                  <a:pt x="626530" y="769219"/>
                  <a:pt x="819308" y="961996"/>
                  <a:pt x="1057112" y="961996"/>
                </a:cubicBezTo>
                <a:lnTo>
                  <a:pt x="1181545" y="961996"/>
                </a:lnTo>
                <a:lnTo>
                  <a:pt x="1181545" y="855247"/>
                </a:lnTo>
                <a:lnTo>
                  <a:pt x="1057112" y="855247"/>
                </a:lnTo>
                <a:cubicBezTo>
                  <a:pt x="878264" y="855247"/>
                  <a:pt x="733279" y="710263"/>
                  <a:pt x="733279" y="531415"/>
                </a:cubicBezTo>
                <a:lnTo>
                  <a:pt x="733279" y="269903"/>
                </a:lnTo>
                <a:lnTo>
                  <a:pt x="807629" y="3200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MH_Other_3">
            <a:extLst>
              <a:ext uri="{FF2B5EF4-FFF2-40B4-BE49-F238E27FC236}">
                <a16:creationId xmlns:a16="http://schemas.microsoft.com/office/drawing/2014/main" id="{6457551F-720C-4F7F-8871-8E9F2A49E9D3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flipH="1">
            <a:off x="3025456" y="2688006"/>
            <a:ext cx="1181545" cy="961996"/>
          </a:xfrm>
          <a:custGeom>
            <a:avLst/>
            <a:gdLst>
              <a:gd name="connsiteX0" fmla="*/ 555015 w 1181545"/>
              <a:gd name="connsiteY0" fmla="*/ 0 h 961996"/>
              <a:gd name="connsiteX1" fmla="*/ 373916 w 1181545"/>
              <a:gd name="connsiteY1" fmla="*/ 320046 h 961996"/>
              <a:gd name="connsiteX2" fmla="*/ 448266 w 1181545"/>
              <a:gd name="connsiteY2" fmla="*/ 269903 h 961996"/>
              <a:gd name="connsiteX3" fmla="*/ 448266 w 1181545"/>
              <a:gd name="connsiteY3" fmla="*/ 531415 h 961996"/>
              <a:gd name="connsiteX4" fmla="*/ 124434 w 1181545"/>
              <a:gd name="connsiteY4" fmla="*/ 855247 h 961996"/>
              <a:gd name="connsiteX5" fmla="*/ 0 w 1181545"/>
              <a:gd name="connsiteY5" fmla="*/ 855247 h 961996"/>
              <a:gd name="connsiteX6" fmla="*/ 0 w 1181545"/>
              <a:gd name="connsiteY6" fmla="*/ 961996 h 961996"/>
              <a:gd name="connsiteX7" fmla="*/ 124434 w 1181545"/>
              <a:gd name="connsiteY7" fmla="*/ 961996 h 961996"/>
              <a:gd name="connsiteX8" fmla="*/ 555015 w 1181545"/>
              <a:gd name="connsiteY8" fmla="*/ 531415 h 961996"/>
              <a:gd name="connsiteX9" fmla="*/ 555015 w 1181545"/>
              <a:gd name="connsiteY9" fmla="*/ 198672 h 961996"/>
              <a:gd name="connsiteX10" fmla="*/ 553885 w 1181545"/>
              <a:gd name="connsiteY10" fmla="*/ 198672 h 961996"/>
              <a:gd name="connsiteX11" fmla="*/ 555015 w 1181545"/>
              <a:gd name="connsiteY11" fmla="*/ 197909 h 961996"/>
              <a:gd name="connsiteX12" fmla="*/ 626530 w 1181545"/>
              <a:gd name="connsiteY12" fmla="*/ 0 h 961996"/>
              <a:gd name="connsiteX13" fmla="*/ 626530 w 1181545"/>
              <a:gd name="connsiteY13" fmla="*/ 197909 h 961996"/>
              <a:gd name="connsiteX14" fmla="*/ 627661 w 1181545"/>
              <a:gd name="connsiteY14" fmla="*/ 198672 h 961996"/>
              <a:gd name="connsiteX15" fmla="*/ 626531 w 1181545"/>
              <a:gd name="connsiteY15" fmla="*/ 198672 h 961996"/>
              <a:gd name="connsiteX16" fmla="*/ 626530 w 1181545"/>
              <a:gd name="connsiteY16" fmla="*/ 531415 h 961996"/>
              <a:gd name="connsiteX17" fmla="*/ 1057112 w 1181545"/>
              <a:gd name="connsiteY17" fmla="*/ 961996 h 961996"/>
              <a:gd name="connsiteX18" fmla="*/ 1181545 w 1181545"/>
              <a:gd name="connsiteY18" fmla="*/ 961996 h 961996"/>
              <a:gd name="connsiteX19" fmla="*/ 1181545 w 1181545"/>
              <a:gd name="connsiteY19" fmla="*/ 855247 h 961996"/>
              <a:gd name="connsiteX20" fmla="*/ 1057112 w 1181545"/>
              <a:gd name="connsiteY20" fmla="*/ 855247 h 961996"/>
              <a:gd name="connsiteX21" fmla="*/ 733279 w 1181545"/>
              <a:gd name="connsiteY21" fmla="*/ 531415 h 961996"/>
              <a:gd name="connsiteX22" fmla="*/ 733279 w 1181545"/>
              <a:gd name="connsiteY22" fmla="*/ 269903 h 961996"/>
              <a:gd name="connsiteX23" fmla="*/ 807629 w 1181545"/>
              <a:gd name="connsiteY23" fmla="*/ 320046 h 961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181545" h="961996">
                <a:moveTo>
                  <a:pt x="555015" y="0"/>
                </a:moveTo>
                <a:lnTo>
                  <a:pt x="373916" y="320046"/>
                </a:lnTo>
                <a:lnTo>
                  <a:pt x="448266" y="269903"/>
                </a:lnTo>
                <a:lnTo>
                  <a:pt x="448266" y="531415"/>
                </a:lnTo>
                <a:cubicBezTo>
                  <a:pt x="448266" y="710263"/>
                  <a:pt x="303281" y="855247"/>
                  <a:pt x="124434" y="855247"/>
                </a:cubicBezTo>
                <a:lnTo>
                  <a:pt x="0" y="855247"/>
                </a:lnTo>
                <a:lnTo>
                  <a:pt x="0" y="961996"/>
                </a:lnTo>
                <a:lnTo>
                  <a:pt x="124434" y="961996"/>
                </a:lnTo>
                <a:cubicBezTo>
                  <a:pt x="362237" y="961996"/>
                  <a:pt x="555015" y="769219"/>
                  <a:pt x="555015" y="531415"/>
                </a:cubicBezTo>
                <a:lnTo>
                  <a:pt x="555015" y="198672"/>
                </a:lnTo>
                <a:lnTo>
                  <a:pt x="553885" y="198672"/>
                </a:lnTo>
                <a:lnTo>
                  <a:pt x="555015" y="197909"/>
                </a:lnTo>
                <a:close/>
                <a:moveTo>
                  <a:pt x="626530" y="0"/>
                </a:moveTo>
                <a:lnTo>
                  <a:pt x="626530" y="197909"/>
                </a:lnTo>
                <a:lnTo>
                  <a:pt x="627661" y="198672"/>
                </a:lnTo>
                <a:lnTo>
                  <a:pt x="626531" y="198672"/>
                </a:lnTo>
                <a:lnTo>
                  <a:pt x="626530" y="531415"/>
                </a:lnTo>
                <a:cubicBezTo>
                  <a:pt x="626530" y="769219"/>
                  <a:pt x="819308" y="961996"/>
                  <a:pt x="1057112" y="961996"/>
                </a:cubicBezTo>
                <a:lnTo>
                  <a:pt x="1181545" y="961996"/>
                </a:lnTo>
                <a:lnTo>
                  <a:pt x="1181545" y="855247"/>
                </a:lnTo>
                <a:lnTo>
                  <a:pt x="1057112" y="855247"/>
                </a:lnTo>
                <a:cubicBezTo>
                  <a:pt x="878264" y="855247"/>
                  <a:pt x="733279" y="710263"/>
                  <a:pt x="733279" y="531415"/>
                </a:cubicBezTo>
                <a:lnTo>
                  <a:pt x="733279" y="269903"/>
                </a:lnTo>
                <a:lnTo>
                  <a:pt x="807629" y="3200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MH_Other_4">
            <a:extLst>
              <a:ext uri="{FF2B5EF4-FFF2-40B4-BE49-F238E27FC236}">
                <a16:creationId xmlns:a16="http://schemas.microsoft.com/office/drawing/2014/main" id="{3C8F0648-906E-4E8B-8993-ABFADBEFA43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flipH="1" flipV="1">
            <a:off x="4565520" y="3542002"/>
            <a:ext cx="1181545" cy="961996"/>
          </a:xfrm>
          <a:custGeom>
            <a:avLst/>
            <a:gdLst>
              <a:gd name="connsiteX0" fmla="*/ 555015 w 1181545"/>
              <a:gd name="connsiteY0" fmla="*/ 0 h 961996"/>
              <a:gd name="connsiteX1" fmla="*/ 373916 w 1181545"/>
              <a:gd name="connsiteY1" fmla="*/ 320046 h 961996"/>
              <a:gd name="connsiteX2" fmla="*/ 448266 w 1181545"/>
              <a:gd name="connsiteY2" fmla="*/ 269903 h 961996"/>
              <a:gd name="connsiteX3" fmla="*/ 448266 w 1181545"/>
              <a:gd name="connsiteY3" fmla="*/ 531415 h 961996"/>
              <a:gd name="connsiteX4" fmla="*/ 124434 w 1181545"/>
              <a:gd name="connsiteY4" fmla="*/ 855247 h 961996"/>
              <a:gd name="connsiteX5" fmla="*/ 0 w 1181545"/>
              <a:gd name="connsiteY5" fmla="*/ 855247 h 961996"/>
              <a:gd name="connsiteX6" fmla="*/ 0 w 1181545"/>
              <a:gd name="connsiteY6" fmla="*/ 961996 h 961996"/>
              <a:gd name="connsiteX7" fmla="*/ 124434 w 1181545"/>
              <a:gd name="connsiteY7" fmla="*/ 961996 h 961996"/>
              <a:gd name="connsiteX8" fmla="*/ 555015 w 1181545"/>
              <a:gd name="connsiteY8" fmla="*/ 531415 h 961996"/>
              <a:gd name="connsiteX9" fmla="*/ 555015 w 1181545"/>
              <a:gd name="connsiteY9" fmla="*/ 198672 h 961996"/>
              <a:gd name="connsiteX10" fmla="*/ 553885 w 1181545"/>
              <a:gd name="connsiteY10" fmla="*/ 198672 h 961996"/>
              <a:gd name="connsiteX11" fmla="*/ 555015 w 1181545"/>
              <a:gd name="connsiteY11" fmla="*/ 197909 h 961996"/>
              <a:gd name="connsiteX12" fmla="*/ 626530 w 1181545"/>
              <a:gd name="connsiteY12" fmla="*/ 0 h 961996"/>
              <a:gd name="connsiteX13" fmla="*/ 626530 w 1181545"/>
              <a:gd name="connsiteY13" fmla="*/ 197909 h 961996"/>
              <a:gd name="connsiteX14" fmla="*/ 627661 w 1181545"/>
              <a:gd name="connsiteY14" fmla="*/ 198672 h 961996"/>
              <a:gd name="connsiteX15" fmla="*/ 626531 w 1181545"/>
              <a:gd name="connsiteY15" fmla="*/ 198672 h 961996"/>
              <a:gd name="connsiteX16" fmla="*/ 626530 w 1181545"/>
              <a:gd name="connsiteY16" fmla="*/ 531415 h 961996"/>
              <a:gd name="connsiteX17" fmla="*/ 1057112 w 1181545"/>
              <a:gd name="connsiteY17" fmla="*/ 961996 h 961996"/>
              <a:gd name="connsiteX18" fmla="*/ 1181545 w 1181545"/>
              <a:gd name="connsiteY18" fmla="*/ 961996 h 961996"/>
              <a:gd name="connsiteX19" fmla="*/ 1181545 w 1181545"/>
              <a:gd name="connsiteY19" fmla="*/ 855247 h 961996"/>
              <a:gd name="connsiteX20" fmla="*/ 1057112 w 1181545"/>
              <a:gd name="connsiteY20" fmla="*/ 855247 h 961996"/>
              <a:gd name="connsiteX21" fmla="*/ 733279 w 1181545"/>
              <a:gd name="connsiteY21" fmla="*/ 531415 h 961996"/>
              <a:gd name="connsiteX22" fmla="*/ 733279 w 1181545"/>
              <a:gd name="connsiteY22" fmla="*/ 269903 h 961996"/>
              <a:gd name="connsiteX23" fmla="*/ 807629 w 1181545"/>
              <a:gd name="connsiteY23" fmla="*/ 320046 h 961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181545" h="961996">
                <a:moveTo>
                  <a:pt x="555015" y="0"/>
                </a:moveTo>
                <a:lnTo>
                  <a:pt x="373916" y="320046"/>
                </a:lnTo>
                <a:lnTo>
                  <a:pt x="448266" y="269903"/>
                </a:lnTo>
                <a:lnTo>
                  <a:pt x="448266" y="531415"/>
                </a:lnTo>
                <a:cubicBezTo>
                  <a:pt x="448266" y="710263"/>
                  <a:pt x="303281" y="855247"/>
                  <a:pt x="124434" y="855247"/>
                </a:cubicBezTo>
                <a:lnTo>
                  <a:pt x="0" y="855247"/>
                </a:lnTo>
                <a:lnTo>
                  <a:pt x="0" y="961996"/>
                </a:lnTo>
                <a:lnTo>
                  <a:pt x="124434" y="961996"/>
                </a:lnTo>
                <a:cubicBezTo>
                  <a:pt x="362237" y="961996"/>
                  <a:pt x="555015" y="769219"/>
                  <a:pt x="555015" y="531415"/>
                </a:cubicBezTo>
                <a:lnTo>
                  <a:pt x="555015" y="198672"/>
                </a:lnTo>
                <a:lnTo>
                  <a:pt x="553885" y="198672"/>
                </a:lnTo>
                <a:lnTo>
                  <a:pt x="555015" y="197909"/>
                </a:lnTo>
                <a:close/>
                <a:moveTo>
                  <a:pt x="626530" y="0"/>
                </a:moveTo>
                <a:lnTo>
                  <a:pt x="626530" y="197909"/>
                </a:lnTo>
                <a:lnTo>
                  <a:pt x="627661" y="198672"/>
                </a:lnTo>
                <a:lnTo>
                  <a:pt x="626531" y="198672"/>
                </a:lnTo>
                <a:lnTo>
                  <a:pt x="626530" y="531415"/>
                </a:lnTo>
                <a:cubicBezTo>
                  <a:pt x="626530" y="769219"/>
                  <a:pt x="819308" y="961996"/>
                  <a:pt x="1057112" y="961996"/>
                </a:cubicBezTo>
                <a:lnTo>
                  <a:pt x="1181545" y="961996"/>
                </a:lnTo>
                <a:lnTo>
                  <a:pt x="1181545" y="855247"/>
                </a:lnTo>
                <a:lnTo>
                  <a:pt x="1057112" y="855247"/>
                </a:lnTo>
                <a:cubicBezTo>
                  <a:pt x="878264" y="855247"/>
                  <a:pt x="733279" y="710263"/>
                  <a:pt x="733279" y="531415"/>
                </a:cubicBezTo>
                <a:lnTo>
                  <a:pt x="733279" y="269903"/>
                </a:lnTo>
                <a:lnTo>
                  <a:pt x="807629" y="3200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MH_Other_5">
            <a:extLst>
              <a:ext uri="{FF2B5EF4-FFF2-40B4-BE49-F238E27FC236}">
                <a16:creationId xmlns:a16="http://schemas.microsoft.com/office/drawing/2014/main" id="{49436678-79E4-441E-B23D-F36E434ABD2B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flipH="1">
            <a:off x="5992469" y="2688006"/>
            <a:ext cx="1181545" cy="961996"/>
          </a:xfrm>
          <a:custGeom>
            <a:avLst/>
            <a:gdLst>
              <a:gd name="connsiteX0" fmla="*/ 555015 w 1181545"/>
              <a:gd name="connsiteY0" fmla="*/ 0 h 961996"/>
              <a:gd name="connsiteX1" fmla="*/ 373916 w 1181545"/>
              <a:gd name="connsiteY1" fmla="*/ 320046 h 961996"/>
              <a:gd name="connsiteX2" fmla="*/ 448266 w 1181545"/>
              <a:gd name="connsiteY2" fmla="*/ 269903 h 961996"/>
              <a:gd name="connsiteX3" fmla="*/ 448266 w 1181545"/>
              <a:gd name="connsiteY3" fmla="*/ 531415 h 961996"/>
              <a:gd name="connsiteX4" fmla="*/ 124434 w 1181545"/>
              <a:gd name="connsiteY4" fmla="*/ 855247 h 961996"/>
              <a:gd name="connsiteX5" fmla="*/ 0 w 1181545"/>
              <a:gd name="connsiteY5" fmla="*/ 855247 h 961996"/>
              <a:gd name="connsiteX6" fmla="*/ 0 w 1181545"/>
              <a:gd name="connsiteY6" fmla="*/ 961996 h 961996"/>
              <a:gd name="connsiteX7" fmla="*/ 124434 w 1181545"/>
              <a:gd name="connsiteY7" fmla="*/ 961996 h 961996"/>
              <a:gd name="connsiteX8" fmla="*/ 555015 w 1181545"/>
              <a:gd name="connsiteY8" fmla="*/ 531415 h 961996"/>
              <a:gd name="connsiteX9" fmla="*/ 555015 w 1181545"/>
              <a:gd name="connsiteY9" fmla="*/ 198672 h 961996"/>
              <a:gd name="connsiteX10" fmla="*/ 553885 w 1181545"/>
              <a:gd name="connsiteY10" fmla="*/ 198672 h 961996"/>
              <a:gd name="connsiteX11" fmla="*/ 555015 w 1181545"/>
              <a:gd name="connsiteY11" fmla="*/ 197909 h 961996"/>
              <a:gd name="connsiteX12" fmla="*/ 626530 w 1181545"/>
              <a:gd name="connsiteY12" fmla="*/ 0 h 961996"/>
              <a:gd name="connsiteX13" fmla="*/ 626530 w 1181545"/>
              <a:gd name="connsiteY13" fmla="*/ 197909 h 961996"/>
              <a:gd name="connsiteX14" fmla="*/ 627661 w 1181545"/>
              <a:gd name="connsiteY14" fmla="*/ 198672 h 961996"/>
              <a:gd name="connsiteX15" fmla="*/ 626531 w 1181545"/>
              <a:gd name="connsiteY15" fmla="*/ 198672 h 961996"/>
              <a:gd name="connsiteX16" fmla="*/ 626530 w 1181545"/>
              <a:gd name="connsiteY16" fmla="*/ 531415 h 961996"/>
              <a:gd name="connsiteX17" fmla="*/ 1057112 w 1181545"/>
              <a:gd name="connsiteY17" fmla="*/ 961996 h 961996"/>
              <a:gd name="connsiteX18" fmla="*/ 1181545 w 1181545"/>
              <a:gd name="connsiteY18" fmla="*/ 961996 h 961996"/>
              <a:gd name="connsiteX19" fmla="*/ 1181545 w 1181545"/>
              <a:gd name="connsiteY19" fmla="*/ 855247 h 961996"/>
              <a:gd name="connsiteX20" fmla="*/ 1057112 w 1181545"/>
              <a:gd name="connsiteY20" fmla="*/ 855247 h 961996"/>
              <a:gd name="connsiteX21" fmla="*/ 733279 w 1181545"/>
              <a:gd name="connsiteY21" fmla="*/ 531415 h 961996"/>
              <a:gd name="connsiteX22" fmla="*/ 733279 w 1181545"/>
              <a:gd name="connsiteY22" fmla="*/ 269903 h 961996"/>
              <a:gd name="connsiteX23" fmla="*/ 807629 w 1181545"/>
              <a:gd name="connsiteY23" fmla="*/ 320046 h 961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181545" h="961996">
                <a:moveTo>
                  <a:pt x="555015" y="0"/>
                </a:moveTo>
                <a:lnTo>
                  <a:pt x="373916" y="320046"/>
                </a:lnTo>
                <a:lnTo>
                  <a:pt x="448266" y="269903"/>
                </a:lnTo>
                <a:lnTo>
                  <a:pt x="448266" y="531415"/>
                </a:lnTo>
                <a:cubicBezTo>
                  <a:pt x="448266" y="710263"/>
                  <a:pt x="303281" y="855247"/>
                  <a:pt x="124434" y="855247"/>
                </a:cubicBezTo>
                <a:lnTo>
                  <a:pt x="0" y="855247"/>
                </a:lnTo>
                <a:lnTo>
                  <a:pt x="0" y="961996"/>
                </a:lnTo>
                <a:lnTo>
                  <a:pt x="124434" y="961996"/>
                </a:lnTo>
                <a:cubicBezTo>
                  <a:pt x="362237" y="961996"/>
                  <a:pt x="555015" y="769219"/>
                  <a:pt x="555015" y="531415"/>
                </a:cubicBezTo>
                <a:lnTo>
                  <a:pt x="555015" y="198672"/>
                </a:lnTo>
                <a:lnTo>
                  <a:pt x="553885" y="198672"/>
                </a:lnTo>
                <a:lnTo>
                  <a:pt x="555015" y="197909"/>
                </a:lnTo>
                <a:close/>
                <a:moveTo>
                  <a:pt x="626530" y="0"/>
                </a:moveTo>
                <a:lnTo>
                  <a:pt x="626530" y="197909"/>
                </a:lnTo>
                <a:lnTo>
                  <a:pt x="627661" y="198672"/>
                </a:lnTo>
                <a:lnTo>
                  <a:pt x="626531" y="198672"/>
                </a:lnTo>
                <a:lnTo>
                  <a:pt x="626530" y="531415"/>
                </a:lnTo>
                <a:cubicBezTo>
                  <a:pt x="626530" y="769219"/>
                  <a:pt x="819308" y="961996"/>
                  <a:pt x="1057112" y="961996"/>
                </a:cubicBezTo>
                <a:lnTo>
                  <a:pt x="1181545" y="961996"/>
                </a:lnTo>
                <a:lnTo>
                  <a:pt x="1181545" y="855247"/>
                </a:lnTo>
                <a:lnTo>
                  <a:pt x="1057112" y="855247"/>
                </a:lnTo>
                <a:cubicBezTo>
                  <a:pt x="878264" y="855247"/>
                  <a:pt x="733279" y="710263"/>
                  <a:pt x="733279" y="531415"/>
                </a:cubicBezTo>
                <a:lnTo>
                  <a:pt x="733279" y="269903"/>
                </a:lnTo>
                <a:lnTo>
                  <a:pt x="807629" y="3200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MH_Other_6">
            <a:extLst>
              <a:ext uri="{FF2B5EF4-FFF2-40B4-BE49-F238E27FC236}">
                <a16:creationId xmlns:a16="http://schemas.microsoft.com/office/drawing/2014/main" id="{B6699628-113E-4B72-89A7-7D74D3DC46AC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 flipH="1" flipV="1">
            <a:off x="7447695" y="3542002"/>
            <a:ext cx="1181545" cy="961996"/>
          </a:xfrm>
          <a:custGeom>
            <a:avLst/>
            <a:gdLst>
              <a:gd name="connsiteX0" fmla="*/ 555015 w 1181545"/>
              <a:gd name="connsiteY0" fmla="*/ 0 h 961996"/>
              <a:gd name="connsiteX1" fmla="*/ 373916 w 1181545"/>
              <a:gd name="connsiteY1" fmla="*/ 320046 h 961996"/>
              <a:gd name="connsiteX2" fmla="*/ 448266 w 1181545"/>
              <a:gd name="connsiteY2" fmla="*/ 269903 h 961996"/>
              <a:gd name="connsiteX3" fmla="*/ 448266 w 1181545"/>
              <a:gd name="connsiteY3" fmla="*/ 531415 h 961996"/>
              <a:gd name="connsiteX4" fmla="*/ 124434 w 1181545"/>
              <a:gd name="connsiteY4" fmla="*/ 855247 h 961996"/>
              <a:gd name="connsiteX5" fmla="*/ 0 w 1181545"/>
              <a:gd name="connsiteY5" fmla="*/ 855247 h 961996"/>
              <a:gd name="connsiteX6" fmla="*/ 0 w 1181545"/>
              <a:gd name="connsiteY6" fmla="*/ 961996 h 961996"/>
              <a:gd name="connsiteX7" fmla="*/ 124434 w 1181545"/>
              <a:gd name="connsiteY7" fmla="*/ 961996 h 961996"/>
              <a:gd name="connsiteX8" fmla="*/ 555015 w 1181545"/>
              <a:gd name="connsiteY8" fmla="*/ 531415 h 961996"/>
              <a:gd name="connsiteX9" fmla="*/ 555015 w 1181545"/>
              <a:gd name="connsiteY9" fmla="*/ 198672 h 961996"/>
              <a:gd name="connsiteX10" fmla="*/ 553885 w 1181545"/>
              <a:gd name="connsiteY10" fmla="*/ 198672 h 961996"/>
              <a:gd name="connsiteX11" fmla="*/ 555015 w 1181545"/>
              <a:gd name="connsiteY11" fmla="*/ 197909 h 961996"/>
              <a:gd name="connsiteX12" fmla="*/ 626530 w 1181545"/>
              <a:gd name="connsiteY12" fmla="*/ 0 h 961996"/>
              <a:gd name="connsiteX13" fmla="*/ 626530 w 1181545"/>
              <a:gd name="connsiteY13" fmla="*/ 197909 h 961996"/>
              <a:gd name="connsiteX14" fmla="*/ 627661 w 1181545"/>
              <a:gd name="connsiteY14" fmla="*/ 198672 h 961996"/>
              <a:gd name="connsiteX15" fmla="*/ 626531 w 1181545"/>
              <a:gd name="connsiteY15" fmla="*/ 198672 h 961996"/>
              <a:gd name="connsiteX16" fmla="*/ 626530 w 1181545"/>
              <a:gd name="connsiteY16" fmla="*/ 531415 h 961996"/>
              <a:gd name="connsiteX17" fmla="*/ 1057112 w 1181545"/>
              <a:gd name="connsiteY17" fmla="*/ 961996 h 961996"/>
              <a:gd name="connsiteX18" fmla="*/ 1181545 w 1181545"/>
              <a:gd name="connsiteY18" fmla="*/ 961996 h 961996"/>
              <a:gd name="connsiteX19" fmla="*/ 1181545 w 1181545"/>
              <a:gd name="connsiteY19" fmla="*/ 855247 h 961996"/>
              <a:gd name="connsiteX20" fmla="*/ 1057112 w 1181545"/>
              <a:gd name="connsiteY20" fmla="*/ 855247 h 961996"/>
              <a:gd name="connsiteX21" fmla="*/ 733279 w 1181545"/>
              <a:gd name="connsiteY21" fmla="*/ 531415 h 961996"/>
              <a:gd name="connsiteX22" fmla="*/ 733279 w 1181545"/>
              <a:gd name="connsiteY22" fmla="*/ 269903 h 961996"/>
              <a:gd name="connsiteX23" fmla="*/ 807629 w 1181545"/>
              <a:gd name="connsiteY23" fmla="*/ 320046 h 961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181545" h="961996">
                <a:moveTo>
                  <a:pt x="555015" y="0"/>
                </a:moveTo>
                <a:lnTo>
                  <a:pt x="373916" y="320046"/>
                </a:lnTo>
                <a:lnTo>
                  <a:pt x="448266" y="269903"/>
                </a:lnTo>
                <a:lnTo>
                  <a:pt x="448266" y="531415"/>
                </a:lnTo>
                <a:cubicBezTo>
                  <a:pt x="448266" y="710263"/>
                  <a:pt x="303281" y="855247"/>
                  <a:pt x="124434" y="855247"/>
                </a:cubicBezTo>
                <a:lnTo>
                  <a:pt x="0" y="855247"/>
                </a:lnTo>
                <a:lnTo>
                  <a:pt x="0" y="961996"/>
                </a:lnTo>
                <a:lnTo>
                  <a:pt x="124434" y="961996"/>
                </a:lnTo>
                <a:cubicBezTo>
                  <a:pt x="362237" y="961996"/>
                  <a:pt x="555015" y="769219"/>
                  <a:pt x="555015" y="531415"/>
                </a:cubicBezTo>
                <a:lnTo>
                  <a:pt x="555015" y="198672"/>
                </a:lnTo>
                <a:lnTo>
                  <a:pt x="553885" y="198672"/>
                </a:lnTo>
                <a:lnTo>
                  <a:pt x="555015" y="197909"/>
                </a:lnTo>
                <a:close/>
                <a:moveTo>
                  <a:pt x="626530" y="0"/>
                </a:moveTo>
                <a:lnTo>
                  <a:pt x="626530" y="197909"/>
                </a:lnTo>
                <a:lnTo>
                  <a:pt x="627661" y="198672"/>
                </a:lnTo>
                <a:lnTo>
                  <a:pt x="626531" y="198672"/>
                </a:lnTo>
                <a:lnTo>
                  <a:pt x="626530" y="531415"/>
                </a:lnTo>
                <a:cubicBezTo>
                  <a:pt x="626530" y="769219"/>
                  <a:pt x="819308" y="961996"/>
                  <a:pt x="1057112" y="961996"/>
                </a:cubicBezTo>
                <a:lnTo>
                  <a:pt x="1181545" y="961996"/>
                </a:lnTo>
                <a:lnTo>
                  <a:pt x="1181545" y="855247"/>
                </a:lnTo>
                <a:lnTo>
                  <a:pt x="1057112" y="855247"/>
                </a:lnTo>
                <a:cubicBezTo>
                  <a:pt x="878264" y="855247"/>
                  <a:pt x="733279" y="710263"/>
                  <a:pt x="733279" y="531415"/>
                </a:cubicBezTo>
                <a:lnTo>
                  <a:pt x="733279" y="269903"/>
                </a:lnTo>
                <a:lnTo>
                  <a:pt x="807629" y="3200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MH_Other_7">
            <a:extLst>
              <a:ext uri="{FF2B5EF4-FFF2-40B4-BE49-F238E27FC236}">
                <a16:creationId xmlns:a16="http://schemas.microsoft.com/office/drawing/2014/main" id="{70527E13-8928-4EB7-BCCA-D7692611A581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 flipH="1">
            <a:off x="9176296" y="2688006"/>
            <a:ext cx="1181545" cy="961996"/>
          </a:xfrm>
          <a:custGeom>
            <a:avLst/>
            <a:gdLst>
              <a:gd name="connsiteX0" fmla="*/ 555015 w 1181545"/>
              <a:gd name="connsiteY0" fmla="*/ 0 h 961996"/>
              <a:gd name="connsiteX1" fmla="*/ 373916 w 1181545"/>
              <a:gd name="connsiteY1" fmla="*/ 320046 h 961996"/>
              <a:gd name="connsiteX2" fmla="*/ 448266 w 1181545"/>
              <a:gd name="connsiteY2" fmla="*/ 269903 h 961996"/>
              <a:gd name="connsiteX3" fmla="*/ 448266 w 1181545"/>
              <a:gd name="connsiteY3" fmla="*/ 531415 h 961996"/>
              <a:gd name="connsiteX4" fmla="*/ 124434 w 1181545"/>
              <a:gd name="connsiteY4" fmla="*/ 855247 h 961996"/>
              <a:gd name="connsiteX5" fmla="*/ 0 w 1181545"/>
              <a:gd name="connsiteY5" fmla="*/ 855247 h 961996"/>
              <a:gd name="connsiteX6" fmla="*/ 0 w 1181545"/>
              <a:gd name="connsiteY6" fmla="*/ 961996 h 961996"/>
              <a:gd name="connsiteX7" fmla="*/ 124434 w 1181545"/>
              <a:gd name="connsiteY7" fmla="*/ 961996 h 961996"/>
              <a:gd name="connsiteX8" fmla="*/ 555015 w 1181545"/>
              <a:gd name="connsiteY8" fmla="*/ 531415 h 961996"/>
              <a:gd name="connsiteX9" fmla="*/ 555015 w 1181545"/>
              <a:gd name="connsiteY9" fmla="*/ 198672 h 961996"/>
              <a:gd name="connsiteX10" fmla="*/ 553885 w 1181545"/>
              <a:gd name="connsiteY10" fmla="*/ 198672 h 961996"/>
              <a:gd name="connsiteX11" fmla="*/ 555015 w 1181545"/>
              <a:gd name="connsiteY11" fmla="*/ 197909 h 961996"/>
              <a:gd name="connsiteX12" fmla="*/ 626530 w 1181545"/>
              <a:gd name="connsiteY12" fmla="*/ 0 h 961996"/>
              <a:gd name="connsiteX13" fmla="*/ 626530 w 1181545"/>
              <a:gd name="connsiteY13" fmla="*/ 197909 h 961996"/>
              <a:gd name="connsiteX14" fmla="*/ 627661 w 1181545"/>
              <a:gd name="connsiteY14" fmla="*/ 198672 h 961996"/>
              <a:gd name="connsiteX15" fmla="*/ 626531 w 1181545"/>
              <a:gd name="connsiteY15" fmla="*/ 198672 h 961996"/>
              <a:gd name="connsiteX16" fmla="*/ 626530 w 1181545"/>
              <a:gd name="connsiteY16" fmla="*/ 531415 h 961996"/>
              <a:gd name="connsiteX17" fmla="*/ 1057112 w 1181545"/>
              <a:gd name="connsiteY17" fmla="*/ 961996 h 961996"/>
              <a:gd name="connsiteX18" fmla="*/ 1181545 w 1181545"/>
              <a:gd name="connsiteY18" fmla="*/ 961996 h 961996"/>
              <a:gd name="connsiteX19" fmla="*/ 1181545 w 1181545"/>
              <a:gd name="connsiteY19" fmla="*/ 855247 h 961996"/>
              <a:gd name="connsiteX20" fmla="*/ 1057112 w 1181545"/>
              <a:gd name="connsiteY20" fmla="*/ 855247 h 961996"/>
              <a:gd name="connsiteX21" fmla="*/ 733279 w 1181545"/>
              <a:gd name="connsiteY21" fmla="*/ 531415 h 961996"/>
              <a:gd name="connsiteX22" fmla="*/ 733279 w 1181545"/>
              <a:gd name="connsiteY22" fmla="*/ 269903 h 961996"/>
              <a:gd name="connsiteX23" fmla="*/ 807629 w 1181545"/>
              <a:gd name="connsiteY23" fmla="*/ 320046 h 961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181545" h="961996">
                <a:moveTo>
                  <a:pt x="555015" y="0"/>
                </a:moveTo>
                <a:lnTo>
                  <a:pt x="373916" y="320046"/>
                </a:lnTo>
                <a:lnTo>
                  <a:pt x="448266" y="269903"/>
                </a:lnTo>
                <a:lnTo>
                  <a:pt x="448266" y="531415"/>
                </a:lnTo>
                <a:cubicBezTo>
                  <a:pt x="448266" y="710263"/>
                  <a:pt x="303281" y="855247"/>
                  <a:pt x="124434" y="855247"/>
                </a:cubicBezTo>
                <a:lnTo>
                  <a:pt x="0" y="855247"/>
                </a:lnTo>
                <a:lnTo>
                  <a:pt x="0" y="961996"/>
                </a:lnTo>
                <a:lnTo>
                  <a:pt x="124434" y="961996"/>
                </a:lnTo>
                <a:cubicBezTo>
                  <a:pt x="362237" y="961996"/>
                  <a:pt x="555015" y="769219"/>
                  <a:pt x="555015" y="531415"/>
                </a:cubicBezTo>
                <a:lnTo>
                  <a:pt x="555015" y="198672"/>
                </a:lnTo>
                <a:lnTo>
                  <a:pt x="553885" y="198672"/>
                </a:lnTo>
                <a:lnTo>
                  <a:pt x="555015" y="197909"/>
                </a:lnTo>
                <a:close/>
                <a:moveTo>
                  <a:pt x="626530" y="0"/>
                </a:moveTo>
                <a:lnTo>
                  <a:pt x="626530" y="197909"/>
                </a:lnTo>
                <a:lnTo>
                  <a:pt x="627661" y="198672"/>
                </a:lnTo>
                <a:lnTo>
                  <a:pt x="626531" y="198672"/>
                </a:lnTo>
                <a:lnTo>
                  <a:pt x="626530" y="531415"/>
                </a:lnTo>
                <a:cubicBezTo>
                  <a:pt x="626530" y="769219"/>
                  <a:pt x="819308" y="961996"/>
                  <a:pt x="1057112" y="961996"/>
                </a:cubicBezTo>
                <a:lnTo>
                  <a:pt x="1181545" y="961996"/>
                </a:lnTo>
                <a:lnTo>
                  <a:pt x="1181545" y="855247"/>
                </a:lnTo>
                <a:lnTo>
                  <a:pt x="1057112" y="855247"/>
                </a:lnTo>
                <a:cubicBezTo>
                  <a:pt x="878264" y="855247"/>
                  <a:pt x="733279" y="710263"/>
                  <a:pt x="733279" y="531415"/>
                </a:cubicBezTo>
                <a:lnTo>
                  <a:pt x="733279" y="269903"/>
                </a:lnTo>
                <a:lnTo>
                  <a:pt x="807629" y="3200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MH_Other_8">
            <a:extLst>
              <a:ext uri="{FF2B5EF4-FFF2-40B4-BE49-F238E27FC236}">
                <a16:creationId xmlns:a16="http://schemas.microsoft.com/office/drawing/2014/main" id="{2E34D97F-F12A-4A81-AA50-601F7A00E48C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4975062" y="3786044"/>
            <a:ext cx="362458" cy="362458"/>
          </a:xfrm>
          <a:prstGeom prst="ellipse">
            <a:avLst/>
          </a:prstGeom>
          <a:solidFill>
            <a:srgbClr val="FEFFFF"/>
          </a:solidFill>
          <a:ln w="6350">
            <a:solidFill>
              <a:schemeClr val="accent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accent1"/>
                </a:solidFill>
              </a:rPr>
              <a:t>3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23" name="MH_Other_9">
            <a:extLst>
              <a:ext uri="{FF2B5EF4-FFF2-40B4-BE49-F238E27FC236}">
                <a16:creationId xmlns:a16="http://schemas.microsoft.com/office/drawing/2014/main" id="{FFC9DBFD-AD65-4BBF-B103-704D81C7E104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6402011" y="3033630"/>
            <a:ext cx="362458" cy="362458"/>
          </a:xfrm>
          <a:prstGeom prst="ellipse">
            <a:avLst/>
          </a:prstGeom>
          <a:solidFill>
            <a:srgbClr val="FEFFFF"/>
          </a:solidFill>
          <a:ln w="6350">
            <a:solidFill>
              <a:schemeClr val="accent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accent1"/>
                </a:solidFill>
              </a:rPr>
              <a:t>4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24" name="MH_Other_10">
            <a:extLst>
              <a:ext uri="{FF2B5EF4-FFF2-40B4-BE49-F238E27FC236}">
                <a16:creationId xmlns:a16="http://schemas.microsoft.com/office/drawing/2014/main" id="{6887C2A9-4BE4-4C61-A8C8-D7F3793AF6A1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7857237" y="3786044"/>
            <a:ext cx="362458" cy="362458"/>
          </a:xfrm>
          <a:prstGeom prst="ellipse">
            <a:avLst/>
          </a:prstGeom>
          <a:solidFill>
            <a:srgbClr val="FEFFFF"/>
          </a:solidFill>
          <a:ln w="6350">
            <a:solidFill>
              <a:schemeClr val="accent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accent1"/>
                </a:solidFill>
              </a:rPr>
              <a:t>5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25" name="MH_Other_11">
            <a:extLst>
              <a:ext uri="{FF2B5EF4-FFF2-40B4-BE49-F238E27FC236}">
                <a16:creationId xmlns:a16="http://schemas.microsoft.com/office/drawing/2014/main" id="{D6FAA5FE-49E7-4294-9037-75B057E9A40C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9585838" y="3033630"/>
            <a:ext cx="362458" cy="362458"/>
          </a:xfrm>
          <a:prstGeom prst="ellipse">
            <a:avLst/>
          </a:prstGeom>
          <a:solidFill>
            <a:srgbClr val="FEFFFF"/>
          </a:solidFill>
          <a:ln w="6350">
            <a:solidFill>
              <a:schemeClr val="accent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accent1"/>
                </a:solidFill>
              </a:rPr>
              <a:t>6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26" name="MH_SubTitle_1">
            <a:extLst>
              <a:ext uri="{FF2B5EF4-FFF2-40B4-BE49-F238E27FC236}">
                <a16:creationId xmlns:a16="http://schemas.microsoft.com/office/drawing/2014/main" id="{51FA5D55-03F8-4E70-BF9A-28E9F2F18010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1344501" y="4510476"/>
            <a:ext cx="1813512" cy="1008384"/>
          </a:xfrm>
          <a:prstGeom prst="rect">
            <a:avLst/>
          </a:prstGeom>
          <a:noFill/>
        </p:spPr>
        <p:txBody>
          <a:bodyPr wrap="square" rtlCol="0" anchor="t" anchorCtr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双击中心主题的“开始”，修改主题名称</a:t>
            </a:r>
          </a:p>
        </p:txBody>
      </p:sp>
      <p:sp>
        <p:nvSpPr>
          <p:cNvPr id="27" name="MH_SubTitle_5">
            <a:extLst>
              <a:ext uri="{FF2B5EF4-FFF2-40B4-BE49-F238E27FC236}">
                <a16:creationId xmlns:a16="http://schemas.microsoft.com/office/drawing/2014/main" id="{C7AED5B2-A62E-4B88-A9E4-8FB2C2413C49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7200631" y="4510476"/>
            <a:ext cx="1813512" cy="1008384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同样方法，为所有分支建立子项目，以及为子项目建立子项目，并修改其名称</a:t>
            </a:r>
          </a:p>
        </p:txBody>
      </p:sp>
      <p:sp>
        <p:nvSpPr>
          <p:cNvPr id="28" name="MH_SubTitle_3">
            <a:extLst>
              <a:ext uri="{FF2B5EF4-FFF2-40B4-BE49-F238E27FC236}">
                <a16:creationId xmlns:a16="http://schemas.microsoft.com/office/drawing/2014/main" id="{08AFFD08-35EE-4918-B228-5BEE13F4F480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4249535" y="4494474"/>
            <a:ext cx="1813512" cy="1008384"/>
          </a:xfrm>
          <a:prstGeom prst="rect">
            <a:avLst/>
          </a:prstGeom>
          <a:noFill/>
        </p:spPr>
        <p:txBody>
          <a:bodyPr wrap="square" rtlCol="0" anchor="t" anchorCtr="0">
            <a:normAutofit fontScale="92500" lnSpcReduction="10000"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同样方法，再为中心主题建立六项分支，并修改其名称</a:t>
            </a:r>
          </a:p>
        </p:txBody>
      </p:sp>
      <p:sp>
        <p:nvSpPr>
          <p:cNvPr id="30" name="MH_SubTitle_2">
            <a:extLst>
              <a:ext uri="{FF2B5EF4-FFF2-40B4-BE49-F238E27FC236}">
                <a16:creationId xmlns:a16="http://schemas.microsoft.com/office/drawing/2014/main" id="{C1BE1CE7-F25D-461A-A411-DFC5EEA54C84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2709471" y="1623670"/>
            <a:ext cx="1813512" cy="1008384"/>
          </a:xfrm>
          <a:prstGeom prst="rect">
            <a:avLst/>
          </a:prstGeom>
          <a:noFill/>
        </p:spPr>
        <p:txBody>
          <a:bodyPr wrap="square" rtlCol="0" anchor="b">
            <a:normAutofit fontScale="92500" lnSpcReduction="10000"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5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选择主页中的插入功能，插入分支，并将其名称修改</a:t>
            </a:r>
          </a:p>
        </p:txBody>
      </p:sp>
      <p:sp>
        <p:nvSpPr>
          <p:cNvPr id="31" name="MH_SubTitle_6">
            <a:extLst>
              <a:ext uri="{FF2B5EF4-FFF2-40B4-BE49-F238E27FC236}">
                <a16:creationId xmlns:a16="http://schemas.microsoft.com/office/drawing/2014/main" id="{1B69BAFA-A0E8-4259-B04B-781401EB91C2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8197672" y="1350263"/>
            <a:ext cx="3138790" cy="1264786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根据需要在合适位置添加图标。单击需要添加图标的子项目，选择插入功能中形状选项中的图片，然后选择准备好的小图标，即可完成图标的插入</a:t>
            </a:r>
          </a:p>
        </p:txBody>
      </p:sp>
      <p:sp>
        <p:nvSpPr>
          <p:cNvPr id="32" name="MH_SubTitle_4">
            <a:extLst>
              <a:ext uri="{FF2B5EF4-FFF2-40B4-BE49-F238E27FC236}">
                <a16:creationId xmlns:a16="http://schemas.microsoft.com/office/drawing/2014/main" id="{A0254B2E-8173-43D2-BF73-85D21CF74E6C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5676484" y="1338607"/>
            <a:ext cx="2044068" cy="1264786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单击选中“基础编辑”分支，然后选择主页中的插入功能，插入子项目，并将其名称修改</a:t>
            </a:r>
          </a:p>
        </p:txBody>
      </p:sp>
      <p:sp>
        <p:nvSpPr>
          <p:cNvPr id="33" name="MH_Other_12">
            <a:extLst>
              <a:ext uri="{FF2B5EF4-FFF2-40B4-BE49-F238E27FC236}">
                <a16:creationId xmlns:a16="http://schemas.microsoft.com/office/drawing/2014/main" id="{18EEEBA9-9DDF-42E8-A330-D5181E998C05}"/>
              </a:ext>
            </a:extLst>
          </p:cNvPr>
          <p:cNvSpPr/>
          <p:nvPr>
            <p:custDataLst>
              <p:tags r:id="rId18"/>
            </p:custDataLst>
          </p:nvPr>
        </p:nvSpPr>
        <p:spPr>
          <a:xfrm>
            <a:off x="2083464" y="3786044"/>
            <a:ext cx="362458" cy="362458"/>
          </a:xfrm>
          <a:prstGeom prst="ellipse">
            <a:avLst/>
          </a:prstGeom>
          <a:solidFill>
            <a:srgbClr val="FEFFFF"/>
          </a:solidFill>
          <a:ln w="6350">
            <a:solidFill>
              <a:schemeClr val="accent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accent1"/>
                </a:solidFill>
              </a:rPr>
              <a:t>1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45" name="MH_Other_13">
            <a:extLst>
              <a:ext uri="{FF2B5EF4-FFF2-40B4-BE49-F238E27FC236}">
                <a16:creationId xmlns:a16="http://schemas.microsoft.com/office/drawing/2014/main" id="{88325320-A888-477A-A22F-71220961B3A9}"/>
              </a:ext>
            </a:extLst>
          </p:cNvPr>
          <p:cNvSpPr/>
          <p:nvPr>
            <p:custDataLst>
              <p:tags r:id="rId19"/>
            </p:custDataLst>
          </p:nvPr>
        </p:nvSpPr>
        <p:spPr>
          <a:xfrm>
            <a:off x="3434998" y="3033630"/>
            <a:ext cx="362458" cy="362458"/>
          </a:xfrm>
          <a:prstGeom prst="ellipse">
            <a:avLst/>
          </a:prstGeom>
          <a:solidFill>
            <a:srgbClr val="FEFFFF"/>
          </a:solidFill>
          <a:ln w="6350">
            <a:solidFill>
              <a:schemeClr val="accent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accent1"/>
                </a:solidFill>
              </a:rPr>
              <a:t>2</a:t>
            </a:r>
            <a:endParaRPr lang="zh-CN" altLang="en-US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2795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8" name="直接连接符 57"/>
          <p:cNvCxnSpPr/>
          <p:nvPr/>
        </p:nvCxnSpPr>
        <p:spPr bwMode="auto">
          <a:xfrm>
            <a:off x="3009900" y="1717675"/>
            <a:ext cx="0" cy="4070350"/>
          </a:xfrm>
          <a:prstGeom prst="line">
            <a:avLst/>
          </a:prstGeom>
          <a:ln>
            <a:solidFill>
              <a:srgbClr val="6CAE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 bwMode="auto">
          <a:xfrm>
            <a:off x="3009900" y="5788025"/>
            <a:ext cx="6191250" cy="0"/>
          </a:xfrm>
          <a:prstGeom prst="line">
            <a:avLst/>
          </a:prstGeom>
          <a:ln>
            <a:solidFill>
              <a:srgbClr val="6CAE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 bwMode="auto">
          <a:xfrm>
            <a:off x="9201150" y="1717675"/>
            <a:ext cx="0" cy="4070350"/>
          </a:xfrm>
          <a:prstGeom prst="line">
            <a:avLst/>
          </a:prstGeom>
          <a:ln>
            <a:solidFill>
              <a:srgbClr val="6CAE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 bwMode="auto">
          <a:xfrm>
            <a:off x="3009900" y="1717675"/>
            <a:ext cx="477838" cy="0"/>
          </a:xfrm>
          <a:prstGeom prst="line">
            <a:avLst/>
          </a:prstGeom>
          <a:ln>
            <a:solidFill>
              <a:srgbClr val="6CAE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 bwMode="auto">
          <a:xfrm>
            <a:off x="8723313" y="1717675"/>
            <a:ext cx="477837" cy="0"/>
          </a:xfrm>
          <a:prstGeom prst="line">
            <a:avLst/>
          </a:prstGeom>
          <a:ln>
            <a:solidFill>
              <a:srgbClr val="6CAE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文本框 15"/>
          <p:cNvSpPr txBox="1">
            <a:spLocks noChangeArrowheads="1"/>
          </p:cNvSpPr>
          <p:nvPr/>
        </p:nvSpPr>
        <p:spPr bwMode="auto">
          <a:xfrm>
            <a:off x="4176713" y="1296988"/>
            <a:ext cx="3859212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400" b="1" dirty="0">
                <a:solidFill>
                  <a:srgbClr val="22498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目录  </a:t>
            </a:r>
            <a:r>
              <a:rPr lang="en-US" altLang="zh-CN" sz="4400" b="1" dirty="0">
                <a:solidFill>
                  <a:srgbClr val="22498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content</a:t>
            </a:r>
            <a:endParaRPr lang="zh-CN" altLang="en-US" sz="4400" b="1" dirty="0">
              <a:solidFill>
                <a:srgbClr val="224982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4" name="矩形 63"/>
          <p:cNvSpPr/>
          <p:nvPr/>
        </p:nvSpPr>
        <p:spPr bwMode="auto">
          <a:xfrm>
            <a:off x="3779838" y="2347912"/>
            <a:ext cx="793750" cy="495300"/>
          </a:xfrm>
          <a:prstGeom prst="rect">
            <a:avLst/>
          </a:prstGeom>
          <a:solidFill>
            <a:srgbClr val="6CAE43"/>
          </a:solidFill>
          <a:ln>
            <a:solidFill>
              <a:srgbClr val="6CAE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FFFFFF"/>
                </a:solidFill>
              </a:rPr>
              <a:t>01</a:t>
            </a:r>
            <a:endParaRPr lang="zh-CN" altLang="en-US" sz="2800" b="1" dirty="0">
              <a:solidFill>
                <a:srgbClr val="FFFFFF"/>
              </a:solidFill>
            </a:endParaRPr>
          </a:p>
        </p:txBody>
      </p:sp>
      <p:sp>
        <p:nvSpPr>
          <p:cNvPr id="65" name="矩形 2"/>
          <p:cNvSpPr>
            <a:spLocks noChangeArrowheads="1"/>
          </p:cNvSpPr>
          <p:nvPr/>
        </p:nvSpPr>
        <p:spPr bwMode="auto">
          <a:xfrm>
            <a:off x="5027613" y="2376487"/>
            <a:ext cx="43608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22498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思维导图简介</a:t>
            </a:r>
            <a:endParaRPr lang="en-US" altLang="zh-CN" sz="2400" dirty="0">
              <a:solidFill>
                <a:srgbClr val="22498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66" name="矩形 65"/>
          <p:cNvSpPr/>
          <p:nvPr/>
        </p:nvSpPr>
        <p:spPr bwMode="auto">
          <a:xfrm>
            <a:off x="3779838" y="3014662"/>
            <a:ext cx="793750" cy="495300"/>
          </a:xfrm>
          <a:prstGeom prst="rect">
            <a:avLst/>
          </a:prstGeom>
          <a:solidFill>
            <a:srgbClr val="6CAE43"/>
          </a:solidFill>
          <a:ln>
            <a:solidFill>
              <a:srgbClr val="6CAE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FFFFFF"/>
                </a:solidFill>
              </a:rPr>
              <a:t>02</a:t>
            </a:r>
            <a:endParaRPr lang="zh-CN" altLang="en-US" sz="2800" b="1" dirty="0">
              <a:solidFill>
                <a:srgbClr val="FFFFFF"/>
              </a:solidFill>
            </a:endParaRPr>
          </a:p>
        </p:txBody>
      </p:sp>
      <p:sp>
        <p:nvSpPr>
          <p:cNvPr id="67" name="矩形 28"/>
          <p:cNvSpPr>
            <a:spLocks noChangeArrowheads="1"/>
          </p:cNvSpPr>
          <p:nvPr/>
        </p:nvSpPr>
        <p:spPr bwMode="auto">
          <a:xfrm>
            <a:off x="5027613" y="2989262"/>
            <a:ext cx="41227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22498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Novamind</a:t>
            </a:r>
            <a:r>
              <a:rPr lang="zh-CN" altLang="en-US" sz="2400" dirty="0">
                <a:solidFill>
                  <a:srgbClr val="22498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软件介绍</a:t>
            </a:r>
            <a:endParaRPr lang="da-DK" altLang="zh-CN" sz="2400" dirty="0">
              <a:solidFill>
                <a:srgbClr val="22498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68" name="矩形 67"/>
          <p:cNvSpPr/>
          <p:nvPr/>
        </p:nvSpPr>
        <p:spPr bwMode="auto">
          <a:xfrm>
            <a:off x="3779838" y="3683000"/>
            <a:ext cx="793750" cy="495300"/>
          </a:xfrm>
          <a:prstGeom prst="rect">
            <a:avLst/>
          </a:prstGeom>
          <a:solidFill>
            <a:srgbClr val="6CAE43"/>
          </a:solidFill>
          <a:ln>
            <a:solidFill>
              <a:srgbClr val="6CAE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FFFFFF"/>
                </a:solidFill>
              </a:rPr>
              <a:t>03</a:t>
            </a:r>
            <a:endParaRPr lang="zh-CN" altLang="en-US" sz="2800" b="1" dirty="0">
              <a:solidFill>
                <a:srgbClr val="FFFFFF"/>
              </a:solidFill>
            </a:endParaRPr>
          </a:p>
        </p:txBody>
      </p:sp>
      <p:sp>
        <p:nvSpPr>
          <p:cNvPr id="69" name="矩形 26"/>
          <p:cNvSpPr>
            <a:spLocks noChangeArrowheads="1"/>
          </p:cNvSpPr>
          <p:nvPr/>
        </p:nvSpPr>
        <p:spPr bwMode="auto">
          <a:xfrm>
            <a:off x="5027613" y="3659187"/>
            <a:ext cx="41227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22498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使用</a:t>
            </a:r>
            <a:r>
              <a:rPr lang="en-US" altLang="zh-CN" sz="2400" dirty="0">
                <a:solidFill>
                  <a:srgbClr val="22498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Novamind</a:t>
            </a:r>
            <a:r>
              <a:rPr lang="zh-CN" altLang="en-US" sz="2400" dirty="0">
                <a:solidFill>
                  <a:srgbClr val="22498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绘制思维导图</a:t>
            </a:r>
            <a:endParaRPr lang="da-DK" altLang="zh-CN" sz="2400" dirty="0">
              <a:solidFill>
                <a:srgbClr val="22498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70" name="矩形 69"/>
          <p:cNvSpPr/>
          <p:nvPr/>
        </p:nvSpPr>
        <p:spPr bwMode="auto">
          <a:xfrm>
            <a:off x="3779838" y="4351337"/>
            <a:ext cx="793750" cy="495300"/>
          </a:xfrm>
          <a:prstGeom prst="rect">
            <a:avLst/>
          </a:prstGeom>
          <a:solidFill>
            <a:srgbClr val="6CAE43"/>
          </a:solidFill>
          <a:ln>
            <a:solidFill>
              <a:srgbClr val="6CAE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FFFFFF"/>
                </a:solidFill>
              </a:rPr>
              <a:t>04</a:t>
            </a:r>
            <a:endParaRPr lang="zh-CN" altLang="en-US" sz="2800" b="1" dirty="0">
              <a:solidFill>
                <a:srgbClr val="FFFFFF"/>
              </a:solidFill>
            </a:endParaRPr>
          </a:p>
        </p:txBody>
      </p:sp>
      <p:sp>
        <p:nvSpPr>
          <p:cNvPr id="71" name="矩形 32"/>
          <p:cNvSpPr>
            <a:spLocks noChangeArrowheads="1"/>
          </p:cNvSpPr>
          <p:nvPr/>
        </p:nvSpPr>
        <p:spPr bwMode="auto">
          <a:xfrm>
            <a:off x="5027613" y="4325937"/>
            <a:ext cx="41227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22498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综合实例</a:t>
            </a:r>
            <a:r>
              <a:rPr lang="en-US" altLang="zh-CN" sz="2400" dirty="0">
                <a:solidFill>
                  <a:srgbClr val="22498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——</a:t>
            </a:r>
            <a:r>
              <a:rPr lang="zh-CN" altLang="en-US" sz="2400" dirty="0">
                <a:solidFill>
                  <a:srgbClr val="22498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导图笔记</a:t>
            </a:r>
            <a:endParaRPr lang="da-DK" altLang="zh-CN" sz="2400" dirty="0">
              <a:solidFill>
                <a:srgbClr val="22498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72" name="矩形 71"/>
          <p:cNvSpPr/>
          <p:nvPr/>
        </p:nvSpPr>
        <p:spPr bwMode="auto">
          <a:xfrm>
            <a:off x="3771900" y="5011737"/>
            <a:ext cx="793750" cy="495300"/>
          </a:xfrm>
          <a:prstGeom prst="rect">
            <a:avLst/>
          </a:prstGeom>
          <a:solidFill>
            <a:srgbClr val="6CAE43"/>
          </a:solidFill>
          <a:ln>
            <a:solidFill>
              <a:srgbClr val="6CAE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FFFFFF"/>
                </a:solidFill>
              </a:rPr>
              <a:t>05</a:t>
            </a:r>
            <a:endParaRPr lang="zh-CN" altLang="en-US" sz="2800" b="1" dirty="0">
              <a:solidFill>
                <a:srgbClr val="FFFFFF"/>
              </a:solidFill>
            </a:endParaRPr>
          </a:p>
        </p:txBody>
      </p:sp>
      <p:sp>
        <p:nvSpPr>
          <p:cNvPr id="73" name="矩形 32"/>
          <p:cNvSpPr>
            <a:spLocks noChangeArrowheads="1"/>
          </p:cNvSpPr>
          <p:nvPr/>
        </p:nvSpPr>
        <p:spPr bwMode="auto">
          <a:xfrm>
            <a:off x="5027613" y="4992687"/>
            <a:ext cx="41227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22498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学习要求</a:t>
            </a:r>
            <a:endParaRPr lang="da-DK" altLang="zh-CN" sz="2400" dirty="0">
              <a:solidFill>
                <a:srgbClr val="22498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20" name="任意多边形 19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现代教育技术应用</a:t>
            </a:r>
          </a:p>
        </p:txBody>
      </p:sp>
    </p:spTree>
    <p:extLst>
      <p:ext uri="{BB962C8B-B14F-4D97-AF65-F5344CB8AC3E}">
        <p14:creationId xmlns:p14="http://schemas.microsoft.com/office/powerpoint/2010/main" val="11299659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 animBg="1"/>
      <p:bldP spid="65" grpId="0"/>
      <p:bldP spid="66" grpId="0" animBg="1"/>
      <p:bldP spid="67" grpId="0"/>
      <p:bldP spid="68" grpId="0" animBg="1"/>
      <p:bldP spid="69" grpId="0"/>
      <p:bldP spid="70" grpId="0" animBg="1"/>
      <p:bldP spid="71" grpId="0"/>
      <p:bldP spid="72" grpId="0" animBg="1"/>
      <p:bldP spid="7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三、主题风格设计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9" name="TextBox 2"/>
          <p:cNvSpPr txBox="1"/>
          <p:nvPr/>
        </p:nvSpPr>
        <p:spPr>
          <a:xfrm>
            <a:off x="6019724" y="3267430"/>
            <a:ext cx="45018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03E6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思维</a:t>
            </a:r>
            <a:r>
              <a:rPr lang="zh-CN" altLang="en-US" sz="2800" dirty="0">
                <a:solidFill>
                  <a:srgbClr val="203E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导图主题风格设计讲解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08391" y="2389173"/>
            <a:ext cx="3210468" cy="2874111"/>
            <a:chOff x="512440" y="949532"/>
            <a:chExt cx="3771528" cy="3334209"/>
          </a:xfrm>
        </p:grpSpPr>
        <p:pic>
          <p:nvPicPr>
            <p:cNvPr id="35" name="Picture 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578"/>
            <a:stretch/>
          </p:blipFill>
          <p:spPr>
            <a:xfrm>
              <a:off x="512440" y="949532"/>
              <a:ext cx="3771528" cy="3334209"/>
            </a:xfrm>
            <a:prstGeom prst="rect">
              <a:avLst/>
            </a:prstGeom>
            <a:effectLst>
              <a:reflection blurRad="6350" endPos="14000" dir="5400000" sy="-100000" algn="bl" rotWithShape="0"/>
            </a:effectLst>
          </p:spPr>
        </p:pic>
        <p:pic>
          <p:nvPicPr>
            <p:cNvPr id="38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08144" y="1156746"/>
              <a:ext cx="3374655" cy="2155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" name="透明"/>
            <p:cNvSpPr>
              <a:spLocks/>
            </p:cNvSpPr>
            <p:nvPr/>
          </p:nvSpPr>
          <p:spPr bwMode="auto">
            <a:xfrm>
              <a:off x="2343885" y="1156746"/>
              <a:ext cx="1738915" cy="2176456"/>
            </a:xfrm>
            <a:custGeom>
              <a:avLst/>
              <a:gdLst>
                <a:gd name="T0" fmla="*/ 1682 w 1682"/>
                <a:gd name="T1" fmla="*/ 0 h 2069"/>
                <a:gd name="T2" fmla="*/ 789 w 1682"/>
                <a:gd name="T3" fmla="*/ 0 h 2069"/>
                <a:gd name="T4" fmla="*/ 0 w 1682"/>
                <a:gd name="T5" fmla="*/ 2069 h 2069"/>
                <a:gd name="T6" fmla="*/ 1682 w 1682"/>
                <a:gd name="T7" fmla="*/ 2069 h 2069"/>
                <a:gd name="T8" fmla="*/ 1682 w 1682"/>
                <a:gd name="T9" fmla="*/ 0 h 2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2" h="2069">
                  <a:moveTo>
                    <a:pt x="1682" y="0"/>
                  </a:moveTo>
                  <a:lnTo>
                    <a:pt x="789" y="0"/>
                  </a:lnTo>
                  <a:lnTo>
                    <a:pt x="0" y="2069"/>
                  </a:lnTo>
                  <a:lnTo>
                    <a:pt x="1682" y="2069"/>
                  </a:lnTo>
                  <a:lnTo>
                    <a:pt x="1682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0000"/>
                  </a:schemeClr>
                </a:gs>
                <a:gs pos="2300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81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078652" y="3108819"/>
            <a:ext cx="734055" cy="734055"/>
            <a:chOff x="4499992" y="267494"/>
            <a:chExt cx="599448" cy="599448"/>
          </a:xfrm>
        </p:grpSpPr>
        <p:grpSp>
          <p:nvGrpSpPr>
            <p:cNvPr id="41" name="组合 40"/>
            <p:cNvGrpSpPr/>
            <p:nvPr/>
          </p:nvGrpSpPr>
          <p:grpSpPr>
            <a:xfrm>
              <a:off x="4499992" y="267494"/>
              <a:ext cx="599448" cy="599448"/>
              <a:chOff x="4131160" y="713581"/>
              <a:chExt cx="881684" cy="881684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rgbClr val="6CAE43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42" name="Freeform 70"/>
            <p:cNvSpPr>
              <a:spLocks noEditPoints="1"/>
            </p:cNvSpPr>
            <p:nvPr/>
          </p:nvSpPr>
          <p:spPr bwMode="auto">
            <a:xfrm>
              <a:off x="4679089" y="422857"/>
              <a:ext cx="241254" cy="288722"/>
            </a:xfrm>
            <a:custGeom>
              <a:avLst/>
              <a:gdLst>
                <a:gd name="T0" fmla="*/ 346 w 346"/>
                <a:gd name="T1" fmla="*/ 77 h 414"/>
                <a:gd name="T2" fmla="*/ 345 w 346"/>
                <a:gd name="T3" fmla="*/ 75 h 414"/>
                <a:gd name="T4" fmla="*/ 345 w 346"/>
                <a:gd name="T5" fmla="*/ 74 h 414"/>
                <a:gd name="T6" fmla="*/ 343 w 346"/>
                <a:gd name="T7" fmla="*/ 72 h 414"/>
                <a:gd name="T8" fmla="*/ 273 w 346"/>
                <a:gd name="T9" fmla="*/ 2 h 414"/>
                <a:gd name="T10" fmla="*/ 271 w 346"/>
                <a:gd name="T11" fmla="*/ 0 h 414"/>
                <a:gd name="T12" fmla="*/ 270 w 346"/>
                <a:gd name="T13" fmla="*/ 0 h 414"/>
                <a:gd name="T14" fmla="*/ 268 w 346"/>
                <a:gd name="T15" fmla="*/ 0 h 414"/>
                <a:gd name="T16" fmla="*/ 268 w 346"/>
                <a:gd name="T17" fmla="*/ 0 h 414"/>
                <a:gd name="T18" fmla="*/ 7 w 346"/>
                <a:gd name="T19" fmla="*/ 0 h 414"/>
                <a:gd name="T20" fmla="*/ 0 w 346"/>
                <a:gd name="T21" fmla="*/ 7 h 414"/>
                <a:gd name="T22" fmla="*/ 0 w 346"/>
                <a:gd name="T23" fmla="*/ 407 h 414"/>
                <a:gd name="T24" fmla="*/ 7 w 346"/>
                <a:gd name="T25" fmla="*/ 414 h 414"/>
                <a:gd name="T26" fmla="*/ 338 w 346"/>
                <a:gd name="T27" fmla="*/ 414 h 414"/>
                <a:gd name="T28" fmla="*/ 346 w 346"/>
                <a:gd name="T29" fmla="*/ 407 h 414"/>
                <a:gd name="T30" fmla="*/ 346 w 346"/>
                <a:gd name="T31" fmla="*/ 77 h 414"/>
                <a:gd name="T32" fmla="*/ 346 w 346"/>
                <a:gd name="T33" fmla="*/ 77 h 414"/>
                <a:gd name="T34" fmla="*/ 275 w 346"/>
                <a:gd name="T35" fmla="*/ 25 h 414"/>
                <a:gd name="T36" fmla="*/ 320 w 346"/>
                <a:gd name="T37" fmla="*/ 70 h 414"/>
                <a:gd name="T38" fmla="*/ 275 w 346"/>
                <a:gd name="T39" fmla="*/ 70 h 414"/>
                <a:gd name="T40" fmla="*/ 275 w 346"/>
                <a:gd name="T41" fmla="*/ 25 h 414"/>
                <a:gd name="T42" fmla="*/ 14 w 346"/>
                <a:gd name="T43" fmla="*/ 400 h 414"/>
                <a:gd name="T44" fmla="*/ 14 w 346"/>
                <a:gd name="T45" fmla="*/ 14 h 414"/>
                <a:gd name="T46" fmla="*/ 260 w 346"/>
                <a:gd name="T47" fmla="*/ 14 h 414"/>
                <a:gd name="T48" fmla="*/ 260 w 346"/>
                <a:gd name="T49" fmla="*/ 77 h 414"/>
                <a:gd name="T50" fmla="*/ 268 w 346"/>
                <a:gd name="T51" fmla="*/ 85 h 414"/>
                <a:gd name="T52" fmla="*/ 331 w 346"/>
                <a:gd name="T53" fmla="*/ 85 h 414"/>
                <a:gd name="T54" fmla="*/ 331 w 346"/>
                <a:gd name="T55" fmla="*/ 400 h 414"/>
                <a:gd name="T56" fmla="*/ 14 w 346"/>
                <a:gd name="T57" fmla="*/ 40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6" h="414">
                  <a:moveTo>
                    <a:pt x="346" y="77"/>
                  </a:moveTo>
                  <a:cubicBezTo>
                    <a:pt x="345" y="76"/>
                    <a:pt x="345" y="76"/>
                    <a:pt x="345" y="75"/>
                  </a:cubicBezTo>
                  <a:cubicBezTo>
                    <a:pt x="345" y="75"/>
                    <a:pt x="345" y="75"/>
                    <a:pt x="345" y="74"/>
                  </a:cubicBezTo>
                  <a:cubicBezTo>
                    <a:pt x="345" y="74"/>
                    <a:pt x="344" y="73"/>
                    <a:pt x="343" y="72"/>
                  </a:cubicBezTo>
                  <a:cubicBezTo>
                    <a:pt x="273" y="2"/>
                    <a:pt x="273" y="2"/>
                    <a:pt x="273" y="2"/>
                  </a:cubicBezTo>
                  <a:cubicBezTo>
                    <a:pt x="272" y="1"/>
                    <a:pt x="272" y="1"/>
                    <a:pt x="271" y="0"/>
                  </a:cubicBezTo>
                  <a:cubicBezTo>
                    <a:pt x="271" y="0"/>
                    <a:pt x="270" y="0"/>
                    <a:pt x="270" y="0"/>
                  </a:cubicBezTo>
                  <a:cubicBezTo>
                    <a:pt x="270" y="0"/>
                    <a:pt x="269" y="0"/>
                    <a:pt x="268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11"/>
                    <a:pt x="3" y="414"/>
                    <a:pt x="7" y="414"/>
                  </a:cubicBezTo>
                  <a:cubicBezTo>
                    <a:pt x="338" y="414"/>
                    <a:pt x="338" y="414"/>
                    <a:pt x="338" y="414"/>
                  </a:cubicBezTo>
                  <a:cubicBezTo>
                    <a:pt x="342" y="414"/>
                    <a:pt x="346" y="411"/>
                    <a:pt x="346" y="407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6" y="77"/>
                    <a:pt x="346" y="77"/>
                    <a:pt x="346" y="77"/>
                  </a:cubicBezTo>
                  <a:close/>
                  <a:moveTo>
                    <a:pt x="275" y="25"/>
                  </a:moveTo>
                  <a:cubicBezTo>
                    <a:pt x="320" y="70"/>
                    <a:pt x="320" y="70"/>
                    <a:pt x="320" y="70"/>
                  </a:cubicBezTo>
                  <a:cubicBezTo>
                    <a:pt x="275" y="70"/>
                    <a:pt x="275" y="70"/>
                    <a:pt x="275" y="70"/>
                  </a:cubicBezTo>
                  <a:lnTo>
                    <a:pt x="275" y="25"/>
                  </a:lnTo>
                  <a:close/>
                  <a:moveTo>
                    <a:pt x="14" y="400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260" y="14"/>
                    <a:pt x="260" y="14"/>
                    <a:pt x="260" y="14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60" y="81"/>
                    <a:pt x="264" y="85"/>
                    <a:pt x="268" y="85"/>
                  </a:cubicBezTo>
                  <a:cubicBezTo>
                    <a:pt x="331" y="85"/>
                    <a:pt x="331" y="85"/>
                    <a:pt x="331" y="85"/>
                  </a:cubicBezTo>
                  <a:cubicBezTo>
                    <a:pt x="331" y="400"/>
                    <a:pt x="331" y="400"/>
                    <a:pt x="331" y="400"/>
                  </a:cubicBezTo>
                  <a:lnTo>
                    <a:pt x="14" y="4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55" name="任意多边形 54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现代教育技术应用</a:t>
            </a:r>
          </a:p>
        </p:txBody>
      </p:sp>
    </p:spTree>
    <p:extLst>
      <p:ext uri="{BB962C8B-B14F-4D97-AF65-F5344CB8AC3E}">
        <p14:creationId xmlns:p14="http://schemas.microsoft.com/office/powerpoint/2010/main" val="1879314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三、主题风格设计</a:t>
            </a:r>
          </a:p>
        </p:txBody>
      </p:sp>
      <p:sp>
        <p:nvSpPr>
          <p:cNvPr id="55" name="任意多边形 54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现代教育技术应用</a:t>
            </a:r>
          </a:p>
        </p:txBody>
      </p:sp>
      <p:sp>
        <p:nvSpPr>
          <p:cNvPr id="15" name="MH_Other_1">
            <a:extLst>
              <a:ext uri="{FF2B5EF4-FFF2-40B4-BE49-F238E27FC236}">
                <a16:creationId xmlns:a16="http://schemas.microsoft.com/office/drawing/2014/main" id="{89F85FD9-89DA-47D8-9BF6-D561193EF60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708650" y="2778829"/>
            <a:ext cx="774700" cy="2659062"/>
          </a:xfrm>
          <a:custGeom>
            <a:avLst/>
            <a:gdLst>
              <a:gd name="connsiteX0" fmla="*/ 286341 w 572682"/>
              <a:gd name="connsiteY0" fmla="*/ 0 h 1963148"/>
              <a:gd name="connsiteX1" fmla="*/ 572682 w 572682"/>
              <a:gd name="connsiteY1" fmla="*/ 286341 h 1963148"/>
              <a:gd name="connsiteX2" fmla="*/ 488815 w 572682"/>
              <a:gd name="connsiteY2" fmla="*/ 488815 h 1963148"/>
              <a:gd name="connsiteX3" fmla="*/ 452012 w 572682"/>
              <a:gd name="connsiteY3" fmla="*/ 513628 h 1963148"/>
              <a:gd name="connsiteX4" fmla="*/ 452012 w 572682"/>
              <a:gd name="connsiteY4" fmla="*/ 1449520 h 1963148"/>
              <a:gd name="connsiteX5" fmla="*/ 488815 w 572682"/>
              <a:gd name="connsiteY5" fmla="*/ 1474333 h 1963148"/>
              <a:gd name="connsiteX6" fmla="*/ 572682 w 572682"/>
              <a:gd name="connsiteY6" fmla="*/ 1676807 h 1963148"/>
              <a:gd name="connsiteX7" fmla="*/ 286341 w 572682"/>
              <a:gd name="connsiteY7" fmla="*/ 1963148 h 1963148"/>
              <a:gd name="connsiteX8" fmla="*/ 0 w 572682"/>
              <a:gd name="connsiteY8" fmla="*/ 1676807 h 1963148"/>
              <a:gd name="connsiteX9" fmla="*/ 83868 w 572682"/>
              <a:gd name="connsiteY9" fmla="*/ 1474333 h 1963148"/>
              <a:gd name="connsiteX10" fmla="*/ 120669 w 572682"/>
              <a:gd name="connsiteY10" fmla="*/ 1449521 h 1963148"/>
              <a:gd name="connsiteX11" fmla="*/ 120669 w 572682"/>
              <a:gd name="connsiteY11" fmla="*/ 513627 h 1963148"/>
              <a:gd name="connsiteX12" fmla="*/ 83868 w 572682"/>
              <a:gd name="connsiteY12" fmla="*/ 488815 h 1963148"/>
              <a:gd name="connsiteX13" fmla="*/ 0 w 572682"/>
              <a:gd name="connsiteY13" fmla="*/ 286341 h 1963148"/>
              <a:gd name="connsiteX14" fmla="*/ 286341 w 572682"/>
              <a:gd name="connsiteY14" fmla="*/ 0 h 1963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72682" h="1963148">
                <a:moveTo>
                  <a:pt x="286341" y="0"/>
                </a:moveTo>
                <a:cubicBezTo>
                  <a:pt x="444483" y="0"/>
                  <a:pt x="572682" y="128199"/>
                  <a:pt x="572682" y="286341"/>
                </a:cubicBezTo>
                <a:cubicBezTo>
                  <a:pt x="572682" y="365412"/>
                  <a:pt x="540632" y="436997"/>
                  <a:pt x="488815" y="488815"/>
                </a:cubicBezTo>
                <a:lnTo>
                  <a:pt x="452012" y="513628"/>
                </a:lnTo>
                <a:lnTo>
                  <a:pt x="452012" y="1449520"/>
                </a:lnTo>
                <a:lnTo>
                  <a:pt x="488815" y="1474333"/>
                </a:lnTo>
                <a:cubicBezTo>
                  <a:pt x="540632" y="1526151"/>
                  <a:pt x="572682" y="1597736"/>
                  <a:pt x="572682" y="1676807"/>
                </a:cubicBezTo>
                <a:cubicBezTo>
                  <a:pt x="572682" y="1834949"/>
                  <a:pt x="444483" y="1963148"/>
                  <a:pt x="286341" y="1963148"/>
                </a:cubicBezTo>
                <a:cubicBezTo>
                  <a:pt x="128199" y="1963148"/>
                  <a:pt x="0" y="1834949"/>
                  <a:pt x="0" y="1676807"/>
                </a:cubicBezTo>
                <a:cubicBezTo>
                  <a:pt x="0" y="1597736"/>
                  <a:pt x="32050" y="1526151"/>
                  <a:pt x="83868" y="1474333"/>
                </a:cubicBezTo>
                <a:lnTo>
                  <a:pt x="120669" y="1449521"/>
                </a:lnTo>
                <a:lnTo>
                  <a:pt x="120669" y="513627"/>
                </a:lnTo>
                <a:lnTo>
                  <a:pt x="83868" y="488815"/>
                </a:lnTo>
                <a:cubicBezTo>
                  <a:pt x="32050" y="436997"/>
                  <a:pt x="0" y="365412"/>
                  <a:pt x="0" y="286341"/>
                </a:cubicBezTo>
                <a:cubicBezTo>
                  <a:pt x="0" y="128199"/>
                  <a:pt x="128199" y="0"/>
                  <a:pt x="286341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sp>
        <p:nvSpPr>
          <p:cNvPr id="16" name="MH_Other_2">
            <a:extLst>
              <a:ext uri="{FF2B5EF4-FFF2-40B4-BE49-F238E27FC236}">
                <a16:creationId xmlns:a16="http://schemas.microsoft.com/office/drawing/2014/main" id="{B1004176-6358-40E2-B24C-AD17814BA3A7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842594" y="2912751"/>
            <a:ext cx="506815" cy="506815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innerShdw blurRad="635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sp>
        <p:nvSpPr>
          <p:cNvPr id="17" name="MH_SubTitle_2">
            <a:extLst>
              <a:ext uri="{FF2B5EF4-FFF2-40B4-BE49-F238E27FC236}">
                <a16:creationId xmlns:a16="http://schemas.microsoft.com/office/drawing/2014/main" id="{66E4749A-4BEA-4D89-9ACE-586242A45309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221538" y="2918529"/>
            <a:ext cx="3446462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/>
              <a:t>Step 02</a:t>
            </a:r>
          </a:p>
        </p:txBody>
      </p:sp>
      <p:sp>
        <p:nvSpPr>
          <p:cNvPr id="18" name="MH_Text_2">
            <a:extLst>
              <a:ext uri="{FF2B5EF4-FFF2-40B4-BE49-F238E27FC236}">
                <a16:creationId xmlns:a16="http://schemas.microsoft.com/office/drawing/2014/main" id="{E89C607B-05E0-4BF0-B0A4-047D1B7AF34B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7221538" y="3380491"/>
            <a:ext cx="2836862" cy="212725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点击“思维导图设计”中的“颜色”“字体”“背景”按钮，可以修改将思维导图中各元素进行进一步的修改，直到满足设计要求为止。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MH_Other_3">
            <a:extLst>
              <a:ext uri="{FF2B5EF4-FFF2-40B4-BE49-F238E27FC236}">
                <a16:creationId xmlns:a16="http://schemas.microsoft.com/office/drawing/2014/main" id="{45340A80-0D11-49E2-8A44-635CE3A441B7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5842594" y="4796219"/>
            <a:ext cx="506815" cy="506815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innerShdw blurRad="635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sp>
        <p:nvSpPr>
          <p:cNvPr id="20" name="MH_SubTitle_1">
            <a:extLst>
              <a:ext uri="{FF2B5EF4-FFF2-40B4-BE49-F238E27FC236}">
                <a16:creationId xmlns:a16="http://schemas.microsoft.com/office/drawing/2014/main" id="{368D6757-15AC-4ECC-BDD8-2AEBA81D8F1E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 flipH="1">
            <a:off x="1538289" y="4802892"/>
            <a:ext cx="3432175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en-US" altLang="zh-CN" sz="2000" b="1" dirty="0"/>
              <a:t>Step 01</a:t>
            </a:r>
          </a:p>
        </p:txBody>
      </p:sp>
      <p:sp>
        <p:nvSpPr>
          <p:cNvPr id="21" name="MH_Text_1">
            <a:extLst>
              <a:ext uri="{FF2B5EF4-FFF2-40B4-BE49-F238E27FC236}">
                <a16:creationId xmlns:a16="http://schemas.microsoft.com/office/drawing/2014/main" id="{5622FC5B-F0C6-43BF-8C6E-DDF42F680653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2295028" y="3304291"/>
            <a:ext cx="2836862" cy="1160872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打开编辑好的思维导图文件，选择“思维导图设计”功能，然后选择一项主题风格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MH_Other_4">
            <a:extLst>
              <a:ext uri="{FF2B5EF4-FFF2-40B4-BE49-F238E27FC236}">
                <a16:creationId xmlns:a16="http://schemas.microsoft.com/office/drawing/2014/main" id="{8950ACB5-B49F-44CB-819A-D15044B6F21A}"/>
              </a:ext>
            </a:extLst>
          </p:cNvPr>
          <p:cNvSpPr>
            <a:spLocks noChangeAspect="1"/>
          </p:cNvSpPr>
          <p:nvPr>
            <p:custDataLst>
              <p:tags r:id="rId8"/>
            </p:custDataLst>
          </p:nvPr>
        </p:nvSpPr>
        <p:spPr bwMode="auto">
          <a:xfrm>
            <a:off x="6575425" y="3062991"/>
            <a:ext cx="304800" cy="241300"/>
          </a:xfrm>
          <a:custGeom>
            <a:avLst/>
            <a:gdLst>
              <a:gd name="T0" fmla="*/ 457481883 w 5616"/>
              <a:gd name="T1" fmla="*/ 457857528 h 4433"/>
              <a:gd name="T2" fmla="*/ 457481883 w 5616"/>
              <a:gd name="T3" fmla="*/ 457857528 h 4433"/>
              <a:gd name="T4" fmla="*/ 457481883 w 5616"/>
              <a:gd name="T5" fmla="*/ 457857528 h 4433"/>
              <a:gd name="T6" fmla="*/ 457481883 w 5616"/>
              <a:gd name="T7" fmla="*/ 457857528 h 4433"/>
              <a:gd name="T8" fmla="*/ 457481883 w 5616"/>
              <a:gd name="T9" fmla="*/ 457857528 h 4433"/>
              <a:gd name="T10" fmla="*/ 457481883 w 5616"/>
              <a:gd name="T11" fmla="*/ 457857528 h 4433"/>
              <a:gd name="T12" fmla="*/ 457481883 w 5616"/>
              <a:gd name="T13" fmla="*/ 457857528 h 4433"/>
              <a:gd name="T14" fmla="*/ 457481883 w 5616"/>
              <a:gd name="T15" fmla="*/ 457857528 h 4433"/>
              <a:gd name="T16" fmla="*/ 457481883 w 5616"/>
              <a:gd name="T17" fmla="*/ 457857528 h 4433"/>
              <a:gd name="T18" fmla="*/ 457481883 w 5616"/>
              <a:gd name="T19" fmla="*/ 457857528 h 4433"/>
              <a:gd name="T20" fmla="*/ 457481883 w 5616"/>
              <a:gd name="T21" fmla="*/ 457857528 h 4433"/>
              <a:gd name="T22" fmla="*/ 457481883 w 5616"/>
              <a:gd name="T23" fmla="*/ 457857528 h 4433"/>
              <a:gd name="T24" fmla="*/ 457481883 w 5616"/>
              <a:gd name="T25" fmla="*/ 457857528 h 4433"/>
              <a:gd name="T26" fmla="*/ 457481883 w 5616"/>
              <a:gd name="T27" fmla="*/ 457857528 h 443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5616" h="4433">
                <a:moveTo>
                  <a:pt x="1854" y="1391"/>
                </a:moveTo>
                <a:lnTo>
                  <a:pt x="0" y="983"/>
                </a:lnTo>
                <a:lnTo>
                  <a:pt x="346" y="2217"/>
                </a:lnTo>
                <a:lnTo>
                  <a:pt x="0" y="3451"/>
                </a:lnTo>
                <a:lnTo>
                  <a:pt x="1854" y="3043"/>
                </a:lnTo>
                <a:lnTo>
                  <a:pt x="2116" y="2217"/>
                </a:lnTo>
                <a:lnTo>
                  <a:pt x="1854" y="1391"/>
                </a:lnTo>
                <a:close/>
                <a:moveTo>
                  <a:pt x="5616" y="2217"/>
                </a:moveTo>
                <a:lnTo>
                  <a:pt x="1777" y="0"/>
                </a:lnTo>
                <a:lnTo>
                  <a:pt x="2481" y="2217"/>
                </a:lnTo>
                <a:lnTo>
                  <a:pt x="1777" y="4433"/>
                </a:lnTo>
                <a:lnTo>
                  <a:pt x="5616" y="221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sp>
        <p:nvSpPr>
          <p:cNvPr id="23" name="MH_Other_5">
            <a:extLst>
              <a:ext uri="{FF2B5EF4-FFF2-40B4-BE49-F238E27FC236}">
                <a16:creationId xmlns:a16="http://schemas.microsoft.com/office/drawing/2014/main" id="{8A2262B1-262E-43AC-8E3A-84330D19FF47}"/>
              </a:ext>
            </a:extLst>
          </p:cNvPr>
          <p:cNvSpPr>
            <a:spLocks noChangeAspect="1"/>
          </p:cNvSpPr>
          <p:nvPr>
            <p:custDataLst>
              <p:tags r:id="rId9"/>
            </p:custDataLst>
          </p:nvPr>
        </p:nvSpPr>
        <p:spPr bwMode="auto">
          <a:xfrm flipH="1">
            <a:off x="5327650" y="4961641"/>
            <a:ext cx="304800" cy="241300"/>
          </a:xfrm>
          <a:custGeom>
            <a:avLst/>
            <a:gdLst>
              <a:gd name="T0" fmla="*/ 457481883 w 5616"/>
              <a:gd name="T1" fmla="*/ 457857528 h 4433"/>
              <a:gd name="T2" fmla="*/ 457481883 w 5616"/>
              <a:gd name="T3" fmla="*/ 457857528 h 4433"/>
              <a:gd name="T4" fmla="*/ 457481883 w 5616"/>
              <a:gd name="T5" fmla="*/ 457857528 h 4433"/>
              <a:gd name="T6" fmla="*/ 457481883 w 5616"/>
              <a:gd name="T7" fmla="*/ 457857528 h 4433"/>
              <a:gd name="T8" fmla="*/ 457481883 w 5616"/>
              <a:gd name="T9" fmla="*/ 457857528 h 4433"/>
              <a:gd name="T10" fmla="*/ 457481883 w 5616"/>
              <a:gd name="T11" fmla="*/ 457857528 h 4433"/>
              <a:gd name="T12" fmla="*/ 457481883 w 5616"/>
              <a:gd name="T13" fmla="*/ 457857528 h 4433"/>
              <a:gd name="T14" fmla="*/ 457481883 w 5616"/>
              <a:gd name="T15" fmla="*/ 457857528 h 4433"/>
              <a:gd name="T16" fmla="*/ 457481883 w 5616"/>
              <a:gd name="T17" fmla="*/ 457857528 h 4433"/>
              <a:gd name="T18" fmla="*/ 457481883 w 5616"/>
              <a:gd name="T19" fmla="*/ 457857528 h 4433"/>
              <a:gd name="T20" fmla="*/ 457481883 w 5616"/>
              <a:gd name="T21" fmla="*/ 457857528 h 4433"/>
              <a:gd name="T22" fmla="*/ 457481883 w 5616"/>
              <a:gd name="T23" fmla="*/ 457857528 h 4433"/>
              <a:gd name="T24" fmla="*/ 457481883 w 5616"/>
              <a:gd name="T25" fmla="*/ 457857528 h 4433"/>
              <a:gd name="T26" fmla="*/ 457481883 w 5616"/>
              <a:gd name="T27" fmla="*/ 457857528 h 443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5616" h="4433">
                <a:moveTo>
                  <a:pt x="1854" y="1391"/>
                </a:moveTo>
                <a:lnTo>
                  <a:pt x="0" y="983"/>
                </a:lnTo>
                <a:lnTo>
                  <a:pt x="346" y="2217"/>
                </a:lnTo>
                <a:lnTo>
                  <a:pt x="0" y="3451"/>
                </a:lnTo>
                <a:lnTo>
                  <a:pt x="1854" y="3043"/>
                </a:lnTo>
                <a:lnTo>
                  <a:pt x="2116" y="2217"/>
                </a:lnTo>
                <a:lnTo>
                  <a:pt x="1854" y="1391"/>
                </a:lnTo>
                <a:close/>
                <a:moveTo>
                  <a:pt x="5616" y="2217"/>
                </a:moveTo>
                <a:lnTo>
                  <a:pt x="1777" y="0"/>
                </a:lnTo>
                <a:lnTo>
                  <a:pt x="2481" y="2217"/>
                </a:lnTo>
                <a:lnTo>
                  <a:pt x="1777" y="4433"/>
                </a:lnTo>
                <a:lnTo>
                  <a:pt x="5616" y="221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6DB465A7-FC33-4F11-BD56-750C605D17BF}"/>
              </a:ext>
            </a:extLst>
          </p:cNvPr>
          <p:cNvSpPr/>
          <p:nvPr/>
        </p:nvSpPr>
        <p:spPr>
          <a:xfrm>
            <a:off x="1304041" y="1288706"/>
            <a:ext cx="9612197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思维导图内容设计完成后，可以通过一定的操作对思维导图的主题风格进行设计，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Novamind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的“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思维导图设计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”可以很好的完成这一功能。</a:t>
            </a:r>
          </a:p>
        </p:txBody>
      </p:sp>
    </p:spTree>
    <p:extLst>
      <p:ext uri="{BB962C8B-B14F-4D97-AF65-F5344CB8AC3E}">
        <p14:creationId xmlns:p14="http://schemas.microsoft.com/office/powerpoint/2010/main" val="2239895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817664" y="2732642"/>
            <a:ext cx="8722064" cy="1683597"/>
            <a:chOff x="31445" y="161947"/>
            <a:chExt cx="2500824" cy="318131"/>
          </a:xfrm>
          <a:solidFill>
            <a:srgbClr val="5FA326"/>
          </a:solidFill>
        </p:grpSpPr>
        <p:sp>
          <p:nvSpPr>
            <p:cNvPr id="16" name="矩形 15"/>
            <p:cNvSpPr/>
            <p:nvPr/>
          </p:nvSpPr>
          <p:spPr>
            <a:xfrm>
              <a:off x="31445" y="176315"/>
              <a:ext cx="2268640" cy="293086"/>
            </a:xfrm>
            <a:prstGeom prst="rect">
              <a:avLst/>
            </a:prstGeom>
            <a:solidFill>
              <a:srgbClr val="6CAE43"/>
            </a:solidFill>
            <a:ln w="25400" cap="flat" cmpd="sng" algn="ctr">
              <a:solidFill>
                <a:srgbClr val="6CAE43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5400000">
              <a:off x="2257111" y="204921"/>
              <a:ext cx="318131" cy="232184"/>
            </a:xfrm>
            <a:prstGeom prst="triangle">
              <a:avLst/>
            </a:prstGeom>
            <a:solidFill>
              <a:srgbClr val="6CAE43"/>
            </a:solidFill>
            <a:ln w="25400" cap="flat" cmpd="sng" algn="ctr">
              <a:solidFill>
                <a:srgbClr val="6CAE43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18" name="TextBox 8"/>
            <p:cNvSpPr txBox="1"/>
            <p:nvPr/>
          </p:nvSpPr>
          <p:spPr>
            <a:xfrm>
              <a:off x="1274694" y="238997"/>
              <a:ext cx="868313" cy="226813"/>
            </a:xfrm>
            <a:prstGeom prst="rect">
              <a:avLst/>
            </a:prstGeom>
            <a:solidFill>
              <a:srgbClr val="6CAE43"/>
            </a:solidFill>
            <a:ln>
              <a:solidFill>
                <a:srgbClr val="6CAE43"/>
              </a:solidFill>
            </a:ln>
          </p:spPr>
          <p:txBody>
            <a:bodyPr wrap="none" rtlCol="0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+mn-lt"/>
                </a:rPr>
                <a:t>综合实例</a:t>
              </a:r>
              <a:endPara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endParaRPr>
            </a:p>
            <a:p>
              <a:pPr algn="ctr">
                <a:spcBef>
                  <a:spcPct val="0"/>
                </a:spcBef>
              </a:pPr>
              <a:r>
                <a:rPr lang="en-US" altLang="zh-CN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+mn-lt"/>
                </a:rPr>
                <a:t>——</a:t>
              </a:r>
              <a:r>
                <a:rPr lang="zh-CN" altLang="en-US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+mn-lt"/>
                </a:rPr>
                <a:t>导图笔记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081804" y="1831086"/>
            <a:ext cx="3493221" cy="3493221"/>
            <a:chOff x="267453" y="94709"/>
            <a:chExt cx="454824" cy="454824"/>
          </a:xfrm>
        </p:grpSpPr>
        <p:sp>
          <p:nvSpPr>
            <p:cNvPr id="20" name="椭圆 19"/>
            <p:cNvSpPr/>
            <p:nvPr/>
          </p:nvSpPr>
          <p:spPr>
            <a:xfrm>
              <a:off x="301756" y="114952"/>
              <a:ext cx="390525" cy="395287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43738" y="170570"/>
              <a:ext cx="302255" cy="302255"/>
            </a:xfrm>
            <a:prstGeom prst="ellipse">
              <a:avLst/>
            </a:prstGeom>
            <a:solidFill>
              <a:srgbClr val="6CAE4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24" name="同心圆 23"/>
            <p:cNvSpPr/>
            <p:nvPr/>
          </p:nvSpPr>
          <p:spPr>
            <a:xfrm>
              <a:off x="267453" y="94709"/>
              <a:ext cx="454824" cy="454824"/>
            </a:xfrm>
            <a:prstGeom prst="donut">
              <a:avLst>
                <a:gd name="adj" fmla="val 8567"/>
              </a:avLst>
            </a:prstGeom>
            <a:solidFill>
              <a:sysClr val="window" lastClr="FFFFFF"/>
            </a:solidFill>
            <a:ln w="9525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>
                <a:solidFill>
                  <a:prstClr val="black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25" name="TextBox 9"/>
            <p:cNvSpPr txBox="1"/>
            <p:nvPr/>
          </p:nvSpPr>
          <p:spPr>
            <a:xfrm>
              <a:off x="370583" y="176347"/>
              <a:ext cx="261978" cy="2684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altLang="zh-CN" sz="12800" kern="0" dirty="0">
                  <a:solidFill>
                    <a:prstClr val="white"/>
                  </a:solidFill>
                  <a:latin typeface="Arial"/>
                  <a:ea typeface="方正正中黑简体"/>
                  <a:cs typeface="+mn-ea"/>
                  <a:sym typeface="+mn-lt"/>
                </a:rPr>
                <a:t>04</a:t>
              </a:r>
              <a:endParaRPr lang="zh-CN" altLang="en-US" sz="12800" kern="0" dirty="0">
                <a:solidFill>
                  <a:prstClr val="white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</p:grpSp>
      <p:sp>
        <p:nvSpPr>
          <p:cNvPr id="13" name="任意多边形 12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现代教育技术应用</a:t>
            </a:r>
          </a:p>
        </p:txBody>
      </p:sp>
    </p:spTree>
    <p:extLst>
      <p:ext uri="{BB962C8B-B14F-4D97-AF65-F5344CB8AC3E}">
        <p14:creationId xmlns:p14="http://schemas.microsoft.com/office/powerpoint/2010/main" val="3735523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一、课堂笔记</a:t>
            </a:r>
          </a:p>
        </p:txBody>
      </p:sp>
      <p:sp>
        <p:nvSpPr>
          <p:cNvPr id="37" name="圆角矩形 36"/>
          <p:cNvSpPr/>
          <p:nvPr/>
        </p:nvSpPr>
        <p:spPr>
          <a:xfrm>
            <a:off x="1307111" y="1735932"/>
            <a:ext cx="4591050" cy="3916723"/>
          </a:xfrm>
          <a:prstGeom prst="roundRect">
            <a:avLst>
              <a:gd name="adj" fmla="val 9083"/>
            </a:avLst>
          </a:prstGeom>
          <a:noFill/>
          <a:ln>
            <a:solidFill>
              <a:srgbClr val="ADBA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矩形 6"/>
          <p:cNvSpPr>
            <a:spLocks noChangeArrowheads="1"/>
          </p:cNvSpPr>
          <p:nvPr/>
        </p:nvSpPr>
        <p:spPr bwMode="auto">
          <a:xfrm>
            <a:off x="1640486" y="2062957"/>
            <a:ext cx="3924300" cy="3367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50000"/>
              </a:lnSpc>
              <a:spcBef>
                <a:spcPct val="20000"/>
              </a:spcBef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关于助动词，我们需要掌握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个词的变化形式：第一个是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be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，它的变化形式包括</a:t>
            </a:r>
            <a:r>
              <a:rPr lang="en-US" altLang="zh-CN" sz="1800" dirty="0" err="1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amis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、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are;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第二个是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do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，我们需要知道什么时候用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does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，什么时候用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did;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第三个是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have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，它的变化形式包括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has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、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had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、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having;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个是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will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在什么情况下需要用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would;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个是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shall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什么时候要变成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should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1962749" y="1500982"/>
            <a:ext cx="3279775" cy="461962"/>
          </a:xfrm>
          <a:prstGeom prst="roundRect">
            <a:avLst/>
          </a:prstGeom>
          <a:solidFill>
            <a:srgbClr val="6CAE43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190">
              <a:solidFill>
                <a:prstClr val="white"/>
              </a:solidFill>
            </a:endParaRPr>
          </a:p>
        </p:txBody>
      </p:sp>
      <p:sp>
        <p:nvSpPr>
          <p:cNvPr id="42" name="文本框 10"/>
          <p:cNvSpPr txBox="1">
            <a:spLocks noChangeArrowheads="1"/>
          </p:cNvSpPr>
          <p:nvPr/>
        </p:nvSpPr>
        <p:spPr bwMode="auto">
          <a:xfrm>
            <a:off x="2194524" y="1551782"/>
            <a:ext cx="27971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助动词的相关内容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45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8013" y="1731963"/>
            <a:ext cx="3392487" cy="415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任意多边形 12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现代教育技术应用</a:t>
            </a:r>
          </a:p>
        </p:txBody>
      </p:sp>
    </p:spTree>
    <p:extLst>
      <p:ext uri="{BB962C8B-B14F-4D97-AF65-F5344CB8AC3E}">
        <p14:creationId xmlns:p14="http://schemas.microsoft.com/office/powerpoint/2010/main" val="15150516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/>
      <p:bldP spid="41" grpId="0" animBg="1"/>
      <p:bldP spid="4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435985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一、课堂笔记</a:t>
            </a:r>
          </a:p>
        </p:txBody>
      </p:sp>
      <p:sp>
        <p:nvSpPr>
          <p:cNvPr id="20" name="任意多边形 19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现代教育技术应用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54014" y="1147707"/>
            <a:ext cx="5562421" cy="4953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1938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二、总结笔记</a:t>
            </a:r>
          </a:p>
        </p:txBody>
      </p:sp>
      <p:sp>
        <p:nvSpPr>
          <p:cNvPr id="37" name="圆角矩形 36"/>
          <p:cNvSpPr/>
          <p:nvPr/>
        </p:nvSpPr>
        <p:spPr>
          <a:xfrm>
            <a:off x="1307111" y="1735932"/>
            <a:ext cx="4591050" cy="3916723"/>
          </a:xfrm>
          <a:prstGeom prst="roundRect">
            <a:avLst>
              <a:gd name="adj" fmla="val 9083"/>
            </a:avLst>
          </a:prstGeom>
          <a:noFill/>
          <a:ln>
            <a:solidFill>
              <a:srgbClr val="ADBA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矩形 6"/>
          <p:cNvSpPr>
            <a:spLocks noChangeArrowheads="1"/>
          </p:cNvSpPr>
          <p:nvPr/>
        </p:nvSpPr>
        <p:spPr bwMode="auto">
          <a:xfrm>
            <a:off x="1640486" y="2062957"/>
            <a:ext cx="3924300" cy="253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indent="457200">
              <a:lnSpc>
                <a:spcPct val="150000"/>
              </a:lnSpc>
              <a:spcBef>
                <a:spcPct val="20000"/>
              </a:spcBef>
              <a:buNone/>
            </a:pPr>
            <a:r>
              <a:rPr lang="zh-CN" altLang="en-US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“学而不思则罔”，在经过一段时间的学习之后，往往需要对相关的学习内容进行总结和归纳，此时，思维导图便再次派上了用场。比如，对于生物学中的动物分类，可以总结如下。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1962749" y="1500982"/>
            <a:ext cx="3279775" cy="461962"/>
          </a:xfrm>
          <a:prstGeom prst="roundRect">
            <a:avLst/>
          </a:prstGeom>
          <a:solidFill>
            <a:srgbClr val="6CAE43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文本框 10"/>
          <p:cNvSpPr txBox="1">
            <a:spLocks noChangeArrowheads="1"/>
          </p:cNvSpPr>
          <p:nvPr/>
        </p:nvSpPr>
        <p:spPr bwMode="auto">
          <a:xfrm>
            <a:off x="2194524" y="1551782"/>
            <a:ext cx="27971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生物学中的动物分类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pic>
        <p:nvPicPr>
          <p:cNvPr id="45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8013" y="1731963"/>
            <a:ext cx="3392487" cy="415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任意多边形 12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现代教育技术应用</a:t>
            </a:r>
          </a:p>
        </p:txBody>
      </p:sp>
    </p:spTree>
    <p:extLst>
      <p:ext uri="{BB962C8B-B14F-4D97-AF65-F5344CB8AC3E}">
        <p14:creationId xmlns:p14="http://schemas.microsoft.com/office/powerpoint/2010/main" val="18151564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/>
      <p:bldP spid="41" grpId="0" animBg="1"/>
      <p:bldP spid="4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二、总结笔记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5" name="任意多边形 54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现代教育技术应用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5918" y="1407952"/>
            <a:ext cx="8808629" cy="4292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693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组合 86"/>
          <p:cNvGrpSpPr/>
          <p:nvPr/>
        </p:nvGrpSpPr>
        <p:grpSpPr>
          <a:xfrm>
            <a:off x="1817664" y="2732642"/>
            <a:ext cx="8722064" cy="1683597"/>
            <a:chOff x="31445" y="161947"/>
            <a:chExt cx="2500824" cy="318131"/>
          </a:xfrm>
          <a:solidFill>
            <a:srgbClr val="5FA326"/>
          </a:solidFill>
        </p:grpSpPr>
        <p:sp>
          <p:nvSpPr>
            <p:cNvPr id="88" name="矩形 87"/>
            <p:cNvSpPr/>
            <p:nvPr/>
          </p:nvSpPr>
          <p:spPr>
            <a:xfrm>
              <a:off x="31445" y="176315"/>
              <a:ext cx="2268640" cy="293086"/>
            </a:xfrm>
            <a:prstGeom prst="rect">
              <a:avLst/>
            </a:prstGeom>
            <a:solidFill>
              <a:srgbClr val="6CAE43"/>
            </a:solidFill>
            <a:ln w="25400" cap="flat" cmpd="sng" algn="ctr">
              <a:solidFill>
                <a:srgbClr val="6CAE43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89" name="等腰三角形 88"/>
            <p:cNvSpPr/>
            <p:nvPr/>
          </p:nvSpPr>
          <p:spPr>
            <a:xfrm rot="5400000">
              <a:off x="2257111" y="204921"/>
              <a:ext cx="318131" cy="232184"/>
            </a:xfrm>
            <a:prstGeom prst="triangle">
              <a:avLst/>
            </a:prstGeom>
            <a:solidFill>
              <a:srgbClr val="6CAE43"/>
            </a:solidFill>
            <a:ln w="25400" cap="flat" cmpd="sng" algn="ctr">
              <a:solidFill>
                <a:srgbClr val="6CAE43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90" name="TextBox 8"/>
            <p:cNvSpPr txBox="1"/>
            <p:nvPr/>
          </p:nvSpPr>
          <p:spPr>
            <a:xfrm>
              <a:off x="1337195" y="238997"/>
              <a:ext cx="582429" cy="122130"/>
            </a:xfrm>
            <a:prstGeom prst="rect">
              <a:avLst/>
            </a:prstGeom>
            <a:solidFill>
              <a:srgbClr val="6CAE43"/>
            </a:solidFill>
            <a:ln>
              <a:solidFill>
                <a:srgbClr val="6CAE43"/>
              </a:solidFill>
            </a:ln>
          </p:spPr>
          <p:txBody>
            <a:bodyPr wrap="non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+mn-lt"/>
                </a:rPr>
                <a:t>学习要求</a:t>
              </a: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2081804" y="1831086"/>
            <a:ext cx="3493221" cy="3493221"/>
            <a:chOff x="267453" y="94709"/>
            <a:chExt cx="454824" cy="454824"/>
          </a:xfrm>
        </p:grpSpPr>
        <p:sp>
          <p:nvSpPr>
            <p:cNvPr id="92" name="椭圆 91"/>
            <p:cNvSpPr/>
            <p:nvPr/>
          </p:nvSpPr>
          <p:spPr>
            <a:xfrm>
              <a:off x="301756" y="114952"/>
              <a:ext cx="390525" cy="395287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343738" y="170570"/>
              <a:ext cx="302255" cy="302255"/>
            </a:xfrm>
            <a:prstGeom prst="ellipse">
              <a:avLst/>
            </a:prstGeom>
            <a:solidFill>
              <a:srgbClr val="6CAE4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94" name="同心圆 93"/>
            <p:cNvSpPr/>
            <p:nvPr/>
          </p:nvSpPr>
          <p:spPr>
            <a:xfrm>
              <a:off x="267453" y="94709"/>
              <a:ext cx="454824" cy="454824"/>
            </a:xfrm>
            <a:prstGeom prst="donut">
              <a:avLst>
                <a:gd name="adj" fmla="val 8567"/>
              </a:avLst>
            </a:prstGeom>
            <a:solidFill>
              <a:sysClr val="window" lastClr="FFFFFF"/>
            </a:solidFill>
            <a:ln w="9525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95" name="TextBox 9"/>
            <p:cNvSpPr txBox="1"/>
            <p:nvPr/>
          </p:nvSpPr>
          <p:spPr>
            <a:xfrm>
              <a:off x="370583" y="176347"/>
              <a:ext cx="261978" cy="2684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方正正中黑简体"/>
                  <a:cs typeface="+mn-ea"/>
                  <a:sym typeface="+mn-lt"/>
                </a:rPr>
                <a:t>05</a:t>
              </a:r>
              <a:endParaRPr kumimoji="0" lang="zh-CN" altLang="en-US" sz="1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</p:grpSp>
      <p:sp>
        <p:nvSpPr>
          <p:cNvPr id="13" name="任意多边形 12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现代教育技术应用</a:t>
            </a:r>
          </a:p>
        </p:txBody>
      </p:sp>
    </p:spTree>
    <p:extLst>
      <p:ext uri="{BB962C8B-B14F-4D97-AF65-F5344CB8AC3E}">
        <p14:creationId xmlns:p14="http://schemas.microsoft.com/office/powerpoint/2010/main" val="35178544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矩形 84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6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学习要求</a:t>
            </a:r>
          </a:p>
        </p:txBody>
      </p:sp>
      <p:sp>
        <p:nvSpPr>
          <p:cNvPr id="87" name="任意多边形 86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现代教育技术应用</a:t>
            </a:r>
          </a:p>
        </p:txBody>
      </p:sp>
      <p:sp>
        <p:nvSpPr>
          <p:cNvPr id="69" name="内容占位符 2">
            <a:extLst>
              <a:ext uri="{FF2B5EF4-FFF2-40B4-BE49-F238E27FC236}">
                <a16:creationId xmlns:a16="http://schemas.microsoft.com/office/drawing/2014/main" id="{156E0072-169C-4164-B688-61644908B5B6}"/>
              </a:ext>
            </a:extLst>
          </p:cNvPr>
          <p:cNvSpPr txBox="1">
            <a:spLocks/>
          </p:cNvSpPr>
          <p:nvPr/>
        </p:nvSpPr>
        <p:spPr>
          <a:xfrm>
            <a:off x="1564482" y="1200755"/>
            <a:ext cx="9213271" cy="522862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zh-CN" altLang="en-US" sz="1400" kern="1200" baseline="0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200" kern="1200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100" kern="1200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000" kern="1200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000" kern="1200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</a:rPr>
              <a:t>注意：</a:t>
            </a:r>
            <a:r>
              <a:rPr lang="zh-CN" altLang="en-US" sz="2000" b="1" dirty="0">
                <a:latin typeface="+mn-ea"/>
                <a:ea typeface="+mn-ea"/>
              </a:rPr>
              <a:t>凡上传非</a:t>
            </a:r>
            <a:r>
              <a:rPr lang="en-US" altLang="zh-CN" sz="2000" b="1" dirty="0">
                <a:latin typeface="+mn-ea"/>
                <a:ea typeface="+mn-ea"/>
              </a:rPr>
              <a:t>MP4</a:t>
            </a:r>
            <a:r>
              <a:rPr lang="zh-CN" altLang="en-US" sz="2000" b="1" dirty="0">
                <a:latin typeface="+mn-ea"/>
                <a:ea typeface="+mn-ea"/>
              </a:rPr>
              <a:t>视频或</a:t>
            </a:r>
            <a:r>
              <a:rPr lang="en-US" altLang="zh-CN" sz="2000" b="1" dirty="0">
                <a:latin typeface="+mn-ea"/>
                <a:ea typeface="+mn-ea"/>
              </a:rPr>
              <a:t>COPY</a:t>
            </a:r>
            <a:r>
              <a:rPr lang="zh-CN" altLang="en-US" sz="2000" b="1" dirty="0">
                <a:latin typeface="+mn-ea"/>
                <a:ea typeface="+mn-ea"/>
              </a:rPr>
              <a:t>他人的电子作业一律判为</a:t>
            </a:r>
            <a:r>
              <a:rPr lang="en-US" altLang="zh-CN" sz="2000" b="1" dirty="0">
                <a:latin typeface="+mn-ea"/>
                <a:ea typeface="+mn-ea"/>
              </a:rPr>
              <a:t>0</a:t>
            </a:r>
            <a:r>
              <a:rPr lang="zh-CN" altLang="en-US" sz="2000" b="1" dirty="0">
                <a:latin typeface="+mn-ea"/>
                <a:ea typeface="+mn-ea"/>
              </a:rPr>
              <a:t>分。</a:t>
            </a: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zh-CN" altLang="en-US" sz="2000" b="1" dirty="0">
                <a:latin typeface="+mn-ea"/>
                <a:ea typeface="+mn-ea"/>
              </a:rPr>
              <a:t>练习内容：</a:t>
            </a: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en-US" altLang="zh-CN" sz="2000" b="1" dirty="0">
                <a:latin typeface="+mn-ea"/>
                <a:ea typeface="+mn-ea"/>
              </a:rPr>
              <a:t>1</a:t>
            </a:r>
            <a:r>
              <a:rPr lang="zh-CN" altLang="en-US" sz="2000" b="1" dirty="0">
                <a:latin typeface="+mn-ea"/>
                <a:ea typeface="+mn-ea"/>
              </a:rPr>
              <a:t>、思维导图的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</a:rPr>
              <a:t>主题自拟</a:t>
            </a:r>
            <a:r>
              <a:rPr lang="zh-CN" altLang="en-US" sz="2000" b="1" dirty="0">
                <a:latin typeface="+mn-ea"/>
                <a:ea typeface="+mn-ea"/>
              </a:rPr>
              <a:t>，使用</a:t>
            </a:r>
            <a:r>
              <a:rPr lang="en-US" altLang="zh-CN" sz="2000" b="1" dirty="0">
                <a:latin typeface="+mn-ea"/>
                <a:ea typeface="+mn-ea"/>
              </a:rPr>
              <a:t>Nova mind</a:t>
            </a:r>
            <a:r>
              <a:rPr lang="zh-CN" altLang="en-US" sz="2000" b="1" dirty="0">
                <a:latin typeface="+mn-ea"/>
                <a:ea typeface="+mn-ea"/>
              </a:rPr>
              <a:t>绘制导图。</a:t>
            </a: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en-US" altLang="zh-CN" sz="2000" b="1" dirty="0">
                <a:latin typeface="+mn-ea"/>
                <a:ea typeface="+mn-ea"/>
              </a:rPr>
              <a:t>2</a:t>
            </a:r>
            <a:r>
              <a:rPr lang="zh-CN" altLang="en-US" sz="2000" b="1" dirty="0">
                <a:latin typeface="+mn-ea"/>
                <a:ea typeface="+mn-ea"/>
              </a:rPr>
              <a:t>、主分支应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</a:rPr>
              <a:t>贴合主题</a:t>
            </a:r>
            <a:r>
              <a:rPr lang="zh-CN" altLang="en-US" sz="2000" b="1" dirty="0">
                <a:latin typeface="+mn-ea"/>
                <a:ea typeface="+mn-ea"/>
              </a:rPr>
              <a:t>，不同主分支使用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</a:rPr>
              <a:t>不同颜色绘制</a:t>
            </a:r>
            <a:r>
              <a:rPr lang="zh-CN" altLang="en-US" sz="2000" b="1" dirty="0">
                <a:latin typeface="+mn-ea"/>
                <a:ea typeface="+mn-ea"/>
              </a:rPr>
              <a:t>；各级分支内容划配合理，</a:t>
            </a:r>
            <a:endParaRPr lang="en-US" altLang="zh-CN" sz="2000" b="1" dirty="0">
              <a:latin typeface="+mn-ea"/>
              <a:ea typeface="+mn-ea"/>
            </a:endParaRP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en-US" altLang="zh-CN" sz="2000" b="1" dirty="0">
                <a:latin typeface="+mn-ea"/>
                <a:ea typeface="+mn-ea"/>
              </a:rPr>
              <a:t>      </a:t>
            </a:r>
            <a:r>
              <a:rPr lang="zh-CN" altLang="en-US" sz="2000" b="1" dirty="0">
                <a:latin typeface="+mn-ea"/>
                <a:ea typeface="+mn-ea"/>
              </a:rPr>
              <a:t>精炼各分支关键字，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</a:rPr>
              <a:t>合理配图或图标</a:t>
            </a:r>
            <a:r>
              <a:rPr lang="zh-CN" altLang="en-US" sz="2000" b="1" dirty="0">
                <a:latin typeface="+mn-ea"/>
                <a:ea typeface="+mn-ea"/>
              </a:rPr>
              <a:t>；导图总体布局简明清晰；</a:t>
            </a: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en-US" altLang="zh-CN" sz="2000" b="1" dirty="0">
                <a:latin typeface="+mn-ea"/>
                <a:ea typeface="+mn-ea"/>
              </a:rPr>
              <a:t>3</a:t>
            </a:r>
            <a:r>
              <a:rPr lang="zh-CN" altLang="en-US" sz="2000" b="1" dirty="0">
                <a:latin typeface="+mn-ea"/>
                <a:ea typeface="+mn-ea"/>
              </a:rPr>
              <a:t>、将绘制完成导图做成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</a:rPr>
              <a:t>演示幻灯片</a:t>
            </a:r>
            <a:r>
              <a:rPr lang="zh-CN" altLang="en-US" sz="2000" b="1" dirty="0">
                <a:latin typeface="+mn-ea"/>
                <a:ea typeface="+mn-ea"/>
              </a:rPr>
              <a:t>：从主题到各分支逐次展开遍历，以完全展</a:t>
            </a:r>
            <a:endParaRPr lang="en-US" altLang="zh-CN" sz="2000" b="1" dirty="0">
              <a:latin typeface="+mn-ea"/>
              <a:ea typeface="+mn-ea"/>
            </a:endParaRP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en-US" altLang="zh-CN" sz="2000" b="1" dirty="0">
                <a:latin typeface="+mn-ea"/>
                <a:ea typeface="+mn-ea"/>
              </a:rPr>
              <a:t>      </a:t>
            </a:r>
            <a:r>
              <a:rPr lang="zh-CN" altLang="en-US" sz="2000" b="1" dirty="0">
                <a:latin typeface="+mn-ea"/>
                <a:ea typeface="+mn-ea"/>
              </a:rPr>
              <a:t>开的导图为最后一页。</a:t>
            </a: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en-US" altLang="zh-CN" sz="2000" b="1" dirty="0">
                <a:latin typeface="+mn-ea"/>
                <a:ea typeface="+mn-ea"/>
              </a:rPr>
              <a:t>4</a:t>
            </a:r>
            <a:r>
              <a:rPr lang="zh-CN" altLang="en-US" sz="2000" b="1" dirty="0">
                <a:latin typeface="+mn-ea"/>
                <a:ea typeface="+mn-ea"/>
              </a:rPr>
              <a:t>、将完成的导图文档命名为“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</a:rPr>
              <a:t>学号</a:t>
            </a:r>
            <a:r>
              <a:rPr lang="en-US" altLang="zh-CN" sz="2000" b="1" dirty="0">
                <a:solidFill>
                  <a:srgbClr val="FF0000"/>
                </a:solidFill>
                <a:latin typeface="+mn-ea"/>
                <a:ea typeface="+mn-ea"/>
              </a:rPr>
              <a:t>+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</a:rPr>
              <a:t>姓名</a:t>
            </a:r>
            <a:r>
              <a:rPr lang="en-US" altLang="zh-CN" sz="2000" b="1" dirty="0">
                <a:solidFill>
                  <a:srgbClr val="FF0000"/>
                </a:solidFill>
                <a:latin typeface="+mn-ea"/>
                <a:ea typeface="+mn-ea"/>
              </a:rPr>
              <a:t>.nm5</a:t>
            </a:r>
            <a:r>
              <a:rPr lang="en-US" altLang="zh-CN" sz="2000" b="1" dirty="0">
                <a:latin typeface="+mn-ea"/>
                <a:ea typeface="+mn-ea"/>
              </a:rPr>
              <a:t>”</a:t>
            </a:r>
            <a:r>
              <a:rPr lang="zh-CN" altLang="en-US" sz="2000" b="1" dirty="0">
                <a:latin typeface="+mn-ea"/>
                <a:ea typeface="+mn-ea"/>
              </a:rPr>
              <a:t> </a:t>
            </a:r>
            <a:endParaRPr lang="en-US" altLang="zh-CN" sz="2000" b="1" dirty="0">
              <a:latin typeface="+mn-ea"/>
              <a:ea typeface="+mn-ea"/>
            </a:endParaRP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en-US" altLang="zh-CN" sz="2000" b="1" dirty="0">
                <a:latin typeface="+mn-ea"/>
                <a:ea typeface="+mn-ea"/>
              </a:rPr>
              <a:t>5</a:t>
            </a:r>
            <a:r>
              <a:rPr lang="zh-CN" altLang="en-US" sz="2000" b="1" dirty="0">
                <a:latin typeface="+mn-ea"/>
                <a:ea typeface="+mn-ea"/>
              </a:rPr>
              <a:t>、进行导图的幻灯片演示，注意控制演示节奏</a:t>
            </a:r>
            <a:r>
              <a:rPr lang="en-US" altLang="zh-CN" sz="2000" b="1" dirty="0">
                <a:latin typeface="+mn-ea"/>
                <a:ea typeface="+mn-ea"/>
              </a:rPr>
              <a:t>,</a:t>
            </a:r>
            <a:r>
              <a:rPr lang="zh-CN" altLang="en-US" sz="2000" b="1" dirty="0">
                <a:latin typeface="+mn-ea"/>
                <a:ea typeface="+mn-ea"/>
              </a:rPr>
              <a:t>将演示过程用</a:t>
            </a:r>
            <a:r>
              <a:rPr lang="en-US" altLang="zh-CN" sz="2000" b="1" dirty="0">
                <a:latin typeface="+mn-ea"/>
                <a:ea typeface="+mn-ea"/>
              </a:rPr>
              <a:t>camtasia9</a:t>
            </a:r>
            <a:r>
              <a:rPr lang="zh-CN" altLang="en-US" sz="2000" b="1" dirty="0">
                <a:latin typeface="+mn-ea"/>
                <a:ea typeface="+mn-ea"/>
              </a:rPr>
              <a:t>录制，保存文件为学号</a:t>
            </a:r>
            <a:r>
              <a:rPr lang="en-US" altLang="zh-CN" sz="2000" b="1" dirty="0">
                <a:latin typeface="+mn-ea"/>
                <a:ea typeface="+mn-ea"/>
              </a:rPr>
              <a:t>+</a:t>
            </a:r>
            <a:r>
              <a:rPr lang="zh-CN" altLang="en-US" sz="2000" b="1" dirty="0">
                <a:latin typeface="+mn-ea"/>
                <a:ea typeface="+mn-ea"/>
              </a:rPr>
              <a:t>姓名</a:t>
            </a:r>
            <a:r>
              <a:rPr lang="en-US" altLang="zh-CN" sz="2000" b="1" dirty="0">
                <a:latin typeface="+mn-ea"/>
                <a:ea typeface="+mn-ea"/>
              </a:rPr>
              <a:t>.mp4</a:t>
            </a:r>
            <a:r>
              <a:rPr lang="zh-CN" altLang="en-US" sz="2000" b="1" dirty="0">
                <a:latin typeface="+mn-ea"/>
                <a:ea typeface="+mn-ea"/>
              </a:rPr>
              <a:t>，上传至网络教学平台；</a:t>
            </a: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endParaRPr lang="zh-CN" altLang="en-US" sz="2000" b="1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28669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364566" y="-1181686"/>
            <a:ext cx="759656" cy="1041009"/>
          </a:xfrm>
          <a:prstGeom prst="rect">
            <a:avLst/>
          </a:prstGeom>
          <a:gradFill>
            <a:gsLst>
              <a:gs pos="0">
                <a:srgbClr val="1B2C45"/>
              </a:gs>
              <a:gs pos="100000">
                <a:srgbClr val="254E8C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69073" y="-1181687"/>
            <a:ext cx="759656" cy="1041009"/>
          </a:xfrm>
          <a:prstGeom prst="rect">
            <a:avLst/>
          </a:prstGeom>
          <a:gradFill>
            <a:gsLst>
              <a:gs pos="0">
                <a:srgbClr val="DDDDDD"/>
              </a:gs>
              <a:gs pos="100000">
                <a:srgbClr val="FEFEFE"/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92163"/>
            <a:ext cx="12207875" cy="534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矩形 40"/>
          <p:cNvSpPr/>
          <p:nvPr/>
        </p:nvSpPr>
        <p:spPr>
          <a:xfrm>
            <a:off x="7938" y="-782638"/>
            <a:ext cx="12184062" cy="5299076"/>
          </a:xfrm>
          <a:prstGeom prst="rect">
            <a:avLst/>
          </a:prstGeom>
          <a:solidFill>
            <a:schemeClr val="tx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矩形 7"/>
          <p:cNvSpPr/>
          <p:nvPr/>
        </p:nvSpPr>
        <p:spPr>
          <a:xfrm>
            <a:off x="0" y="4521200"/>
            <a:ext cx="12193588" cy="2368550"/>
          </a:xfrm>
          <a:custGeom>
            <a:avLst/>
            <a:gdLst>
              <a:gd name="connsiteX0" fmla="*/ 0 w 12192000"/>
              <a:gd name="connsiteY0" fmla="*/ 0 h 2419350"/>
              <a:gd name="connsiteX1" fmla="*/ 12192000 w 12192000"/>
              <a:gd name="connsiteY1" fmla="*/ 0 h 2419350"/>
              <a:gd name="connsiteX2" fmla="*/ 12192000 w 12192000"/>
              <a:gd name="connsiteY2" fmla="*/ 2419350 h 2419350"/>
              <a:gd name="connsiteX3" fmla="*/ 0 w 12192000"/>
              <a:gd name="connsiteY3" fmla="*/ 2419350 h 2419350"/>
              <a:gd name="connsiteX4" fmla="*/ 0 w 12192000"/>
              <a:gd name="connsiteY4" fmla="*/ 0 h 2419350"/>
              <a:gd name="connsiteX0" fmla="*/ 1905000 w 12192000"/>
              <a:gd name="connsiteY0" fmla="*/ 19050 h 2419350"/>
              <a:gd name="connsiteX1" fmla="*/ 12192000 w 12192000"/>
              <a:gd name="connsiteY1" fmla="*/ 0 h 2419350"/>
              <a:gd name="connsiteX2" fmla="*/ 12192000 w 12192000"/>
              <a:gd name="connsiteY2" fmla="*/ 2419350 h 2419350"/>
              <a:gd name="connsiteX3" fmla="*/ 0 w 12192000"/>
              <a:gd name="connsiteY3" fmla="*/ 2419350 h 2419350"/>
              <a:gd name="connsiteX4" fmla="*/ 1905000 w 12192000"/>
              <a:gd name="connsiteY4" fmla="*/ 19050 h 2419350"/>
              <a:gd name="connsiteX0" fmla="*/ 25400 w 12192000"/>
              <a:gd name="connsiteY0" fmla="*/ 80010 h 2419350"/>
              <a:gd name="connsiteX1" fmla="*/ 12192000 w 12192000"/>
              <a:gd name="connsiteY1" fmla="*/ 0 h 2419350"/>
              <a:gd name="connsiteX2" fmla="*/ 12192000 w 12192000"/>
              <a:gd name="connsiteY2" fmla="*/ 2419350 h 2419350"/>
              <a:gd name="connsiteX3" fmla="*/ 0 w 12192000"/>
              <a:gd name="connsiteY3" fmla="*/ 2419350 h 2419350"/>
              <a:gd name="connsiteX4" fmla="*/ 25400 w 12192000"/>
              <a:gd name="connsiteY4" fmla="*/ 80010 h 2419350"/>
              <a:gd name="connsiteX0" fmla="*/ 5080 w 12192000"/>
              <a:gd name="connsiteY0" fmla="*/ 80010 h 2419350"/>
              <a:gd name="connsiteX1" fmla="*/ 12192000 w 12192000"/>
              <a:gd name="connsiteY1" fmla="*/ 0 h 2419350"/>
              <a:gd name="connsiteX2" fmla="*/ 12192000 w 12192000"/>
              <a:gd name="connsiteY2" fmla="*/ 2419350 h 2419350"/>
              <a:gd name="connsiteX3" fmla="*/ 0 w 12192000"/>
              <a:gd name="connsiteY3" fmla="*/ 2419350 h 2419350"/>
              <a:gd name="connsiteX4" fmla="*/ 5080 w 12192000"/>
              <a:gd name="connsiteY4" fmla="*/ 80010 h 2419350"/>
              <a:gd name="connsiteX0" fmla="*/ 5080 w 12192000"/>
              <a:gd name="connsiteY0" fmla="*/ 8890 h 2348230"/>
              <a:gd name="connsiteX1" fmla="*/ 12181840 w 12192000"/>
              <a:gd name="connsiteY1" fmla="*/ 0 h 2348230"/>
              <a:gd name="connsiteX2" fmla="*/ 12192000 w 12192000"/>
              <a:gd name="connsiteY2" fmla="*/ 2348230 h 2348230"/>
              <a:gd name="connsiteX3" fmla="*/ 0 w 12192000"/>
              <a:gd name="connsiteY3" fmla="*/ 2348230 h 2348230"/>
              <a:gd name="connsiteX4" fmla="*/ 5080 w 12192000"/>
              <a:gd name="connsiteY4" fmla="*/ 8890 h 2348230"/>
              <a:gd name="connsiteX0" fmla="*/ 5080 w 12192977"/>
              <a:gd name="connsiteY0" fmla="*/ 29210 h 2368550"/>
              <a:gd name="connsiteX1" fmla="*/ 12192000 w 12192977"/>
              <a:gd name="connsiteY1" fmla="*/ 0 h 2368550"/>
              <a:gd name="connsiteX2" fmla="*/ 12192000 w 12192977"/>
              <a:gd name="connsiteY2" fmla="*/ 2368550 h 2368550"/>
              <a:gd name="connsiteX3" fmla="*/ 0 w 12192977"/>
              <a:gd name="connsiteY3" fmla="*/ 2368550 h 2368550"/>
              <a:gd name="connsiteX4" fmla="*/ 5080 w 12192977"/>
              <a:gd name="connsiteY4" fmla="*/ 29210 h 2368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977" h="2368550">
                <a:moveTo>
                  <a:pt x="5080" y="29210"/>
                </a:moveTo>
                <a:lnTo>
                  <a:pt x="12192000" y="0"/>
                </a:lnTo>
                <a:cubicBezTo>
                  <a:pt x="12195387" y="782743"/>
                  <a:pt x="12188613" y="1585807"/>
                  <a:pt x="12192000" y="2368550"/>
                </a:cubicBezTo>
                <a:lnTo>
                  <a:pt x="0" y="2368550"/>
                </a:lnTo>
                <a:cubicBezTo>
                  <a:pt x="1693" y="1588770"/>
                  <a:pt x="3387" y="808990"/>
                  <a:pt x="5080" y="29210"/>
                </a:cubicBezTo>
                <a:close/>
              </a:path>
            </a:pathLst>
          </a:custGeom>
          <a:solidFill>
            <a:srgbClr val="6CAE43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文本框 27"/>
          <p:cNvSpPr txBox="1">
            <a:spLocks noChangeArrowheads="1"/>
          </p:cNvSpPr>
          <p:nvPr/>
        </p:nvSpPr>
        <p:spPr bwMode="auto">
          <a:xfrm>
            <a:off x="2587995" y="1680048"/>
            <a:ext cx="703188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6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学博为师 德高为范</a:t>
            </a:r>
          </a:p>
        </p:txBody>
      </p:sp>
    </p:spTree>
    <p:extLst>
      <p:ext uri="{BB962C8B-B14F-4D97-AF65-F5344CB8AC3E}">
        <p14:creationId xmlns:p14="http://schemas.microsoft.com/office/powerpoint/2010/main" val="3117367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817664" y="2808680"/>
            <a:ext cx="7912281" cy="1551054"/>
          </a:xfrm>
          <a:prstGeom prst="rect">
            <a:avLst/>
          </a:prstGeom>
          <a:solidFill>
            <a:srgbClr val="6CAE43"/>
          </a:solidFill>
          <a:ln w="25400" cap="flat" cmpd="sng" algn="ctr">
            <a:solidFill>
              <a:srgbClr val="6CAE43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方正正中黑简体"/>
              <a:cs typeface="+mn-ea"/>
              <a:sym typeface="+mn-lt"/>
            </a:endParaRPr>
          </a:p>
        </p:txBody>
      </p:sp>
      <p:sp>
        <p:nvSpPr>
          <p:cNvPr id="17" name="等腰三角形 16"/>
          <p:cNvSpPr/>
          <p:nvPr/>
        </p:nvSpPr>
        <p:spPr>
          <a:xfrm rot="5400000">
            <a:off x="9293037" y="3169551"/>
            <a:ext cx="1683596" cy="809783"/>
          </a:xfrm>
          <a:prstGeom prst="triangle">
            <a:avLst/>
          </a:prstGeom>
          <a:solidFill>
            <a:srgbClr val="6CAE43"/>
          </a:solidFill>
          <a:ln w="25400" cap="flat" cmpd="sng" algn="ctr">
            <a:solidFill>
              <a:srgbClr val="6CAE43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方正正中黑简体"/>
              <a:cs typeface="+mn-ea"/>
              <a:sym typeface="+mn-lt"/>
            </a:endParaRPr>
          </a:p>
        </p:txBody>
      </p:sp>
      <p:sp>
        <p:nvSpPr>
          <p:cNvPr id="18" name="TextBox 8"/>
          <p:cNvSpPr txBox="1"/>
          <p:nvPr/>
        </p:nvSpPr>
        <p:spPr>
          <a:xfrm>
            <a:off x="5528763" y="3073650"/>
            <a:ext cx="4185761" cy="830997"/>
          </a:xfrm>
          <a:prstGeom prst="rect">
            <a:avLst/>
          </a:prstGeom>
          <a:solidFill>
            <a:srgbClr val="6CAE43"/>
          </a:solidFill>
          <a:ln>
            <a:solidFill>
              <a:srgbClr val="6CAE43"/>
            </a:solidFill>
          </a:ln>
        </p:spPr>
        <p:txBody>
          <a:bodyPr wrap="non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4800" kern="0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思维导图简介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2081804" y="1831086"/>
            <a:ext cx="3493221" cy="3493221"/>
            <a:chOff x="267453" y="94709"/>
            <a:chExt cx="454824" cy="454824"/>
          </a:xfrm>
        </p:grpSpPr>
        <p:sp>
          <p:nvSpPr>
            <p:cNvPr id="20" name="椭圆 19"/>
            <p:cNvSpPr/>
            <p:nvPr/>
          </p:nvSpPr>
          <p:spPr>
            <a:xfrm>
              <a:off x="301756" y="114952"/>
              <a:ext cx="390525" cy="395287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43738" y="170570"/>
              <a:ext cx="302255" cy="302255"/>
            </a:xfrm>
            <a:prstGeom prst="ellipse">
              <a:avLst/>
            </a:prstGeom>
            <a:solidFill>
              <a:srgbClr val="6CAE4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24" name="同心圆 23"/>
            <p:cNvSpPr/>
            <p:nvPr/>
          </p:nvSpPr>
          <p:spPr>
            <a:xfrm>
              <a:off x="267453" y="94709"/>
              <a:ext cx="454824" cy="454824"/>
            </a:xfrm>
            <a:prstGeom prst="donut">
              <a:avLst>
                <a:gd name="adj" fmla="val 8567"/>
              </a:avLst>
            </a:prstGeom>
            <a:solidFill>
              <a:sysClr val="window" lastClr="FFFFFF"/>
            </a:solidFill>
            <a:ln w="9525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25" name="TextBox 9"/>
            <p:cNvSpPr txBox="1"/>
            <p:nvPr/>
          </p:nvSpPr>
          <p:spPr>
            <a:xfrm>
              <a:off x="370583" y="176347"/>
              <a:ext cx="261978" cy="2684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方正正中黑简体"/>
                  <a:cs typeface="+mn-ea"/>
                  <a:sym typeface="+mn-lt"/>
                </a:rPr>
                <a:t>01</a:t>
              </a:r>
              <a:endParaRPr kumimoji="0" lang="zh-CN" altLang="en-US" sz="1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</p:grpSp>
      <p:sp>
        <p:nvSpPr>
          <p:cNvPr id="21" name="任意多边形 20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现代教育技术应用</a:t>
            </a:r>
          </a:p>
        </p:txBody>
      </p:sp>
    </p:spTree>
    <p:extLst>
      <p:ext uri="{BB962C8B-B14F-4D97-AF65-F5344CB8AC3E}">
        <p14:creationId xmlns:p14="http://schemas.microsoft.com/office/powerpoint/2010/main" val="2231220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矩形 61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3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一、思维导图的概念</a:t>
            </a:r>
          </a:p>
        </p:txBody>
      </p:sp>
      <p:sp>
        <p:nvSpPr>
          <p:cNvPr id="64" name="Oval 47"/>
          <p:cNvSpPr/>
          <p:nvPr/>
        </p:nvSpPr>
        <p:spPr bwMode="auto">
          <a:xfrm>
            <a:off x="11649" y="5193281"/>
            <a:ext cx="1643063" cy="1641475"/>
          </a:xfrm>
          <a:prstGeom prst="ellipse">
            <a:avLst/>
          </a:prstGeom>
          <a:solidFill>
            <a:srgbClr val="6CAE43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>
              <a:solidFill>
                <a:prstClr val="white"/>
              </a:solidFill>
            </a:endParaRPr>
          </a:p>
        </p:txBody>
      </p:sp>
      <p:sp>
        <p:nvSpPr>
          <p:cNvPr id="65" name="Freeform 122"/>
          <p:cNvSpPr>
            <a:spLocks/>
          </p:cNvSpPr>
          <p:nvPr/>
        </p:nvSpPr>
        <p:spPr bwMode="auto">
          <a:xfrm>
            <a:off x="548225" y="5729063"/>
            <a:ext cx="569912" cy="569913"/>
          </a:xfrm>
          <a:custGeom>
            <a:avLst/>
            <a:gdLst>
              <a:gd name="T0" fmla="*/ 1035093827 w 290"/>
              <a:gd name="T1" fmla="*/ 699074938 h 290"/>
              <a:gd name="T2" fmla="*/ 838116518 w 290"/>
              <a:gd name="T3" fmla="*/ 718387128 h 290"/>
              <a:gd name="T4" fmla="*/ 614103763 w 290"/>
              <a:gd name="T5" fmla="*/ 490512328 h 290"/>
              <a:gd name="T6" fmla="*/ 1108476875 w 290"/>
              <a:gd name="T7" fmla="*/ 193114037 h 290"/>
              <a:gd name="T8" fmla="*/ 1023506926 w 290"/>
              <a:gd name="T9" fmla="*/ 108143940 h 290"/>
              <a:gd name="T10" fmla="*/ 390091008 w 290"/>
              <a:gd name="T11" fmla="*/ 270360832 h 290"/>
              <a:gd name="T12" fmla="*/ 158352997 w 290"/>
              <a:gd name="T13" fmla="*/ 34760763 h 290"/>
              <a:gd name="T14" fmla="*/ 34760702 w 290"/>
              <a:gd name="T15" fmla="*/ 34760763 h 290"/>
              <a:gd name="T16" fmla="*/ 34760702 w 290"/>
              <a:gd name="T17" fmla="*/ 158353275 h 290"/>
              <a:gd name="T18" fmla="*/ 270360357 w 290"/>
              <a:gd name="T19" fmla="*/ 390091692 h 290"/>
              <a:gd name="T20" fmla="*/ 108143750 w 290"/>
              <a:gd name="T21" fmla="*/ 1023508722 h 290"/>
              <a:gd name="T22" fmla="*/ 193113699 w 290"/>
              <a:gd name="T23" fmla="*/ 1108478820 h 290"/>
              <a:gd name="T24" fmla="*/ 490511467 w 290"/>
              <a:gd name="T25" fmla="*/ 614104840 h 290"/>
              <a:gd name="T26" fmla="*/ 714524222 w 290"/>
              <a:gd name="T27" fmla="*/ 838117988 h 290"/>
              <a:gd name="T28" fmla="*/ 699073711 w 290"/>
              <a:gd name="T29" fmla="*/ 1038957295 h 290"/>
              <a:gd name="T30" fmla="*/ 784045625 w 290"/>
              <a:gd name="T31" fmla="*/ 1120065741 h 290"/>
              <a:gd name="T32" fmla="*/ 903776276 w 290"/>
              <a:gd name="T33" fmla="*/ 903777861 h 290"/>
              <a:gd name="T34" fmla="*/ 1120063775 w 290"/>
              <a:gd name="T35" fmla="*/ 784047001 h 290"/>
              <a:gd name="T36" fmla="*/ 1035093827 w 290"/>
              <a:gd name="T37" fmla="*/ 699074938 h 29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90" h="290">
                <a:moveTo>
                  <a:pt x="268" y="181"/>
                </a:moveTo>
                <a:cubicBezTo>
                  <a:pt x="217" y="186"/>
                  <a:pt x="217" y="186"/>
                  <a:pt x="217" y="186"/>
                </a:cubicBezTo>
                <a:cubicBezTo>
                  <a:pt x="159" y="127"/>
                  <a:pt x="159" y="127"/>
                  <a:pt x="159" y="127"/>
                </a:cubicBezTo>
                <a:cubicBezTo>
                  <a:pt x="287" y="50"/>
                  <a:pt x="287" y="50"/>
                  <a:pt x="287" y="50"/>
                </a:cubicBezTo>
                <a:cubicBezTo>
                  <a:pt x="265" y="28"/>
                  <a:pt x="265" y="28"/>
                  <a:pt x="265" y="28"/>
                </a:cubicBezTo>
                <a:cubicBezTo>
                  <a:pt x="101" y="70"/>
                  <a:pt x="101" y="70"/>
                  <a:pt x="101" y="70"/>
                </a:cubicBezTo>
                <a:cubicBezTo>
                  <a:pt x="41" y="9"/>
                  <a:pt x="41" y="9"/>
                  <a:pt x="41" y="9"/>
                </a:cubicBezTo>
                <a:cubicBezTo>
                  <a:pt x="32" y="0"/>
                  <a:pt x="18" y="0"/>
                  <a:pt x="9" y="9"/>
                </a:cubicBezTo>
                <a:cubicBezTo>
                  <a:pt x="0" y="18"/>
                  <a:pt x="0" y="32"/>
                  <a:pt x="9" y="41"/>
                </a:cubicBezTo>
                <a:cubicBezTo>
                  <a:pt x="70" y="101"/>
                  <a:pt x="70" y="101"/>
                  <a:pt x="70" y="101"/>
                </a:cubicBezTo>
                <a:cubicBezTo>
                  <a:pt x="28" y="265"/>
                  <a:pt x="28" y="265"/>
                  <a:pt x="28" y="265"/>
                </a:cubicBezTo>
                <a:cubicBezTo>
                  <a:pt x="50" y="287"/>
                  <a:pt x="50" y="287"/>
                  <a:pt x="50" y="287"/>
                </a:cubicBezTo>
                <a:cubicBezTo>
                  <a:pt x="127" y="159"/>
                  <a:pt x="127" y="159"/>
                  <a:pt x="127" y="159"/>
                </a:cubicBezTo>
                <a:cubicBezTo>
                  <a:pt x="185" y="217"/>
                  <a:pt x="185" y="217"/>
                  <a:pt x="185" y="217"/>
                </a:cubicBezTo>
                <a:cubicBezTo>
                  <a:pt x="181" y="269"/>
                  <a:pt x="181" y="269"/>
                  <a:pt x="181" y="269"/>
                </a:cubicBezTo>
                <a:cubicBezTo>
                  <a:pt x="203" y="290"/>
                  <a:pt x="203" y="290"/>
                  <a:pt x="203" y="290"/>
                </a:cubicBezTo>
                <a:cubicBezTo>
                  <a:pt x="234" y="234"/>
                  <a:pt x="234" y="234"/>
                  <a:pt x="234" y="234"/>
                </a:cubicBezTo>
                <a:cubicBezTo>
                  <a:pt x="290" y="203"/>
                  <a:pt x="290" y="203"/>
                  <a:pt x="290" y="203"/>
                </a:cubicBezTo>
                <a:lnTo>
                  <a:pt x="268" y="1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6" name="矩形 22"/>
          <p:cNvSpPr>
            <a:spLocks noChangeArrowheads="1"/>
          </p:cNvSpPr>
          <p:nvPr/>
        </p:nvSpPr>
        <p:spPr bwMode="auto">
          <a:xfrm>
            <a:off x="1365218" y="2214373"/>
            <a:ext cx="4821825" cy="2908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50000"/>
              </a:lnSpc>
              <a:spcBef>
                <a:spcPct val="20000"/>
              </a:spcBef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托尼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·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巴赞因创建了“思维导图”而以“世界大脑先生”闻名国际，思维导图是有效的思维模式，应用于记忆、学习、思考等的思维“地图”，利于人脑的扩散思维的展开。思维导图已经在全球范围得到广泛应用，包括大量的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500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强企业。思维导图又叫心智图，是表达发射性思维的有效的图形思维工具。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任意多边形 11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现代教育技术应用</a:t>
            </a:r>
          </a:p>
        </p:txBody>
      </p:sp>
      <p:pic>
        <p:nvPicPr>
          <p:cNvPr id="9" name="图片 8"/>
          <p:cNvPicPr/>
          <p:nvPr/>
        </p:nvPicPr>
        <p:blipFill rotWithShape="1">
          <a:blip r:embed="rId4"/>
          <a:srcRect b="6629"/>
          <a:stretch/>
        </p:blipFill>
        <p:spPr bwMode="auto">
          <a:xfrm>
            <a:off x="6735763" y="1893887"/>
            <a:ext cx="4808220" cy="32289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141667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65" grpId="0" animBg="1"/>
      <p:bldP spid="6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67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2" name="文本框 4"/>
          <p:cNvSpPr txBox="1">
            <a:spLocks noChangeArrowheads="1"/>
          </p:cNvSpPr>
          <p:nvPr/>
        </p:nvSpPr>
        <p:spPr bwMode="auto">
          <a:xfrm>
            <a:off x="295274" y="561975"/>
            <a:ext cx="298231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二、思维导图的特点</a:t>
            </a:r>
          </a:p>
        </p:txBody>
      </p:sp>
      <p:sp>
        <p:nvSpPr>
          <p:cNvPr id="93" name="任意多边形 92"/>
          <p:cNvSpPr/>
          <p:nvPr/>
        </p:nvSpPr>
        <p:spPr>
          <a:xfrm>
            <a:off x="443695" y="1695018"/>
            <a:ext cx="2254250" cy="958850"/>
          </a:xfrm>
          <a:custGeom>
            <a:avLst/>
            <a:gdLst>
              <a:gd name="connsiteX0" fmla="*/ 0 w 2253848"/>
              <a:gd name="connsiteY0" fmla="*/ 159787 h 958704"/>
              <a:gd name="connsiteX1" fmla="*/ 159787 w 2253848"/>
              <a:gd name="connsiteY1" fmla="*/ 0 h 958704"/>
              <a:gd name="connsiteX2" fmla="*/ 2094061 w 2253848"/>
              <a:gd name="connsiteY2" fmla="*/ 0 h 958704"/>
              <a:gd name="connsiteX3" fmla="*/ 2253848 w 2253848"/>
              <a:gd name="connsiteY3" fmla="*/ 159787 h 958704"/>
              <a:gd name="connsiteX4" fmla="*/ 2253848 w 2253848"/>
              <a:gd name="connsiteY4" fmla="*/ 798917 h 958704"/>
              <a:gd name="connsiteX5" fmla="*/ 2094061 w 2253848"/>
              <a:gd name="connsiteY5" fmla="*/ 958704 h 958704"/>
              <a:gd name="connsiteX6" fmla="*/ 159787 w 2253848"/>
              <a:gd name="connsiteY6" fmla="*/ 958704 h 958704"/>
              <a:gd name="connsiteX7" fmla="*/ 0 w 2253848"/>
              <a:gd name="connsiteY7" fmla="*/ 798917 h 958704"/>
              <a:gd name="connsiteX8" fmla="*/ 0 w 2253848"/>
              <a:gd name="connsiteY8" fmla="*/ 159787 h 958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3848" h="958704">
                <a:moveTo>
                  <a:pt x="0" y="159787"/>
                </a:moveTo>
                <a:cubicBezTo>
                  <a:pt x="0" y="71539"/>
                  <a:pt x="71539" y="0"/>
                  <a:pt x="159787" y="0"/>
                </a:cubicBezTo>
                <a:lnTo>
                  <a:pt x="2094061" y="0"/>
                </a:lnTo>
                <a:cubicBezTo>
                  <a:pt x="2182309" y="0"/>
                  <a:pt x="2253848" y="71539"/>
                  <a:pt x="2253848" y="159787"/>
                </a:cubicBezTo>
                <a:lnTo>
                  <a:pt x="2253848" y="798917"/>
                </a:lnTo>
                <a:cubicBezTo>
                  <a:pt x="2253848" y="887165"/>
                  <a:pt x="2182309" y="958704"/>
                  <a:pt x="2094061" y="958704"/>
                </a:cubicBezTo>
                <a:lnTo>
                  <a:pt x="159787" y="958704"/>
                </a:lnTo>
                <a:cubicBezTo>
                  <a:pt x="71539" y="958704"/>
                  <a:pt x="0" y="887165"/>
                  <a:pt x="0" y="798917"/>
                </a:cubicBezTo>
                <a:lnTo>
                  <a:pt x="0" y="159787"/>
                </a:lnTo>
                <a:close/>
              </a:path>
            </a:pathLst>
          </a:custGeom>
          <a:solidFill>
            <a:srgbClr val="6CAE43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000" dirty="0">
                <a:solidFill>
                  <a:prstClr val="white"/>
                </a:solidFill>
                <a:sym typeface="Arial" panose="020B0604020202020204" pitchFamily="34" charset="0"/>
              </a:rPr>
              <a:t>1.</a:t>
            </a:r>
            <a:r>
              <a:rPr lang="zh-CN" altLang="en-US" sz="2000" dirty="0">
                <a:solidFill>
                  <a:prstClr val="white"/>
                </a:solidFill>
                <a:sym typeface="Arial" panose="020B0604020202020204" pitchFamily="34" charset="0"/>
              </a:rPr>
              <a:t>发散性</a:t>
            </a:r>
            <a:endParaRPr lang="en-US" altLang="zh-CN" sz="2000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94" name="任意多边形 93"/>
          <p:cNvSpPr/>
          <p:nvPr/>
        </p:nvSpPr>
        <p:spPr>
          <a:xfrm>
            <a:off x="3403764" y="1695019"/>
            <a:ext cx="2254250" cy="958850"/>
          </a:xfrm>
          <a:custGeom>
            <a:avLst/>
            <a:gdLst>
              <a:gd name="connsiteX0" fmla="*/ 0 w 2253848"/>
              <a:gd name="connsiteY0" fmla="*/ 159787 h 958704"/>
              <a:gd name="connsiteX1" fmla="*/ 159787 w 2253848"/>
              <a:gd name="connsiteY1" fmla="*/ 0 h 958704"/>
              <a:gd name="connsiteX2" fmla="*/ 2094061 w 2253848"/>
              <a:gd name="connsiteY2" fmla="*/ 0 h 958704"/>
              <a:gd name="connsiteX3" fmla="*/ 2253848 w 2253848"/>
              <a:gd name="connsiteY3" fmla="*/ 159787 h 958704"/>
              <a:gd name="connsiteX4" fmla="*/ 2253848 w 2253848"/>
              <a:gd name="connsiteY4" fmla="*/ 798917 h 958704"/>
              <a:gd name="connsiteX5" fmla="*/ 2094061 w 2253848"/>
              <a:gd name="connsiteY5" fmla="*/ 958704 h 958704"/>
              <a:gd name="connsiteX6" fmla="*/ 159787 w 2253848"/>
              <a:gd name="connsiteY6" fmla="*/ 958704 h 958704"/>
              <a:gd name="connsiteX7" fmla="*/ 0 w 2253848"/>
              <a:gd name="connsiteY7" fmla="*/ 798917 h 958704"/>
              <a:gd name="connsiteX8" fmla="*/ 0 w 2253848"/>
              <a:gd name="connsiteY8" fmla="*/ 159787 h 958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3848" h="958704">
                <a:moveTo>
                  <a:pt x="0" y="159787"/>
                </a:moveTo>
                <a:cubicBezTo>
                  <a:pt x="0" y="71539"/>
                  <a:pt x="71539" y="0"/>
                  <a:pt x="159787" y="0"/>
                </a:cubicBezTo>
                <a:lnTo>
                  <a:pt x="2094061" y="0"/>
                </a:lnTo>
                <a:cubicBezTo>
                  <a:pt x="2182309" y="0"/>
                  <a:pt x="2253848" y="71539"/>
                  <a:pt x="2253848" y="159787"/>
                </a:cubicBezTo>
                <a:lnTo>
                  <a:pt x="2253848" y="798917"/>
                </a:lnTo>
                <a:cubicBezTo>
                  <a:pt x="2253848" y="887165"/>
                  <a:pt x="2182309" y="958704"/>
                  <a:pt x="2094061" y="958704"/>
                </a:cubicBezTo>
                <a:lnTo>
                  <a:pt x="159787" y="958704"/>
                </a:lnTo>
                <a:cubicBezTo>
                  <a:pt x="71539" y="958704"/>
                  <a:pt x="0" y="887165"/>
                  <a:pt x="0" y="798917"/>
                </a:cubicBezTo>
                <a:lnTo>
                  <a:pt x="0" y="159787"/>
                </a:lnTo>
                <a:close/>
              </a:path>
            </a:pathLst>
          </a:custGeom>
          <a:solidFill>
            <a:srgbClr val="6CAE43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000" dirty="0">
                <a:solidFill>
                  <a:prstClr val="white"/>
                </a:solidFill>
                <a:sym typeface="Arial" panose="020B0604020202020204" pitchFamily="34" charset="0"/>
              </a:rPr>
              <a:t>2.</a:t>
            </a:r>
            <a:r>
              <a:rPr lang="zh-CN" altLang="en-US" sz="2000" dirty="0">
                <a:solidFill>
                  <a:prstClr val="white"/>
                </a:solidFill>
                <a:sym typeface="Arial" panose="020B0604020202020204" pitchFamily="34" charset="0"/>
              </a:rPr>
              <a:t>联想性</a:t>
            </a:r>
            <a:endParaRPr lang="en-US" altLang="zh-CN" sz="2000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95" name="任意多边形 94"/>
          <p:cNvSpPr/>
          <p:nvPr/>
        </p:nvSpPr>
        <p:spPr>
          <a:xfrm>
            <a:off x="6414748" y="1695018"/>
            <a:ext cx="2252663" cy="958850"/>
          </a:xfrm>
          <a:custGeom>
            <a:avLst/>
            <a:gdLst>
              <a:gd name="connsiteX0" fmla="*/ 0 w 2253848"/>
              <a:gd name="connsiteY0" fmla="*/ 159787 h 958704"/>
              <a:gd name="connsiteX1" fmla="*/ 159787 w 2253848"/>
              <a:gd name="connsiteY1" fmla="*/ 0 h 958704"/>
              <a:gd name="connsiteX2" fmla="*/ 2094061 w 2253848"/>
              <a:gd name="connsiteY2" fmla="*/ 0 h 958704"/>
              <a:gd name="connsiteX3" fmla="*/ 2253848 w 2253848"/>
              <a:gd name="connsiteY3" fmla="*/ 159787 h 958704"/>
              <a:gd name="connsiteX4" fmla="*/ 2253848 w 2253848"/>
              <a:gd name="connsiteY4" fmla="*/ 798917 h 958704"/>
              <a:gd name="connsiteX5" fmla="*/ 2094061 w 2253848"/>
              <a:gd name="connsiteY5" fmla="*/ 958704 h 958704"/>
              <a:gd name="connsiteX6" fmla="*/ 159787 w 2253848"/>
              <a:gd name="connsiteY6" fmla="*/ 958704 h 958704"/>
              <a:gd name="connsiteX7" fmla="*/ 0 w 2253848"/>
              <a:gd name="connsiteY7" fmla="*/ 798917 h 958704"/>
              <a:gd name="connsiteX8" fmla="*/ 0 w 2253848"/>
              <a:gd name="connsiteY8" fmla="*/ 159787 h 958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3848" h="958704">
                <a:moveTo>
                  <a:pt x="0" y="159787"/>
                </a:moveTo>
                <a:cubicBezTo>
                  <a:pt x="0" y="71539"/>
                  <a:pt x="71539" y="0"/>
                  <a:pt x="159787" y="0"/>
                </a:cubicBezTo>
                <a:lnTo>
                  <a:pt x="2094061" y="0"/>
                </a:lnTo>
                <a:cubicBezTo>
                  <a:pt x="2182309" y="0"/>
                  <a:pt x="2253848" y="71539"/>
                  <a:pt x="2253848" y="159787"/>
                </a:cubicBezTo>
                <a:lnTo>
                  <a:pt x="2253848" y="798917"/>
                </a:lnTo>
                <a:cubicBezTo>
                  <a:pt x="2253848" y="887165"/>
                  <a:pt x="2182309" y="958704"/>
                  <a:pt x="2094061" y="958704"/>
                </a:cubicBezTo>
                <a:lnTo>
                  <a:pt x="159787" y="958704"/>
                </a:lnTo>
                <a:cubicBezTo>
                  <a:pt x="71539" y="958704"/>
                  <a:pt x="0" y="887165"/>
                  <a:pt x="0" y="798917"/>
                </a:cubicBezTo>
                <a:lnTo>
                  <a:pt x="0" y="159787"/>
                </a:lnTo>
                <a:close/>
              </a:path>
            </a:pathLst>
          </a:custGeom>
          <a:solidFill>
            <a:srgbClr val="6CAE43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000" dirty="0">
                <a:solidFill>
                  <a:prstClr val="white"/>
                </a:solidFill>
                <a:sym typeface="Arial" panose="020B0604020202020204" pitchFamily="34" charset="0"/>
              </a:rPr>
              <a:t>3.</a:t>
            </a:r>
            <a:r>
              <a:rPr lang="zh-CN" altLang="en-US" sz="2000" dirty="0">
                <a:solidFill>
                  <a:prstClr val="white"/>
                </a:solidFill>
                <a:sym typeface="Arial" panose="020B0604020202020204" pitchFamily="34" charset="0"/>
              </a:rPr>
              <a:t>条理性</a:t>
            </a:r>
            <a:endParaRPr lang="en-US" altLang="zh-CN" sz="2000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cxnSp>
        <p:nvCxnSpPr>
          <p:cNvPr id="99" name="Straight Connector 14"/>
          <p:cNvCxnSpPr/>
          <p:nvPr/>
        </p:nvCxnSpPr>
        <p:spPr>
          <a:xfrm rot="5400000">
            <a:off x="7360285" y="2846818"/>
            <a:ext cx="360000" cy="1587"/>
          </a:xfrm>
          <a:prstGeom prst="line">
            <a:avLst/>
          </a:prstGeom>
          <a:solidFill>
            <a:srgbClr val="6A3C7C"/>
          </a:solidFill>
          <a:ln w="28575">
            <a:solidFill>
              <a:srgbClr val="404040"/>
            </a:solidFill>
            <a:headEnd type="none" w="med" len="med"/>
            <a:tailEnd type="triangle" w="med" len="med"/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01" name="TextBox 13"/>
          <p:cNvSpPr txBox="1"/>
          <p:nvPr/>
        </p:nvSpPr>
        <p:spPr>
          <a:xfrm>
            <a:off x="432936" y="3024458"/>
            <a:ext cx="2154507" cy="33239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indent="457200" defTabSz="1216817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每一张思维导图都是从一个中心主题开始的，每个词或者图像自身都成为一个子中心，合起来便形成一种从中心向四周发射的无穷无尽的分支链的形式。</a:t>
            </a:r>
            <a:endParaRPr lang="en-US" altLang="zh-CN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2" name="TextBox 13"/>
          <p:cNvSpPr txBox="1"/>
          <p:nvPr/>
        </p:nvSpPr>
        <p:spPr>
          <a:xfrm>
            <a:off x="3645382" y="3051474"/>
            <a:ext cx="1767835" cy="207749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indent="457200" defTabSz="1216817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当一个主题确定下来后，该点引发的、与它有关的联想由此产生。</a:t>
            </a:r>
            <a:endParaRPr lang="en-US" altLang="zh-CN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3" name="TextBox 13"/>
          <p:cNvSpPr txBox="1"/>
          <p:nvPr/>
        </p:nvSpPr>
        <p:spPr>
          <a:xfrm>
            <a:off x="6363833" y="3006898"/>
            <a:ext cx="2351316" cy="373948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indent="457200" defTabSz="1216817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导图利用本身所具备的逻辑归纳的特点，可以帮助我们从材料中找出重点，选择并提炼关键词，进行全面的逻辑梳理与归纳，锻炼我们的归纳思维能力，从而使材料本身变得条理清晰。</a:t>
            </a:r>
            <a:endParaRPr lang="en-US" altLang="zh-CN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任意多边形 15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现代教育技术应用</a:t>
            </a:r>
          </a:p>
        </p:txBody>
      </p:sp>
      <p:cxnSp>
        <p:nvCxnSpPr>
          <p:cNvPr id="18" name="Straight Connector 14"/>
          <p:cNvCxnSpPr/>
          <p:nvPr/>
        </p:nvCxnSpPr>
        <p:spPr>
          <a:xfrm rot="5400000">
            <a:off x="4350094" y="2844422"/>
            <a:ext cx="360000" cy="1587"/>
          </a:xfrm>
          <a:prstGeom prst="line">
            <a:avLst/>
          </a:prstGeom>
          <a:solidFill>
            <a:srgbClr val="6A3C7C"/>
          </a:solidFill>
          <a:ln w="28575">
            <a:solidFill>
              <a:srgbClr val="404040"/>
            </a:solidFill>
            <a:headEnd type="none" w="med" len="med"/>
            <a:tailEnd type="triangle" w="med" len="med"/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9" name="Straight Connector 14"/>
          <p:cNvCxnSpPr/>
          <p:nvPr/>
        </p:nvCxnSpPr>
        <p:spPr>
          <a:xfrm rot="5400000">
            <a:off x="1306074" y="2826700"/>
            <a:ext cx="360000" cy="1587"/>
          </a:xfrm>
          <a:prstGeom prst="line">
            <a:avLst/>
          </a:prstGeom>
          <a:solidFill>
            <a:srgbClr val="6A3C7C"/>
          </a:solidFill>
          <a:ln w="28575">
            <a:solidFill>
              <a:srgbClr val="404040"/>
            </a:solidFill>
            <a:headEnd type="none" w="med" len="med"/>
            <a:tailEnd type="triangle" w="med" len="med"/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4" name="任意多边形 13"/>
          <p:cNvSpPr/>
          <p:nvPr/>
        </p:nvSpPr>
        <p:spPr>
          <a:xfrm>
            <a:off x="9374817" y="1688643"/>
            <a:ext cx="2252663" cy="958850"/>
          </a:xfrm>
          <a:custGeom>
            <a:avLst/>
            <a:gdLst>
              <a:gd name="connsiteX0" fmla="*/ 0 w 2253848"/>
              <a:gd name="connsiteY0" fmla="*/ 159787 h 958704"/>
              <a:gd name="connsiteX1" fmla="*/ 159787 w 2253848"/>
              <a:gd name="connsiteY1" fmla="*/ 0 h 958704"/>
              <a:gd name="connsiteX2" fmla="*/ 2094061 w 2253848"/>
              <a:gd name="connsiteY2" fmla="*/ 0 h 958704"/>
              <a:gd name="connsiteX3" fmla="*/ 2253848 w 2253848"/>
              <a:gd name="connsiteY3" fmla="*/ 159787 h 958704"/>
              <a:gd name="connsiteX4" fmla="*/ 2253848 w 2253848"/>
              <a:gd name="connsiteY4" fmla="*/ 798917 h 958704"/>
              <a:gd name="connsiteX5" fmla="*/ 2094061 w 2253848"/>
              <a:gd name="connsiteY5" fmla="*/ 958704 h 958704"/>
              <a:gd name="connsiteX6" fmla="*/ 159787 w 2253848"/>
              <a:gd name="connsiteY6" fmla="*/ 958704 h 958704"/>
              <a:gd name="connsiteX7" fmla="*/ 0 w 2253848"/>
              <a:gd name="connsiteY7" fmla="*/ 798917 h 958704"/>
              <a:gd name="connsiteX8" fmla="*/ 0 w 2253848"/>
              <a:gd name="connsiteY8" fmla="*/ 159787 h 958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3848" h="958704">
                <a:moveTo>
                  <a:pt x="0" y="159787"/>
                </a:moveTo>
                <a:cubicBezTo>
                  <a:pt x="0" y="71539"/>
                  <a:pt x="71539" y="0"/>
                  <a:pt x="159787" y="0"/>
                </a:cubicBezTo>
                <a:lnTo>
                  <a:pt x="2094061" y="0"/>
                </a:lnTo>
                <a:cubicBezTo>
                  <a:pt x="2182309" y="0"/>
                  <a:pt x="2253848" y="71539"/>
                  <a:pt x="2253848" y="159787"/>
                </a:cubicBezTo>
                <a:lnTo>
                  <a:pt x="2253848" y="798917"/>
                </a:lnTo>
                <a:cubicBezTo>
                  <a:pt x="2253848" y="887165"/>
                  <a:pt x="2182309" y="958704"/>
                  <a:pt x="2094061" y="958704"/>
                </a:cubicBezTo>
                <a:lnTo>
                  <a:pt x="159787" y="958704"/>
                </a:lnTo>
                <a:cubicBezTo>
                  <a:pt x="71539" y="958704"/>
                  <a:pt x="0" y="887165"/>
                  <a:pt x="0" y="798917"/>
                </a:cubicBezTo>
                <a:lnTo>
                  <a:pt x="0" y="159787"/>
                </a:lnTo>
                <a:close/>
              </a:path>
            </a:pathLst>
          </a:custGeom>
          <a:solidFill>
            <a:srgbClr val="6CAE43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000" dirty="0">
                <a:solidFill>
                  <a:prstClr val="white"/>
                </a:solidFill>
                <a:sym typeface="Arial" panose="020B0604020202020204" pitchFamily="34" charset="0"/>
              </a:rPr>
              <a:t>4</a:t>
            </a:r>
            <a:r>
              <a:rPr lang="zh-CN" altLang="en-US" sz="2000" dirty="0">
                <a:solidFill>
                  <a:prstClr val="white"/>
                </a:solidFill>
                <a:sym typeface="Arial" panose="020B0604020202020204" pitchFamily="34" charset="0"/>
              </a:rPr>
              <a:t>、整体性</a:t>
            </a:r>
            <a:endParaRPr lang="en-US" altLang="zh-CN" sz="2000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 rot="5400000">
            <a:off x="10320354" y="2840443"/>
            <a:ext cx="360000" cy="1587"/>
          </a:xfrm>
          <a:prstGeom prst="line">
            <a:avLst/>
          </a:prstGeom>
          <a:solidFill>
            <a:srgbClr val="6A3C7C"/>
          </a:solidFill>
          <a:ln w="28575">
            <a:solidFill>
              <a:srgbClr val="404040"/>
            </a:solidFill>
            <a:headEnd type="none" w="med" len="med"/>
            <a:tailEnd type="triangle" w="med" len="med"/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7" name="TextBox 13"/>
          <p:cNvSpPr txBox="1"/>
          <p:nvPr/>
        </p:nvSpPr>
        <p:spPr>
          <a:xfrm>
            <a:off x="9323902" y="3000523"/>
            <a:ext cx="2351316" cy="285911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indent="457200" defTabSz="1216817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导图所体现的多维空间显示了它具有高度的全局整体性。它着眼于全局，可以从宏观角度进行整体分析，从而有效处理宏观与微观之间的关系。</a:t>
            </a:r>
            <a:endParaRPr lang="en-US" altLang="zh-CN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7631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  <p:bldP spid="94" grpId="0" animBg="1"/>
      <p:bldP spid="95" grpId="0" animBg="1"/>
      <p:bldP spid="101" grpId="0"/>
      <p:bldP spid="102" grpId="0"/>
      <p:bldP spid="103" grpId="0"/>
      <p:bldP spid="14" grpId="0" animBg="1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1226"/>
          <p:cNvSpPr/>
          <p:nvPr/>
        </p:nvSpPr>
        <p:spPr>
          <a:xfrm>
            <a:off x="822787" y="3951287"/>
            <a:ext cx="3392779" cy="1401764"/>
          </a:xfrm>
          <a:prstGeom prst="rect">
            <a:avLst/>
          </a:prstGeom>
          <a:ln w="19050">
            <a:noFill/>
            <a:prstDash val="sysDot"/>
            <a:miter lim="400000"/>
          </a:ln>
        </p:spPr>
        <p:txBody>
          <a:bodyPr lIns="50800" tIns="50800" rIns="50800" bIns="5080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" name="Shape 1227"/>
          <p:cNvSpPr/>
          <p:nvPr/>
        </p:nvSpPr>
        <p:spPr>
          <a:xfrm>
            <a:off x="829848" y="2104256"/>
            <a:ext cx="3385719" cy="1393619"/>
          </a:xfrm>
          <a:prstGeom prst="rect">
            <a:avLst/>
          </a:prstGeom>
          <a:ln w="19050">
            <a:noFill/>
            <a:prstDash val="sysDot"/>
            <a:miter lim="400000"/>
          </a:ln>
        </p:spPr>
        <p:txBody>
          <a:bodyPr lIns="50800" tIns="50800" rIns="50800" bIns="5080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4" name="Shape 1234"/>
          <p:cNvSpPr/>
          <p:nvPr/>
        </p:nvSpPr>
        <p:spPr>
          <a:xfrm>
            <a:off x="7970524" y="2101851"/>
            <a:ext cx="3398689" cy="1381772"/>
          </a:xfrm>
          <a:prstGeom prst="rect">
            <a:avLst/>
          </a:prstGeom>
          <a:ln w="19050">
            <a:noFill/>
            <a:prstDash val="sysDot"/>
            <a:miter lim="400000"/>
          </a:ln>
        </p:spPr>
        <p:txBody>
          <a:bodyPr lIns="50800" tIns="50800" rIns="50800" bIns="5080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Shape 1235"/>
          <p:cNvSpPr/>
          <p:nvPr/>
        </p:nvSpPr>
        <p:spPr>
          <a:xfrm>
            <a:off x="7982575" y="3936734"/>
            <a:ext cx="3386638" cy="1416317"/>
          </a:xfrm>
          <a:prstGeom prst="rect">
            <a:avLst/>
          </a:prstGeom>
          <a:ln w="19050">
            <a:noFill/>
            <a:prstDash val="sysDot"/>
            <a:miter lim="400000"/>
          </a:ln>
        </p:spPr>
        <p:txBody>
          <a:bodyPr lIns="50800" tIns="50800" rIns="50800" bIns="5080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Shape 1236"/>
          <p:cNvSpPr/>
          <p:nvPr/>
        </p:nvSpPr>
        <p:spPr>
          <a:xfrm>
            <a:off x="3874568" y="2809080"/>
            <a:ext cx="700511" cy="7005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6CAE4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7" name="Shape 1237"/>
          <p:cNvSpPr/>
          <p:nvPr/>
        </p:nvSpPr>
        <p:spPr>
          <a:xfrm>
            <a:off x="3874575" y="3951293"/>
            <a:ext cx="700512" cy="7005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6CAE4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8" name="Shape 1239"/>
          <p:cNvSpPr/>
          <p:nvPr/>
        </p:nvSpPr>
        <p:spPr>
          <a:xfrm>
            <a:off x="7627329" y="2809080"/>
            <a:ext cx="700511" cy="7005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6CAE4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Shape 1238"/>
          <p:cNvSpPr/>
          <p:nvPr/>
        </p:nvSpPr>
        <p:spPr>
          <a:xfrm>
            <a:off x="7620269" y="3951287"/>
            <a:ext cx="700511" cy="7005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6CAE4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0" name="Text Placeholder 5"/>
          <p:cNvSpPr txBox="1">
            <a:spLocks/>
          </p:cNvSpPr>
          <p:nvPr/>
        </p:nvSpPr>
        <p:spPr>
          <a:xfrm>
            <a:off x="1054395" y="2333180"/>
            <a:ext cx="2820066" cy="916861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254E8B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1.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54E8B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圆圈图：学习某一特征</a:t>
            </a:r>
          </a:p>
        </p:txBody>
      </p:sp>
      <p:sp>
        <p:nvSpPr>
          <p:cNvPr id="72" name="Text Placeholder 5"/>
          <p:cNvSpPr txBox="1">
            <a:spLocks/>
          </p:cNvSpPr>
          <p:nvPr/>
        </p:nvSpPr>
        <p:spPr>
          <a:xfrm>
            <a:off x="8576218" y="2320706"/>
            <a:ext cx="2590438" cy="929335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254E8B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3.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54E8B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双气泡图：学会比较</a:t>
            </a:r>
          </a:p>
        </p:txBody>
      </p:sp>
      <p:sp>
        <p:nvSpPr>
          <p:cNvPr id="74" name="Text Placeholder 5"/>
          <p:cNvSpPr txBox="1">
            <a:spLocks/>
          </p:cNvSpPr>
          <p:nvPr/>
        </p:nvSpPr>
        <p:spPr>
          <a:xfrm>
            <a:off x="1054395" y="4175809"/>
            <a:ext cx="2720553" cy="878743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254E8B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2.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54E8B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气泡图：全面认识事物</a:t>
            </a:r>
          </a:p>
        </p:txBody>
      </p:sp>
      <p:sp>
        <p:nvSpPr>
          <p:cNvPr id="76" name="Text Placeholder 5"/>
          <p:cNvSpPr txBox="1">
            <a:spLocks/>
          </p:cNvSpPr>
          <p:nvPr/>
        </p:nvSpPr>
        <p:spPr>
          <a:xfrm>
            <a:off x="8576219" y="4183193"/>
            <a:ext cx="2627998" cy="890463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254E8B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4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54E8B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、树状图：学会分类与归纳</a:t>
            </a:r>
          </a:p>
        </p:txBody>
      </p:sp>
      <p:sp>
        <p:nvSpPr>
          <p:cNvPr id="78" name="Shape 1231"/>
          <p:cNvSpPr/>
          <p:nvPr/>
        </p:nvSpPr>
        <p:spPr>
          <a:xfrm>
            <a:off x="4470949" y="2101852"/>
            <a:ext cx="3251198" cy="32511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IN-BoldItalic" pitchFamily="50" charset="0"/>
              <a:ea typeface="+mn-ea"/>
              <a:cs typeface="+mn-cs"/>
            </a:endParaRPr>
          </a:p>
        </p:txBody>
      </p:sp>
      <p:sp>
        <p:nvSpPr>
          <p:cNvPr id="79" name="Shape 1232"/>
          <p:cNvSpPr/>
          <p:nvPr/>
        </p:nvSpPr>
        <p:spPr>
          <a:xfrm>
            <a:off x="4750345" y="2381250"/>
            <a:ext cx="2692406" cy="2692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6CAE4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5504109" y="3101213"/>
            <a:ext cx="11778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思维导图</a:t>
            </a:r>
          </a:p>
        </p:txBody>
      </p:sp>
      <p:sp>
        <p:nvSpPr>
          <p:cNvPr id="81" name="Shape 4028"/>
          <p:cNvSpPr/>
          <p:nvPr/>
        </p:nvSpPr>
        <p:spPr>
          <a:xfrm>
            <a:off x="4054337" y="2988849"/>
            <a:ext cx="340973" cy="3409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4727" y="7318"/>
                </a:moveTo>
                <a:lnTo>
                  <a:pt x="11782" y="6949"/>
                </a:lnTo>
                <a:lnTo>
                  <a:pt x="11782" y="4956"/>
                </a:lnTo>
                <a:lnTo>
                  <a:pt x="14727" y="5324"/>
                </a:lnTo>
                <a:cubicBezTo>
                  <a:pt x="14727" y="5324"/>
                  <a:pt x="14727" y="7318"/>
                  <a:pt x="14727" y="7318"/>
                </a:cubicBezTo>
                <a:close/>
                <a:moveTo>
                  <a:pt x="9327" y="16691"/>
                </a:moveTo>
                <a:lnTo>
                  <a:pt x="8345" y="16691"/>
                </a:lnTo>
                <a:cubicBezTo>
                  <a:pt x="7532" y="16691"/>
                  <a:pt x="6873" y="16031"/>
                  <a:pt x="6873" y="15218"/>
                </a:cubicBezTo>
                <a:cubicBezTo>
                  <a:pt x="6873" y="14405"/>
                  <a:pt x="7532" y="13745"/>
                  <a:pt x="8345" y="13745"/>
                </a:cubicBezTo>
                <a:lnTo>
                  <a:pt x="9327" y="13745"/>
                </a:lnTo>
                <a:cubicBezTo>
                  <a:pt x="10140" y="13745"/>
                  <a:pt x="10800" y="14405"/>
                  <a:pt x="10800" y="15218"/>
                </a:cubicBezTo>
                <a:cubicBezTo>
                  <a:pt x="10800" y="16031"/>
                  <a:pt x="10140" y="16691"/>
                  <a:pt x="9327" y="16691"/>
                </a:cubicBezTo>
                <a:moveTo>
                  <a:pt x="15218" y="4418"/>
                </a:moveTo>
                <a:cubicBezTo>
                  <a:pt x="15192" y="4418"/>
                  <a:pt x="15170" y="4430"/>
                  <a:pt x="15145" y="4434"/>
                </a:cubicBezTo>
                <a:lnTo>
                  <a:pt x="15143" y="4424"/>
                </a:lnTo>
                <a:lnTo>
                  <a:pt x="11483" y="3967"/>
                </a:lnTo>
                <a:cubicBezTo>
                  <a:pt x="11424" y="3942"/>
                  <a:pt x="11359" y="3927"/>
                  <a:pt x="11291" y="3927"/>
                </a:cubicBezTo>
                <a:cubicBezTo>
                  <a:pt x="11275" y="3927"/>
                  <a:pt x="11261" y="3935"/>
                  <a:pt x="11245" y="3937"/>
                </a:cubicBezTo>
                <a:lnTo>
                  <a:pt x="11216" y="3933"/>
                </a:lnTo>
                <a:lnTo>
                  <a:pt x="11218" y="3943"/>
                </a:lnTo>
                <a:cubicBezTo>
                  <a:pt x="10983" y="3979"/>
                  <a:pt x="10800" y="4174"/>
                  <a:pt x="10800" y="4418"/>
                </a:cubicBezTo>
                <a:lnTo>
                  <a:pt x="10800" y="13266"/>
                </a:lnTo>
                <a:cubicBezTo>
                  <a:pt x="10389" y="12955"/>
                  <a:pt x="9882" y="12764"/>
                  <a:pt x="9327" y="12764"/>
                </a:cubicBezTo>
                <a:lnTo>
                  <a:pt x="8345" y="12764"/>
                </a:lnTo>
                <a:cubicBezTo>
                  <a:pt x="6990" y="12764"/>
                  <a:pt x="5891" y="13862"/>
                  <a:pt x="5891" y="15218"/>
                </a:cubicBezTo>
                <a:cubicBezTo>
                  <a:pt x="5891" y="16574"/>
                  <a:pt x="6990" y="17673"/>
                  <a:pt x="8345" y="17673"/>
                </a:cubicBezTo>
                <a:lnTo>
                  <a:pt x="9327" y="17673"/>
                </a:lnTo>
                <a:cubicBezTo>
                  <a:pt x="10683" y="17673"/>
                  <a:pt x="11782" y="16574"/>
                  <a:pt x="11782" y="15218"/>
                </a:cubicBezTo>
                <a:lnTo>
                  <a:pt x="11782" y="7902"/>
                </a:lnTo>
                <a:lnTo>
                  <a:pt x="15026" y="8306"/>
                </a:lnTo>
                <a:cubicBezTo>
                  <a:pt x="15085" y="8332"/>
                  <a:pt x="15150" y="8345"/>
                  <a:pt x="15218" y="8345"/>
                </a:cubicBezTo>
                <a:cubicBezTo>
                  <a:pt x="15234" y="8345"/>
                  <a:pt x="15248" y="8338"/>
                  <a:pt x="15264" y="8337"/>
                </a:cubicBezTo>
                <a:lnTo>
                  <a:pt x="15293" y="8340"/>
                </a:lnTo>
                <a:lnTo>
                  <a:pt x="15292" y="8331"/>
                </a:lnTo>
                <a:cubicBezTo>
                  <a:pt x="15526" y="8294"/>
                  <a:pt x="15709" y="8100"/>
                  <a:pt x="15709" y="7855"/>
                </a:cubicBezTo>
                <a:lnTo>
                  <a:pt x="15709" y="4909"/>
                </a:lnTo>
                <a:cubicBezTo>
                  <a:pt x="15709" y="4638"/>
                  <a:pt x="15490" y="4418"/>
                  <a:pt x="15218" y="441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2" name="Shape 4088"/>
          <p:cNvSpPr/>
          <p:nvPr/>
        </p:nvSpPr>
        <p:spPr>
          <a:xfrm>
            <a:off x="7807204" y="2988841"/>
            <a:ext cx="340760" cy="3409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86" h="21600" extrusionOk="0">
                <a:moveTo>
                  <a:pt x="11502" y="10309"/>
                </a:moveTo>
                <a:cubicBezTo>
                  <a:pt x="11767" y="10309"/>
                  <a:pt x="11981" y="10089"/>
                  <a:pt x="11981" y="9818"/>
                </a:cubicBezTo>
                <a:cubicBezTo>
                  <a:pt x="11981" y="9546"/>
                  <a:pt x="11767" y="9327"/>
                  <a:pt x="11502" y="9327"/>
                </a:cubicBezTo>
                <a:cubicBezTo>
                  <a:pt x="11237" y="9327"/>
                  <a:pt x="11022" y="9546"/>
                  <a:pt x="11022" y="9818"/>
                </a:cubicBezTo>
                <a:cubicBezTo>
                  <a:pt x="11022" y="10089"/>
                  <a:pt x="11237" y="10309"/>
                  <a:pt x="11502" y="10309"/>
                </a:cubicBezTo>
                <a:moveTo>
                  <a:pt x="15818" y="4909"/>
                </a:moveTo>
                <a:cubicBezTo>
                  <a:pt x="16083" y="4909"/>
                  <a:pt x="16297" y="5128"/>
                  <a:pt x="16297" y="5400"/>
                </a:cubicBezTo>
                <a:cubicBezTo>
                  <a:pt x="16297" y="5671"/>
                  <a:pt x="16083" y="5891"/>
                  <a:pt x="15818" y="5891"/>
                </a:cubicBezTo>
                <a:cubicBezTo>
                  <a:pt x="15553" y="5891"/>
                  <a:pt x="15338" y="5671"/>
                  <a:pt x="15338" y="5400"/>
                </a:cubicBezTo>
                <a:cubicBezTo>
                  <a:pt x="15338" y="5128"/>
                  <a:pt x="15553" y="4909"/>
                  <a:pt x="15818" y="4909"/>
                </a:cubicBezTo>
                <a:moveTo>
                  <a:pt x="15818" y="6872"/>
                </a:moveTo>
                <a:cubicBezTo>
                  <a:pt x="16612" y="6872"/>
                  <a:pt x="17256" y="6213"/>
                  <a:pt x="17256" y="5400"/>
                </a:cubicBezTo>
                <a:cubicBezTo>
                  <a:pt x="17256" y="4587"/>
                  <a:pt x="16612" y="3927"/>
                  <a:pt x="15818" y="3927"/>
                </a:cubicBezTo>
                <a:cubicBezTo>
                  <a:pt x="15023" y="3927"/>
                  <a:pt x="14379" y="4587"/>
                  <a:pt x="14379" y="5400"/>
                </a:cubicBezTo>
                <a:cubicBezTo>
                  <a:pt x="14379" y="6213"/>
                  <a:pt x="15023" y="6872"/>
                  <a:pt x="15818" y="6872"/>
                </a:cubicBezTo>
                <a:moveTo>
                  <a:pt x="12941" y="11781"/>
                </a:moveTo>
                <a:cubicBezTo>
                  <a:pt x="13206" y="11781"/>
                  <a:pt x="13420" y="11562"/>
                  <a:pt x="13420" y="11290"/>
                </a:cubicBezTo>
                <a:cubicBezTo>
                  <a:pt x="13420" y="11019"/>
                  <a:pt x="13206" y="10800"/>
                  <a:pt x="12941" y="10800"/>
                </a:cubicBezTo>
                <a:cubicBezTo>
                  <a:pt x="12675" y="10800"/>
                  <a:pt x="12461" y="11019"/>
                  <a:pt x="12461" y="11290"/>
                </a:cubicBezTo>
                <a:cubicBezTo>
                  <a:pt x="12461" y="11562"/>
                  <a:pt x="12675" y="11781"/>
                  <a:pt x="12941" y="11781"/>
                </a:cubicBezTo>
                <a:moveTo>
                  <a:pt x="10063" y="7854"/>
                </a:moveTo>
                <a:cubicBezTo>
                  <a:pt x="9798" y="7854"/>
                  <a:pt x="9584" y="8074"/>
                  <a:pt x="9584" y="8345"/>
                </a:cubicBezTo>
                <a:cubicBezTo>
                  <a:pt x="9584" y="8616"/>
                  <a:pt x="9798" y="8836"/>
                  <a:pt x="10063" y="8836"/>
                </a:cubicBezTo>
                <a:cubicBezTo>
                  <a:pt x="10328" y="8836"/>
                  <a:pt x="10543" y="8616"/>
                  <a:pt x="10543" y="8345"/>
                </a:cubicBezTo>
                <a:cubicBezTo>
                  <a:pt x="10543" y="8074"/>
                  <a:pt x="10328" y="7854"/>
                  <a:pt x="10063" y="7854"/>
                </a:cubicBezTo>
                <a:moveTo>
                  <a:pt x="1718" y="19842"/>
                </a:moveTo>
                <a:lnTo>
                  <a:pt x="3451" y="15392"/>
                </a:lnTo>
                <a:cubicBezTo>
                  <a:pt x="3684" y="15833"/>
                  <a:pt x="3973" y="16253"/>
                  <a:pt x="4312" y="16641"/>
                </a:cubicBezTo>
                <a:cubicBezTo>
                  <a:pt x="4824" y="17230"/>
                  <a:pt x="5418" y="17710"/>
                  <a:pt x="6061" y="18068"/>
                </a:cubicBezTo>
                <a:cubicBezTo>
                  <a:pt x="6061" y="18068"/>
                  <a:pt x="1718" y="19842"/>
                  <a:pt x="1718" y="19842"/>
                </a:cubicBezTo>
                <a:close/>
                <a:moveTo>
                  <a:pt x="3717" y="12060"/>
                </a:moveTo>
                <a:lnTo>
                  <a:pt x="0" y="21600"/>
                </a:lnTo>
                <a:lnTo>
                  <a:pt x="9319" y="17795"/>
                </a:lnTo>
                <a:cubicBezTo>
                  <a:pt x="9153" y="17815"/>
                  <a:pt x="8987" y="17823"/>
                  <a:pt x="8822" y="17823"/>
                </a:cubicBezTo>
                <a:cubicBezTo>
                  <a:pt x="5971" y="17823"/>
                  <a:pt x="3389" y="15002"/>
                  <a:pt x="3717" y="12060"/>
                </a:cubicBezTo>
                <a:moveTo>
                  <a:pt x="16115" y="10657"/>
                </a:moveTo>
                <a:cubicBezTo>
                  <a:pt x="15925" y="10850"/>
                  <a:pt x="15627" y="11171"/>
                  <a:pt x="15280" y="11542"/>
                </a:cubicBezTo>
                <a:cubicBezTo>
                  <a:pt x="14662" y="12203"/>
                  <a:pt x="13712" y="13220"/>
                  <a:pt x="13147" y="13753"/>
                </a:cubicBezTo>
                <a:lnTo>
                  <a:pt x="7665" y="8141"/>
                </a:lnTo>
                <a:cubicBezTo>
                  <a:pt x="8185" y="7563"/>
                  <a:pt x="9179" y="6590"/>
                  <a:pt x="9825" y="5958"/>
                </a:cubicBezTo>
                <a:cubicBezTo>
                  <a:pt x="10188" y="5603"/>
                  <a:pt x="10500" y="5297"/>
                  <a:pt x="10690" y="5103"/>
                </a:cubicBezTo>
                <a:cubicBezTo>
                  <a:pt x="13284" y="2447"/>
                  <a:pt x="18271" y="993"/>
                  <a:pt x="20136" y="982"/>
                </a:cubicBezTo>
                <a:cubicBezTo>
                  <a:pt x="20132" y="2572"/>
                  <a:pt x="18824" y="7884"/>
                  <a:pt x="16115" y="10657"/>
                </a:cubicBezTo>
                <a:moveTo>
                  <a:pt x="12477" y="14563"/>
                </a:moveTo>
                <a:cubicBezTo>
                  <a:pt x="12127" y="15872"/>
                  <a:pt x="11665" y="17072"/>
                  <a:pt x="11154" y="18035"/>
                </a:cubicBezTo>
                <a:cubicBezTo>
                  <a:pt x="10943" y="17453"/>
                  <a:pt x="10642" y="16798"/>
                  <a:pt x="10214" y="16110"/>
                </a:cubicBezTo>
                <a:cubicBezTo>
                  <a:pt x="10035" y="15822"/>
                  <a:pt x="9728" y="15656"/>
                  <a:pt x="9405" y="15656"/>
                </a:cubicBezTo>
                <a:cubicBezTo>
                  <a:pt x="9329" y="15656"/>
                  <a:pt x="9252" y="15664"/>
                  <a:pt x="9176" y="15683"/>
                </a:cubicBezTo>
                <a:cubicBezTo>
                  <a:pt x="8990" y="15730"/>
                  <a:pt x="8799" y="15754"/>
                  <a:pt x="8610" y="15754"/>
                </a:cubicBezTo>
                <a:cubicBezTo>
                  <a:pt x="7905" y="15754"/>
                  <a:pt x="7217" y="15432"/>
                  <a:pt x="6621" y="14822"/>
                </a:cubicBezTo>
                <a:cubicBezTo>
                  <a:pt x="5861" y="14043"/>
                  <a:pt x="5561" y="13114"/>
                  <a:pt x="5779" y="12206"/>
                </a:cubicBezTo>
                <a:cubicBezTo>
                  <a:pt x="5877" y="11797"/>
                  <a:pt x="5709" y="11370"/>
                  <a:pt x="5363" y="11144"/>
                </a:cubicBezTo>
                <a:cubicBezTo>
                  <a:pt x="4690" y="10706"/>
                  <a:pt x="4050" y="10398"/>
                  <a:pt x="3482" y="10182"/>
                </a:cubicBezTo>
                <a:cubicBezTo>
                  <a:pt x="4423" y="9658"/>
                  <a:pt x="5594" y="9186"/>
                  <a:pt x="6874" y="8826"/>
                </a:cubicBezTo>
                <a:cubicBezTo>
                  <a:pt x="6900" y="8820"/>
                  <a:pt x="6921" y="8802"/>
                  <a:pt x="6946" y="8793"/>
                </a:cubicBezTo>
                <a:lnTo>
                  <a:pt x="12510" y="14490"/>
                </a:lnTo>
                <a:cubicBezTo>
                  <a:pt x="12501" y="14515"/>
                  <a:pt x="12484" y="14536"/>
                  <a:pt x="12477" y="14563"/>
                </a:cubicBezTo>
                <a:moveTo>
                  <a:pt x="20922" y="167"/>
                </a:moveTo>
                <a:cubicBezTo>
                  <a:pt x="20813" y="55"/>
                  <a:pt x="20545" y="0"/>
                  <a:pt x="20157" y="0"/>
                </a:cubicBezTo>
                <a:cubicBezTo>
                  <a:pt x="18131" y="0"/>
                  <a:pt x="12842" y="1511"/>
                  <a:pt x="10012" y="4408"/>
                </a:cubicBezTo>
                <a:cubicBezTo>
                  <a:pt x="9345" y="5092"/>
                  <a:pt x="7134" y="7174"/>
                  <a:pt x="6621" y="7880"/>
                </a:cubicBezTo>
                <a:cubicBezTo>
                  <a:pt x="4961" y="8345"/>
                  <a:pt x="2544" y="9277"/>
                  <a:pt x="1196" y="10657"/>
                </a:cubicBezTo>
                <a:cubicBezTo>
                  <a:pt x="1196" y="10657"/>
                  <a:pt x="2841" y="10663"/>
                  <a:pt x="4848" y="11972"/>
                </a:cubicBezTo>
                <a:cubicBezTo>
                  <a:pt x="4556" y="13190"/>
                  <a:pt x="4926" y="14474"/>
                  <a:pt x="5943" y="15516"/>
                </a:cubicBezTo>
                <a:cubicBezTo>
                  <a:pt x="6735" y="16327"/>
                  <a:pt x="7672" y="16736"/>
                  <a:pt x="8610" y="16736"/>
                </a:cubicBezTo>
                <a:cubicBezTo>
                  <a:pt x="8876" y="16736"/>
                  <a:pt x="9142" y="16704"/>
                  <a:pt x="9405" y="16637"/>
                </a:cubicBezTo>
                <a:cubicBezTo>
                  <a:pt x="10683" y="18692"/>
                  <a:pt x="10690" y="20376"/>
                  <a:pt x="10690" y="20376"/>
                </a:cubicBezTo>
                <a:cubicBezTo>
                  <a:pt x="12038" y="18996"/>
                  <a:pt x="12948" y="16521"/>
                  <a:pt x="13402" y="14822"/>
                </a:cubicBezTo>
                <a:cubicBezTo>
                  <a:pt x="14091" y="14296"/>
                  <a:pt x="16126" y="12033"/>
                  <a:pt x="16793" y="11351"/>
                </a:cubicBezTo>
                <a:cubicBezTo>
                  <a:pt x="20164" y="7900"/>
                  <a:pt x="21600" y="861"/>
                  <a:pt x="20922" y="16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3" name="Shape 4073"/>
          <p:cNvSpPr/>
          <p:nvPr/>
        </p:nvSpPr>
        <p:spPr>
          <a:xfrm>
            <a:off x="4054344" y="4131062"/>
            <a:ext cx="340973" cy="3409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8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40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40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2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8" y="20851"/>
                  <a:pt x="7364" y="20974"/>
                  <a:pt x="7364" y="21109"/>
                </a:cubicBezTo>
                <a:cubicBezTo>
                  <a:pt x="7364" y="21380"/>
                  <a:pt x="7584" y="21600"/>
                  <a:pt x="7855" y="21600"/>
                </a:cubicBezTo>
                <a:cubicBezTo>
                  <a:pt x="7990" y="21600"/>
                  <a:pt x="8112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8" y="21545"/>
                  <a:pt x="13610" y="21600"/>
                  <a:pt x="13745" y="21600"/>
                </a:cubicBezTo>
                <a:cubicBezTo>
                  <a:pt x="14016" y="21600"/>
                  <a:pt x="14236" y="21380"/>
                  <a:pt x="14236" y="21109"/>
                </a:cubicBezTo>
                <a:cubicBezTo>
                  <a:pt x="14236" y="20974"/>
                  <a:pt x="14182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  <a:moveTo>
                  <a:pt x="12273" y="12764"/>
                </a:moveTo>
                <a:lnTo>
                  <a:pt x="17182" y="12764"/>
                </a:lnTo>
                <a:cubicBezTo>
                  <a:pt x="17453" y="12764"/>
                  <a:pt x="17673" y="12544"/>
                  <a:pt x="17673" y="12273"/>
                </a:cubicBezTo>
                <a:cubicBezTo>
                  <a:pt x="17673" y="12002"/>
                  <a:pt x="17453" y="11782"/>
                  <a:pt x="17182" y="11782"/>
                </a:cubicBezTo>
                <a:lnTo>
                  <a:pt x="12273" y="11782"/>
                </a:lnTo>
                <a:cubicBezTo>
                  <a:pt x="12002" y="11782"/>
                  <a:pt x="11782" y="12002"/>
                  <a:pt x="11782" y="12273"/>
                </a:cubicBezTo>
                <a:cubicBezTo>
                  <a:pt x="11782" y="12544"/>
                  <a:pt x="12002" y="12764"/>
                  <a:pt x="12273" y="12764"/>
                </a:cubicBezTo>
                <a:moveTo>
                  <a:pt x="4909" y="6873"/>
                </a:moveTo>
                <a:lnTo>
                  <a:pt x="8836" y="6873"/>
                </a:lnTo>
                <a:lnTo>
                  <a:pt x="8836" y="11782"/>
                </a:lnTo>
                <a:lnTo>
                  <a:pt x="4909" y="11782"/>
                </a:lnTo>
                <a:cubicBezTo>
                  <a:pt x="4909" y="11782"/>
                  <a:pt x="4909" y="6873"/>
                  <a:pt x="4909" y="6873"/>
                </a:cubicBezTo>
                <a:close/>
                <a:moveTo>
                  <a:pt x="4909" y="12764"/>
                </a:moveTo>
                <a:lnTo>
                  <a:pt x="8836" y="12764"/>
                </a:lnTo>
                <a:cubicBezTo>
                  <a:pt x="9378" y="12764"/>
                  <a:pt x="9818" y="12325"/>
                  <a:pt x="9818" y="11782"/>
                </a:cubicBezTo>
                <a:lnTo>
                  <a:pt x="9818" y="6873"/>
                </a:lnTo>
                <a:cubicBezTo>
                  <a:pt x="9818" y="6331"/>
                  <a:pt x="9378" y="5891"/>
                  <a:pt x="8836" y="5891"/>
                </a:cubicBezTo>
                <a:lnTo>
                  <a:pt x="4909" y="5891"/>
                </a:lnTo>
                <a:cubicBezTo>
                  <a:pt x="4367" y="5891"/>
                  <a:pt x="3927" y="6331"/>
                  <a:pt x="3927" y="6873"/>
                </a:cubicBezTo>
                <a:lnTo>
                  <a:pt x="3927" y="11782"/>
                </a:lnTo>
                <a:cubicBezTo>
                  <a:pt x="3927" y="12325"/>
                  <a:pt x="4367" y="12764"/>
                  <a:pt x="4909" y="12764"/>
                </a:cubicBezTo>
                <a:moveTo>
                  <a:pt x="12273" y="10800"/>
                </a:moveTo>
                <a:lnTo>
                  <a:pt x="14236" y="10800"/>
                </a:lnTo>
                <a:cubicBezTo>
                  <a:pt x="14507" y="10800"/>
                  <a:pt x="14727" y="10580"/>
                  <a:pt x="14727" y="10309"/>
                </a:cubicBezTo>
                <a:cubicBezTo>
                  <a:pt x="14727" y="10039"/>
                  <a:pt x="14507" y="9818"/>
                  <a:pt x="14236" y="9818"/>
                </a:cubicBezTo>
                <a:lnTo>
                  <a:pt x="12273" y="9818"/>
                </a:lnTo>
                <a:cubicBezTo>
                  <a:pt x="12002" y="9818"/>
                  <a:pt x="11782" y="10039"/>
                  <a:pt x="11782" y="10309"/>
                </a:cubicBezTo>
                <a:cubicBezTo>
                  <a:pt x="11782" y="10580"/>
                  <a:pt x="12002" y="10800"/>
                  <a:pt x="12273" y="10800"/>
                </a:cubicBezTo>
                <a:moveTo>
                  <a:pt x="12273" y="6873"/>
                </a:moveTo>
                <a:lnTo>
                  <a:pt x="15218" y="6873"/>
                </a:lnTo>
                <a:cubicBezTo>
                  <a:pt x="15489" y="6873"/>
                  <a:pt x="15709" y="6653"/>
                  <a:pt x="15709" y="6382"/>
                </a:cubicBezTo>
                <a:cubicBezTo>
                  <a:pt x="15709" y="6111"/>
                  <a:pt x="15489" y="5891"/>
                  <a:pt x="15218" y="5891"/>
                </a:cubicBezTo>
                <a:lnTo>
                  <a:pt x="12273" y="5891"/>
                </a:lnTo>
                <a:cubicBezTo>
                  <a:pt x="12002" y="5891"/>
                  <a:pt x="11782" y="6111"/>
                  <a:pt x="11782" y="6382"/>
                </a:cubicBezTo>
                <a:cubicBezTo>
                  <a:pt x="11782" y="6653"/>
                  <a:pt x="12002" y="6873"/>
                  <a:pt x="12273" y="6873"/>
                </a:cubicBezTo>
                <a:moveTo>
                  <a:pt x="12273" y="8836"/>
                </a:moveTo>
                <a:lnTo>
                  <a:pt x="17182" y="8836"/>
                </a:lnTo>
                <a:cubicBezTo>
                  <a:pt x="17453" y="8836"/>
                  <a:pt x="17673" y="8617"/>
                  <a:pt x="17673" y="8345"/>
                </a:cubicBezTo>
                <a:cubicBezTo>
                  <a:pt x="17673" y="8075"/>
                  <a:pt x="17453" y="7855"/>
                  <a:pt x="17182" y="7855"/>
                </a:cubicBezTo>
                <a:lnTo>
                  <a:pt x="12273" y="7855"/>
                </a:lnTo>
                <a:cubicBezTo>
                  <a:pt x="12002" y="7855"/>
                  <a:pt x="11782" y="8075"/>
                  <a:pt x="11782" y="8345"/>
                </a:cubicBezTo>
                <a:cubicBezTo>
                  <a:pt x="11782" y="8617"/>
                  <a:pt x="12002" y="8836"/>
                  <a:pt x="12273" y="8836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4" name="Shape 4035"/>
          <p:cNvSpPr/>
          <p:nvPr/>
        </p:nvSpPr>
        <p:spPr>
          <a:xfrm>
            <a:off x="7800038" y="4177552"/>
            <a:ext cx="340973" cy="2479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09" y="9450"/>
                </a:moveTo>
                <a:lnTo>
                  <a:pt x="9140" y="9450"/>
                </a:lnTo>
                <a:lnTo>
                  <a:pt x="8293" y="7123"/>
                </a:lnTo>
                <a:lnTo>
                  <a:pt x="8289" y="7127"/>
                </a:lnTo>
                <a:cubicBezTo>
                  <a:pt x="8208" y="6906"/>
                  <a:pt x="8046" y="6750"/>
                  <a:pt x="7855" y="6750"/>
                </a:cubicBezTo>
                <a:cubicBezTo>
                  <a:pt x="7663" y="6750"/>
                  <a:pt x="7501" y="6906"/>
                  <a:pt x="7420" y="7127"/>
                </a:cubicBezTo>
                <a:lnTo>
                  <a:pt x="7415" y="7123"/>
                </a:lnTo>
                <a:lnTo>
                  <a:pt x="6569" y="9450"/>
                </a:lnTo>
                <a:lnTo>
                  <a:pt x="5400" y="9450"/>
                </a:lnTo>
                <a:cubicBezTo>
                  <a:pt x="5129" y="9450"/>
                  <a:pt x="4909" y="9752"/>
                  <a:pt x="4909" y="10125"/>
                </a:cubicBezTo>
                <a:cubicBezTo>
                  <a:pt x="4909" y="10571"/>
                  <a:pt x="5128" y="10687"/>
                  <a:pt x="5128" y="10687"/>
                </a:cubicBezTo>
                <a:lnTo>
                  <a:pt x="6405" y="11857"/>
                </a:lnTo>
                <a:lnTo>
                  <a:pt x="5914" y="14014"/>
                </a:lnTo>
                <a:cubicBezTo>
                  <a:pt x="5905" y="14067"/>
                  <a:pt x="5891" y="14118"/>
                  <a:pt x="5891" y="14175"/>
                </a:cubicBezTo>
                <a:cubicBezTo>
                  <a:pt x="5891" y="14548"/>
                  <a:pt x="6110" y="14850"/>
                  <a:pt x="6382" y="14850"/>
                </a:cubicBezTo>
                <a:cubicBezTo>
                  <a:pt x="6483" y="14850"/>
                  <a:pt x="6574" y="14801"/>
                  <a:pt x="6650" y="14727"/>
                </a:cubicBezTo>
                <a:lnTo>
                  <a:pt x="7855" y="13637"/>
                </a:lnTo>
                <a:lnTo>
                  <a:pt x="9055" y="14737"/>
                </a:lnTo>
                <a:cubicBezTo>
                  <a:pt x="9055" y="14737"/>
                  <a:pt x="9127" y="14850"/>
                  <a:pt x="9327" y="14850"/>
                </a:cubicBezTo>
                <a:cubicBezTo>
                  <a:pt x="9599" y="14850"/>
                  <a:pt x="9818" y="14548"/>
                  <a:pt x="9818" y="14175"/>
                </a:cubicBezTo>
                <a:cubicBezTo>
                  <a:pt x="9818" y="14117"/>
                  <a:pt x="9798" y="14070"/>
                  <a:pt x="9787" y="14017"/>
                </a:cubicBezTo>
                <a:lnTo>
                  <a:pt x="9304" y="11857"/>
                </a:lnTo>
                <a:lnTo>
                  <a:pt x="10581" y="10687"/>
                </a:lnTo>
                <a:cubicBezTo>
                  <a:pt x="10581" y="10687"/>
                  <a:pt x="10800" y="10571"/>
                  <a:pt x="10800" y="10125"/>
                </a:cubicBezTo>
                <a:cubicBezTo>
                  <a:pt x="10800" y="9752"/>
                  <a:pt x="10580" y="9450"/>
                  <a:pt x="10309" y="9450"/>
                </a:cubicBezTo>
                <a:moveTo>
                  <a:pt x="13255" y="11475"/>
                </a:moveTo>
                <a:lnTo>
                  <a:pt x="15218" y="11475"/>
                </a:lnTo>
                <a:cubicBezTo>
                  <a:pt x="15490" y="11475"/>
                  <a:pt x="15709" y="11173"/>
                  <a:pt x="15709" y="10800"/>
                </a:cubicBezTo>
                <a:cubicBezTo>
                  <a:pt x="15709" y="10427"/>
                  <a:pt x="15490" y="10125"/>
                  <a:pt x="15218" y="10125"/>
                </a:cubicBezTo>
                <a:lnTo>
                  <a:pt x="13255" y="10125"/>
                </a:lnTo>
                <a:cubicBezTo>
                  <a:pt x="12983" y="10125"/>
                  <a:pt x="12764" y="10427"/>
                  <a:pt x="12764" y="10800"/>
                </a:cubicBezTo>
                <a:cubicBezTo>
                  <a:pt x="12764" y="11173"/>
                  <a:pt x="12983" y="11475"/>
                  <a:pt x="13255" y="11475"/>
                </a:cubicBezTo>
                <a:moveTo>
                  <a:pt x="16200" y="12150"/>
                </a:moveTo>
                <a:lnTo>
                  <a:pt x="13255" y="12150"/>
                </a:lnTo>
                <a:cubicBezTo>
                  <a:pt x="12983" y="12150"/>
                  <a:pt x="12764" y="12452"/>
                  <a:pt x="12764" y="12825"/>
                </a:cubicBezTo>
                <a:cubicBezTo>
                  <a:pt x="12764" y="13198"/>
                  <a:pt x="12983" y="13500"/>
                  <a:pt x="13255" y="13500"/>
                </a:cubicBezTo>
                <a:lnTo>
                  <a:pt x="16200" y="13500"/>
                </a:lnTo>
                <a:cubicBezTo>
                  <a:pt x="16471" y="13500"/>
                  <a:pt x="16691" y="13198"/>
                  <a:pt x="16691" y="12825"/>
                </a:cubicBezTo>
                <a:cubicBezTo>
                  <a:pt x="16691" y="12452"/>
                  <a:pt x="16471" y="12150"/>
                  <a:pt x="16200" y="12150"/>
                </a:cubicBezTo>
                <a:moveTo>
                  <a:pt x="20618" y="14768"/>
                </a:moveTo>
                <a:lnTo>
                  <a:pt x="20618" y="17550"/>
                </a:lnTo>
                <a:lnTo>
                  <a:pt x="982" y="17550"/>
                </a:lnTo>
                <a:lnTo>
                  <a:pt x="982" y="14768"/>
                </a:lnTo>
                <a:cubicBezTo>
                  <a:pt x="2102" y="14394"/>
                  <a:pt x="2945" y="12759"/>
                  <a:pt x="2945" y="10800"/>
                </a:cubicBezTo>
                <a:cubicBezTo>
                  <a:pt x="2945" y="8841"/>
                  <a:pt x="2102" y="7207"/>
                  <a:pt x="982" y="6832"/>
                </a:cubicBezTo>
                <a:lnTo>
                  <a:pt x="982" y="4050"/>
                </a:lnTo>
                <a:lnTo>
                  <a:pt x="20618" y="4050"/>
                </a:lnTo>
                <a:lnTo>
                  <a:pt x="20618" y="6832"/>
                </a:lnTo>
                <a:cubicBezTo>
                  <a:pt x="19498" y="7207"/>
                  <a:pt x="18655" y="8841"/>
                  <a:pt x="18655" y="10800"/>
                </a:cubicBezTo>
                <a:cubicBezTo>
                  <a:pt x="18655" y="12759"/>
                  <a:pt x="19498" y="14394"/>
                  <a:pt x="20618" y="14768"/>
                </a:cubicBezTo>
                <a:moveTo>
                  <a:pt x="20618" y="20250"/>
                </a:moveTo>
                <a:lnTo>
                  <a:pt x="18655" y="20250"/>
                </a:lnTo>
                <a:lnTo>
                  <a:pt x="18655" y="18900"/>
                </a:lnTo>
                <a:lnTo>
                  <a:pt x="20618" y="18900"/>
                </a:lnTo>
                <a:cubicBezTo>
                  <a:pt x="20618" y="18900"/>
                  <a:pt x="20618" y="20250"/>
                  <a:pt x="20618" y="20250"/>
                </a:cubicBezTo>
                <a:close/>
                <a:moveTo>
                  <a:pt x="17673" y="20250"/>
                </a:moveTo>
                <a:lnTo>
                  <a:pt x="982" y="20250"/>
                </a:lnTo>
                <a:lnTo>
                  <a:pt x="982" y="18900"/>
                </a:lnTo>
                <a:lnTo>
                  <a:pt x="17673" y="18900"/>
                </a:lnTo>
                <a:cubicBezTo>
                  <a:pt x="17673" y="18900"/>
                  <a:pt x="17673" y="20250"/>
                  <a:pt x="17673" y="20250"/>
                </a:cubicBezTo>
                <a:close/>
                <a:moveTo>
                  <a:pt x="982" y="1350"/>
                </a:moveTo>
                <a:lnTo>
                  <a:pt x="17673" y="1350"/>
                </a:lnTo>
                <a:lnTo>
                  <a:pt x="17673" y="2700"/>
                </a:lnTo>
                <a:lnTo>
                  <a:pt x="982" y="2700"/>
                </a:lnTo>
                <a:cubicBezTo>
                  <a:pt x="982" y="2700"/>
                  <a:pt x="982" y="1350"/>
                  <a:pt x="982" y="1350"/>
                </a:cubicBezTo>
                <a:close/>
                <a:moveTo>
                  <a:pt x="18655" y="1350"/>
                </a:moveTo>
                <a:lnTo>
                  <a:pt x="20618" y="1350"/>
                </a:lnTo>
                <a:lnTo>
                  <a:pt x="20618" y="2700"/>
                </a:lnTo>
                <a:lnTo>
                  <a:pt x="18655" y="2700"/>
                </a:lnTo>
                <a:cubicBezTo>
                  <a:pt x="18655" y="2700"/>
                  <a:pt x="18655" y="1350"/>
                  <a:pt x="18655" y="1350"/>
                </a:cubicBezTo>
                <a:close/>
                <a:moveTo>
                  <a:pt x="21109" y="8100"/>
                </a:moveTo>
                <a:cubicBezTo>
                  <a:pt x="21380" y="8100"/>
                  <a:pt x="21600" y="7798"/>
                  <a:pt x="21600" y="7425"/>
                </a:cubicBezTo>
                <a:lnTo>
                  <a:pt x="21600" y="1350"/>
                </a:lnTo>
                <a:cubicBezTo>
                  <a:pt x="21600" y="605"/>
                  <a:pt x="21160" y="0"/>
                  <a:pt x="20618" y="0"/>
                </a:cubicBezTo>
                <a:lnTo>
                  <a:pt x="982" y="0"/>
                </a:lnTo>
                <a:cubicBezTo>
                  <a:pt x="439" y="0"/>
                  <a:pt x="0" y="605"/>
                  <a:pt x="0" y="1350"/>
                </a:cubicBezTo>
                <a:lnTo>
                  <a:pt x="0" y="7425"/>
                </a:lnTo>
                <a:cubicBezTo>
                  <a:pt x="0" y="7798"/>
                  <a:pt x="220" y="8100"/>
                  <a:pt x="491" y="8100"/>
                </a:cubicBezTo>
                <a:cubicBezTo>
                  <a:pt x="1304" y="8100"/>
                  <a:pt x="1964" y="9309"/>
                  <a:pt x="1964" y="10800"/>
                </a:cubicBezTo>
                <a:cubicBezTo>
                  <a:pt x="1964" y="12291"/>
                  <a:pt x="1304" y="13500"/>
                  <a:pt x="491" y="13500"/>
                </a:cubicBezTo>
                <a:cubicBezTo>
                  <a:pt x="220" y="13500"/>
                  <a:pt x="0" y="13802"/>
                  <a:pt x="0" y="14175"/>
                </a:cubicBezTo>
                <a:lnTo>
                  <a:pt x="0" y="20250"/>
                </a:lnTo>
                <a:cubicBezTo>
                  <a:pt x="0" y="20995"/>
                  <a:pt x="439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995"/>
                  <a:pt x="21600" y="20250"/>
                </a:cubicBezTo>
                <a:lnTo>
                  <a:pt x="21600" y="14175"/>
                </a:lnTo>
                <a:cubicBezTo>
                  <a:pt x="21600" y="13802"/>
                  <a:pt x="21380" y="13500"/>
                  <a:pt x="21109" y="13500"/>
                </a:cubicBezTo>
                <a:cubicBezTo>
                  <a:pt x="20296" y="13500"/>
                  <a:pt x="19636" y="12291"/>
                  <a:pt x="19636" y="10800"/>
                </a:cubicBezTo>
                <a:cubicBezTo>
                  <a:pt x="19636" y="9309"/>
                  <a:pt x="20296" y="8100"/>
                  <a:pt x="21109" y="8100"/>
                </a:cubicBezTo>
                <a:moveTo>
                  <a:pt x="16200" y="8100"/>
                </a:moveTo>
                <a:lnTo>
                  <a:pt x="13255" y="8100"/>
                </a:lnTo>
                <a:cubicBezTo>
                  <a:pt x="12983" y="8100"/>
                  <a:pt x="12764" y="8402"/>
                  <a:pt x="12764" y="8775"/>
                </a:cubicBezTo>
                <a:cubicBezTo>
                  <a:pt x="12764" y="9148"/>
                  <a:pt x="12983" y="9450"/>
                  <a:pt x="13255" y="9450"/>
                </a:cubicBezTo>
                <a:lnTo>
                  <a:pt x="16200" y="9450"/>
                </a:lnTo>
                <a:cubicBezTo>
                  <a:pt x="16471" y="9450"/>
                  <a:pt x="16691" y="9148"/>
                  <a:pt x="16691" y="8775"/>
                </a:cubicBezTo>
                <a:cubicBezTo>
                  <a:pt x="16691" y="8402"/>
                  <a:pt x="16471" y="8100"/>
                  <a:pt x="16200" y="81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文本框 4"/>
          <p:cNvSpPr txBox="1">
            <a:spLocks noChangeArrowheads="1"/>
          </p:cNvSpPr>
          <p:nvPr/>
        </p:nvSpPr>
        <p:spPr bwMode="auto">
          <a:xfrm>
            <a:off x="295274" y="561975"/>
            <a:ext cx="37590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三、思维导图的类型</a:t>
            </a:r>
          </a:p>
        </p:txBody>
      </p:sp>
      <p:sp>
        <p:nvSpPr>
          <p:cNvPr id="29" name="任意多边形 28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现代教育技术应用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58857" y="762000"/>
            <a:ext cx="5657578" cy="55173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02525" y="1213143"/>
            <a:ext cx="5041829" cy="4615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83299" y="868458"/>
            <a:ext cx="8425402" cy="51210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63570" y="648983"/>
            <a:ext cx="5864860" cy="5560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671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2" grpId="0"/>
      <p:bldP spid="74" grpId="0"/>
      <p:bldP spid="76" grpId="0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1226"/>
          <p:cNvSpPr/>
          <p:nvPr/>
        </p:nvSpPr>
        <p:spPr>
          <a:xfrm>
            <a:off x="822787" y="3951287"/>
            <a:ext cx="3392779" cy="1401764"/>
          </a:xfrm>
          <a:prstGeom prst="rect">
            <a:avLst/>
          </a:prstGeom>
          <a:ln w="19050">
            <a:noFill/>
            <a:prstDash val="sysDot"/>
            <a:miter lim="400000"/>
          </a:ln>
        </p:spPr>
        <p:txBody>
          <a:bodyPr lIns="50800" tIns="50800" rIns="50800" bIns="5080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" name="Shape 1227"/>
          <p:cNvSpPr/>
          <p:nvPr/>
        </p:nvSpPr>
        <p:spPr>
          <a:xfrm>
            <a:off x="829848" y="2104256"/>
            <a:ext cx="3385719" cy="1393619"/>
          </a:xfrm>
          <a:prstGeom prst="rect">
            <a:avLst/>
          </a:prstGeom>
          <a:ln w="19050">
            <a:noFill/>
            <a:prstDash val="sysDot"/>
            <a:miter lim="400000"/>
          </a:ln>
        </p:spPr>
        <p:txBody>
          <a:bodyPr lIns="50800" tIns="50800" rIns="50800" bIns="5080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4" name="Shape 1234"/>
          <p:cNvSpPr/>
          <p:nvPr/>
        </p:nvSpPr>
        <p:spPr>
          <a:xfrm>
            <a:off x="7970524" y="2101851"/>
            <a:ext cx="3398689" cy="1381772"/>
          </a:xfrm>
          <a:prstGeom prst="rect">
            <a:avLst/>
          </a:prstGeom>
          <a:ln w="19050">
            <a:noFill/>
            <a:prstDash val="sysDot"/>
            <a:miter lim="400000"/>
          </a:ln>
        </p:spPr>
        <p:txBody>
          <a:bodyPr lIns="50800" tIns="50800" rIns="50800" bIns="5080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Shape 1235"/>
          <p:cNvSpPr/>
          <p:nvPr/>
        </p:nvSpPr>
        <p:spPr>
          <a:xfrm>
            <a:off x="7982575" y="3936734"/>
            <a:ext cx="3386638" cy="1416317"/>
          </a:xfrm>
          <a:prstGeom prst="rect">
            <a:avLst/>
          </a:prstGeom>
          <a:ln w="19050">
            <a:noFill/>
            <a:prstDash val="sysDot"/>
            <a:miter lim="400000"/>
          </a:ln>
        </p:spPr>
        <p:txBody>
          <a:bodyPr lIns="50800" tIns="50800" rIns="50800" bIns="5080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0" name="Text Placeholder 5"/>
          <p:cNvSpPr txBox="1">
            <a:spLocks/>
          </p:cNvSpPr>
          <p:nvPr/>
        </p:nvSpPr>
        <p:spPr>
          <a:xfrm>
            <a:off x="1054395" y="2333180"/>
            <a:ext cx="2820066" cy="916861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254E8B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5.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54E8B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括号图：辨别整体与局部</a:t>
            </a:r>
          </a:p>
        </p:txBody>
      </p:sp>
      <p:sp>
        <p:nvSpPr>
          <p:cNvPr id="72" name="Text Placeholder 5"/>
          <p:cNvSpPr txBox="1">
            <a:spLocks/>
          </p:cNvSpPr>
          <p:nvPr/>
        </p:nvSpPr>
        <p:spPr>
          <a:xfrm>
            <a:off x="8576218" y="2320706"/>
            <a:ext cx="2590438" cy="929335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254E8B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7.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54E8B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多流程图：学习因果关系</a:t>
            </a:r>
          </a:p>
        </p:txBody>
      </p:sp>
      <p:sp>
        <p:nvSpPr>
          <p:cNvPr id="74" name="Text Placeholder 5"/>
          <p:cNvSpPr txBox="1">
            <a:spLocks/>
          </p:cNvSpPr>
          <p:nvPr/>
        </p:nvSpPr>
        <p:spPr>
          <a:xfrm>
            <a:off x="1054395" y="4175809"/>
            <a:ext cx="2720553" cy="878743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254E8B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6.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54E8B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流程图：感受过程</a:t>
            </a:r>
          </a:p>
        </p:txBody>
      </p:sp>
      <p:sp>
        <p:nvSpPr>
          <p:cNvPr id="76" name="Text Placeholder 5"/>
          <p:cNvSpPr txBox="1">
            <a:spLocks/>
          </p:cNvSpPr>
          <p:nvPr/>
        </p:nvSpPr>
        <p:spPr>
          <a:xfrm>
            <a:off x="8576219" y="4183193"/>
            <a:ext cx="2627998" cy="890463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254E8B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8.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54E8B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桥状图：学会类比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874568" y="2101852"/>
            <a:ext cx="4453272" cy="3251199"/>
            <a:chOff x="3874568" y="2101852"/>
            <a:chExt cx="4453272" cy="3251199"/>
          </a:xfrm>
        </p:grpSpPr>
        <p:sp>
          <p:nvSpPr>
            <p:cNvPr id="66" name="Shape 1236"/>
            <p:cNvSpPr/>
            <p:nvPr/>
          </p:nvSpPr>
          <p:spPr>
            <a:xfrm>
              <a:off x="3874568" y="2809080"/>
              <a:ext cx="700511" cy="700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6CAE4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" name="Shape 1237"/>
            <p:cNvSpPr/>
            <p:nvPr/>
          </p:nvSpPr>
          <p:spPr>
            <a:xfrm>
              <a:off x="3874575" y="3951293"/>
              <a:ext cx="700512" cy="7005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6CAE4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" name="Shape 1239"/>
            <p:cNvSpPr/>
            <p:nvPr/>
          </p:nvSpPr>
          <p:spPr>
            <a:xfrm>
              <a:off x="7627329" y="2809080"/>
              <a:ext cx="700511" cy="700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6CAE4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" name="Shape 1238"/>
            <p:cNvSpPr/>
            <p:nvPr/>
          </p:nvSpPr>
          <p:spPr>
            <a:xfrm>
              <a:off x="7620269" y="3951287"/>
              <a:ext cx="700511" cy="700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6CAE4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Shape 1231"/>
            <p:cNvSpPr/>
            <p:nvPr/>
          </p:nvSpPr>
          <p:spPr>
            <a:xfrm>
              <a:off x="4470949" y="2101852"/>
              <a:ext cx="3251198" cy="32511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-BoldItalic" pitchFamily="50" charset="0"/>
                <a:ea typeface="+mn-ea"/>
                <a:cs typeface="+mn-cs"/>
              </a:endParaRPr>
            </a:p>
          </p:txBody>
        </p:sp>
        <p:sp>
          <p:nvSpPr>
            <p:cNvPr id="79" name="Shape 1232"/>
            <p:cNvSpPr/>
            <p:nvPr/>
          </p:nvSpPr>
          <p:spPr>
            <a:xfrm>
              <a:off x="4750345" y="2381250"/>
              <a:ext cx="2692406" cy="26924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6CAE4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>
              <a:off x="5504109" y="3101213"/>
              <a:ext cx="1177873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思维导图</a:t>
              </a:r>
            </a:p>
          </p:txBody>
        </p:sp>
        <p:sp>
          <p:nvSpPr>
            <p:cNvPr id="81" name="Shape 4028"/>
            <p:cNvSpPr/>
            <p:nvPr/>
          </p:nvSpPr>
          <p:spPr>
            <a:xfrm>
              <a:off x="4054337" y="2988849"/>
              <a:ext cx="340973" cy="3409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8"/>
                    <a:pt x="5377" y="982"/>
                    <a:pt x="10800" y="982"/>
                  </a:cubicBezTo>
                  <a:cubicBezTo>
                    <a:pt x="16223" y="982"/>
                    <a:pt x="20618" y="537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  <a:moveTo>
                    <a:pt x="14727" y="7318"/>
                  </a:moveTo>
                  <a:lnTo>
                    <a:pt x="11782" y="6949"/>
                  </a:lnTo>
                  <a:lnTo>
                    <a:pt x="11782" y="4956"/>
                  </a:lnTo>
                  <a:lnTo>
                    <a:pt x="14727" y="5324"/>
                  </a:lnTo>
                  <a:cubicBezTo>
                    <a:pt x="14727" y="5324"/>
                    <a:pt x="14727" y="7318"/>
                    <a:pt x="14727" y="7318"/>
                  </a:cubicBezTo>
                  <a:close/>
                  <a:moveTo>
                    <a:pt x="9327" y="16691"/>
                  </a:moveTo>
                  <a:lnTo>
                    <a:pt x="8345" y="16691"/>
                  </a:lnTo>
                  <a:cubicBezTo>
                    <a:pt x="7532" y="16691"/>
                    <a:pt x="6873" y="16031"/>
                    <a:pt x="6873" y="15218"/>
                  </a:cubicBezTo>
                  <a:cubicBezTo>
                    <a:pt x="6873" y="14405"/>
                    <a:pt x="7532" y="13745"/>
                    <a:pt x="8345" y="13745"/>
                  </a:cubicBezTo>
                  <a:lnTo>
                    <a:pt x="9327" y="13745"/>
                  </a:lnTo>
                  <a:cubicBezTo>
                    <a:pt x="10140" y="13745"/>
                    <a:pt x="10800" y="14405"/>
                    <a:pt x="10800" y="15218"/>
                  </a:cubicBezTo>
                  <a:cubicBezTo>
                    <a:pt x="10800" y="16031"/>
                    <a:pt x="10140" y="16691"/>
                    <a:pt x="9327" y="16691"/>
                  </a:cubicBezTo>
                  <a:moveTo>
                    <a:pt x="15218" y="4418"/>
                  </a:moveTo>
                  <a:cubicBezTo>
                    <a:pt x="15192" y="4418"/>
                    <a:pt x="15170" y="4430"/>
                    <a:pt x="15145" y="4434"/>
                  </a:cubicBezTo>
                  <a:lnTo>
                    <a:pt x="15143" y="4424"/>
                  </a:lnTo>
                  <a:lnTo>
                    <a:pt x="11483" y="3967"/>
                  </a:lnTo>
                  <a:cubicBezTo>
                    <a:pt x="11424" y="3942"/>
                    <a:pt x="11359" y="3927"/>
                    <a:pt x="11291" y="3927"/>
                  </a:cubicBezTo>
                  <a:cubicBezTo>
                    <a:pt x="11275" y="3927"/>
                    <a:pt x="11261" y="3935"/>
                    <a:pt x="11245" y="3937"/>
                  </a:cubicBezTo>
                  <a:lnTo>
                    <a:pt x="11216" y="3933"/>
                  </a:lnTo>
                  <a:lnTo>
                    <a:pt x="11218" y="3943"/>
                  </a:lnTo>
                  <a:cubicBezTo>
                    <a:pt x="10983" y="3979"/>
                    <a:pt x="10800" y="4174"/>
                    <a:pt x="10800" y="4418"/>
                  </a:cubicBezTo>
                  <a:lnTo>
                    <a:pt x="10800" y="13266"/>
                  </a:lnTo>
                  <a:cubicBezTo>
                    <a:pt x="10389" y="12955"/>
                    <a:pt x="9882" y="12764"/>
                    <a:pt x="9327" y="12764"/>
                  </a:cubicBezTo>
                  <a:lnTo>
                    <a:pt x="8345" y="12764"/>
                  </a:lnTo>
                  <a:cubicBezTo>
                    <a:pt x="6990" y="12764"/>
                    <a:pt x="5891" y="13862"/>
                    <a:pt x="5891" y="15218"/>
                  </a:cubicBezTo>
                  <a:cubicBezTo>
                    <a:pt x="5891" y="16574"/>
                    <a:pt x="6990" y="17673"/>
                    <a:pt x="8345" y="17673"/>
                  </a:cubicBezTo>
                  <a:lnTo>
                    <a:pt x="9327" y="17673"/>
                  </a:lnTo>
                  <a:cubicBezTo>
                    <a:pt x="10683" y="17673"/>
                    <a:pt x="11782" y="16574"/>
                    <a:pt x="11782" y="15218"/>
                  </a:cubicBezTo>
                  <a:lnTo>
                    <a:pt x="11782" y="7902"/>
                  </a:lnTo>
                  <a:lnTo>
                    <a:pt x="15026" y="8306"/>
                  </a:lnTo>
                  <a:cubicBezTo>
                    <a:pt x="15085" y="8332"/>
                    <a:pt x="15150" y="8345"/>
                    <a:pt x="15218" y="8345"/>
                  </a:cubicBezTo>
                  <a:cubicBezTo>
                    <a:pt x="15234" y="8345"/>
                    <a:pt x="15248" y="8338"/>
                    <a:pt x="15264" y="8337"/>
                  </a:cubicBezTo>
                  <a:lnTo>
                    <a:pt x="15293" y="8340"/>
                  </a:lnTo>
                  <a:lnTo>
                    <a:pt x="15292" y="8331"/>
                  </a:lnTo>
                  <a:cubicBezTo>
                    <a:pt x="15526" y="8294"/>
                    <a:pt x="15709" y="8100"/>
                    <a:pt x="15709" y="7855"/>
                  </a:cubicBezTo>
                  <a:lnTo>
                    <a:pt x="15709" y="4909"/>
                  </a:lnTo>
                  <a:cubicBezTo>
                    <a:pt x="15709" y="4638"/>
                    <a:pt x="15490" y="4418"/>
                    <a:pt x="15218" y="4418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2" name="Shape 4088"/>
            <p:cNvSpPr/>
            <p:nvPr/>
          </p:nvSpPr>
          <p:spPr>
            <a:xfrm>
              <a:off x="7807204" y="2988841"/>
              <a:ext cx="340760" cy="3409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86" h="21600" extrusionOk="0">
                  <a:moveTo>
                    <a:pt x="11502" y="10309"/>
                  </a:moveTo>
                  <a:cubicBezTo>
                    <a:pt x="11767" y="10309"/>
                    <a:pt x="11981" y="10089"/>
                    <a:pt x="11981" y="9818"/>
                  </a:cubicBezTo>
                  <a:cubicBezTo>
                    <a:pt x="11981" y="9546"/>
                    <a:pt x="11767" y="9327"/>
                    <a:pt x="11502" y="9327"/>
                  </a:cubicBezTo>
                  <a:cubicBezTo>
                    <a:pt x="11237" y="9327"/>
                    <a:pt x="11022" y="9546"/>
                    <a:pt x="11022" y="9818"/>
                  </a:cubicBezTo>
                  <a:cubicBezTo>
                    <a:pt x="11022" y="10089"/>
                    <a:pt x="11237" y="10309"/>
                    <a:pt x="11502" y="10309"/>
                  </a:cubicBezTo>
                  <a:moveTo>
                    <a:pt x="15818" y="4909"/>
                  </a:moveTo>
                  <a:cubicBezTo>
                    <a:pt x="16083" y="4909"/>
                    <a:pt x="16297" y="5128"/>
                    <a:pt x="16297" y="5400"/>
                  </a:cubicBezTo>
                  <a:cubicBezTo>
                    <a:pt x="16297" y="5671"/>
                    <a:pt x="16083" y="5891"/>
                    <a:pt x="15818" y="5891"/>
                  </a:cubicBezTo>
                  <a:cubicBezTo>
                    <a:pt x="15553" y="5891"/>
                    <a:pt x="15338" y="5671"/>
                    <a:pt x="15338" y="5400"/>
                  </a:cubicBezTo>
                  <a:cubicBezTo>
                    <a:pt x="15338" y="5128"/>
                    <a:pt x="15553" y="4909"/>
                    <a:pt x="15818" y="4909"/>
                  </a:cubicBezTo>
                  <a:moveTo>
                    <a:pt x="15818" y="6872"/>
                  </a:moveTo>
                  <a:cubicBezTo>
                    <a:pt x="16612" y="6872"/>
                    <a:pt x="17256" y="6213"/>
                    <a:pt x="17256" y="5400"/>
                  </a:cubicBezTo>
                  <a:cubicBezTo>
                    <a:pt x="17256" y="4587"/>
                    <a:pt x="16612" y="3927"/>
                    <a:pt x="15818" y="3927"/>
                  </a:cubicBezTo>
                  <a:cubicBezTo>
                    <a:pt x="15023" y="3927"/>
                    <a:pt x="14379" y="4587"/>
                    <a:pt x="14379" y="5400"/>
                  </a:cubicBezTo>
                  <a:cubicBezTo>
                    <a:pt x="14379" y="6213"/>
                    <a:pt x="15023" y="6872"/>
                    <a:pt x="15818" y="6872"/>
                  </a:cubicBezTo>
                  <a:moveTo>
                    <a:pt x="12941" y="11781"/>
                  </a:moveTo>
                  <a:cubicBezTo>
                    <a:pt x="13206" y="11781"/>
                    <a:pt x="13420" y="11562"/>
                    <a:pt x="13420" y="11290"/>
                  </a:cubicBezTo>
                  <a:cubicBezTo>
                    <a:pt x="13420" y="11019"/>
                    <a:pt x="13206" y="10800"/>
                    <a:pt x="12941" y="10800"/>
                  </a:cubicBezTo>
                  <a:cubicBezTo>
                    <a:pt x="12675" y="10800"/>
                    <a:pt x="12461" y="11019"/>
                    <a:pt x="12461" y="11290"/>
                  </a:cubicBezTo>
                  <a:cubicBezTo>
                    <a:pt x="12461" y="11562"/>
                    <a:pt x="12675" y="11781"/>
                    <a:pt x="12941" y="11781"/>
                  </a:cubicBezTo>
                  <a:moveTo>
                    <a:pt x="10063" y="7854"/>
                  </a:moveTo>
                  <a:cubicBezTo>
                    <a:pt x="9798" y="7854"/>
                    <a:pt x="9584" y="8074"/>
                    <a:pt x="9584" y="8345"/>
                  </a:cubicBezTo>
                  <a:cubicBezTo>
                    <a:pt x="9584" y="8616"/>
                    <a:pt x="9798" y="8836"/>
                    <a:pt x="10063" y="8836"/>
                  </a:cubicBezTo>
                  <a:cubicBezTo>
                    <a:pt x="10328" y="8836"/>
                    <a:pt x="10543" y="8616"/>
                    <a:pt x="10543" y="8345"/>
                  </a:cubicBezTo>
                  <a:cubicBezTo>
                    <a:pt x="10543" y="8074"/>
                    <a:pt x="10328" y="7854"/>
                    <a:pt x="10063" y="7854"/>
                  </a:cubicBezTo>
                  <a:moveTo>
                    <a:pt x="1718" y="19842"/>
                  </a:moveTo>
                  <a:lnTo>
                    <a:pt x="3451" y="15392"/>
                  </a:lnTo>
                  <a:cubicBezTo>
                    <a:pt x="3684" y="15833"/>
                    <a:pt x="3973" y="16253"/>
                    <a:pt x="4312" y="16641"/>
                  </a:cubicBezTo>
                  <a:cubicBezTo>
                    <a:pt x="4824" y="17230"/>
                    <a:pt x="5418" y="17710"/>
                    <a:pt x="6061" y="18068"/>
                  </a:cubicBezTo>
                  <a:cubicBezTo>
                    <a:pt x="6061" y="18068"/>
                    <a:pt x="1718" y="19842"/>
                    <a:pt x="1718" y="19842"/>
                  </a:cubicBezTo>
                  <a:close/>
                  <a:moveTo>
                    <a:pt x="3717" y="12060"/>
                  </a:moveTo>
                  <a:lnTo>
                    <a:pt x="0" y="21600"/>
                  </a:lnTo>
                  <a:lnTo>
                    <a:pt x="9319" y="17795"/>
                  </a:lnTo>
                  <a:cubicBezTo>
                    <a:pt x="9153" y="17815"/>
                    <a:pt x="8987" y="17823"/>
                    <a:pt x="8822" y="17823"/>
                  </a:cubicBezTo>
                  <a:cubicBezTo>
                    <a:pt x="5971" y="17823"/>
                    <a:pt x="3389" y="15002"/>
                    <a:pt x="3717" y="12060"/>
                  </a:cubicBezTo>
                  <a:moveTo>
                    <a:pt x="16115" y="10657"/>
                  </a:moveTo>
                  <a:cubicBezTo>
                    <a:pt x="15925" y="10850"/>
                    <a:pt x="15627" y="11171"/>
                    <a:pt x="15280" y="11542"/>
                  </a:cubicBezTo>
                  <a:cubicBezTo>
                    <a:pt x="14662" y="12203"/>
                    <a:pt x="13712" y="13220"/>
                    <a:pt x="13147" y="13753"/>
                  </a:cubicBezTo>
                  <a:lnTo>
                    <a:pt x="7665" y="8141"/>
                  </a:lnTo>
                  <a:cubicBezTo>
                    <a:pt x="8185" y="7563"/>
                    <a:pt x="9179" y="6590"/>
                    <a:pt x="9825" y="5958"/>
                  </a:cubicBezTo>
                  <a:cubicBezTo>
                    <a:pt x="10188" y="5603"/>
                    <a:pt x="10500" y="5297"/>
                    <a:pt x="10690" y="5103"/>
                  </a:cubicBezTo>
                  <a:cubicBezTo>
                    <a:pt x="13284" y="2447"/>
                    <a:pt x="18271" y="993"/>
                    <a:pt x="20136" y="982"/>
                  </a:cubicBezTo>
                  <a:cubicBezTo>
                    <a:pt x="20132" y="2572"/>
                    <a:pt x="18824" y="7884"/>
                    <a:pt x="16115" y="10657"/>
                  </a:cubicBezTo>
                  <a:moveTo>
                    <a:pt x="12477" y="14563"/>
                  </a:moveTo>
                  <a:cubicBezTo>
                    <a:pt x="12127" y="15872"/>
                    <a:pt x="11665" y="17072"/>
                    <a:pt x="11154" y="18035"/>
                  </a:cubicBezTo>
                  <a:cubicBezTo>
                    <a:pt x="10943" y="17453"/>
                    <a:pt x="10642" y="16798"/>
                    <a:pt x="10214" y="16110"/>
                  </a:cubicBezTo>
                  <a:cubicBezTo>
                    <a:pt x="10035" y="15822"/>
                    <a:pt x="9728" y="15656"/>
                    <a:pt x="9405" y="15656"/>
                  </a:cubicBezTo>
                  <a:cubicBezTo>
                    <a:pt x="9329" y="15656"/>
                    <a:pt x="9252" y="15664"/>
                    <a:pt x="9176" y="15683"/>
                  </a:cubicBezTo>
                  <a:cubicBezTo>
                    <a:pt x="8990" y="15730"/>
                    <a:pt x="8799" y="15754"/>
                    <a:pt x="8610" y="15754"/>
                  </a:cubicBezTo>
                  <a:cubicBezTo>
                    <a:pt x="7905" y="15754"/>
                    <a:pt x="7217" y="15432"/>
                    <a:pt x="6621" y="14822"/>
                  </a:cubicBezTo>
                  <a:cubicBezTo>
                    <a:pt x="5861" y="14043"/>
                    <a:pt x="5561" y="13114"/>
                    <a:pt x="5779" y="12206"/>
                  </a:cubicBezTo>
                  <a:cubicBezTo>
                    <a:pt x="5877" y="11797"/>
                    <a:pt x="5709" y="11370"/>
                    <a:pt x="5363" y="11144"/>
                  </a:cubicBezTo>
                  <a:cubicBezTo>
                    <a:pt x="4690" y="10706"/>
                    <a:pt x="4050" y="10398"/>
                    <a:pt x="3482" y="10182"/>
                  </a:cubicBezTo>
                  <a:cubicBezTo>
                    <a:pt x="4423" y="9658"/>
                    <a:pt x="5594" y="9186"/>
                    <a:pt x="6874" y="8826"/>
                  </a:cubicBezTo>
                  <a:cubicBezTo>
                    <a:pt x="6900" y="8820"/>
                    <a:pt x="6921" y="8802"/>
                    <a:pt x="6946" y="8793"/>
                  </a:cubicBezTo>
                  <a:lnTo>
                    <a:pt x="12510" y="14490"/>
                  </a:lnTo>
                  <a:cubicBezTo>
                    <a:pt x="12501" y="14515"/>
                    <a:pt x="12484" y="14536"/>
                    <a:pt x="12477" y="14563"/>
                  </a:cubicBezTo>
                  <a:moveTo>
                    <a:pt x="20922" y="167"/>
                  </a:moveTo>
                  <a:cubicBezTo>
                    <a:pt x="20813" y="55"/>
                    <a:pt x="20545" y="0"/>
                    <a:pt x="20157" y="0"/>
                  </a:cubicBezTo>
                  <a:cubicBezTo>
                    <a:pt x="18131" y="0"/>
                    <a:pt x="12842" y="1511"/>
                    <a:pt x="10012" y="4408"/>
                  </a:cubicBezTo>
                  <a:cubicBezTo>
                    <a:pt x="9345" y="5092"/>
                    <a:pt x="7134" y="7174"/>
                    <a:pt x="6621" y="7880"/>
                  </a:cubicBezTo>
                  <a:cubicBezTo>
                    <a:pt x="4961" y="8345"/>
                    <a:pt x="2544" y="9277"/>
                    <a:pt x="1196" y="10657"/>
                  </a:cubicBezTo>
                  <a:cubicBezTo>
                    <a:pt x="1196" y="10657"/>
                    <a:pt x="2841" y="10663"/>
                    <a:pt x="4848" y="11972"/>
                  </a:cubicBezTo>
                  <a:cubicBezTo>
                    <a:pt x="4556" y="13190"/>
                    <a:pt x="4926" y="14474"/>
                    <a:pt x="5943" y="15516"/>
                  </a:cubicBezTo>
                  <a:cubicBezTo>
                    <a:pt x="6735" y="16327"/>
                    <a:pt x="7672" y="16736"/>
                    <a:pt x="8610" y="16736"/>
                  </a:cubicBezTo>
                  <a:cubicBezTo>
                    <a:pt x="8876" y="16736"/>
                    <a:pt x="9142" y="16704"/>
                    <a:pt x="9405" y="16637"/>
                  </a:cubicBezTo>
                  <a:cubicBezTo>
                    <a:pt x="10683" y="18692"/>
                    <a:pt x="10690" y="20376"/>
                    <a:pt x="10690" y="20376"/>
                  </a:cubicBezTo>
                  <a:cubicBezTo>
                    <a:pt x="12038" y="18996"/>
                    <a:pt x="12948" y="16521"/>
                    <a:pt x="13402" y="14822"/>
                  </a:cubicBezTo>
                  <a:cubicBezTo>
                    <a:pt x="14091" y="14296"/>
                    <a:pt x="16126" y="12033"/>
                    <a:pt x="16793" y="11351"/>
                  </a:cubicBezTo>
                  <a:cubicBezTo>
                    <a:pt x="20164" y="7900"/>
                    <a:pt x="21600" y="861"/>
                    <a:pt x="20922" y="167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" name="Shape 4073"/>
            <p:cNvSpPr/>
            <p:nvPr/>
          </p:nvSpPr>
          <p:spPr>
            <a:xfrm>
              <a:off x="4054344" y="4131062"/>
              <a:ext cx="340973" cy="3409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2945"/>
                  </a:moveTo>
                  <a:lnTo>
                    <a:pt x="982" y="2945"/>
                  </a:lnTo>
                  <a:lnTo>
                    <a:pt x="982" y="1964"/>
                  </a:lnTo>
                  <a:lnTo>
                    <a:pt x="20618" y="1964"/>
                  </a:lnTo>
                  <a:cubicBezTo>
                    <a:pt x="20618" y="1964"/>
                    <a:pt x="20618" y="2945"/>
                    <a:pt x="20618" y="2945"/>
                  </a:cubicBezTo>
                  <a:close/>
                  <a:moveTo>
                    <a:pt x="19636" y="15709"/>
                  </a:moveTo>
                  <a:lnTo>
                    <a:pt x="1964" y="15709"/>
                  </a:lnTo>
                  <a:lnTo>
                    <a:pt x="1964" y="3927"/>
                  </a:lnTo>
                  <a:lnTo>
                    <a:pt x="19636" y="3927"/>
                  </a:lnTo>
                  <a:cubicBezTo>
                    <a:pt x="19636" y="3927"/>
                    <a:pt x="19636" y="15709"/>
                    <a:pt x="19636" y="15709"/>
                  </a:cubicBezTo>
                  <a:close/>
                  <a:moveTo>
                    <a:pt x="20618" y="982"/>
                  </a:moveTo>
                  <a:lnTo>
                    <a:pt x="11782" y="982"/>
                  </a:lnTo>
                  <a:cubicBezTo>
                    <a:pt x="11782" y="440"/>
                    <a:pt x="11342" y="0"/>
                    <a:pt x="10800" y="0"/>
                  </a:cubicBezTo>
                  <a:cubicBezTo>
                    <a:pt x="10258" y="0"/>
                    <a:pt x="9818" y="440"/>
                    <a:pt x="9818" y="982"/>
                  </a:cubicBezTo>
                  <a:lnTo>
                    <a:pt x="982" y="982"/>
                  </a:lnTo>
                  <a:cubicBezTo>
                    <a:pt x="440" y="982"/>
                    <a:pt x="0" y="1422"/>
                    <a:pt x="0" y="1964"/>
                  </a:cubicBezTo>
                  <a:lnTo>
                    <a:pt x="0" y="2945"/>
                  </a:lnTo>
                  <a:cubicBezTo>
                    <a:pt x="0" y="3488"/>
                    <a:pt x="440" y="3927"/>
                    <a:pt x="982" y="3927"/>
                  </a:cubicBezTo>
                  <a:lnTo>
                    <a:pt x="982" y="15709"/>
                  </a:lnTo>
                  <a:cubicBezTo>
                    <a:pt x="982" y="16252"/>
                    <a:pt x="1422" y="16691"/>
                    <a:pt x="1964" y="16691"/>
                  </a:cubicBezTo>
                  <a:lnTo>
                    <a:pt x="10309" y="16691"/>
                  </a:lnTo>
                  <a:lnTo>
                    <a:pt x="10309" y="17960"/>
                  </a:lnTo>
                  <a:lnTo>
                    <a:pt x="7507" y="20762"/>
                  </a:lnTo>
                  <a:cubicBezTo>
                    <a:pt x="7418" y="20851"/>
                    <a:pt x="7364" y="20974"/>
                    <a:pt x="7364" y="21109"/>
                  </a:cubicBezTo>
                  <a:cubicBezTo>
                    <a:pt x="7364" y="21380"/>
                    <a:pt x="7584" y="21600"/>
                    <a:pt x="7855" y="21600"/>
                  </a:cubicBezTo>
                  <a:cubicBezTo>
                    <a:pt x="7990" y="21600"/>
                    <a:pt x="8112" y="21545"/>
                    <a:pt x="8202" y="21456"/>
                  </a:cubicBezTo>
                  <a:lnTo>
                    <a:pt x="10800" y="18858"/>
                  </a:lnTo>
                  <a:lnTo>
                    <a:pt x="13398" y="21456"/>
                  </a:lnTo>
                  <a:cubicBezTo>
                    <a:pt x="13488" y="21545"/>
                    <a:pt x="13610" y="21600"/>
                    <a:pt x="13745" y="21600"/>
                  </a:cubicBezTo>
                  <a:cubicBezTo>
                    <a:pt x="14016" y="21600"/>
                    <a:pt x="14236" y="21380"/>
                    <a:pt x="14236" y="21109"/>
                  </a:cubicBezTo>
                  <a:cubicBezTo>
                    <a:pt x="14236" y="20974"/>
                    <a:pt x="14182" y="20851"/>
                    <a:pt x="14093" y="20762"/>
                  </a:cubicBezTo>
                  <a:lnTo>
                    <a:pt x="11291" y="17960"/>
                  </a:lnTo>
                  <a:lnTo>
                    <a:pt x="11291" y="16691"/>
                  </a:lnTo>
                  <a:lnTo>
                    <a:pt x="19636" y="16691"/>
                  </a:lnTo>
                  <a:cubicBezTo>
                    <a:pt x="20178" y="16691"/>
                    <a:pt x="20618" y="16252"/>
                    <a:pt x="20618" y="15709"/>
                  </a:cubicBezTo>
                  <a:lnTo>
                    <a:pt x="20618" y="3927"/>
                  </a:lnTo>
                  <a:cubicBezTo>
                    <a:pt x="21160" y="3927"/>
                    <a:pt x="21600" y="3488"/>
                    <a:pt x="21600" y="2945"/>
                  </a:cubicBezTo>
                  <a:lnTo>
                    <a:pt x="21600" y="1964"/>
                  </a:lnTo>
                  <a:cubicBezTo>
                    <a:pt x="21600" y="1422"/>
                    <a:pt x="21160" y="982"/>
                    <a:pt x="20618" y="982"/>
                  </a:cubicBezTo>
                  <a:moveTo>
                    <a:pt x="12273" y="12764"/>
                  </a:moveTo>
                  <a:lnTo>
                    <a:pt x="17182" y="12764"/>
                  </a:lnTo>
                  <a:cubicBezTo>
                    <a:pt x="17453" y="12764"/>
                    <a:pt x="17673" y="12544"/>
                    <a:pt x="17673" y="12273"/>
                  </a:cubicBezTo>
                  <a:cubicBezTo>
                    <a:pt x="17673" y="12002"/>
                    <a:pt x="17453" y="11782"/>
                    <a:pt x="17182" y="11782"/>
                  </a:cubicBezTo>
                  <a:lnTo>
                    <a:pt x="12273" y="11782"/>
                  </a:lnTo>
                  <a:cubicBezTo>
                    <a:pt x="12002" y="11782"/>
                    <a:pt x="11782" y="12002"/>
                    <a:pt x="11782" y="12273"/>
                  </a:cubicBezTo>
                  <a:cubicBezTo>
                    <a:pt x="11782" y="12544"/>
                    <a:pt x="12002" y="12764"/>
                    <a:pt x="12273" y="12764"/>
                  </a:cubicBezTo>
                  <a:moveTo>
                    <a:pt x="4909" y="6873"/>
                  </a:moveTo>
                  <a:lnTo>
                    <a:pt x="8836" y="6873"/>
                  </a:lnTo>
                  <a:lnTo>
                    <a:pt x="8836" y="11782"/>
                  </a:lnTo>
                  <a:lnTo>
                    <a:pt x="4909" y="11782"/>
                  </a:lnTo>
                  <a:cubicBezTo>
                    <a:pt x="4909" y="11782"/>
                    <a:pt x="4909" y="6873"/>
                    <a:pt x="4909" y="6873"/>
                  </a:cubicBezTo>
                  <a:close/>
                  <a:moveTo>
                    <a:pt x="4909" y="12764"/>
                  </a:moveTo>
                  <a:lnTo>
                    <a:pt x="8836" y="12764"/>
                  </a:lnTo>
                  <a:cubicBezTo>
                    <a:pt x="9378" y="12764"/>
                    <a:pt x="9818" y="12325"/>
                    <a:pt x="9818" y="11782"/>
                  </a:cubicBezTo>
                  <a:lnTo>
                    <a:pt x="9818" y="6873"/>
                  </a:lnTo>
                  <a:cubicBezTo>
                    <a:pt x="9818" y="6331"/>
                    <a:pt x="9378" y="5891"/>
                    <a:pt x="8836" y="5891"/>
                  </a:cubicBezTo>
                  <a:lnTo>
                    <a:pt x="4909" y="5891"/>
                  </a:lnTo>
                  <a:cubicBezTo>
                    <a:pt x="4367" y="5891"/>
                    <a:pt x="3927" y="6331"/>
                    <a:pt x="3927" y="6873"/>
                  </a:cubicBezTo>
                  <a:lnTo>
                    <a:pt x="3927" y="11782"/>
                  </a:lnTo>
                  <a:cubicBezTo>
                    <a:pt x="3927" y="12325"/>
                    <a:pt x="4367" y="12764"/>
                    <a:pt x="4909" y="12764"/>
                  </a:cubicBezTo>
                  <a:moveTo>
                    <a:pt x="12273" y="10800"/>
                  </a:moveTo>
                  <a:lnTo>
                    <a:pt x="14236" y="10800"/>
                  </a:lnTo>
                  <a:cubicBezTo>
                    <a:pt x="14507" y="10800"/>
                    <a:pt x="14727" y="10580"/>
                    <a:pt x="14727" y="10309"/>
                  </a:cubicBezTo>
                  <a:cubicBezTo>
                    <a:pt x="14727" y="10039"/>
                    <a:pt x="14507" y="9818"/>
                    <a:pt x="14236" y="9818"/>
                  </a:cubicBezTo>
                  <a:lnTo>
                    <a:pt x="12273" y="9818"/>
                  </a:lnTo>
                  <a:cubicBezTo>
                    <a:pt x="12002" y="9818"/>
                    <a:pt x="11782" y="10039"/>
                    <a:pt x="11782" y="10309"/>
                  </a:cubicBezTo>
                  <a:cubicBezTo>
                    <a:pt x="11782" y="10580"/>
                    <a:pt x="12002" y="10800"/>
                    <a:pt x="12273" y="10800"/>
                  </a:cubicBezTo>
                  <a:moveTo>
                    <a:pt x="12273" y="6873"/>
                  </a:moveTo>
                  <a:lnTo>
                    <a:pt x="15218" y="6873"/>
                  </a:lnTo>
                  <a:cubicBezTo>
                    <a:pt x="15489" y="6873"/>
                    <a:pt x="15709" y="6653"/>
                    <a:pt x="15709" y="6382"/>
                  </a:cubicBezTo>
                  <a:cubicBezTo>
                    <a:pt x="15709" y="6111"/>
                    <a:pt x="15489" y="5891"/>
                    <a:pt x="15218" y="5891"/>
                  </a:cubicBezTo>
                  <a:lnTo>
                    <a:pt x="12273" y="5891"/>
                  </a:lnTo>
                  <a:cubicBezTo>
                    <a:pt x="12002" y="5891"/>
                    <a:pt x="11782" y="6111"/>
                    <a:pt x="11782" y="6382"/>
                  </a:cubicBezTo>
                  <a:cubicBezTo>
                    <a:pt x="11782" y="6653"/>
                    <a:pt x="12002" y="6873"/>
                    <a:pt x="12273" y="6873"/>
                  </a:cubicBezTo>
                  <a:moveTo>
                    <a:pt x="12273" y="8836"/>
                  </a:moveTo>
                  <a:lnTo>
                    <a:pt x="17182" y="8836"/>
                  </a:lnTo>
                  <a:cubicBezTo>
                    <a:pt x="17453" y="8836"/>
                    <a:pt x="17673" y="8617"/>
                    <a:pt x="17673" y="8345"/>
                  </a:cubicBezTo>
                  <a:cubicBezTo>
                    <a:pt x="17673" y="8075"/>
                    <a:pt x="17453" y="7855"/>
                    <a:pt x="17182" y="7855"/>
                  </a:cubicBezTo>
                  <a:lnTo>
                    <a:pt x="12273" y="7855"/>
                  </a:lnTo>
                  <a:cubicBezTo>
                    <a:pt x="12002" y="7855"/>
                    <a:pt x="11782" y="8075"/>
                    <a:pt x="11782" y="8345"/>
                  </a:cubicBezTo>
                  <a:cubicBezTo>
                    <a:pt x="11782" y="8617"/>
                    <a:pt x="12002" y="8836"/>
                    <a:pt x="12273" y="8836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" name="Shape 4035"/>
            <p:cNvSpPr/>
            <p:nvPr/>
          </p:nvSpPr>
          <p:spPr>
            <a:xfrm>
              <a:off x="7800038" y="4177552"/>
              <a:ext cx="340973" cy="2479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09" y="9450"/>
                  </a:moveTo>
                  <a:lnTo>
                    <a:pt x="9140" y="9450"/>
                  </a:lnTo>
                  <a:lnTo>
                    <a:pt x="8293" y="7123"/>
                  </a:lnTo>
                  <a:lnTo>
                    <a:pt x="8289" y="7127"/>
                  </a:lnTo>
                  <a:cubicBezTo>
                    <a:pt x="8208" y="6906"/>
                    <a:pt x="8046" y="6750"/>
                    <a:pt x="7855" y="6750"/>
                  </a:cubicBezTo>
                  <a:cubicBezTo>
                    <a:pt x="7663" y="6750"/>
                    <a:pt x="7501" y="6906"/>
                    <a:pt x="7420" y="7127"/>
                  </a:cubicBezTo>
                  <a:lnTo>
                    <a:pt x="7415" y="7123"/>
                  </a:lnTo>
                  <a:lnTo>
                    <a:pt x="6569" y="9450"/>
                  </a:lnTo>
                  <a:lnTo>
                    <a:pt x="5400" y="9450"/>
                  </a:lnTo>
                  <a:cubicBezTo>
                    <a:pt x="5129" y="9450"/>
                    <a:pt x="4909" y="9752"/>
                    <a:pt x="4909" y="10125"/>
                  </a:cubicBezTo>
                  <a:cubicBezTo>
                    <a:pt x="4909" y="10571"/>
                    <a:pt x="5128" y="10687"/>
                    <a:pt x="5128" y="10687"/>
                  </a:cubicBezTo>
                  <a:lnTo>
                    <a:pt x="6405" y="11857"/>
                  </a:lnTo>
                  <a:lnTo>
                    <a:pt x="5914" y="14014"/>
                  </a:lnTo>
                  <a:cubicBezTo>
                    <a:pt x="5905" y="14067"/>
                    <a:pt x="5891" y="14118"/>
                    <a:pt x="5891" y="14175"/>
                  </a:cubicBezTo>
                  <a:cubicBezTo>
                    <a:pt x="5891" y="14548"/>
                    <a:pt x="6110" y="14850"/>
                    <a:pt x="6382" y="14850"/>
                  </a:cubicBezTo>
                  <a:cubicBezTo>
                    <a:pt x="6483" y="14850"/>
                    <a:pt x="6574" y="14801"/>
                    <a:pt x="6650" y="14727"/>
                  </a:cubicBezTo>
                  <a:lnTo>
                    <a:pt x="7855" y="13637"/>
                  </a:lnTo>
                  <a:lnTo>
                    <a:pt x="9055" y="14737"/>
                  </a:lnTo>
                  <a:cubicBezTo>
                    <a:pt x="9055" y="14737"/>
                    <a:pt x="9127" y="14850"/>
                    <a:pt x="9327" y="14850"/>
                  </a:cubicBezTo>
                  <a:cubicBezTo>
                    <a:pt x="9599" y="14850"/>
                    <a:pt x="9818" y="14548"/>
                    <a:pt x="9818" y="14175"/>
                  </a:cubicBezTo>
                  <a:cubicBezTo>
                    <a:pt x="9818" y="14117"/>
                    <a:pt x="9798" y="14070"/>
                    <a:pt x="9787" y="14017"/>
                  </a:cubicBezTo>
                  <a:lnTo>
                    <a:pt x="9304" y="11857"/>
                  </a:lnTo>
                  <a:lnTo>
                    <a:pt x="10581" y="10687"/>
                  </a:lnTo>
                  <a:cubicBezTo>
                    <a:pt x="10581" y="10687"/>
                    <a:pt x="10800" y="10571"/>
                    <a:pt x="10800" y="10125"/>
                  </a:cubicBezTo>
                  <a:cubicBezTo>
                    <a:pt x="10800" y="9752"/>
                    <a:pt x="10580" y="9450"/>
                    <a:pt x="10309" y="9450"/>
                  </a:cubicBezTo>
                  <a:moveTo>
                    <a:pt x="13255" y="11475"/>
                  </a:moveTo>
                  <a:lnTo>
                    <a:pt x="15218" y="11475"/>
                  </a:lnTo>
                  <a:cubicBezTo>
                    <a:pt x="15490" y="11475"/>
                    <a:pt x="15709" y="11173"/>
                    <a:pt x="15709" y="10800"/>
                  </a:cubicBezTo>
                  <a:cubicBezTo>
                    <a:pt x="15709" y="10427"/>
                    <a:pt x="15490" y="10125"/>
                    <a:pt x="15218" y="10125"/>
                  </a:cubicBezTo>
                  <a:lnTo>
                    <a:pt x="13255" y="10125"/>
                  </a:lnTo>
                  <a:cubicBezTo>
                    <a:pt x="12983" y="10125"/>
                    <a:pt x="12764" y="10427"/>
                    <a:pt x="12764" y="10800"/>
                  </a:cubicBezTo>
                  <a:cubicBezTo>
                    <a:pt x="12764" y="11173"/>
                    <a:pt x="12983" y="11475"/>
                    <a:pt x="13255" y="11475"/>
                  </a:cubicBezTo>
                  <a:moveTo>
                    <a:pt x="16200" y="12150"/>
                  </a:moveTo>
                  <a:lnTo>
                    <a:pt x="13255" y="12150"/>
                  </a:lnTo>
                  <a:cubicBezTo>
                    <a:pt x="12983" y="12150"/>
                    <a:pt x="12764" y="12452"/>
                    <a:pt x="12764" y="12825"/>
                  </a:cubicBezTo>
                  <a:cubicBezTo>
                    <a:pt x="12764" y="13198"/>
                    <a:pt x="12983" y="13500"/>
                    <a:pt x="13255" y="13500"/>
                  </a:cubicBezTo>
                  <a:lnTo>
                    <a:pt x="16200" y="13500"/>
                  </a:lnTo>
                  <a:cubicBezTo>
                    <a:pt x="16471" y="13500"/>
                    <a:pt x="16691" y="13198"/>
                    <a:pt x="16691" y="12825"/>
                  </a:cubicBezTo>
                  <a:cubicBezTo>
                    <a:pt x="16691" y="12452"/>
                    <a:pt x="16471" y="12150"/>
                    <a:pt x="16200" y="12150"/>
                  </a:cubicBezTo>
                  <a:moveTo>
                    <a:pt x="20618" y="14768"/>
                  </a:moveTo>
                  <a:lnTo>
                    <a:pt x="20618" y="17550"/>
                  </a:lnTo>
                  <a:lnTo>
                    <a:pt x="982" y="17550"/>
                  </a:lnTo>
                  <a:lnTo>
                    <a:pt x="982" y="14768"/>
                  </a:lnTo>
                  <a:cubicBezTo>
                    <a:pt x="2102" y="14394"/>
                    <a:pt x="2945" y="12759"/>
                    <a:pt x="2945" y="10800"/>
                  </a:cubicBezTo>
                  <a:cubicBezTo>
                    <a:pt x="2945" y="8841"/>
                    <a:pt x="2102" y="7207"/>
                    <a:pt x="982" y="6832"/>
                  </a:cubicBezTo>
                  <a:lnTo>
                    <a:pt x="982" y="4050"/>
                  </a:lnTo>
                  <a:lnTo>
                    <a:pt x="20618" y="4050"/>
                  </a:lnTo>
                  <a:lnTo>
                    <a:pt x="20618" y="6832"/>
                  </a:lnTo>
                  <a:cubicBezTo>
                    <a:pt x="19498" y="7207"/>
                    <a:pt x="18655" y="8841"/>
                    <a:pt x="18655" y="10800"/>
                  </a:cubicBezTo>
                  <a:cubicBezTo>
                    <a:pt x="18655" y="12759"/>
                    <a:pt x="19498" y="14394"/>
                    <a:pt x="20618" y="14768"/>
                  </a:cubicBezTo>
                  <a:moveTo>
                    <a:pt x="20618" y="20250"/>
                  </a:moveTo>
                  <a:lnTo>
                    <a:pt x="18655" y="20250"/>
                  </a:lnTo>
                  <a:lnTo>
                    <a:pt x="18655" y="18900"/>
                  </a:lnTo>
                  <a:lnTo>
                    <a:pt x="20618" y="18900"/>
                  </a:lnTo>
                  <a:cubicBezTo>
                    <a:pt x="20618" y="18900"/>
                    <a:pt x="20618" y="20250"/>
                    <a:pt x="20618" y="20250"/>
                  </a:cubicBezTo>
                  <a:close/>
                  <a:moveTo>
                    <a:pt x="17673" y="20250"/>
                  </a:moveTo>
                  <a:lnTo>
                    <a:pt x="982" y="20250"/>
                  </a:lnTo>
                  <a:lnTo>
                    <a:pt x="982" y="18900"/>
                  </a:lnTo>
                  <a:lnTo>
                    <a:pt x="17673" y="18900"/>
                  </a:lnTo>
                  <a:cubicBezTo>
                    <a:pt x="17673" y="18900"/>
                    <a:pt x="17673" y="20250"/>
                    <a:pt x="17673" y="20250"/>
                  </a:cubicBezTo>
                  <a:close/>
                  <a:moveTo>
                    <a:pt x="982" y="1350"/>
                  </a:moveTo>
                  <a:lnTo>
                    <a:pt x="17673" y="1350"/>
                  </a:lnTo>
                  <a:lnTo>
                    <a:pt x="17673" y="2700"/>
                  </a:lnTo>
                  <a:lnTo>
                    <a:pt x="982" y="2700"/>
                  </a:lnTo>
                  <a:cubicBezTo>
                    <a:pt x="982" y="2700"/>
                    <a:pt x="982" y="1350"/>
                    <a:pt x="982" y="1350"/>
                  </a:cubicBezTo>
                  <a:close/>
                  <a:moveTo>
                    <a:pt x="18655" y="1350"/>
                  </a:moveTo>
                  <a:lnTo>
                    <a:pt x="20618" y="1350"/>
                  </a:lnTo>
                  <a:lnTo>
                    <a:pt x="20618" y="2700"/>
                  </a:lnTo>
                  <a:lnTo>
                    <a:pt x="18655" y="2700"/>
                  </a:lnTo>
                  <a:cubicBezTo>
                    <a:pt x="18655" y="2700"/>
                    <a:pt x="18655" y="1350"/>
                    <a:pt x="18655" y="1350"/>
                  </a:cubicBezTo>
                  <a:close/>
                  <a:moveTo>
                    <a:pt x="21109" y="8100"/>
                  </a:moveTo>
                  <a:cubicBezTo>
                    <a:pt x="21380" y="8100"/>
                    <a:pt x="21600" y="7798"/>
                    <a:pt x="21600" y="7425"/>
                  </a:cubicBezTo>
                  <a:lnTo>
                    <a:pt x="21600" y="1350"/>
                  </a:lnTo>
                  <a:cubicBezTo>
                    <a:pt x="21600" y="605"/>
                    <a:pt x="21160" y="0"/>
                    <a:pt x="20618" y="0"/>
                  </a:cubicBezTo>
                  <a:lnTo>
                    <a:pt x="982" y="0"/>
                  </a:lnTo>
                  <a:cubicBezTo>
                    <a:pt x="439" y="0"/>
                    <a:pt x="0" y="605"/>
                    <a:pt x="0" y="1350"/>
                  </a:cubicBezTo>
                  <a:lnTo>
                    <a:pt x="0" y="7425"/>
                  </a:lnTo>
                  <a:cubicBezTo>
                    <a:pt x="0" y="7798"/>
                    <a:pt x="220" y="8100"/>
                    <a:pt x="491" y="8100"/>
                  </a:cubicBezTo>
                  <a:cubicBezTo>
                    <a:pt x="1304" y="8100"/>
                    <a:pt x="1964" y="9309"/>
                    <a:pt x="1964" y="10800"/>
                  </a:cubicBezTo>
                  <a:cubicBezTo>
                    <a:pt x="1964" y="12291"/>
                    <a:pt x="1304" y="13500"/>
                    <a:pt x="491" y="13500"/>
                  </a:cubicBezTo>
                  <a:cubicBezTo>
                    <a:pt x="220" y="13500"/>
                    <a:pt x="0" y="13802"/>
                    <a:pt x="0" y="14175"/>
                  </a:cubicBezTo>
                  <a:lnTo>
                    <a:pt x="0" y="20250"/>
                  </a:lnTo>
                  <a:cubicBezTo>
                    <a:pt x="0" y="20995"/>
                    <a:pt x="439" y="21600"/>
                    <a:pt x="982" y="21600"/>
                  </a:cubicBezTo>
                  <a:lnTo>
                    <a:pt x="20618" y="21600"/>
                  </a:lnTo>
                  <a:cubicBezTo>
                    <a:pt x="21160" y="21600"/>
                    <a:pt x="21600" y="20995"/>
                    <a:pt x="21600" y="20250"/>
                  </a:cubicBezTo>
                  <a:lnTo>
                    <a:pt x="21600" y="14175"/>
                  </a:lnTo>
                  <a:cubicBezTo>
                    <a:pt x="21600" y="13802"/>
                    <a:pt x="21380" y="13500"/>
                    <a:pt x="21109" y="13500"/>
                  </a:cubicBezTo>
                  <a:cubicBezTo>
                    <a:pt x="20296" y="13500"/>
                    <a:pt x="19636" y="12291"/>
                    <a:pt x="19636" y="10800"/>
                  </a:cubicBezTo>
                  <a:cubicBezTo>
                    <a:pt x="19636" y="9309"/>
                    <a:pt x="20296" y="8100"/>
                    <a:pt x="21109" y="8100"/>
                  </a:cubicBezTo>
                  <a:moveTo>
                    <a:pt x="16200" y="8100"/>
                  </a:moveTo>
                  <a:lnTo>
                    <a:pt x="13255" y="8100"/>
                  </a:lnTo>
                  <a:cubicBezTo>
                    <a:pt x="12983" y="8100"/>
                    <a:pt x="12764" y="8402"/>
                    <a:pt x="12764" y="8775"/>
                  </a:cubicBezTo>
                  <a:cubicBezTo>
                    <a:pt x="12764" y="9148"/>
                    <a:pt x="12983" y="9450"/>
                    <a:pt x="13255" y="9450"/>
                  </a:cubicBezTo>
                  <a:lnTo>
                    <a:pt x="16200" y="9450"/>
                  </a:lnTo>
                  <a:cubicBezTo>
                    <a:pt x="16471" y="9450"/>
                    <a:pt x="16691" y="9148"/>
                    <a:pt x="16691" y="8775"/>
                  </a:cubicBezTo>
                  <a:cubicBezTo>
                    <a:pt x="16691" y="8402"/>
                    <a:pt x="16471" y="8100"/>
                    <a:pt x="16200" y="810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文本框 4"/>
          <p:cNvSpPr txBox="1">
            <a:spLocks noChangeArrowheads="1"/>
          </p:cNvSpPr>
          <p:nvPr/>
        </p:nvSpPr>
        <p:spPr bwMode="auto">
          <a:xfrm>
            <a:off x="295274" y="561975"/>
            <a:ext cx="37590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三、思维导图的类型</a:t>
            </a:r>
          </a:p>
        </p:txBody>
      </p:sp>
      <p:sp>
        <p:nvSpPr>
          <p:cNvPr id="29" name="任意多边形 28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现代教育技术应用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9099" y="591066"/>
            <a:ext cx="4913802" cy="56758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64041" y="2201755"/>
            <a:ext cx="7705827" cy="274711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0624" y="1688436"/>
            <a:ext cx="10284843" cy="377375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44857" y="2782768"/>
            <a:ext cx="8102286" cy="1292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735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70" grpId="0"/>
      <p:bldP spid="72" grpId="0"/>
      <p:bldP spid="74" grpId="0"/>
      <p:bldP spid="76" grpId="0"/>
      <p:bldP spid="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矩形 84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6" name="文本框 4"/>
          <p:cNvSpPr txBox="1">
            <a:spLocks noChangeArrowheads="1"/>
          </p:cNvSpPr>
          <p:nvPr/>
        </p:nvSpPr>
        <p:spPr bwMode="auto">
          <a:xfrm>
            <a:off x="295274" y="561975"/>
            <a:ext cx="308002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四、思维导图的适用情景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66" name="Group 50"/>
          <p:cNvGrpSpPr/>
          <p:nvPr/>
        </p:nvGrpSpPr>
        <p:grpSpPr>
          <a:xfrm>
            <a:off x="4997899" y="2828648"/>
            <a:ext cx="1096274" cy="2186390"/>
            <a:chOff x="5362575" y="2679701"/>
            <a:chExt cx="847725" cy="1690688"/>
          </a:xfrm>
          <a:solidFill>
            <a:srgbClr val="6CAE43"/>
          </a:solidFill>
        </p:grpSpPr>
        <p:sp>
          <p:nvSpPr>
            <p:cNvPr id="167" name="Freeform 51"/>
            <p:cNvSpPr>
              <a:spLocks/>
            </p:cNvSpPr>
            <p:nvPr/>
          </p:nvSpPr>
          <p:spPr bwMode="auto">
            <a:xfrm>
              <a:off x="5627688" y="2679701"/>
              <a:ext cx="522288" cy="987425"/>
            </a:xfrm>
            <a:custGeom>
              <a:avLst/>
              <a:gdLst>
                <a:gd name="T0" fmla="*/ 51 w 87"/>
                <a:gd name="T1" fmla="*/ 52 h 164"/>
                <a:gd name="T2" fmla="*/ 34 w 87"/>
                <a:gd name="T3" fmla="*/ 43 h 164"/>
                <a:gd name="T4" fmla="*/ 39 w 87"/>
                <a:gd name="T5" fmla="*/ 39 h 164"/>
                <a:gd name="T6" fmla="*/ 65 w 87"/>
                <a:gd name="T7" fmla="*/ 36 h 164"/>
                <a:gd name="T8" fmla="*/ 72 w 87"/>
                <a:gd name="T9" fmla="*/ 37 h 164"/>
                <a:gd name="T10" fmla="*/ 58 w 87"/>
                <a:gd name="T11" fmla="*/ 51 h 164"/>
                <a:gd name="T12" fmla="*/ 32 w 87"/>
                <a:gd name="T13" fmla="*/ 74 h 164"/>
                <a:gd name="T14" fmla="*/ 25 w 87"/>
                <a:gd name="T15" fmla="*/ 101 h 164"/>
                <a:gd name="T16" fmla="*/ 23 w 87"/>
                <a:gd name="T17" fmla="*/ 115 h 164"/>
                <a:gd name="T18" fmla="*/ 44 w 87"/>
                <a:gd name="T19" fmla="*/ 119 h 164"/>
                <a:gd name="T20" fmla="*/ 54 w 87"/>
                <a:gd name="T21" fmla="*/ 96 h 164"/>
                <a:gd name="T22" fmla="*/ 58 w 87"/>
                <a:gd name="T23" fmla="*/ 102 h 164"/>
                <a:gd name="T24" fmla="*/ 50 w 87"/>
                <a:gd name="T25" fmla="*/ 118 h 164"/>
                <a:gd name="T26" fmla="*/ 60 w 87"/>
                <a:gd name="T27" fmla="*/ 131 h 164"/>
                <a:gd name="T28" fmla="*/ 57 w 87"/>
                <a:gd name="T29" fmla="*/ 138 h 164"/>
                <a:gd name="T30" fmla="*/ 45 w 87"/>
                <a:gd name="T31" fmla="*/ 126 h 164"/>
                <a:gd name="T32" fmla="*/ 18 w 87"/>
                <a:gd name="T33" fmla="*/ 121 h 164"/>
                <a:gd name="T34" fmla="*/ 1 w 87"/>
                <a:gd name="T35" fmla="*/ 128 h 164"/>
                <a:gd name="T36" fmla="*/ 4 w 87"/>
                <a:gd name="T37" fmla="*/ 139 h 164"/>
                <a:gd name="T38" fmla="*/ 36 w 87"/>
                <a:gd name="T39" fmla="*/ 159 h 164"/>
                <a:gd name="T40" fmla="*/ 52 w 87"/>
                <a:gd name="T41" fmla="*/ 163 h 164"/>
                <a:gd name="T42" fmla="*/ 73 w 87"/>
                <a:gd name="T43" fmla="*/ 164 h 164"/>
                <a:gd name="T44" fmla="*/ 66 w 87"/>
                <a:gd name="T45" fmla="*/ 116 h 164"/>
                <a:gd name="T46" fmla="*/ 71 w 87"/>
                <a:gd name="T47" fmla="*/ 64 h 164"/>
                <a:gd name="T48" fmla="*/ 70 w 87"/>
                <a:gd name="T49" fmla="*/ 12 h 164"/>
                <a:gd name="T50" fmla="*/ 30 w 87"/>
                <a:gd name="T51" fmla="*/ 27 h 164"/>
                <a:gd name="T52" fmla="*/ 9 w 87"/>
                <a:gd name="T53" fmla="*/ 52 h 164"/>
                <a:gd name="T54" fmla="*/ 51 w 87"/>
                <a:gd name="T55" fmla="*/ 5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7" h="164">
                  <a:moveTo>
                    <a:pt x="51" y="52"/>
                  </a:moveTo>
                  <a:cubicBezTo>
                    <a:pt x="44" y="52"/>
                    <a:pt x="38" y="48"/>
                    <a:pt x="34" y="43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47" y="48"/>
                    <a:pt x="62" y="48"/>
                    <a:pt x="65" y="36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0" y="44"/>
                    <a:pt x="65" y="50"/>
                    <a:pt x="58" y="51"/>
                  </a:cubicBezTo>
                  <a:cubicBezTo>
                    <a:pt x="57" y="66"/>
                    <a:pt x="46" y="74"/>
                    <a:pt x="32" y="74"/>
                  </a:cubicBezTo>
                  <a:cubicBezTo>
                    <a:pt x="37" y="83"/>
                    <a:pt x="35" y="96"/>
                    <a:pt x="25" y="101"/>
                  </a:cubicBezTo>
                  <a:cubicBezTo>
                    <a:pt x="26" y="106"/>
                    <a:pt x="25" y="111"/>
                    <a:pt x="23" y="115"/>
                  </a:cubicBezTo>
                  <a:cubicBezTo>
                    <a:pt x="27" y="123"/>
                    <a:pt x="36" y="124"/>
                    <a:pt x="44" y="119"/>
                  </a:cubicBezTo>
                  <a:cubicBezTo>
                    <a:pt x="43" y="109"/>
                    <a:pt x="47" y="101"/>
                    <a:pt x="54" y="96"/>
                  </a:cubicBezTo>
                  <a:cubicBezTo>
                    <a:pt x="58" y="102"/>
                    <a:pt x="58" y="102"/>
                    <a:pt x="58" y="102"/>
                  </a:cubicBezTo>
                  <a:cubicBezTo>
                    <a:pt x="53" y="105"/>
                    <a:pt x="50" y="111"/>
                    <a:pt x="50" y="118"/>
                  </a:cubicBezTo>
                  <a:cubicBezTo>
                    <a:pt x="51" y="123"/>
                    <a:pt x="54" y="129"/>
                    <a:pt x="60" y="131"/>
                  </a:cubicBezTo>
                  <a:cubicBezTo>
                    <a:pt x="57" y="138"/>
                    <a:pt x="57" y="138"/>
                    <a:pt x="57" y="138"/>
                  </a:cubicBezTo>
                  <a:cubicBezTo>
                    <a:pt x="51" y="135"/>
                    <a:pt x="48" y="131"/>
                    <a:pt x="45" y="126"/>
                  </a:cubicBezTo>
                  <a:cubicBezTo>
                    <a:pt x="36" y="131"/>
                    <a:pt x="25" y="129"/>
                    <a:pt x="18" y="121"/>
                  </a:cubicBezTo>
                  <a:cubicBezTo>
                    <a:pt x="14" y="125"/>
                    <a:pt x="7" y="127"/>
                    <a:pt x="1" y="128"/>
                  </a:cubicBezTo>
                  <a:cubicBezTo>
                    <a:pt x="3" y="131"/>
                    <a:pt x="4" y="135"/>
                    <a:pt x="4" y="139"/>
                  </a:cubicBezTo>
                  <a:cubicBezTo>
                    <a:pt x="19" y="136"/>
                    <a:pt x="32" y="143"/>
                    <a:pt x="36" y="159"/>
                  </a:cubicBezTo>
                  <a:cubicBezTo>
                    <a:pt x="42" y="158"/>
                    <a:pt x="48" y="160"/>
                    <a:pt x="52" y="163"/>
                  </a:cubicBezTo>
                  <a:cubicBezTo>
                    <a:pt x="58" y="160"/>
                    <a:pt x="67" y="161"/>
                    <a:pt x="73" y="164"/>
                  </a:cubicBezTo>
                  <a:cubicBezTo>
                    <a:pt x="83" y="148"/>
                    <a:pt x="80" y="128"/>
                    <a:pt x="66" y="116"/>
                  </a:cubicBezTo>
                  <a:cubicBezTo>
                    <a:pt x="83" y="103"/>
                    <a:pt x="86" y="81"/>
                    <a:pt x="71" y="64"/>
                  </a:cubicBezTo>
                  <a:cubicBezTo>
                    <a:pt x="82" y="51"/>
                    <a:pt x="87" y="25"/>
                    <a:pt x="70" y="12"/>
                  </a:cubicBezTo>
                  <a:cubicBezTo>
                    <a:pt x="54" y="0"/>
                    <a:pt x="39" y="14"/>
                    <a:pt x="30" y="27"/>
                  </a:cubicBezTo>
                  <a:cubicBezTo>
                    <a:pt x="14" y="20"/>
                    <a:pt x="0" y="37"/>
                    <a:pt x="9" y="52"/>
                  </a:cubicBezTo>
                  <a:cubicBezTo>
                    <a:pt x="20" y="70"/>
                    <a:pt x="48" y="73"/>
                    <a:pt x="51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68" name="Freeform 52"/>
            <p:cNvSpPr>
              <a:spLocks/>
            </p:cNvSpPr>
            <p:nvPr/>
          </p:nvSpPr>
          <p:spPr bwMode="auto">
            <a:xfrm>
              <a:off x="5362575" y="2974976"/>
              <a:ext cx="463550" cy="450850"/>
            </a:xfrm>
            <a:custGeom>
              <a:avLst/>
              <a:gdLst>
                <a:gd name="T0" fmla="*/ 36 w 77"/>
                <a:gd name="T1" fmla="*/ 71 h 75"/>
                <a:gd name="T2" fmla="*/ 59 w 77"/>
                <a:gd name="T3" fmla="*/ 48 h 75"/>
                <a:gd name="T4" fmla="*/ 67 w 77"/>
                <a:gd name="T5" fmla="*/ 23 h 75"/>
                <a:gd name="T6" fmla="*/ 44 w 77"/>
                <a:gd name="T7" fmla="*/ 0 h 75"/>
                <a:gd name="T8" fmla="*/ 33 w 77"/>
                <a:gd name="T9" fmla="*/ 35 h 75"/>
                <a:gd name="T10" fmla="*/ 12 w 77"/>
                <a:gd name="T11" fmla="*/ 72 h 75"/>
                <a:gd name="T12" fmla="*/ 36 w 77"/>
                <a:gd name="T13" fmla="*/ 7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75">
                  <a:moveTo>
                    <a:pt x="36" y="71"/>
                  </a:moveTo>
                  <a:cubicBezTo>
                    <a:pt x="50" y="75"/>
                    <a:pt x="72" y="63"/>
                    <a:pt x="59" y="48"/>
                  </a:cubicBezTo>
                  <a:cubicBezTo>
                    <a:pt x="72" y="49"/>
                    <a:pt x="77" y="32"/>
                    <a:pt x="67" y="23"/>
                  </a:cubicBezTo>
                  <a:cubicBezTo>
                    <a:pt x="56" y="19"/>
                    <a:pt x="48" y="11"/>
                    <a:pt x="44" y="0"/>
                  </a:cubicBezTo>
                  <a:cubicBezTo>
                    <a:pt x="24" y="0"/>
                    <a:pt x="23" y="24"/>
                    <a:pt x="33" y="35"/>
                  </a:cubicBezTo>
                  <a:cubicBezTo>
                    <a:pt x="13" y="34"/>
                    <a:pt x="0" y="57"/>
                    <a:pt x="12" y="72"/>
                  </a:cubicBezTo>
                  <a:cubicBezTo>
                    <a:pt x="20" y="68"/>
                    <a:pt x="27" y="68"/>
                    <a:pt x="36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69" name="Freeform 53"/>
            <p:cNvSpPr>
              <a:spLocks/>
            </p:cNvSpPr>
            <p:nvPr/>
          </p:nvSpPr>
          <p:spPr bwMode="auto">
            <a:xfrm>
              <a:off x="5362575" y="3425826"/>
              <a:ext cx="847725" cy="944563"/>
            </a:xfrm>
            <a:custGeom>
              <a:avLst/>
              <a:gdLst>
                <a:gd name="T0" fmla="*/ 118 w 141"/>
                <a:gd name="T1" fmla="*/ 49 h 157"/>
                <a:gd name="T2" fmla="*/ 95 w 141"/>
                <a:gd name="T3" fmla="*/ 48 h 157"/>
                <a:gd name="T4" fmla="*/ 74 w 141"/>
                <a:gd name="T5" fmla="*/ 58 h 157"/>
                <a:gd name="T6" fmla="*/ 76 w 141"/>
                <a:gd name="T7" fmla="*/ 90 h 157"/>
                <a:gd name="T8" fmla="*/ 95 w 141"/>
                <a:gd name="T9" fmla="*/ 73 h 157"/>
                <a:gd name="T10" fmla="*/ 96 w 141"/>
                <a:gd name="T11" fmla="*/ 80 h 157"/>
                <a:gd name="T12" fmla="*/ 94 w 141"/>
                <a:gd name="T13" fmla="*/ 111 h 157"/>
                <a:gd name="T14" fmla="*/ 92 w 141"/>
                <a:gd name="T15" fmla="*/ 117 h 157"/>
                <a:gd name="T16" fmla="*/ 76 w 141"/>
                <a:gd name="T17" fmla="*/ 97 h 157"/>
                <a:gd name="T18" fmla="*/ 66 w 141"/>
                <a:gd name="T19" fmla="*/ 55 h 157"/>
                <a:gd name="T20" fmla="*/ 74 w 141"/>
                <a:gd name="T21" fmla="*/ 38 h 157"/>
                <a:gd name="T22" fmla="*/ 38 w 141"/>
                <a:gd name="T23" fmla="*/ 25 h 157"/>
                <a:gd name="T24" fmla="*/ 26 w 141"/>
                <a:gd name="T25" fmla="*/ 0 h 157"/>
                <a:gd name="T26" fmla="*/ 2 w 141"/>
                <a:gd name="T27" fmla="*/ 37 h 157"/>
                <a:gd name="T28" fmla="*/ 26 w 141"/>
                <a:gd name="T29" fmla="*/ 72 h 157"/>
                <a:gd name="T30" fmla="*/ 53 w 141"/>
                <a:gd name="T31" fmla="*/ 104 h 157"/>
                <a:gd name="T32" fmla="*/ 83 w 141"/>
                <a:gd name="T33" fmla="*/ 129 h 157"/>
                <a:gd name="T34" fmla="*/ 114 w 141"/>
                <a:gd name="T35" fmla="*/ 91 h 157"/>
                <a:gd name="T36" fmla="*/ 118 w 141"/>
                <a:gd name="T37" fmla="*/ 4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1" h="157">
                  <a:moveTo>
                    <a:pt x="118" y="49"/>
                  </a:moveTo>
                  <a:cubicBezTo>
                    <a:pt x="112" y="42"/>
                    <a:pt x="102" y="43"/>
                    <a:pt x="95" y="48"/>
                  </a:cubicBezTo>
                  <a:cubicBezTo>
                    <a:pt x="84" y="36"/>
                    <a:pt x="70" y="42"/>
                    <a:pt x="74" y="58"/>
                  </a:cubicBezTo>
                  <a:cubicBezTo>
                    <a:pt x="56" y="67"/>
                    <a:pt x="57" y="87"/>
                    <a:pt x="76" y="90"/>
                  </a:cubicBezTo>
                  <a:cubicBezTo>
                    <a:pt x="78" y="81"/>
                    <a:pt x="86" y="75"/>
                    <a:pt x="95" y="73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78" y="83"/>
                    <a:pt x="79" y="104"/>
                    <a:pt x="94" y="111"/>
                  </a:cubicBezTo>
                  <a:cubicBezTo>
                    <a:pt x="92" y="117"/>
                    <a:pt x="92" y="117"/>
                    <a:pt x="92" y="117"/>
                  </a:cubicBezTo>
                  <a:cubicBezTo>
                    <a:pt x="83" y="113"/>
                    <a:pt x="77" y="106"/>
                    <a:pt x="76" y="97"/>
                  </a:cubicBezTo>
                  <a:cubicBezTo>
                    <a:pt x="52" y="94"/>
                    <a:pt x="47" y="66"/>
                    <a:pt x="66" y="55"/>
                  </a:cubicBezTo>
                  <a:cubicBezTo>
                    <a:pt x="65" y="48"/>
                    <a:pt x="68" y="42"/>
                    <a:pt x="74" y="38"/>
                  </a:cubicBezTo>
                  <a:cubicBezTo>
                    <a:pt x="70" y="17"/>
                    <a:pt x="51" y="19"/>
                    <a:pt x="38" y="25"/>
                  </a:cubicBezTo>
                  <a:cubicBezTo>
                    <a:pt x="43" y="15"/>
                    <a:pt x="43" y="1"/>
                    <a:pt x="26" y="0"/>
                  </a:cubicBezTo>
                  <a:cubicBezTo>
                    <a:pt x="7" y="0"/>
                    <a:pt x="0" y="21"/>
                    <a:pt x="2" y="37"/>
                  </a:cubicBezTo>
                  <a:cubicBezTo>
                    <a:pt x="3" y="54"/>
                    <a:pt x="10" y="66"/>
                    <a:pt x="26" y="72"/>
                  </a:cubicBezTo>
                  <a:cubicBezTo>
                    <a:pt x="19" y="92"/>
                    <a:pt x="32" y="109"/>
                    <a:pt x="53" y="104"/>
                  </a:cubicBezTo>
                  <a:cubicBezTo>
                    <a:pt x="50" y="125"/>
                    <a:pt x="64" y="137"/>
                    <a:pt x="83" y="129"/>
                  </a:cubicBezTo>
                  <a:cubicBezTo>
                    <a:pt x="109" y="157"/>
                    <a:pt x="141" y="121"/>
                    <a:pt x="114" y="91"/>
                  </a:cubicBezTo>
                  <a:cubicBezTo>
                    <a:pt x="126" y="80"/>
                    <a:pt x="130" y="61"/>
                    <a:pt x="118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170" name="Group 54"/>
          <p:cNvGrpSpPr/>
          <p:nvPr/>
        </p:nvGrpSpPr>
        <p:grpSpPr>
          <a:xfrm>
            <a:off x="5892984" y="2828648"/>
            <a:ext cx="1094222" cy="2186390"/>
            <a:chOff x="6054725" y="2679701"/>
            <a:chExt cx="846138" cy="1690688"/>
          </a:xfrm>
          <a:solidFill>
            <a:srgbClr val="6CAE43"/>
          </a:solidFill>
        </p:grpSpPr>
        <p:sp>
          <p:nvSpPr>
            <p:cNvPr id="171" name="Freeform 55"/>
            <p:cNvSpPr>
              <a:spLocks/>
            </p:cNvSpPr>
            <p:nvPr/>
          </p:nvSpPr>
          <p:spPr bwMode="auto">
            <a:xfrm>
              <a:off x="6113463" y="2679701"/>
              <a:ext cx="523875" cy="987425"/>
            </a:xfrm>
            <a:custGeom>
              <a:avLst/>
              <a:gdLst>
                <a:gd name="T0" fmla="*/ 36 w 87"/>
                <a:gd name="T1" fmla="*/ 52 h 164"/>
                <a:gd name="T2" fmla="*/ 53 w 87"/>
                <a:gd name="T3" fmla="*/ 43 h 164"/>
                <a:gd name="T4" fmla="*/ 48 w 87"/>
                <a:gd name="T5" fmla="*/ 39 h 164"/>
                <a:gd name="T6" fmla="*/ 22 w 87"/>
                <a:gd name="T7" fmla="*/ 36 h 164"/>
                <a:gd name="T8" fmla="*/ 15 w 87"/>
                <a:gd name="T9" fmla="*/ 37 h 164"/>
                <a:gd name="T10" fmla="*/ 29 w 87"/>
                <a:gd name="T11" fmla="*/ 51 h 164"/>
                <a:gd name="T12" fmla="*/ 54 w 87"/>
                <a:gd name="T13" fmla="*/ 74 h 164"/>
                <a:gd name="T14" fmla="*/ 62 w 87"/>
                <a:gd name="T15" fmla="*/ 101 h 164"/>
                <a:gd name="T16" fmla="*/ 64 w 87"/>
                <a:gd name="T17" fmla="*/ 115 h 164"/>
                <a:gd name="T18" fmla="*/ 43 w 87"/>
                <a:gd name="T19" fmla="*/ 119 h 164"/>
                <a:gd name="T20" fmla="*/ 32 w 87"/>
                <a:gd name="T21" fmla="*/ 96 h 164"/>
                <a:gd name="T22" fmla="*/ 29 w 87"/>
                <a:gd name="T23" fmla="*/ 102 h 164"/>
                <a:gd name="T24" fmla="*/ 36 w 87"/>
                <a:gd name="T25" fmla="*/ 118 h 164"/>
                <a:gd name="T26" fmla="*/ 27 w 87"/>
                <a:gd name="T27" fmla="*/ 131 h 164"/>
                <a:gd name="T28" fmla="*/ 30 w 87"/>
                <a:gd name="T29" fmla="*/ 138 h 164"/>
                <a:gd name="T30" fmla="*/ 41 w 87"/>
                <a:gd name="T31" fmla="*/ 126 h 164"/>
                <a:gd name="T32" fmla="*/ 68 w 87"/>
                <a:gd name="T33" fmla="*/ 121 h 164"/>
                <a:gd name="T34" fmla="*/ 86 w 87"/>
                <a:gd name="T35" fmla="*/ 128 h 164"/>
                <a:gd name="T36" fmla="*/ 83 w 87"/>
                <a:gd name="T37" fmla="*/ 139 h 164"/>
                <a:gd name="T38" fmla="*/ 50 w 87"/>
                <a:gd name="T39" fmla="*/ 159 h 164"/>
                <a:gd name="T40" fmla="*/ 35 w 87"/>
                <a:gd name="T41" fmla="*/ 163 h 164"/>
                <a:gd name="T42" fmla="*/ 14 w 87"/>
                <a:gd name="T43" fmla="*/ 164 h 164"/>
                <a:gd name="T44" fmla="*/ 21 w 87"/>
                <a:gd name="T45" fmla="*/ 116 h 164"/>
                <a:gd name="T46" fmla="*/ 15 w 87"/>
                <a:gd name="T47" fmla="*/ 64 h 164"/>
                <a:gd name="T48" fmla="*/ 17 w 87"/>
                <a:gd name="T49" fmla="*/ 12 h 164"/>
                <a:gd name="T50" fmla="*/ 57 w 87"/>
                <a:gd name="T51" fmla="*/ 27 h 164"/>
                <a:gd name="T52" fmla="*/ 78 w 87"/>
                <a:gd name="T53" fmla="*/ 52 h 164"/>
                <a:gd name="T54" fmla="*/ 36 w 87"/>
                <a:gd name="T55" fmla="*/ 5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7" h="164">
                  <a:moveTo>
                    <a:pt x="36" y="52"/>
                  </a:moveTo>
                  <a:cubicBezTo>
                    <a:pt x="43" y="52"/>
                    <a:pt x="49" y="48"/>
                    <a:pt x="53" y="43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0" y="48"/>
                    <a:pt x="25" y="48"/>
                    <a:pt x="22" y="36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7" y="44"/>
                    <a:pt x="22" y="50"/>
                    <a:pt x="29" y="51"/>
                  </a:cubicBezTo>
                  <a:cubicBezTo>
                    <a:pt x="30" y="66"/>
                    <a:pt x="40" y="74"/>
                    <a:pt x="54" y="74"/>
                  </a:cubicBezTo>
                  <a:cubicBezTo>
                    <a:pt x="50" y="83"/>
                    <a:pt x="52" y="96"/>
                    <a:pt x="62" y="101"/>
                  </a:cubicBezTo>
                  <a:cubicBezTo>
                    <a:pt x="60" y="106"/>
                    <a:pt x="61" y="111"/>
                    <a:pt x="64" y="115"/>
                  </a:cubicBezTo>
                  <a:cubicBezTo>
                    <a:pt x="59" y="123"/>
                    <a:pt x="50" y="124"/>
                    <a:pt x="43" y="119"/>
                  </a:cubicBezTo>
                  <a:cubicBezTo>
                    <a:pt x="44" y="109"/>
                    <a:pt x="40" y="101"/>
                    <a:pt x="32" y="96"/>
                  </a:cubicBezTo>
                  <a:cubicBezTo>
                    <a:pt x="29" y="102"/>
                    <a:pt x="29" y="102"/>
                    <a:pt x="29" y="102"/>
                  </a:cubicBezTo>
                  <a:cubicBezTo>
                    <a:pt x="34" y="105"/>
                    <a:pt x="37" y="111"/>
                    <a:pt x="36" y="118"/>
                  </a:cubicBezTo>
                  <a:cubicBezTo>
                    <a:pt x="36" y="123"/>
                    <a:pt x="33" y="129"/>
                    <a:pt x="27" y="131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5" y="135"/>
                    <a:pt x="39" y="131"/>
                    <a:pt x="41" y="126"/>
                  </a:cubicBezTo>
                  <a:cubicBezTo>
                    <a:pt x="51" y="131"/>
                    <a:pt x="62" y="129"/>
                    <a:pt x="68" y="121"/>
                  </a:cubicBezTo>
                  <a:cubicBezTo>
                    <a:pt x="73" y="125"/>
                    <a:pt x="79" y="127"/>
                    <a:pt x="86" y="128"/>
                  </a:cubicBezTo>
                  <a:cubicBezTo>
                    <a:pt x="84" y="131"/>
                    <a:pt x="83" y="135"/>
                    <a:pt x="83" y="139"/>
                  </a:cubicBezTo>
                  <a:cubicBezTo>
                    <a:pt x="67" y="136"/>
                    <a:pt x="54" y="143"/>
                    <a:pt x="50" y="159"/>
                  </a:cubicBezTo>
                  <a:cubicBezTo>
                    <a:pt x="45" y="158"/>
                    <a:pt x="39" y="160"/>
                    <a:pt x="35" y="163"/>
                  </a:cubicBezTo>
                  <a:cubicBezTo>
                    <a:pt x="28" y="160"/>
                    <a:pt x="20" y="161"/>
                    <a:pt x="14" y="164"/>
                  </a:cubicBezTo>
                  <a:cubicBezTo>
                    <a:pt x="3" y="148"/>
                    <a:pt x="7" y="128"/>
                    <a:pt x="21" y="116"/>
                  </a:cubicBezTo>
                  <a:cubicBezTo>
                    <a:pt x="4" y="103"/>
                    <a:pt x="1" y="81"/>
                    <a:pt x="15" y="64"/>
                  </a:cubicBezTo>
                  <a:cubicBezTo>
                    <a:pt x="4" y="51"/>
                    <a:pt x="0" y="25"/>
                    <a:pt x="17" y="12"/>
                  </a:cubicBezTo>
                  <a:cubicBezTo>
                    <a:pt x="33" y="0"/>
                    <a:pt x="48" y="14"/>
                    <a:pt x="57" y="27"/>
                  </a:cubicBezTo>
                  <a:cubicBezTo>
                    <a:pt x="72" y="20"/>
                    <a:pt x="87" y="37"/>
                    <a:pt x="78" y="52"/>
                  </a:cubicBezTo>
                  <a:cubicBezTo>
                    <a:pt x="67" y="70"/>
                    <a:pt x="38" y="73"/>
                    <a:pt x="36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72" name="Freeform 56"/>
            <p:cNvSpPr>
              <a:spLocks/>
            </p:cNvSpPr>
            <p:nvPr/>
          </p:nvSpPr>
          <p:spPr bwMode="auto">
            <a:xfrm>
              <a:off x="6438900" y="2974976"/>
              <a:ext cx="461963" cy="450850"/>
            </a:xfrm>
            <a:custGeom>
              <a:avLst/>
              <a:gdLst>
                <a:gd name="T0" fmla="*/ 41 w 77"/>
                <a:gd name="T1" fmla="*/ 71 h 75"/>
                <a:gd name="T2" fmla="*/ 18 w 77"/>
                <a:gd name="T3" fmla="*/ 48 h 75"/>
                <a:gd name="T4" fmla="*/ 9 w 77"/>
                <a:gd name="T5" fmla="*/ 23 h 75"/>
                <a:gd name="T6" fmla="*/ 33 w 77"/>
                <a:gd name="T7" fmla="*/ 0 h 75"/>
                <a:gd name="T8" fmla="*/ 43 w 77"/>
                <a:gd name="T9" fmla="*/ 35 h 75"/>
                <a:gd name="T10" fmla="*/ 65 w 77"/>
                <a:gd name="T11" fmla="*/ 72 h 75"/>
                <a:gd name="T12" fmla="*/ 41 w 77"/>
                <a:gd name="T13" fmla="*/ 7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75">
                  <a:moveTo>
                    <a:pt x="41" y="71"/>
                  </a:moveTo>
                  <a:cubicBezTo>
                    <a:pt x="26" y="75"/>
                    <a:pt x="5" y="63"/>
                    <a:pt x="18" y="48"/>
                  </a:cubicBezTo>
                  <a:cubicBezTo>
                    <a:pt x="5" y="49"/>
                    <a:pt x="0" y="32"/>
                    <a:pt x="9" y="23"/>
                  </a:cubicBezTo>
                  <a:cubicBezTo>
                    <a:pt x="20" y="19"/>
                    <a:pt x="29" y="11"/>
                    <a:pt x="33" y="0"/>
                  </a:cubicBezTo>
                  <a:cubicBezTo>
                    <a:pt x="52" y="0"/>
                    <a:pt x="53" y="24"/>
                    <a:pt x="43" y="35"/>
                  </a:cubicBezTo>
                  <a:cubicBezTo>
                    <a:pt x="64" y="34"/>
                    <a:pt x="77" y="57"/>
                    <a:pt x="65" y="72"/>
                  </a:cubicBezTo>
                  <a:cubicBezTo>
                    <a:pt x="56" y="68"/>
                    <a:pt x="49" y="68"/>
                    <a:pt x="41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73" name="Freeform 57"/>
            <p:cNvSpPr>
              <a:spLocks/>
            </p:cNvSpPr>
            <p:nvPr/>
          </p:nvSpPr>
          <p:spPr bwMode="auto">
            <a:xfrm>
              <a:off x="6054725" y="3425826"/>
              <a:ext cx="846138" cy="944563"/>
            </a:xfrm>
            <a:custGeom>
              <a:avLst/>
              <a:gdLst>
                <a:gd name="T0" fmla="*/ 23 w 141"/>
                <a:gd name="T1" fmla="*/ 49 h 157"/>
                <a:gd name="T2" fmla="*/ 45 w 141"/>
                <a:gd name="T3" fmla="*/ 48 h 157"/>
                <a:gd name="T4" fmla="*/ 67 w 141"/>
                <a:gd name="T5" fmla="*/ 58 h 157"/>
                <a:gd name="T6" fmla="*/ 64 w 141"/>
                <a:gd name="T7" fmla="*/ 90 h 157"/>
                <a:gd name="T8" fmla="*/ 46 w 141"/>
                <a:gd name="T9" fmla="*/ 73 h 157"/>
                <a:gd name="T10" fmla="*/ 44 w 141"/>
                <a:gd name="T11" fmla="*/ 80 h 157"/>
                <a:gd name="T12" fmla="*/ 46 w 141"/>
                <a:gd name="T13" fmla="*/ 111 h 157"/>
                <a:gd name="T14" fmla="*/ 49 w 141"/>
                <a:gd name="T15" fmla="*/ 117 h 157"/>
                <a:gd name="T16" fmla="*/ 65 w 141"/>
                <a:gd name="T17" fmla="*/ 97 h 157"/>
                <a:gd name="T18" fmla="*/ 75 w 141"/>
                <a:gd name="T19" fmla="*/ 55 h 157"/>
                <a:gd name="T20" fmla="*/ 67 w 141"/>
                <a:gd name="T21" fmla="*/ 38 h 157"/>
                <a:gd name="T22" fmla="*/ 102 w 141"/>
                <a:gd name="T23" fmla="*/ 25 h 157"/>
                <a:gd name="T24" fmla="*/ 114 w 141"/>
                <a:gd name="T25" fmla="*/ 0 h 157"/>
                <a:gd name="T26" fmla="*/ 139 w 141"/>
                <a:gd name="T27" fmla="*/ 37 h 157"/>
                <a:gd name="T28" fmla="*/ 114 w 141"/>
                <a:gd name="T29" fmla="*/ 72 h 157"/>
                <a:gd name="T30" fmla="*/ 87 w 141"/>
                <a:gd name="T31" fmla="*/ 104 h 157"/>
                <a:gd name="T32" fmla="*/ 58 w 141"/>
                <a:gd name="T33" fmla="*/ 129 h 157"/>
                <a:gd name="T34" fmla="*/ 26 w 141"/>
                <a:gd name="T35" fmla="*/ 91 h 157"/>
                <a:gd name="T36" fmla="*/ 23 w 141"/>
                <a:gd name="T37" fmla="*/ 4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1" h="157">
                  <a:moveTo>
                    <a:pt x="23" y="49"/>
                  </a:moveTo>
                  <a:cubicBezTo>
                    <a:pt x="29" y="42"/>
                    <a:pt x="38" y="43"/>
                    <a:pt x="45" y="48"/>
                  </a:cubicBezTo>
                  <a:cubicBezTo>
                    <a:pt x="57" y="36"/>
                    <a:pt x="71" y="42"/>
                    <a:pt x="67" y="58"/>
                  </a:cubicBezTo>
                  <a:cubicBezTo>
                    <a:pt x="85" y="67"/>
                    <a:pt x="84" y="87"/>
                    <a:pt x="64" y="90"/>
                  </a:cubicBezTo>
                  <a:cubicBezTo>
                    <a:pt x="62" y="81"/>
                    <a:pt x="55" y="75"/>
                    <a:pt x="46" y="73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62" y="83"/>
                    <a:pt x="62" y="104"/>
                    <a:pt x="46" y="111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57" y="113"/>
                    <a:pt x="64" y="106"/>
                    <a:pt x="65" y="97"/>
                  </a:cubicBezTo>
                  <a:cubicBezTo>
                    <a:pt x="89" y="94"/>
                    <a:pt x="94" y="66"/>
                    <a:pt x="75" y="55"/>
                  </a:cubicBezTo>
                  <a:cubicBezTo>
                    <a:pt x="75" y="48"/>
                    <a:pt x="72" y="42"/>
                    <a:pt x="67" y="38"/>
                  </a:cubicBezTo>
                  <a:cubicBezTo>
                    <a:pt x="71" y="17"/>
                    <a:pt x="89" y="19"/>
                    <a:pt x="102" y="25"/>
                  </a:cubicBezTo>
                  <a:cubicBezTo>
                    <a:pt x="97" y="15"/>
                    <a:pt x="98" y="1"/>
                    <a:pt x="114" y="0"/>
                  </a:cubicBezTo>
                  <a:cubicBezTo>
                    <a:pt x="134" y="0"/>
                    <a:pt x="141" y="21"/>
                    <a:pt x="139" y="37"/>
                  </a:cubicBezTo>
                  <a:cubicBezTo>
                    <a:pt x="138" y="54"/>
                    <a:pt x="130" y="66"/>
                    <a:pt x="114" y="72"/>
                  </a:cubicBezTo>
                  <a:cubicBezTo>
                    <a:pt x="121" y="92"/>
                    <a:pt x="109" y="109"/>
                    <a:pt x="87" y="104"/>
                  </a:cubicBezTo>
                  <a:cubicBezTo>
                    <a:pt x="91" y="125"/>
                    <a:pt x="77" y="137"/>
                    <a:pt x="58" y="129"/>
                  </a:cubicBezTo>
                  <a:cubicBezTo>
                    <a:pt x="32" y="157"/>
                    <a:pt x="0" y="121"/>
                    <a:pt x="26" y="91"/>
                  </a:cubicBezTo>
                  <a:cubicBezTo>
                    <a:pt x="15" y="80"/>
                    <a:pt x="11" y="61"/>
                    <a:pt x="23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174" name="Group 58"/>
          <p:cNvGrpSpPr/>
          <p:nvPr/>
        </p:nvGrpSpPr>
        <p:grpSpPr>
          <a:xfrm>
            <a:off x="3393966" y="2487493"/>
            <a:ext cx="2093762" cy="402545"/>
            <a:chOff x="3524595" y="2732546"/>
            <a:chExt cx="2093762" cy="402545"/>
          </a:xfrm>
        </p:grpSpPr>
        <p:cxnSp>
          <p:nvCxnSpPr>
            <p:cNvPr id="175" name="Straight Connector 59"/>
            <p:cNvCxnSpPr/>
            <p:nvPr/>
          </p:nvCxnSpPr>
          <p:spPr>
            <a:xfrm flipH="1" flipV="1">
              <a:off x="5215812" y="2732546"/>
              <a:ext cx="402545" cy="402545"/>
            </a:xfrm>
            <a:prstGeom prst="line">
              <a:avLst/>
            </a:prstGeom>
            <a:noFill/>
            <a:ln w="50800" cap="flat" cmpd="sng" algn="ctr">
              <a:solidFill>
                <a:srgbClr val="6CAE43"/>
              </a:solidFill>
              <a:prstDash val="solid"/>
              <a:miter lim="800000"/>
            </a:ln>
            <a:effectLst/>
          </p:spPr>
        </p:cxnSp>
        <p:cxnSp>
          <p:nvCxnSpPr>
            <p:cNvPr id="176" name="Straight Connector 60"/>
            <p:cNvCxnSpPr/>
            <p:nvPr/>
          </p:nvCxnSpPr>
          <p:spPr>
            <a:xfrm flipH="1">
              <a:off x="3524595" y="2741877"/>
              <a:ext cx="1691217" cy="0"/>
            </a:xfrm>
            <a:prstGeom prst="line">
              <a:avLst/>
            </a:prstGeom>
            <a:noFill/>
            <a:ln w="50800" cap="flat" cmpd="sng" algn="ctr">
              <a:solidFill>
                <a:srgbClr val="6CAE43"/>
              </a:solidFill>
              <a:prstDash val="solid"/>
              <a:miter lim="800000"/>
            </a:ln>
            <a:effectLst/>
          </p:spPr>
        </p:cxnSp>
      </p:grpSp>
      <p:grpSp>
        <p:nvGrpSpPr>
          <p:cNvPr id="177" name="Group 61"/>
          <p:cNvGrpSpPr/>
          <p:nvPr/>
        </p:nvGrpSpPr>
        <p:grpSpPr>
          <a:xfrm>
            <a:off x="3393966" y="4840170"/>
            <a:ext cx="1946774" cy="402545"/>
            <a:chOff x="3524595" y="5085223"/>
            <a:chExt cx="1946774" cy="402545"/>
          </a:xfrm>
        </p:grpSpPr>
        <p:cxnSp>
          <p:nvCxnSpPr>
            <p:cNvPr id="178" name="Straight Connector 62"/>
            <p:cNvCxnSpPr/>
            <p:nvPr/>
          </p:nvCxnSpPr>
          <p:spPr>
            <a:xfrm rot="10800000" flipV="1">
              <a:off x="5068824" y="5085223"/>
              <a:ext cx="402545" cy="402545"/>
            </a:xfrm>
            <a:prstGeom prst="line">
              <a:avLst/>
            </a:prstGeom>
            <a:noFill/>
            <a:ln w="50800" cap="flat" cmpd="sng" algn="ctr">
              <a:solidFill>
                <a:srgbClr val="6CAE43"/>
              </a:solidFill>
              <a:prstDash val="solid"/>
              <a:miter lim="800000"/>
            </a:ln>
            <a:effectLst/>
          </p:spPr>
        </p:cxnSp>
        <p:cxnSp>
          <p:nvCxnSpPr>
            <p:cNvPr id="179" name="Straight Connector 63"/>
            <p:cNvCxnSpPr/>
            <p:nvPr/>
          </p:nvCxnSpPr>
          <p:spPr>
            <a:xfrm flipH="1">
              <a:off x="3524595" y="5487066"/>
              <a:ext cx="1548000" cy="0"/>
            </a:xfrm>
            <a:prstGeom prst="line">
              <a:avLst/>
            </a:prstGeom>
            <a:noFill/>
            <a:ln w="50800" cap="flat" cmpd="sng" algn="ctr">
              <a:solidFill>
                <a:srgbClr val="6CAE43"/>
              </a:solidFill>
              <a:prstDash val="solid"/>
              <a:miter lim="800000"/>
            </a:ln>
            <a:effectLst/>
          </p:spPr>
        </p:cxnSp>
      </p:grpSp>
      <p:cxnSp>
        <p:nvCxnSpPr>
          <p:cNvPr id="180" name="Straight Connector 64"/>
          <p:cNvCxnSpPr/>
          <p:nvPr/>
        </p:nvCxnSpPr>
        <p:spPr>
          <a:xfrm flipH="1">
            <a:off x="3393966" y="3392894"/>
            <a:ext cx="1548000" cy="0"/>
          </a:xfrm>
          <a:prstGeom prst="line">
            <a:avLst/>
          </a:prstGeom>
          <a:noFill/>
          <a:ln w="50800" cap="flat" cmpd="sng" algn="ctr">
            <a:solidFill>
              <a:srgbClr val="6CAE43"/>
            </a:solidFill>
            <a:prstDash val="solid"/>
            <a:miter lim="800000"/>
          </a:ln>
          <a:effectLst/>
        </p:spPr>
      </p:cxnSp>
      <p:cxnSp>
        <p:nvCxnSpPr>
          <p:cNvPr id="181" name="Straight Connector 65"/>
          <p:cNvCxnSpPr/>
          <p:nvPr/>
        </p:nvCxnSpPr>
        <p:spPr>
          <a:xfrm flipH="1">
            <a:off x="3393966" y="4397070"/>
            <a:ext cx="1548000" cy="0"/>
          </a:xfrm>
          <a:prstGeom prst="line">
            <a:avLst/>
          </a:prstGeom>
          <a:noFill/>
          <a:ln w="50800" cap="flat" cmpd="sng" algn="ctr">
            <a:solidFill>
              <a:srgbClr val="6CAE43"/>
            </a:solidFill>
            <a:prstDash val="solid"/>
            <a:miter lim="800000"/>
          </a:ln>
          <a:effectLst/>
        </p:spPr>
      </p:cxnSp>
      <p:sp>
        <p:nvSpPr>
          <p:cNvPr id="182" name="Freeform 66"/>
          <p:cNvSpPr/>
          <p:nvPr/>
        </p:nvSpPr>
        <p:spPr>
          <a:xfrm>
            <a:off x="6566829" y="2584296"/>
            <a:ext cx="1981143" cy="378334"/>
          </a:xfrm>
          <a:custGeom>
            <a:avLst/>
            <a:gdLst>
              <a:gd name="connsiteX0" fmla="*/ 0 w 2575249"/>
              <a:gd name="connsiteY0" fmla="*/ 569167 h 569167"/>
              <a:gd name="connsiteX1" fmla="*/ 625151 w 2575249"/>
              <a:gd name="connsiteY1" fmla="*/ 9331 h 569167"/>
              <a:gd name="connsiteX2" fmla="*/ 1744825 w 2575249"/>
              <a:gd name="connsiteY2" fmla="*/ 270588 h 569167"/>
              <a:gd name="connsiteX3" fmla="*/ 2575249 w 2575249"/>
              <a:gd name="connsiteY3" fmla="*/ 0 h 569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5249" h="569167">
                <a:moveTo>
                  <a:pt x="0" y="569167"/>
                </a:moveTo>
                <a:cubicBezTo>
                  <a:pt x="167173" y="314130"/>
                  <a:pt x="334347" y="59094"/>
                  <a:pt x="625151" y="9331"/>
                </a:cubicBezTo>
                <a:cubicBezTo>
                  <a:pt x="915955" y="-40432"/>
                  <a:pt x="1419809" y="272143"/>
                  <a:pt x="1744825" y="270588"/>
                </a:cubicBezTo>
                <a:cubicBezTo>
                  <a:pt x="2069841" y="269033"/>
                  <a:pt x="2322545" y="134516"/>
                  <a:pt x="2575249" y="0"/>
                </a:cubicBezTo>
              </a:path>
            </a:pathLst>
          </a:custGeom>
          <a:noFill/>
          <a:ln w="50800" cap="flat" cmpd="sng" algn="ctr">
            <a:solidFill>
              <a:srgbClr val="6CAE4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83" name="Freeform 67"/>
          <p:cNvSpPr/>
          <p:nvPr/>
        </p:nvSpPr>
        <p:spPr>
          <a:xfrm rot="10511121" flipH="1">
            <a:off x="6663709" y="4645889"/>
            <a:ext cx="2111175" cy="500838"/>
          </a:xfrm>
          <a:custGeom>
            <a:avLst/>
            <a:gdLst>
              <a:gd name="connsiteX0" fmla="*/ 0 w 2575249"/>
              <a:gd name="connsiteY0" fmla="*/ 569167 h 569167"/>
              <a:gd name="connsiteX1" fmla="*/ 625151 w 2575249"/>
              <a:gd name="connsiteY1" fmla="*/ 9331 h 569167"/>
              <a:gd name="connsiteX2" fmla="*/ 1744825 w 2575249"/>
              <a:gd name="connsiteY2" fmla="*/ 270588 h 569167"/>
              <a:gd name="connsiteX3" fmla="*/ 2575249 w 2575249"/>
              <a:gd name="connsiteY3" fmla="*/ 0 h 569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5249" h="569167">
                <a:moveTo>
                  <a:pt x="0" y="569167"/>
                </a:moveTo>
                <a:cubicBezTo>
                  <a:pt x="167173" y="314130"/>
                  <a:pt x="334347" y="59094"/>
                  <a:pt x="625151" y="9331"/>
                </a:cubicBezTo>
                <a:cubicBezTo>
                  <a:pt x="915955" y="-40432"/>
                  <a:pt x="1419809" y="272143"/>
                  <a:pt x="1744825" y="270588"/>
                </a:cubicBezTo>
                <a:cubicBezTo>
                  <a:pt x="2069841" y="269033"/>
                  <a:pt x="2322545" y="134516"/>
                  <a:pt x="2575249" y="0"/>
                </a:cubicBezTo>
              </a:path>
            </a:pathLst>
          </a:custGeom>
          <a:noFill/>
          <a:ln w="50800" cap="flat" cmpd="sng" algn="ctr">
            <a:solidFill>
              <a:srgbClr val="6CAE4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84" name="Freeform 68"/>
          <p:cNvSpPr/>
          <p:nvPr/>
        </p:nvSpPr>
        <p:spPr>
          <a:xfrm>
            <a:off x="6900530" y="3303228"/>
            <a:ext cx="1935244" cy="201600"/>
          </a:xfrm>
          <a:custGeom>
            <a:avLst/>
            <a:gdLst>
              <a:gd name="connsiteX0" fmla="*/ 0 w 2360645"/>
              <a:gd name="connsiteY0" fmla="*/ 177740 h 229104"/>
              <a:gd name="connsiteX1" fmla="*/ 578498 w 2360645"/>
              <a:gd name="connsiteY1" fmla="*/ 458 h 229104"/>
              <a:gd name="connsiteX2" fmla="*/ 1651519 w 2360645"/>
              <a:gd name="connsiteY2" fmla="*/ 224393 h 229104"/>
              <a:gd name="connsiteX3" fmla="*/ 2360645 w 2360645"/>
              <a:gd name="connsiteY3" fmla="*/ 131087 h 229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60645" h="229104">
                <a:moveTo>
                  <a:pt x="0" y="177740"/>
                </a:moveTo>
                <a:cubicBezTo>
                  <a:pt x="151622" y="85211"/>
                  <a:pt x="303245" y="-7317"/>
                  <a:pt x="578498" y="458"/>
                </a:cubicBezTo>
                <a:cubicBezTo>
                  <a:pt x="853751" y="8233"/>
                  <a:pt x="1354495" y="202622"/>
                  <a:pt x="1651519" y="224393"/>
                </a:cubicBezTo>
                <a:cubicBezTo>
                  <a:pt x="1948543" y="246164"/>
                  <a:pt x="2154594" y="188625"/>
                  <a:pt x="2360645" y="131087"/>
                </a:cubicBezTo>
              </a:path>
            </a:pathLst>
          </a:custGeom>
          <a:noFill/>
          <a:ln w="50800" cap="flat" cmpd="sng" algn="ctr">
            <a:solidFill>
              <a:srgbClr val="6CAE4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85" name="Freeform 69"/>
          <p:cNvSpPr/>
          <p:nvPr/>
        </p:nvSpPr>
        <p:spPr>
          <a:xfrm rot="10800000" flipH="1">
            <a:off x="7000455" y="4195470"/>
            <a:ext cx="1935244" cy="201600"/>
          </a:xfrm>
          <a:custGeom>
            <a:avLst/>
            <a:gdLst>
              <a:gd name="connsiteX0" fmla="*/ 0 w 2360645"/>
              <a:gd name="connsiteY0" fmla="*/ 177740 h 229104"/>
              <a:gd name="connsiteX1" fmla="*/ 578498 w 2360645"/>
              <a:gd name="connsiteY1" fmla="*/ 458 h 229104"/>
              <a:gd name="connsiteX2" fmla="*/ 1651519 w 2360645"/>
              <a:gd name="connsiteY2" fmla="*/ 224393 h 229104"/>
              <a:gd name="connsiteX3" fmla="*/ 2360645 w 2360645"/>
              <a:gd name="connsiteY3" fmla="*/ 131087 h 229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60645" h="229104">
                <a:moveTo>
                  <a:pt x="0" y="177740"/>
                </a:moveTo>
                <a:cubicBezTo>
                  <a:pt x="151622" y="85211"/>
                  <a:pt x="303245" y="-7317"/>
                  <a:pt x="578498" y="458"/>
                </a:cubicBezTo>
                <a:cubicBezTo>
                  <a:pt x="853751" y="8233"/>
                  <a:pt x="1354495" y="202622"/>
                  <a:pt x="1651519" y="224393"/>
                </a:cubicBezTo>
                <a:cubicBezTo>
                  <a:pt x="1948543" y="246164"/>
                  <a:pt x="2154594" y="188625"/>
                  <a:pt x="2360645" y="131087"/>
                </a:cubicBezTo>
              </a:path>
            </a:pathLst>
          </a:custGeom>
          <a:noFill/>
          <a:ln w="50800" cap="flat" cmpd="sng" algn="ctr">
            <a:solidFill>
              <a:srgbClr val="6CAE4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86" name="Oval 70"/>
          <p:cNvSpPr/>
          <p:nvPr/>
        </p:nvSpPr>
        <p:spPr>
          <a:xfrm>
            <a:off x="2694164" y="2154671"/>
            <a:ext cx="681140" cy="681140"/>
          </a:xfrm>
          <a:prstGeom prst="ellipse">
            <a:avLst/>
          </a:prstGeom>
          <a:noFill/>
          <a:ln w="50800" cap="flat" cmpd="sng" algn="ctr">
            <a:solidFill>
              <a:srgbClr val="6CAE4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87" name="Oval 71"/>
          <p:cNvSpPr/>
          <p:nvPr/>
        </p:nvSpPr>
        <p:spPr>
          <a:xfrm>
            <a:off x="8541820" y="2101566"/>
            <a:ext cx="681140" cy="681140"/>
          </a:xfrm>
          <a:prstGeom prst="ellipse">
            <a:avLst/>
          </a:prstGeom>
          <a:noFill/>
          <a:ln w="50800" cap="flat" cmpd="sng" algn="ctr">
            <a:solidFill>
              <a:srgbClr val="6CAE4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88" name="Oval 72"/>
          <p:cNvSpPr/>
          <p:nvPr/>
        </p:nvSpPr>
        <p:spPr>
          <a:xfrm>
            <a:off x="2694164" y="3018276"/>
            <a:ext cx="681140" cy="681140"/>
          </a:xfrm>
          <a:prstGeom prst="ellipse">
            <a:avLst/>
          </a:prstGeom>
          <a:noFill/>
          <a:ln w="50800" cap="flat" cmpd="sng" algn="ctr">
            <a:solidFill>
              <a:srgbClr val="6CAE4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89" name="Oval 73"/>
          <p:cNvSpPr/>
          <p:nvPr/>
        </p:nvSpPr>
        <p:spPr>
          <a:xfrm>
            <a:off x="8835735" y="2975963"/>
            <a:ext cx="681140" cy="681140"/>
          </a:xfrm>
          <a:prstGeom prst="ellipse">
            <a:avLst/>
          </a:prstGeom>
          <a:noFill/>
          <a:ln w="50800" cap="flat" cmpd="sng" algn="ctr">
            <a:solidFill>
              <a:srgbClr val="6CAE4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90" name="Oval 74"/>
          <p:cNvSpPr/>
          <p:nvPr/>
        </p:nvSpPr>
        <p:spPr>
          <a:xfrm>
            <a:off x="2694164" y="4028507"/>
            <a:ext cx="681140" cy="681140"/>
          </a:xfrm>
          <a:prstGeom prst="ellipse">
            <a:avLst/>
          </a:prstGeom>
          <a:noFill/>
          <a:ln w="50800" cap="flat" cmpd="sng" algn="ctr">
            <a:solidFill>
              <a:srgbClr val="6CAE4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91" name="Oval 75"/>
          <p:cNvSpPr/>
          <p:nvPr/>
        </p:nvSpPr>
        <p:spPr>
          <a:xfrm>
            <a:off x="2694164" y="4901443"/>
            <a:ext cx="681140" cy="681140"/>
          </a:xfrm>
          <a:prstGeom prst="ellipse">
            <a:avLst/>
          </a:prstGeom>
          <a:noFill/>
          <a:ln w="50800" cap="flat" cmpd="sng" algn="ctr">
            <a:solidFill>
              <a:srgbClr val="6CAE4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92" name="Oval 76"/>
          <p:cNvSpPr/>
          <p:nvPr/>
        </p:nvSpPr>
        <p:spPr>
          <a:xfrm>
            <a:off x="8954726" y="3957229"/>
            <a:ext cx="681140" cy="681140"/>
          </a:xfrm>
          <a:prstGeom prst="ellipse">
            <a:avLst/>
          </a:prstGeom>
          <a:noFill/>
          <a:ln w="50800" cap="flat" cmpd="sng" algn="ctr">
            <a:solidFill>
              <a:srgbClr val="6CAE4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93" name="Oval 77"/>
          <p:cNvSpPr/>
          <p:nvPr/>
        </p:nvSpPr>
        <p:spPr>
          <a:xfrm>
            <a:off x="8795956" y="4805297"/>
            <a:ext cx="681140" cy="681140"/>
          </a:xfrm>
          <a:prstGeom prst="ellipse">
            <a:avLst/>
          </a:prstGeom>
          <a:noFill/>
          <a:ln w="50800" cap="flat" cmpd="sng" algn="ctr">
            <a:solidFill>
              <a:srgbClr val="6CAE4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94" name="Freeform 248"/>
          <p:cNvSpPr>
            <a:spLocks noEditPoints="1"/>
          </p:cNvSpPr>
          <p:nvPr/>
        </p:nvSpPr>
        <p:spPr bwMode="auto">
          <a:xfrm>
            <a:off x="2851053" y="5057998"/>
            <a:ext cx="370466" cy="368029"/>
          </a:xfrm>
          <a:custGeom>
            <a:avLst/>
            <a:gdLst>
              <a:gd name="T0" fmla="*/ 88 w 91"/>
              <a:gd name="T1" fmla="*/ 14 h 90"/>
              <a:gd name="T2" fmla="*/ 77 w 91"/>
              <a:gd name="T3" fmla="*/ 3 h 90"/>
              <a:gd name="T4" fmla="*/ 68 w 91"/>
              <a:gd name="T5" fmla="*/ 0 h 90"/>
              <a:gd name="T6" fmla="*/ 60 w 91"/>
              <a:gd name="T7" fmla="*/ 3 h 90"/>
              <a:gd name="T8" fmla="*/ 14 w 91"/>
              <a:gd name="T9" fmla="*/ 48 h 90"/>
              <a:gd name="T10" fmla="*/ 13 w 91"/>
              <a:gd name="T11" fmla="*/ 51 h 90"/>
              <a:gd name="T12" fmla="*/ 1 w 91"/>
              <a:gd name="T13" fmla="*/ 79 h 90"/>
              <a:gd name="T14" fmla="*/ 3 w 91"/>
              <a:gd name="T15" fmla="*/ 88 h 90"/>
              <a:gd name="T16" fmla="*/ 9 w 91"/>
              <a:gd name="T17" fmla="*/ 90 h 90"/>
              <a:gd name="T18" fmla="*/ 12 w 91"/>
              <a:gd name="T19" fmla="*/ 90 h 90"/>
              <a:gd name="T20" fmla="*/ 40 w 91"/>
              <a:gd name="T21" fmla="*/ 78 h 90"/>
              <a:gd name="T22" fmla="*/ 43 w 91"/>
              <a:gd name="T23" fmla="*/ 77 h 90"/>
              <a:gd name="T24" fmla="*/ 88 w 91"/>
              <a:gd name="T25" fmla="*/ 31 h 90"/>
              <a:gd name="T26" fmla="*/ 91 w 91"/>
              <a:gd name="T27" fmla="*/ 23 h 90"/>
              <a:gd name="T28" fmla="*/ 88 w 91"/>
              <a:gd name="T29" fmla="*/ 14 h 90"/>
              <a:gd name="T30" fmla="*/ 9 w 91"/>
              <a:gd name="T31" fmla="*/ 82 h 90"/>
              <a:gd name="T32" fmla="*/ 19 w 91"/>
              <a:gd name="T33" fmla="*/ 56 h 90"/>
              <a:gd name="T34" fmla="*/ 35 w 91"/>
              <a:gd name="T35" fmla="*/ 72 h 90"/>
              <a:gd name="T36" fmla="*/ 9 w 91"/>
              <a:gd name="T37" fmla="*/ 82 h 90"/>
              <a:gd name="T38" fmla="*/ 82 w 91"/>
              <a:gd name="T39" fmla="*/ 26 h 90"/>
              <a:gd name="T40" fmla="*/ 39 w 91"/>
              <a:gd name="T41" fmla="*/ 69 h 90"/>
              <a:gd name="T42" fmla="*/ 21 w 91"/>
              <a:gd name="T43" fmla="*/ 53 h 90"/>
              <a:gd name="T44" fmla="*/ 65 w 91"/>
              <a:gd name="T45" fmla="*/ 9 h 90"/>
              <a:gd name="T46" fmla="*/ 68 w 91"/>
              <a:gd name="T47" fmla="*/ 8 h 90"/>
              <a:gd name="T48" fmla="*/ 71 w 91"/>
              <a:gd name="T49" fmla="*/ 9 h 90"/>
              <a:gd name="T50" fmla="*/ 82 w 91"/>
              <a:gd name="T51" fmla="*/ 20 h 90"/>
              <a:gd name="T52" fmla="*/ 82 w 91"/>
              <a:gd name="T53" fmla="*/ 26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91" h="90">
                <a:moveTo>
                  <a:pt x="88" y="14"/>
                </a:moveTo>
                <a:cubicBezTo>
                  <a:pt x="77" y="3"/>
                  <a:pt x="77" y="3"/>
                  <a:pt x="77" y="3"/>
                </a:cubicBezTo>
                <a:cubicBezTo>
                  <a:pt x="74" y="1"/>
                  <a:pt x="71" y="0"/>
                  <a:pt x="68" y="0"/>
                </a:cubicBezTo>
                <a:cubicBezTo>
                  <a:pt x="65" y="0"/>
                  <a:pt x="62" y="1"/>
                  <a:pt x="60" y="3"/>
                </a:cubicBezTo>
                <a:cubicBezTo>
                  <a:pt x="14" y="48"/>
                  <a:pt x="14" y="48"/>
                  <a:pt x="14" y="48"/>
                </a:cubicBezTo>
                <a:cubicBezTo>
                  <a:pt x="14" y="49"/>
                  <a:pt x="13" y="50"/>
                  <a:pt x="13" y="51"/>
                </a:cubicBezTo>
                <a:cubicBezTo>
                  <a:pt x="1" y="79"/>
                  <a:pt x="1" y="79"/>
                  <a:pt x="1" y="79"/>
                </a:cubicBezTo>
                <a:cubicBezTo>
                  <a:pt x="0" y="82"/>
                  <a:pt x="1" y="86"/>
                  <a:pt x="3" y="88"/>
                </a:cubicBezTo>
                <a:cubicBezTo>
                  <a:pt x="4" y="90"/>
                  <a:pt x="7" y="90"/>
                  <a:pt x="9" y="90"/>
                </a:cubicBezTo>
                <a:cubicBezTo>
                  <a:pt x="10" y="90"/>
                  <a:pt x="11" y="90"/>
                  <a:pt x="12" y="90"/>
                </a:cubicBezTo>
                <a:cubicBezTo>
                  <a:pt x="40" y="78"/>
                  <a:pt x="40" y="78"/>
                  <a:pt x="40" y="78"/>
                </a:cubicBezTo>
                <a:cubicBezTo>
                  <a:pt x="41" y="78"/>
                  <a:pt x="42" y="77"/>
                  <a:pt x="43" y="77"/>
                </a:cubicBezTo>
                <a:cubicBezTo>
                  <a:pt x="88" y="31"/>
                  <a:pt x="88" y="31"/>
                  <a:pt x="88" y="31"/>
                </a:cubicBezTo>
                <a:cubicBezTo>
                  <a:pt x="90" y="29"/>
                  <a:pt x="91" y="26"/>
                  <a:pt x="91" y="23"/>
                </a:cubicBezTo>
                <a:cubicBezTo>
                  <a:pt x="91" y="20"/>
                  <a:pt x="90" y="17"/>
                  <a:pt x="88" y="14"/>
                </a:cubicBezTo>
                <a:close/>
                <a:moveTo>
                  <a:pt x="9" y="82"/>
                </a:moveTo>
                <a:cubicBezTo>
                  <a:pt x="19" y="56"/>
                  <a:pt x="19" y="56"/>
                  <a:pt x="19" y="56"/>
                </a:cubicBezTo>
                <a:cubicBezTo>
                  <a:pt x="27" y="60"/>
                  <a:pt x="31" y="64"/>
                  <a:pt x="35" y="72"/>
                </a:cubicBezTo>
                <a:lnTo>
                  <a:pt x="9" y="82"/>
                </a:lnTo>
                <a:close/>
                <a:moveTo>
                  <a:pt x="82" y="26"/>
                </a:moveTo>
                <a:cubicBezTo>
                  <a:pt x="39" y="69"/>
                  <a:pt x="39" y="69"/>
                  <a:pt x="39" y="69"/>
                </a:cubicBezTo>
                <a:cubicBezTo>
                  <a:pt x="34" y="62"/>
                  <a:pt x="29" y="57"/>
                  <a:pt x="21" y="53"/>
                </a:cubicBezTo>
                <a:cubicBezTo>
                  <a:pt x="65" y="9"/>
                  <a:pt x="65" y="9"/>
                  <a:pt x="65" y="9"/>
                </a:cubicBezTo>
                <a:cubicBezTo>
                  <a:pt x="66" y="8"/>
                  <a:pt x="67" y="8"/>
                  <a:pt x="68" y="8"/>
                </a:cubicBezTo>
                <a:cubicBezTo>
                  <a:pt x="69" y="8"/>
                  <a:pt x="70" y="8"/>
                  <a:pt x="71" y="9"/>
                </a:cubicBezTo>
                <a:cubicBezTo>
                  <a:pt x="82" y="20"/>
                  <a:pt x="82" y="20"/>
                  <a:pt x="82" y="20"/>
                </a:cubicBezTo>
                <a:cubicBezTo>
                  <a:pt x="84" y="22"/>
                  <a:pt x="84" y="24"/>
                  <a:pt x="82" y="26"/>
                </a:cubicBezTo>
                <a:close/>
              </a:path>
            </a:pathLst>
          </a:custGeom>
          <a:solidFill>
            <a:srgbClr val="6CAE4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195" name="Group 79"/>
          <p:cNvGrpSpPr/>
          <p:nvPr/>
        </p:nvGrpSpPr>
        <p:grpSpPr>
          <a:xfrm>
            <a:off x="8958425" y="4970939"/>
            <a:ext cx="400024" cy="349856"/>
            <a:chOff x="2437300" y="2768688"/>
            <a:chExt cx="400024" cy="349856"/>
          </a:xfrm>
          <a:solidFill>
            <a:srgbClr val="6CAE43"/>
          </a:solidFill>
        </p:grpSpPr>
        <p:sp>
          <p:nvSpPr>
            <p:cNvPr id="196" name="Freeform 104"/>
            <p:cNvSpPr>
              <a:spLocks/>
            </p:cNvSpPr>
            <p:nvPr/>
          </p:nvSpPr>
          <p:spPr bwMode="auto">
            <a:xfrm>
              <a:off x="2499350" y="2830738"/>
              <a:ext cx="143903" cy="93735"/>
            </a:xfrm>
            <a:custGeom>
              <a:avLst/>
              <a:gdLst>
                <a:gd name="T0" fmla="*/ 44 w 46"/>
                <a:gd name="T1" fmla="*/ 0 h 30"/>
                <a:gd name="T2" fmla="*/ 0 w 46"/>
                <a:gd name="T3" fmla="*/ 28 h 30"/>
                <a:gd name="T4" fmla="*/ 2 w 46"/>
                <a:gd name="T5" fmla="*/ 30 h 30"/>
                <a:gd name="T6" fmla="*/ 4 w 46"/>
                <a:gd name="T7" fmla="*/ 28 h 30"/>
                <a:gd name="T8" fmla="*/ 44 w 46"/>
                <a:gd name="T9" fmla="*/ 4 h 30"/>
                <a:gd name="T10" fmla="*/ 46 w 46"/>
                <a:gd name="T11" fmla="*/ 2 h 30"/>
                <a:gd name="T12" fmla="*/ 44 w 46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30">
                  <a:moveTo>
                    <a:pt x="44" y="0"/>
                  </a:moveTo>
                  <a:cubicBezTo>
                    <a:pt x="20" y="0"/>
                    <a:pt x="0" y="13"/>
                    <a:pt x="0" y="28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3" y="30"/>
                    <a:pt x="4" y="29"/>
                    <a:pt x="4" y="28"/>
                  </a:cubicBezTo>
                  <a:cubicBezTo>
                    <a:pt x="4" y="15"/>
                    <a:pt x="23" y="4"/>
                    <a:pt x="44" y="4"/>
                  </a:cubicBezTo>
                  <a:cubicBezTo>
                    <a:pt x="45" y="4"/>
                    <a:pt x="46" y="3"/>
                    <a:pt x="46" y="2"/>
                  </a:cubicBezTo>
                  <a:cubicBezTo>
                    <a:pt x="46" y="1"/>
                    <a:pt x="45" y="0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97" name="Freeform 105"/>
            <p:cNvSpPr>
              <a:spLocks noEditPoints="1"/>
            </p:cNvSpPr>
            <p:nvPr/>
          </p:nvSpPr>
          <p:spPr bwMode="auto">
            <a:xfrm>
              <a:off x="2437300" y="2768688"/>
              <a:ext cx="400024" cy="349856"/>
            </a:xfrm>
            <a:custGeom>
              <a:avLst/>
              <a:gdLst>
                <a:gd name="T0" fmla="*/ 64 w 128"/>
                <a:gd name="T1" fmla="*/ 0 h 112"/>
                <a:gd name="T2" fmla="*/ 0 w 128"/>
                <a:gd name="T3" fmla="*/ 48 h 112"/>
                <a:gd name="T4" fmla="*/ 28 w 128"/>
                <a:gd name="T5" fmla="*/ 88 h 112"/>
                <a:gd name="T6" fmla="*/ 28 w 128"/>
                <a:gd name="T7" fmla="*/ 88 h 112"/>
                <a:gd name="T8" fmla="*/ 20 w 128"/>
                <a:gd name="T9" fmla="*/ 107 h 112"/>
                <a:gd name="T10" fmla="*/ 20 w 128"/>
                <a:gd name="T11" fmla="*/ 107 h 112"/>
                <a:gd name="T12" fmla="*/ 20 w 128"/>
                <a:gd name="T13" fmla="*/ 108 h 112"/>
                <a:gd name="T14" fmla="*/ 24 w 128"/>
                <a:gd name="T15" fmla="*/ 112 h 112"/>
                <a:gd name="T16" fmla="*/ 25 w 128"/>
                <a:gd name="T17" fmla="*/ 112 h 112"/>
                <a:gd name="T18" fmla="*/ 52 w 128"/>
                <a:gd name="T19" fmla="*/ 95 h 112"/>
                <a:gd name="T20" fmla="*/ 64 w 128"/>
                <a:gd name="T21" fmla="*/ 96 h 112"/>
                <a:gd name="T22" fmla="*/ 128 w 128"/>
                <a:gd name="T23" fmla="*/ 48 h 112"/>
                <a:gd name="T24" fmla="*/ 64 w 128"/>
                <a:gd name="T25" fmla="*/ 0 h 112"/>
                <a:gd name="T26" fmla="*/ 64 w 128"/>
                <a:gd name="T27" fmla="*/ 88 h 112"/>
                <a:gd name="T28" fmla="*/ 53 w 128"/>
                <a:gd name="T29" fmla="*/ 87 h 112"/>
                <a:gd name="T30" fmla="*/ 52 w 128"/>
                <a:gd name="T31" fmla="*/ 87 h 112"/>
                <a:gd name="T32" fmla="*/ 45 w 128"/>
                <a:gd name="T33" fmla="*/ 90 h 112"/>
                <a:gd name="T34" fmla="*/ 33 w 128"/>
                <a:gd name="T35" fmla="*/ 100 h 112"/>
                <a:gd name="T36" fmla="*/ 36 w 128"/>
                <a:gd name="T37" fmla="*/ 88 h 112"/>
                <a:gd name="T38" fmla="*/ 36 w 128"/>
                <a:gd name="T39" fmla="*/ 88 h 112"/>
                <a:gd name="T40" fmla="*/ 32 w 128"/>
                <a:gd name="T41" fmla="*/ 81 h 112"/>
                <a:gd name="T42" fmla="*/ 8 w 128"/>
                <a:gd name="T43" fmla="*/ 48 h 112"/>
                <a:gd name="T44" fmla="*/ 64 w 128"/>
                <a:gd name="T45" fmla="*/ 8 h 112"/>
                <a:gd name="T46" fmla="*/ 120 w 128"/>
                <a:gd name="T47" fmla="*/ 48 h 112"/>
                <a:gd name="T48" fmla="*/ 64 w 128"/>
                <a:gd name="T49" fmla="*/ 8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8" h="112">
                  <a:moveTo>
                    <a:pt x="64" y="0"/>
                  </a:moveTo>
                  <a:cubicBezTo>
                    <a:pt x="29" y="0"/>
                    <a:pt x="0" y="21"/>
                    <a:pt x="0" y="48"/>
                  </a:cubicBezTo>
                  <a:cubicBezTo>
                    <a:pt x="0" y="65"/>
                    <a:pt x="11" y="79"/>
                    <a:pt x="28" y="88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8" y="95"/>
                    <a:pt x="23" y="103"/>
                    <a:pt x="20" y="107"/>
                  </a:cubicBezTo>
                  <a:cubicBezTo>
                    <a:pt x="20" y="107"/>
                    <a:pt x="20" y="107"/>
                    <a:pt x="20" y="107"/>
                  </a:cubicBezTo>
                  <a:cubicBezTo>
                    <a:pt x="20" y="107"/>
                    <a:pt x="20" y="108"/>
                    <a:pt x="20" y="108"/>
                  </a:cubicBezTo>
                  <a:cubicBezTo>
                    <a:pt x="20" y="110"/>
                    <a:pt x="22" y="112"/>
                    <a:pt x="24" y="112"/>
                  </a:cubicBezTo>
                  <a:cubicBezTo>
                    <a:pt x="24" y="112"/>
                    <a:pt x="25" y="112"/>
                    <a:pt x="25" y="112"/>
                  </a:cubicBezTo>
                  <a:cubicBezTo>
                    <a:pt x="37" y="110"/>
                    <a:pt x="49" y="98"/>
                    <a:pt x="52" y="95"/>
                  </a:cubicBezTo>
                  <a:cubicBezTo>
                    <a:pt x="56" y="96"/>
                    <a:pt x="60" y="96"/>
                    <a:pt x="64" y="96"/>
                  </a:cubicBezTo>
                  <a:cubicBezTo>
                    <a:pt x="99" y="96"/>
                    <a:pt x="128" y="75"/>
                    <a:pt x="128" y="48"/>
                  </a:cubicBezTo>
                  <a:cubicBezTo>
                    <a:pt x="128" y="21"/>
                    <a:pt x="99" y="0"/>
                    <a:pt x="64" y="0"/>
                  </a:cubicBezTo>
                  <a:close/>
                  <a:moveTo>
                    <a:pt x="64" y="88"/>
                  </a:moveTo>
                  <a:cubicBezTo>
                    <a:pt x="60" y="88"/>
                    <a:pt x="57" y="88"/>
                    <a:pt x="53" y="87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49" y="87"/>
                    <a:pt x="47" y="88"/>
                    <a:pt x="45" y="90"/>
                  </a:cubicBezTo>
                  <a:cubicBezTo>
                    <a:pt x="44" y="92"/>
                    <a:pt x="39" y="97"/>
                    <a:pt x="33" y="100"/>
                  </a:cubicBezTo>
                  <a:cubicBezTo>
                    <a:pt x="35" y="97"/>
                    <a:pt x="36" y="93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5"/>
                    <a:pt x="34" y="82"/>
                    <a:pt x="32" y="81"/>
                  </a:cubicBezTo>
                  <a:cubicBezTo>
                    <a:pt x="17" y="73"/>
                    <a:pt x="8" y="61"/>
                    <a:pt x="8" y="48"/>
                  </a:cubicBezTo>
                  <a:cubicBezTo>
                    <a:pt x="8" y="26"/>
                    <a:pt x="33" y="8"/>
                    <a:pt x="64" y="8"/>
                  </a:cubicBezTo>
                  <a:cubicBezTo>
                    <a:pt x="95" y="8"/>
                    <a:pt x="120" y="26"/>
                    <a:pt x="120" y="48"/>
                  </a:cubicBezTo>
                  <a:cubicBezTo>
                    <a:pt x="120" y="70"/>
                    <a:pt x="95" y="88"/>
                    <a:pt x="64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214" name="Group 145"/>
          <p:cNvGrpSpPr/>
          <p:nvPr/>
        </p:nvGrpSpPr>
        <p:grpSpPr>
          <a:xfrm>
            <a:off x="2879046" y="4246130"/>
            <a:ext cx="318232" cy="243676"/>
            <a:chOff x="138114" y="2974975"/>
            <a:chExt cx="277812" cy="212726"/>
          </a:xfrm>
          <a:solidFill>
            <a:srgbClr val="6CAE43"/>
          </a:solidFill>
        </p:grpSpPr>
        <p:sp>
          <p:nvSpPr>
            <p:cNvPr id="215" name="Freeform 86"/>
            <p:cNvSpPr>
              <a:spLocks/>
            </p:cNvSpPr>
            <p:nvPr/>
          </p:nvSpPr>
          <p:spPr bwMode="auto">
            <a:xfrm>
              <a:off x="212726" y="2974975"/>
              <a:ext cx="203200" cy="42863"/>
            </a:xfrm>
            <a:custGeom>
              <a:avLst/>
              <a:gdLst>
                <a:gd name="T0" fmla="*/ 4 w 76"/>
                <a:gd name="T1" fmla="*/ 0 h 16"/>
                <a:gd name="T2" fmla="*/ 72 w 76"/>
                <a:gd name="T3" fmla="*/ 0 h 16"/>
                <a:gd name="T4" fmla="*/ 76 w 76"/>
                <a:gd name="T5" fmla="*/ 4 h 16"/>
                <a:gd name="T6" fmla="*/ 76 w 76"/>
                <a:gd name="T7" fmla="*/ 12 h 16"/>
                <a:gd name="T8" fmla="*/ 72 w 76"/>
                <a:gd name="T9" fmla="*/ 16 h 16"/>
                <a:gd name="T10" fmla="*/ 4 w 76"/>
                <a:gd name="T11" fmla="*/ 16 h 16"/>
                <a:gd name="T12" fmla="*/ 0 w 76"/>
                <a:gd name="T13" fmla="*/ 12 h 16"/>
                <a:gd name="T14" fmla="*/ 0 w 76"/>
                <a:gd name="T15" fmla="*/ 4 h 16"/>
                <a:gd name="T16" fmla="*/ 4 w 76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16">
                  <a:moveTo>
                    <a:pt x="4" y="0"/>
                  </a:moveTo>
                  <a:cubicBezTo>
                    <a:pt x="72" y="0"/>
                    <a:pt x="72" y="0"/>
                    <a:pt x="72" y="0"/>
                  </a:cubicBezTo>
                  <a:cubicBezTo>
                    <a:pt x="74" y="0"/>
                    <a:pt x="76" y="2"/>
                    <a:pt x="76" y="4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6" y="14"/>
                    <a:pt x="74" y="16"/>
                    <a:pt x="72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2" y="16"/>
                    <a:pt x="0" y="14"/>
                    <a:pt x="0" y="1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16" name="Freeform 87"/>
            <p:cNvSpPr>
              <a:spLocks/>
            </p:cNvSpPr>
            <p:nvPr/>
          </p:nvSpPr>
          <p:spPr bwMode="auto">
            <a:xfrm>
              <a:off x="212726" y="3059113"/>
              <a:ext cx="160338" cy="42863"/>
            </a:xfrm>
            <a:custGeom>
              <a:avLst/>
              <a:gdLst>
                <a:gd name="T0" fmla="*/ 4 w 60"/>
                <a:gd name="T1" fmla="*/ 0 h 16"/>
                <a:gd name="T2" fmla="*/ 56 w 60"/>
                <a:gd name="T3" fmla="*/ 0 h 16"/>
                <a:gd name="T4" fmla="*/ 60 w 60"/>
                <a:gd name="T5" fmla="*/ 4 h 16"/>
                <a:gd name="T6" fmla="*/ 60 w 60"/>
                <a:gd name="T7" fmla="*/ 12 h 16"/>
                <a:gd name="T8" fmla="*/ 56 w 60"/>
                <a:gd name="T9" fmla="*/ 16 h 16"/>
                <a:gd name="T10" fmla="*/ 4 w 60"/>
                <a:gd name="T11" fmla="*/ 16 h 16"/>
                <a:gd name="T12" fmla="*/ 0 w 60"/>
                <a:gd name="T13" fmla="*/ 12 h 16"/>
                <a:gd name="T14" fmla="*/ 0 w 60"/>
                <a:gd name="T15" fmla="*/ 4 h 16"/>
                <a:gd name="T16" fmla="*/ 4 w 60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16">
                  <a:moveTo>
                    <a:pt x="4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8" y="0"/>
                    <a:pt x="60" y="2"/>
                    <a:pt x="60" y="4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4"/>
                    <a:pt x="58" y="16"/>
                    <a:pt x="56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2" y="16"/>
                    <a:pt x="0" y="14"/>
                    <a:pt x="0" y="1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17" name="Freeform 88"/>
            <p:cNvSpPr>
              <a:spLocks/>
            </p:cNvSpPr>
            <p:nvPr/>
          </p:nvSpPr>
          <p:spPr bwMode="auto">
            <a:xfrm>
              <a:off x="212726" y="3144838"/>
              <a:ext cx="192088" cy="42863"/>
            </a:xfrm>
            <a:custGeom>
              <a:avLst/>
              <a:gdLst>
                <a:gd name="T0" fmla="*/ 4 w 72"/>
                <a:gd name="T1" fmla="*/ 0 h 16"/>
                <a:gd name="T2" fmla="*/ 68 w 72"/>
                <a:gd name="T3" fmla="*/ 0 h 16"/>
                <a:gd name="T4" fmla="*/ 72 w 72"/>
                <a:gd name="T5" fmla="*/ 4 h 16"/>
                <a:gd name="T6" fmla="*/ 72 w 72"/>
                <a:gd name="T7" fmla="*/ 12 h 16"/>
                <a:gd name="T8" fmla="*/ 68 w 72"/>
                <a:gd name="T9" fmla="*/ 16 h 16"/>
                <a:gd name="T10" fmla="*/ 4 w 72"/>
                <a:gd name="T11" fmla="*/ 16 h 16"/>
                <a:gd name="T12" fmla="*/ 0 w 72"/>
                <a:gd name="T13" fmla="*/ 12 h 16"/>
                <a:gd name="T14" fmla="*/ 0 w 72"/>
                <a:gd name="T15" fmla="*/ 4 h 16"/>
                <a:gd name="T16" fmla="*/ 4 w 72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16">
                  <a:moveTo>
                    <a:pt x="4" y="0"/>
                  </a:moveTo>
                  <a:cubicBezTo>
                    <a:pt x="68" y="0"/>
                    <a:pt x="68" y="0"/>
                    <a:pt x="68" y="0"/>
                  </a:cubicBezTo>
                  <a:cubicBezTo>
                    <a:pt x="70" y="0"/>
                    <a:pt x="72" y="2"/>
                    <a:pt x="72" y="4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2" y="14"/>
                    <a:pt x="70" y="16"/>
                    <a:pt x="68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2" y="16"/>
                    <a:pt x="0" y="14"/>
                    <a:pt x="0" y="1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18" name="Freeform 89"/>
            <p:cNvSpPr>
              <a:spLocks/>
            </p:cNvSpPr>
            <p:nvPr/>
          </p:nvSpPr>
          <p:spPr bwMode="auto">
            <a:xfrm>
              <a:off x="138114" y="2974975"/>
              <a:ext cx="42863" cy="42863"/>
            </a:xfrm>
            <a:custGeom>
              <a:avLst/>
              <a:gdLst>
                <a:gd name="T0" fmla="*/ 4 w 16"/>
                <a:gd name="T1" fmla="*/ 0 h 16"/>
                <a:gd name="T2" fmla="*/ 12 w 16"/>
                <a:gd name="T3" fmla="*/ 0 h 16"/>
                <a:gd name="T4" fmla="*/ 16 w 16"/>
                <a:gd name="T5" fmla="*/ 4 h 16"/>
                <a:gd name="T6" fmla="*/ 16 w 16"/>
                <a:gd name="T7" fmla="*/ 12 h 16"/>
                <a:gd name="T8" fmla="*/ 12 w 16"/>
                <a:gd name="T9" fmla="*/ 16 h 16"/>
                <a:gd name="T10" fmla="*/ 4 w 16"/>
                <a:gd name="T11" fmla="*/ 16 h 16"/>
                <a:gd name="T12" fmla="*/ 0 w 16"/>
                <a:gd name="T13" fmla="*/ 12 h 16"/>
                <a:gd name="T14" fmla="*/ 0 w 16"/>
                <a:gd name="T15" fmla="*/ 4 h 16"/>
                <a:gd name="T16" fmla="*/ 4 w 16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6">
                  <a:moveTo>
                    <a:pt x="4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4"/>
                    <a:pt x="14" y="16"/>
                    <a:pt x="12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2" y="16"/>
                    <a:pt x="0" y="14"/>
                    <a:pt x="0" y="1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19" name="Freeform 90"/>
            <p:cNvSpPr>
              <a:spLocks/>
            </p:cNvSpPr>
            <p:nvPr/>
          </p:nvSpPr>
          <p:spPr bwMode="auto">
            <a:xfrm>
              <a:off x="138114" y="3059113"/>
              <a:ext cx="42863" cy="42863"/>
            </a:xfrm>
            <a:custGeom>
              <a:avLst/>
              <a:gdLst>
                <a:gd name="T0" fmla="*/ 4 w 16"/>
                <a:gd name="T1" fmla="*/ 0 h 16"/>
                <a:gd name="T2" fmla="*/ 12 w 16"/>
                <a:gd name="T3" fmla="*/ 0 h 16"/>
                <a:gd name="T4" fmla="*/ 16 w 16"/>
                <a:gd name="T5" fmla="*/ 4 h 16"/>
                <a:gd name="T6" fmla="*/ 16 w 16"/>
                <a:gd name="T7" fmla="*/ 12 h 16"/>
                <a:gd name="T8" fmla="*/ 12 w 16"/>
                <a:gd name="T9" fmla="*/ 16 h 16"/>
                <a:gd name="T10" fmla="*/ 4 w 16"/>
                <a:gd name="T11" fmla="*/ 16 h 16"/>
                <a:gd name="T12" fmla="*/ 0 w 16"/>
                <a:gd name="T13" fmla="*/ 12 h 16"/>
                <a:gd name="T14" fmla="*/ 0 w 16"/>
                <a:gd name="T15" fmla="*/ 4 h 16"/>
                <a:gd name="T16" fmla="*/ 4 w 16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6">
                  <a:moveTo>
                    <a:pt x="4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4"/>
                    <a:pt x="14" y="16"/>
                    <a:pt x="12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2" y="16"/>
                    <a:pt x="0" y="14"/>
                    <a:pt x="0" y="1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20" name="Freeform 91"/>
            <p:cNvSpPr>
              <a:spLocks/>
            </p:cNvSpPr>
            <p:nvPr/>
          </p:nvSpPr>
          <p:spPr bwMode="auto">
            <a:xfrm>
              <a:off x="138114" y="3144838"/>
              <a:ext cx="42863" cy="42863"/>
            </a:xfrm>
            <a:custGeom>
              <a:avLst/>
              <a:gdLst>
                <a:gd name="T0" fmla="*/ 4 w 16"/>
                <a:gd name="T1" fmla="*/ 0 h 16"/>
                <a:gd name="T2" fmla="*/ 12 w 16"/>
                <a:gd name="T3" fmla="*/ 0 h 16"/>
                <a:gd name="T4" fmla="*/ 16 w 16"/>
                <a:gd name="T5" fmla="*/ 4 h 16"/>
                <a:gd name="T6" fmla="*/ 16 w 16"/>
                <a:gd name="T7" fmla="*/ 12 h 16"/>
                <a:gd name="T8" fmla="*/ 12 w 16"/>
                <a:gd name="T9" fmla="*/ 16 h 16"/>
                <a:gd name="T10" fmla="*/ 4 w 16"/>
                <a:gd name="T11" fmla="*/ 16 h 16"/>
                <a:gd name="T12" fmla="*/ 0 w 16"/>
                <a:gd name="T13" fmla="*/ 12 h 16"/>
                <a:gd name="T14" fmla="*/ 0 w 16"/>
                <a:gd name="T15" fmla="*/ 4 h 16"/>
                <a:gd name="T16" fmla="*/ 4 w 16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6">
                  <a:moveTo>
                    <a:pt x="4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4"/>
                    <a:pt x="14" y="16"/>
                    <a:pt x="12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2" y="16"/>
                    <a:pt x="0" y="14"/>
                    <a:pt x="0" y="1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221" name="Group 152"/>
          <p:cNvGrpSpPr/>
          <p:nvPr/>
        </p:nvGrpSpPr>
        <p:grpSpPr>
          <a:xfrm>
            <a:off x="9167635" y="4155241"/>
            <a:ext cx="277963" cy="276135"/>
            <a:chOff x="2611438" y="4030663"/>
            <a:chExt cx="241300" cy="239713"/>
          </a:xfrm>
          <a:solidFill>
            <a:srgbClr val="6CAE43"/>
          </a:solidFill>
        </p:grpSpPr>
        <p:sp>
          <p:nvSpPr>
            <p:cNvPr id="222" name="Freeform 396"/>
            <p:cNvSpPr>
              <a:spLocks/>
            </p:cNvSpPr>
            <p:nvPr/>
          </p:nvSpPr>
          <p:spPr bwMode="auto">
            <a:xfrm>
              <a:off x="2611438" y="4119563"/>
              <a:ext cx="60325" cy="60325"/>
            </a:xfrm>
            <a:custGeom>
              <a:avLst/>
              <a:gdLst>
                <a:gd name="T0" fmla="*/ 14 w 16"/>
                <a:gd name="T1" fmla="*/ 0 h 16"/>
                <a:gd name="T2" fmla="*/ 2 w 16"/>
                <a:gd name="T3" fmla="*/ 0 h 16"/>
                <a:gd name="T4" fmla="*/ 0 w 16"/>
                <a:gd name="T5" fmla="*/ 2 h 16"/>
                <a:gd name="T6" fmla="*/ 0 w 16"/>
                <a:gd name="T7" fmla="*/ 14 h 16"/>
                <a:gd name="T8" fmla="*/ 2 w 16"/>
                <a:gd name="T9" fmla="*/ 16 h 16"/>
                <a:gd name="T10" fmla="*/ 14 w 16"/>
                <a:gd name="T11" fmla="*/ 16 h 16"/>
                <a:gd name="T12" fmla="*/ 16 w 16"/>
                <a:gd name="T13" fmla="*/ 14 h 16"/>
                <a:gd name="T14" fmla="*/ 16 w 16"/>
                <a:gd name="T15" fmla="*/ 2 h 16"/>
                <a:gd name="T16" fmla="*/ 14 w 16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6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6"/>
                    <a:pt x="16" y="15"/>
                    <a:pt x="16" y="14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23" name="Freeform 397"/>
            <p:cNvSpPr>
              <a:spLocks/>
            </p:cNvSpPr>
            <p:nvPr/>
          </p:nvSpPr>
          <p:spPr bwMode="auto">
            <a:xfrm>
              <a:off x="2611438" y="4210051"/>
              <a:ext cx="60325" cy="60325"/>
            </a:xfrm>
            <a:custGeom>
              <a:avLst/>
              <a:gdLst>
                <a:gd name="T0" fmla="*/ 14 w 16"/>
                <a:gd name="T1" fmla="*/ 0 h 16"/>
                <a:gd name="T2" fmla="*/ 2 w 16"/>
                <a:gd name="T3" fmla="*/ 0 h 16"/>
                <a:gd name="T4" fmla="*/ 0 w 16"/>
                <a:gd name="T5" fmla="*/ 2 h 16"/>
                <a:gd name="T6" fmla="*/ 0 w 16"/>
                <a:gd name="T7" fmla="*/ 14 h 16"/>
                <a:gd name="T8" fmla="*/ 2 w 16"/>
                <a:gd name="T9" fmla="*/ 16 h 16"/>
                <a:gd name="T10" fmla="*/ 14 w 16"/>
                <a:gd name="T11" fmla="*/ 16 h 16"/>
                <a:gd name="T12" fmla="*/ 16 w 16"/>
                <a:gd name="T13" fmla="*/ 14 h 16"/>
                <a:gd name="T14" fmla="*/ 16 w 16"/>
                <a:gd name="T15" fmla="*/ 2 h 16"/>
                <a:gd name="T16" fmla="*/ 14 w 16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6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6"/>
                    <a:pt x="16" y="15"/>
                    <a:pt x="16" y="14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24" name="Freeform 398"/>
            <p:cNvSpPr>
              <a:spLocks/>
            </p:cNvSpPr>
            <p:nvPr/>
          </p:nvSpPr>
          <p:spPr bwMode="auto">
            <a:xfrm>
              <a:off x="2701926" y="4030663"/>
              <a:ext cx="60325" cy="58738"/>
            </a:xfrm>
            <a:custGeom>
              <a:avLst/>
              <a:gdLst>
                <a:gd name="T0" fmla="*/ 14 w 16"/>
                <a:gd name="T1" fmla="*/ 0 h 16"/>
                <a:gd name="T2" fmla="*/ 2 w 16"/>
                <a:gd name="T3" fmla="*/ 0 h 16"/>
                <a:gd name="T4" fmla="*/ 0 w 16"/>
                <a:gd name="T5" fmla="*/ 2 h 16"/>
                <a:gd name="T6" fmla="*/ 0 w 16"/>
                <a:gd name="T7" fmla="*/ 14 h 16"/>
                <a:gd name="T8" fmla="*/ 2 w 16"/>
                <a:gd name="T9" fmla="*/ 16 h 16"/>
                <a:gd name="T10" fmla="*/ 14 w 16"/>
                <a:gd name="T11" fmla="*/ 16 h 16"/>
                <a:gd name="T12" fmla="*/ 16 w 16"/>
                <a:gd name="T13" fmla="*/ 14 h 16"/>
                <a:gd name="T14" fmla="*/ 16 w 16"/>
                <a:gd name="T15" fmla="*/ 2 h 16"/>
                <a:gd name="T16" fmla="*/ 14 w 16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6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6"/>
                    <a:pt x="16" y="15"/>
                    <a:pt x="16" y="14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25" name="Freeform 399"/>
            <p:cNvSpPr>
              <a:spLocks/>
            </p:cNvSpPr>
            <p:nvPr/>
          </p:nvSpPr>
          <p:spPr bwMode="auto">
            <a:xfrm>
              <a:off x="2701926" y="4119563"/>
              <a:ext cx="60325" cy="60325"/>
            </a:xfrm>
            <a:custGeom>
              <a:avLst/>
              <a:gdLst>
                <a:gd name="T0" fmla="*/ 14 w 16"/>
                <a:gd name="T1" fmla="*/ 0 h 16"/>
                <a:gd name="T2" fmla="*/ 2 w 16"/>
                <a:gd name="T3" fmla="*/ 0 h 16"/>
                <a:gd name="T4" fmla="*/ 0 w 16"/>
                <a:gd name="T5" fmla="*/ 2 h 16"/>
                <a:gd name="T6" fmla="*/ 0 w 16"/>
                <a:gd name="T7" fmla="*/ 14 h 16"/>
                <a:gd name="T8" fmla="*/ 2 w 16"/>
                <a:gd name="T9" fmla="*/ 16 h 16"/>
                <a:gd name="T10" fmla="*/ 14 w 16"/>
                <a:gd name="T11" fmla="*/ 16 h 16"/>
                <a:gd name="T12" fmla="*/ 16 w 16"/>
                <a:gd name="T13" fmla="*/ 14 h 16"/>
                <a:gd name="T14" fmla="*/ 16 w 16"/>
                <a:gd name="T15" fmla="*/ 2 h 16"/>
                <a:gd name="T16" fmla="*/ 14 w 16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6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6"/>
                    <a:pt x="16" y="15"/>
                    <a:pt x="16" y="14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26" name="Freeform 400"/>
            <p:cNvSpPr>
              <a:spLocks/>
            </p:cNvSpPr>
            <p:nvPr/>
          </p:nvSpPr>
          <p:spPr bwMode="auto">
            <a:xfrm>
              <a:off x="2701926" y="4210051"/>
              <a:ext cx="60325" cy="60325"/>
            </a:xfrm>
            <a:custGeom>
              <a:avLst/>
              <a:gdLst>
                <a:gd name="T0" fmla="*/ 14 w 16"/>
                <a:gd name="T1" fmla="*/ 0 h 16"/>
                <a:gd name="T2" fmla="*/ 2 w 16"/>
                <a:gd name="T3" fmla="*/ 0 h 16"/>
                <a:gd name="T4" fmla="*/ 0 w 16"/>
                <a:gd name="T5" fmla="*/ 2 h 16"/>
                <a:gd name="T6" fmla="*/ 0 w 16"/>
                <a:gd name="T7" fmla="*/ 14 h 16"/>
                <a:gd name="T8" fmla="*/ 2 w 16"/>
                <a:gd name="T9" fmla="*/ 16 h 16"/>
                <a:gd name="T10" fmla="*/ 14 w 16"/>
                <a:gd name="T11" fmla="*/ 16 h 16"/>
                <a:gd name="T12" fmla="*/ 16 w 16"/>
                <a:gd name="T13" fmla="*/ 14 h 16"/>
                <a:gd name="T14" fmla="*/ 16 w 16"/>
                <a:gd name="T15" fmla="*/ 2 h 16"/>
                <a:gd name="T16" fmla="*/ 14 w 16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6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6"/>
                    <a:pt x="16" y="15"/>
                    <a:pt x="16" y="14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27" name="Freeform 401"/>
            <p:cNvSpPr>
              <a:spLocks/>
            </p:cNvSpPr>
            <p:nvPr/>
          </p:nvSpPr>
          <p:spPr bwMode="auto">
            <a:xfrm>
              <a:off x="2792413" y="4030663"/>
              <a:ext cx="60325" cy="58738"/>
            </a:xfrm>
            <a:custGeom>
              <a:avLst/>
              <a:gdLst>
                <a:gd name="T0" fmla="*/ 14 w 16"/>
                <a:gd name="T1" fmla="*/ 0 h 16"/>
                <a:gd name="T2" fmla="*/ 2 w 16"/>
                <a:gd name="T3" fmla="*/ 0 h 16"/>
                <a:gd name="T4" fmla="*/ 0 w 16"/>
                <a:gd name="T5" fmla="*/ 2 h 16"/>
                <a:gd name="T6" fmla="*/ 0 w 16"/>
                <a:gd name="T7" fmla="*/ 14 h 16"/>
                <a:gd name="T8" fmla="*/ 2 w 16"/>
                <a:gd name="T9" fmla="*/ 16 h 16"/>
                <a:gd name="T10" fmla="*/ 14 w 16"/>
                <a:gd name="T11" fmla="*/ 16 h 16"/>
                <a:gd name="T12" fmla="*/ 16 w 16"/>
                <a:gd name="T13" fmla="*/ 14 h 16"/>
                <a:gd name="T14" fmla="*/ 16 w 16"/>
                <a:gd name="T15" fmla="*/ 2 h 16"/>
                <a:gd name="T16" fmla="*/ 14 w 16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6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6"/>
                    <a:pt x="16" y="15"/>
                    <a:pt x="16" y="14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28" name="Freeform 403"/>
            <p:cNvSpPr>
              <a:spLocks/>
            </p:cNvSpPr>
            <p:nvPr/>
          </p:nvSpPr>
          <p:spPr bwMode="auto">
            <a:xfrm>
              <a:off x="2792413" y="4210051"/>
              <a:ext cx="60325" cy="60325"/>
            </a:xfrm>
            <a:custGeom>
              <a:avLst/>
              <a:gdLst>
                <a:gd name="T0" fmla="*/ 14 w 16"/>
                <a:gd name="T1" fmla="*/ 0 h 16"/>
                <a:gd name="T2" fmla="*/ 2 w 16"/>
                <a:gd name="T3" fmla="*/ 0 h 16"/>
                <a:gd name="T4" fmla="*/ 0 w 16"/>
                <a:gd name="T5" fmla="*/ 2 h 16"/>
                <a:gd name="T6" fmla="*/ 0 w 16"/>
                <a:gd name="T7" fmla="*/ 14 h 16"/>
                <a:gd name="T8" fmla="*/ 2 w 16"/>
                <a:gd name="T9" fmla="*/ 16 h 16"/>
                <a:gd name="T10" fmla="*/ 14 w 16"/>
                <a:gd name="T11" fmla="*/ 16 h 16"/>
                <a:gd name="T12" fmla="*/ 16 w 16"/>
                <a:gd name="T13" fmla="*/ 14 h 16"/>
                <a:gd name="T14" fmla="*/ 16 w 16"/>
                <a:gd name="T15" fmla="*/ 2 h 16"/>
                <a:gd name="T16" fmla="*/ 14 w 16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6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6"/>
                    <a:pt x="16" y="15"/>
                    <a:pt x="16" y="14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229" name="Group 160"/>
          <p:cNvGrpSpPr/>
          <p:nvPr/>
        </p:nvGrpSpPr>
        <p:grpSpPr>
          <a:xfrm>
            <a:off x="2865638" y="3172819"/>
            <a:ext cx="357188" cy="357188"/>
            <a:chOff x="4873626" y="1533525"/>
            <a:chExt cx="357188" cy="357188"/>
          </a:xfrm>
          <a:solidFill>
            <a:srgbClr val="6CAE43"/>
          </a:solidFill>
        </p:grpSpPr>
        <p:sp>
          <p:nvSpPr>
            <p:cNvPr id="230" name="Freeform 21"/>
            <p:cNvSpPr>
              <a:spLocks/>
            </p:cNvSpPr>
            <p:nvPr/>
          </p:nvSpPr>
          <p:spPr bwMode="auto">
            <a:xfrm>
              <a:off x="4935539" y="1593850"/>
              <a:ext cx="84138" cy="85725"/>
            </a:xfrm>
            <a:custGeom>
              <a:avLst/>
              <a:gdLst>
                <a:gd name="T0" fmla="*/ 30 w 32"/>
                <a:gd name="T1" fmla="*/ 0 h 32"/>
                <a:gd name="T2" fmla="*/ 0 w 32"/>
                <a:gd name="T3" fmla="*/ 30 h 32"/>
                <a:gd name="T4" fmla="*/ 2 w 32"/>
                <a:gd name="T5" fmla="*/ 32 h 32"/>
                <a:gd name="T6" fmla="*/ 4 w 32"/>
                <a:gd name="T7" fmla="*/ 30 h 32"/>
                <a:gd name="T8" fmla="*/ 30 w 32"/>
                <a:gd name="T9" fmla="*/ 4 h 32"/>
                <a:gd name="T10" fmla="*/ 32 w 32"/>
                <a:gd name="T11" fmla="*/ 2 h 32"/>
                <a:gd name="T12" fmla="*/ 30 w 32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2">
                  <a:moveTo>
                    <a:pt x="30" y="0"/>
                  </a:moveTo>
                  <a:cubicBezTo>
                    <a:pt x="13" y="0"/>
                    <a:pt x="0" y="13"/>
                    <a:pt x="0" y="30"/>
                  </a:cubicBezTo>
                  <a:cubicBezTo>
                    <a:pt x="0" y="31"/>
                    <a:pt x="1" y="32"/>
                    <a:pt x="2" y="32"/>
                  </a:cubicBezTo>
                  <a:cubicBezTo>
                    <a:pt x="3" y="32"/>
                    <a:pt x="4" y="31"/>
                    <a:pt x="4" y="30"/>
                  </a:cubicBezTo>
                  <a:cubicBezTo>
                    <a:pt x="4" y="15"/>
                    <a:pt x="15" y="4"/>
                    <a:pt x="30" y="4"/>
                  </a:cubicBezTo>
                  <a:cubicBezTo>
                    <a:pt x="31" y="4"/>
                    <a:pt x="32" y="3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31" name="Freeform 22"/>
            <p:cNvSpPr>
              <a:spLocks noEditPoints="1"/>
            </p:cNvSpPr>
            <p:nvPr/>
          </p:nvSpPr>
          <p:spPr bwMode="auto">
            <a:xfrm>
              <a:off x="4873626" y="1533525"/>
              <a:ext cx="357188" cy="357188"/>
            </a:xfrm>
            <a:custGeom>
              <a:avLst/>
              <a:gdLst>
                <a:gd name="T0" fmla="*/ 131 w 134"/>
                <a:gd name="T1" fmla="*/ 120 h 134"/>
                <a:gd name="T2" fmla="*/ 102 w 134"/>
                <a:gd name="T3" fmla="*/ 91 h 134"/>
                <a:gd name="T4" fmla="*/ 95 w 134"/>
                <a:gd name="T5" fmla="*/ 90 h 134"/>
                <a:gd name="T6" fmla="*/ 89 w 134"/>
                <a:gd name="T7" fmla="*/ 84 h 134"/>
                <a:gd name="T8" fmla="*/ 89 w 134"/>
                <a:gd name="T9" fmla="*/ 84 h 134"/>
                <a:gd name="T10" fmla="*/ 87 w 134"/>
                <a:gd name="T11" fmla="*/ 19 h 134"/>
                <a:gd name="T12" fmla="*/ 19 w 134"/>
                <a:gd name="T13" fmla="*/ 19 h 134"/>
                <a:gd name="T14" fmla="*/ 19 w 134"/>
                <a:gd name="T15" fmla="*/ 87 h 134"/>
                <a:gd name="T16" fmla="*/ 84 w 134"/>
                <a:gd name="T17" fmla="*/ 89 h 134"/>
                <a:gd name="T18" fmla="*/ 84 w 134"/>
                <a:gd name="T19" fmla="*/ 89 h 134"/>
                <a:gd name="T20" fmla="*/ 90 w 134"/>
                <a:gd name="T21" fmla="*/ 95 h 134"/>
                <a:gd name="T22" fmla="*/ 91 w 134"/>
                <a:gd name="T23" fmla="*/ 102 h 134"/>
                <a:gd name="T24" fmla="*/ 120 w 134"/>
                <a:gd name="T25" fmla="*/ 131 h 134"/>
                <a:gd name="T26" fmla="*/ 130 w 134"/>
                <a:gd name="T27" fmla="*/ 130 h 134"/>
                <a:gd name="T28" fmla="*/ 131 w 134"/>
                <a:gd name="T29" fmla="*/ 120 h 134"/>
                <a:gd name="T30" fmla="*/ 81 w 134"/>
                <a:gd name="T31" fmla="*/ 81 h 134"/>
                <a:gd name="T32" fmla="*/ 24 w 134"/>
                <a:gd name="T33" fmla="*/ 81 h 134"/>
                <a:gd name="T34" fmla="*/ 24 w 134"/>
                <a:gd name="T35" fmla="*/ 24 h 134"/>
                <a:gd name="T36" fmla="*/ 81 w 134"/>
                <a:gd name="T37" fmla="*/ 24 h 134"/>
                <a:gd name="T38" fmla="*/ 81 w 134"/>
                <a:gd name="T39" fmla="*/ 81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4" h="134">
                  <a:moveTo>
                    <a:pt x="131" y="120"/>
                  </a:moveTo>
                  <a:cubicBezTo>
                    <a:pt x="102" y="91"/>
                    <a:pt x="102" y="91"/>
                    <a:pt x="102" y="91"/>
                  </a:cubicBezTo>
                  <a:cubicBezTo>
                    <a:pt x="100" y="89"/>
                    <a:pt x="98" y="89"/>
                    <a:pt x="95" y="90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105" y="65"/>
                    <a:pt x="104" y="36"/>
                    <a:pt x="87" y="19"/>
                  </a:cubicBezTo>
                  <a:cubicBezTo>
                    <a:pt x="68" y="0"/>
                    <a:pt x="38" y="0"/>
                    <a:pt x="19" y="19"/>
                  </a:cubicBezTo>
                  <a:cubicBezTo>
                    <a:pt x="0" y="37"/>
                    <a:pt x="0" y="68"/>
                    <a:pt x="19" y="87"/>
                  </a:cubicBezTo>
                  <a:cubicBezTo>
                    <a:pt x="37" y="104"/>
                    <a:pt x="65" y="105"/>
                    <a:pt x="84" y="89"/>
                  </a:cubicBezTo>
                  <a:cubicBezTo>
                    <a:pt x="84" y="89"/>
                    <a:pt x="84" y="89"/>
                    <a:pt x="84" y="89"/>
                  </a:cubicBezTo>
                  <a:cubicBezTo>
                    <a:pt x="90" y="95"/>
                    <a:pt x="90" y="95"/>
                    <a:pt x="90" y="95"/>
                  </a:cubicBezTo>
                  <a:cubicBezTo>
                    <a:pt x="89" y="98"/>
                    <a:pt x="89" y="100"/>
                    <a:pt x="91" y="102"/>
                  </a:cubicBezTo>
                  <a:cubicBezTo>
                    <a:pt x="120" y="131"/>
                    <a:pt x="120" y="131"/>
                    <a:pt x="120" y="131"/>
                  </a:cubicBezTo>
                  <a:cubicBezTo>
                    <a:pt x="122" y="134"/>
                    <a:pt x="127" y="133"/>
                    <a:pt x="130" y="130"/>
                  </a:cubicBezTo>
                  <a:cubicBezTo>
                    <a:pt x="133" y="127"/>
                    <a:pt x="134" y="122"/>
                    <a:pt x="131" y="120"/>
                  </a:cubicBezTo>
                  <a:close/>
                  <a:moveTo>
                    <a:pt x="81" y="81"/>
                  </a:moveTo>
                  <a:cubicBezTo>
                    <a:pt x="65" y="97"/>
                    <a:pt x="40" y="97"/>
                    <a:pt x="24" y="81"/>
                  </a:cubicBezTo>
                  <a:cubicBezTo>
                    <a:pt x="9" y="65"/>
                    <a:pt x="9" y="40"/>
                    <a:pt x="24" y="24"/>
                  </a:cubicBezTo>
                  <a:cubicBezTo>
                    <a:pt x="40" y="9"/>
                    <a:pt x="65" y="9"/>
                    <a:pt x="81" y="24"/>
                  </a:cubicBezTo>
                  <a:cubicBezTo>
                    <a:pt x="97" y="40"/>
                    <a:pt x="97" y="65"/>
                    <a:pt x="81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sp>
        <p:nvSpPr>
          <p:cNvPr id="232" name="Freeform 248"/>
          <p:cNvSpPr>
            <a:spLocks noEditPoints="1"/>
          </p:cNvSpPr>
          <p:nvPr/>
        </p:nvSpPr>
        <p:spPr bwMode="auto">
          <a:xfrm>
            <a:off x="2884828" y="2317468"/>
            <a:ext cx="297261" cy="340049"/>
          </a:xfrm>
          <a:custGeom>
            <a:avLst/>
            <a:gdLst>
              <a:gd name="T0" fmla="*/ 48 w 56"/>
              <a:gd name="T1" fmla="*/ 60 h 64"/>
              <a:gd name="T2" fmla="*/ 45 w 56"/>
              <a:gd name="T3" fmla="*/ 60 h 64"/>
              <a:gd name="T4" fmla="*/ 56 w 56"/>
              <a:gd name="T5" fmla="*/ 40 h 64"/>
              <a:gd name="T6" fmla="*/ 38 w 56"/>
              <a:gd name="T7" fmla="*/ 17 h 64"/>
              <a:gd name="T8" fmla="*/ 42 w 56"/>
              <a:gd name="T9" fmla="*/ 8 h 64"/>
              <a:gd name="T10" fmla="*/ 42 w 56"/>
              <a:gd name="T11" fmla="*/ 5 h 64"/>
              <a:gd name="T12" fmla="*/ 31 w 56"/>
              <a:gd name="T13" fmla="*/ 0 h 64"/>
              <a:gd name="T14" fmla="*/ 29 w 56"/>
              <a:gd name="T15" fmla="*/ 0 h 64"/>
              <a:gd name="T16" fmla="*/ 28 w 56"/>
              <a:gd name="T17" fmla="*/ 1 h 64"/>
              <a:gd name="T18" fmla="*/ 15 w 56"/>
              <a:gd name="T19" fmla="*/ 25 h 64"/>
              <a:gd name="T20" fmla="*/ 17 w 56"/>
              <a:gd name="T21" fmla="*/ 31 h 64"/>
              <a:gd name="T22" fmla="*/ 15 w 56"/>
              <a:gd name="T23" fmla="*/ 35 h 64"/>
              <a:gd name="T24" fmla="*/ 22 w 56"/>
              <a:gd name="T25" fmla="*/ 38 h 64"/>
              <a:gd name="T26" fmla="*/ 24 w 56"/>
              <a:gd name="T27" fmla="*/ 35 h 64"/>
              <a:gd name="T28" fmla="*/ 24 w 56"/>
              <a:gd name="T29" fmla="*/ 35 h 64"/>
              <a:gd name="T30" fmla="*/ 30 w 56"/>
              <a:gd name="T31" fmla="*/ 32 h 64"/>
              <a:gd name="T32" fmla="*/ 34 w 56"/>
              <a:gd name="T33" fmla="*/ 24 h 64"/>
              <a:gd name="T34" fmla="*/ 48 w 56"/>
              <a:gd name="T35" fmla="*/ 40 h 64"/>
              <a:gd name="T36" fmla="*/ 32 w 56"/>
              <a:gd name="T37" fmla="*/ 56 h 64"/>
              <a:gd name="T38" fmla="*/ 20 w 56"/>
              <a:gd name="T39" fmla="*/ 52 h 64"/>
              <a:gd name="T40" fmla="*/ 20 w 56"/>
              <a:gd name="T41" fmla="*/ 50 h 64"/>
              <a:gd name="T42" fmla="*/ 22 w 56"/>
              <a:gd name="T43" fmla="*/ 48 h 64"/>
              <a:gd name="T44" fmla="*/ 32 w 56"/>
              <a:gd name="T45" fmla="*/ 48 h 64"/>
              <a:gd name="T46" fmla="*/ 32 w 56"/>
              <a:gd name="T47" fmla="*/ 44 h 64"/>
              <a:gd name="T48" fmla="*/ 17 w 56"/>
              <a:gd name="T49" fmla="*/ 44 h 64"/>
              <a:gd name="T50" fmla="*/ 8 w 56"/>
              <a:gd name="T51" fmla="*/ 44 h 64"/>
              <a:gd name="T52" fmla="*/ 0 w 56"/>
              <a:gd name="T53" fmla="*/ 44 h 64"/>
              <a:gd name="T54" fmla="*/ 0 w 56"/>
              <a:gd name="T55" fmla="*/ 48 h 64"/>
              <a:gd name="T56" fmla="*/ 9 w 56"/>
              <a:gd name="T57" fmla="*/ 48 h 64"/>
              <a:gd name="T58" fmla="*/ 10 w 56"/>
              <a:gd name="T59" fmla="*/ 48 h 64"/>
              <a:gd name="T60" fmla="*/ 12 w 56"/>
              <a:gd name="T61" fmla="*/ 50 h 64"/>
              <a:gd name="T62" fmla="*/ 12 w 56"/>
              <a:gd name="T63" fmla="*/ 52 h 64"/>
              <a:gd name="T64" fmla="*/ 12 w 56"/>
              <a:gd name="T65" fmla="*/ 60 h 64"/>
              <a:gd name="T66" fmla="*/ 4 w 56"/>
              <a:gd name="T67" fmla="*/ 64 h 64"/>
              <a:gd name="T68" fmla="*/ 56 w 56"/>
              <a:gd name="T69" fmla="*/ 64 h 64"/>
              <a:gd name="T70" fmla="*/ 48 w 56"/>
              <a:gd name="T71" fmla="*/ 60 h 64"/>
              <a:gd name="T72" fmla="*/ 34 w 56"/>
              <a:gd name="T73" fmla="*/ 5 h 64"/>
              <a:gd name="T74" fmla="*/ 33 w 56"/>
              <a:gd name="T75" fmla="*/ 7 h 64"/>
              <a:gd name="T76" fmla="*/ 24 w 56"/>
              <a:gd name="T77" fmla="*/ 24 h 64"/>
              <a:gd name="T78" fmla="*/ 20 w 56"/>
              <a:gd name="T79" fmla="*/ 22 h 64"/>
              <a:gd name="T80" fmla="*/ 20 w 56"/>
              <a:gd name="T81" fmla="*/ 22 h 64"/>
              <a:gd name="T82" fmla="*/ 29 w 56"/>
              <a:gd name="T83" fmla="*/ 5 h 64"/>
              <a:gd name="T84" fmla="*/ 30 w 56"/>
              <a:gd name="T85" fmla="*/ 4 h 64"/>
              <a:gd name="T86" fmla="*/ 32 w 56"/>
              <a:gd name="T87" fmla="*/ 4 h 64"/>
              <a:gd name="T88" fmla="*/ 34 w 56"/>
              <a:gd name="T89" fmla="*/ 5 h 64"/>
              <a:gd name="T90" fmla="*/ 34 w 56"/>
              <a:gd name="T91" fmla="*/ 5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6" h="64">
                <a:moveTo>
                  <a:pt x="48" y="60"/>
                </a:moveTo>
                <a:cubicBezTo>
                  <a:pt x="45" y="60"/>
                  <a:pt x="45" y="60"/>
                  <a:pt x="45" y="60"/>
                </a:cubicBezTo>
                <a:cubicBezTo>
                  <a:pt x="52" y="56"/>
                  <a:pt x="56" y="48"/>
                  <a:pt x="56" y="40"/>
                </a:cubicBezTo>
                <a:cubicBezTo>
                  <a:pt x="56" y="29"/>
                  <a:pt x="48" y="19"/>
                  <a:pt x="38" y="17"/>
                </a:cubicBezTo>
                <a:cubicBezTo>
                  <a:pt x="42" y="8"/>
                  <a:pt x="42" y="8"/>
                  <a:pt x="42" y="8"/>
                </a:cubicBezTo>
                <a:cubicBezTo>
                  <a:pt x="43" y="7"/>
                  <a:pt x="43" y="6"/>
                  <a:pt x="42" y="5"/>
                </a:cubicBezTo>
                <a:cubicBezTo>
                  <a:pt x="31" y="0"/>
                  <a:pt x="31" y="0"/>
                  <a:pt x="31" y="0"/>
                </a:cubicBezTo>
                <a:cubicBezTo>
                  <a:pt x="30" y="0"/>
                  <a:pt x="30" y="0"/>
                  <a:pt x="29" y="0"/>
                </a:cubicBezTo>
                <a:cubicBezTo>
                  <a:pt x="29" y="0"/>
                  <a:pt x="28" y="1"/>
                  <a:pt x="28" y="1"/>
                </a:cubicBezTo>
                <a:cubicBezTo>
                  <a:pt x="15" y="25"/>
                  <a:pt x="15" y="25"/>
                  <a:pt x="15" y="25"/>
                </a:cubicBezTo>
                <a:cubicBezTo>
                  <a:pt x="14" y="28"/>
                  <a:pt x="15" y="30"/>
                  <a:pt x="17" y="31"/>
                </a:cubicBezTo>
                <a:cubicBezTo>
                  <a:pt x="15" y="35"/>
                  <a:pt x="15" y="35"/>
                  <a:pt x="15" y="35"/>
                </a:cubicBezTo>
                <a:cubicBezTo>
                  <a:pt x="22" y="38"/>
                  <a:pt x="22" y="38"/>
                  <a:pt x="22" y="38"/>
                </a:cubicBezTo>
                <a:cubicBezTo>
                  <a:pt x="24" y="35"/>
                  <a:pt x="24" y="35"/>
                  <a:pt x="24" y="35"/>
                </a:cubicBezTo>
                <a:cubicBezTo>
                  <a:pt x="24" y="35"/>
                  <a:pt x="24" y="35"/>
                  <a:pt x="24" y="35"/>
                </a:cubicBezTo>
                <a:cubicBezTo>
                  <a:pt x="26" y="35"/>
                  <a:pt x="29" y="35"/>
                  <a:pt x="30" y="32"/>
                </a:cubicBezTo>
                <a:cubicBezTo>
                  <a:pt x="34" y="24"/>
                  <a:pt x="34" y="24"/>
                  <a:pt x="34" y="24"/>
                </a:cubicBezTo>
                <a:cubicBezTo>
                  <a:pt x="42" y="25"/>
                  <a:pt x="48" y="32"/>
                  <a:pt x="48" y="40"/>
                </a:cubicBezTo>
                <a:cubicBezTo>
                  <a:pt x="48" y="49"/>
                  <a:pt x="41" y="56"/>
                  <a:pt x="32" y="56"/>
                </a:cubicBezTo>
                <a:cubicBezTo>
                  <a:pt x="28" y="56"/>
                  <a:pt x="23" y="54"/>
                  <a:pt x="20" y="52"/>
                </a:cubicBezTo>
                <a:cubicBezTo>
                  <a:pt x="20" y="50"/>
                  <a:pt x="20" y="50"/>
                  <a:pt x="20" y="50"/>
                </a:cubicBezTo>
                <a:cubicBezTo>
                  <a:pt x="20" y="49"/>
                  <a:pt x="21" y="48"/>
                  <a:pt x="2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4"/>
                  <a:pt x="32" y="44"/>
                  <a:pt x="32" y="44"/>
                </a:cubicBezTo>
                <a:cubicBezTo>
                  <a:pt x="17" y="44"/>
                  <a:pt x="17" y="44"/>
                  <a:pt x="17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8"/>
                  <a:pt x="0" y="48"/>
                  <a:pt x="0" y="48"/>
                </a:cubicBezTo>
                <a:cubicBezTo>
                  <a:pt x="9" y="48"/>
                  <a:pt x="9" y="48"/>
                  <a:pt x="9" y="48"/>
                </a:cubicBezTo>
                <a:cubicBezTo>
                  <a:pt x="10" y="48"/>
                  <a:pt x="10" y="48"/>
                  <a:pt x="10" y="48"/>
                </a:cubicBezTo>
                <a:cubicBezTo>
                  <a:pt x="11" y="48"/>
                  <a:pt x="12" y="49"/>
                  <a:pt x="12" y="50"/>
                </a:cubicBezTo>
                <a:cubicBezTo>
                  <a:pt x="12" y="52"/>
                  <a:pt x="12" y="52"/>
                  <a:pt x="12" y="52"/>
                </a:cubicBezTo>
                <a:cubicBezTo>
                  <a:pt x="12" y="60"/>
                  <a:pt x="12" y="60"/>
                  <a:pt x="12" y="60"/>
                </a:cubicBezTo>
                <a:cubicBezTo>
                  <a:pt x="8" y="60"/>
                  <a:pt x="4" y="60"/>
                  <a:pt x="4" y="64"/>
                </a:cubicBezTo>
                <a:cubicBezTo>
                  <a:pt x="56" y="64"/>
                  <a:pt x="56" y="64"/>
                  <a:pt x="56" y="64"/>
                </a:cubicBezTo>
                <a:cubicBezTo>
                  <a:pt x="56" y="60"/>
                  <a:pt x="52" y="60"/>
                  <a:pt x="48" y="60"/>
                </a:cubicBezTo>
                <a:close/>
                <a:moveTo>
                  <a:pt x="34" y="5"/>
                </a:moveTo>
                <a:cubicBezTo>
                  <a:pt x="33" y="6"/>
                  <a:pt x="33" y="6"/>
                  <a:pt x="33" y="7"/>
                </a:cubicBezTo>
                <a:cubicBezTo>
                  <a:pt x="24" y="24"/>
                  <a:pt x="24" y="24"/>
                  <a:pt x="24" y="24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9" y="5"/>
                  <a:pt x="29" y="5"/>
                  <a:pt x="29" y="5"/>
                </a:cubicBezTo>
                <a:cubicBezTo>
                  <a:pt x="29" y="5"/>
                  <a:pt x="30" y="4"/>
                  <a:pt x="30" y="4"/>
                </a:cubicBezTo>
                <a:cubicBezTo>
                  <a:pt x="31" y="4"/>
                  <a:pt x="31" y="4"/>
                  <a:pt x="32" y="4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5"/>
                  <a:pt x="34" y="5"/>
                  <a:pt x="34" y="5"/>
                </a:cubicBezTo>
                <a:close/>
              </a:path>
            </a:pathLst>
          </a:custGeom>
          <a:solidFill>
            <a:srgbClr val="6CAE4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33" name="Freeform 33"/>
          <p:cNvSpPr>
            <a:spLocks noEditPoints="1"/>
          </p:cNvSpPr>
          <p:nvPr/>
        </p:nvSpPr>
        <p:spPr bwMode="auto">
          <a:xfrm rot="21545399">
            <a:off x="8719140" y="2287268"/>
            <a:ext cx="328536" cy="307141"/>
          </a:xfrm>
          <a:custGeom>
            <a:avLst/>
            <a:gdLst>
              <a:gd name="T0" fmla="*/ 159 w 282"/>
              <a:gd name="T1" fmla="*/ 0 h 264"/>
              <a:gd name="T2" fmla="*/ 0 w 282"/>
              <a:gd name="T3" fmla="*/ 176 h 264"/>
              <a:gd name="T4" fmla="*/ 53 w 282"/>
              <a:gd name="T5" fmla="*/ 176 h 264"/>
              <a:gd name="T6" fmla="*/ 106 w 282"/>
              <a:gd name="T7" fmla="*/ 194 h 264"/>
              <a:gd name="T8" fmla="*/ 159 w 282"/>
              <a:gd name="T9" fmla="*/ 264 h 264"/>
              <a:gd name="T10" fmla="*/ 282 w 282"/>
              <a:gd name="T11" fmla="*/ 124 h 264"/>
              <a:gd name="T12" fmla="*/ 159 w 282"/>
              <a:gd name="T13" fmla="*/ 0 h 264"/>
              <a:gd name="T14" fmla="*/ 71 w 282"/>
              <a:gd name="T15" fmla="*/ 128 h 264"/>
              <a:gd name="T16" fmla="*/ 49 w 282"/>
              <a:gd name="T17" fmla="*/ 106 h 264"/>
              <a:gd name="T18" fmla="*/ 71 w 282"/>
              <a:gd name="T19" fmla="*/ 84 h 264"/>
              <a:gd name="T20" fmla="*/ 93 w 282"/>
              <a:gd name="T21" fmla="*/ 106 h 264"/>
              <a:gd name="T22" fmla="*/ 71 w 282"/>
              <a:gd name="T23" fmla="*/ 128 h 264"/>
              <a:gd name="T24" fmla="*/ 110 w 282"/>
              <a:gd name="T25" fmla="*/ 62 h 264"/>
              <a:gd name="T26" fmla="*/ 132 w 282"/>
              <a:gd name="T27" fmla="*/ 40 h 264"/>
              <a:gd name="T28" fmla="*/ 154 w 282"/>
              <a:gd name="T29" fmla="*/ 62 h 264"/>
              <a:gd name="T30" fmla="*/ 132 w 282"/>
              <a:gd name="T31" fmla="*/ 84 h 264"/>
              <a:gd name="T32" fmla="*/ 110 w 282"/>
              <a:gd name="T33" fmla="*/ 62 h 264"/>
              <a:gd name="T34" fmla="*/ 167 w 282"/>
              <a:gd name="T35" fmla="*/ 216 h 264"/>
              <a:gd name="T36" fmla="*/ 137 w 282"/>
              <a:gd name="T37" fmla="*/ 185 h 264"/>
              <a:gd name="T38" fmla="*/ 167 w 282"/>
              <a:gd name="T39" fmla="*/ 154 h 264"/>
              <a:gd name="T40" fmla="*/ 198 w 282"/>
              <a:gd name="T41" fmla="*/ 185 h 264"/>
              <a:gd name="T42" fmla="*/ 167 w 282"/>
              <a:gd name="T43" fmla="*/ 216 h 264"/>
              <a:gd name="T44" fmla="*/ 220 w 282"/>
              <a:gd name="T45" fmla="*/ 163 h 264"/>
              <a:gd name="T46" fmla="*/ 207 w 282"/>
              <a:gd name="T47" fmla="*/ 150 h 264"/>
              <a:gd name="T48" fmla="*/ 220 w 282"/>
              <a:gd name="T49" fmla="*/ 137 h 264"/>
              <a:gd name="T50" fmla="*/ 233 w 282"/>
              <a:gd name="T51" fmla="*/ 150 h 264"/>
              <a:gd name="T52" fmla="*/ 220 w 282"/>
              <a:gd name="T53" fmla="*/ 163 h 264"/>
              <a:gd name="T54" fmla="*/ 203 w 282"/>
              <a:gd name="T55" fmla="*/ 110 h 264"/>
              <a:gd name="T56" fmla="*/ 172 w 282"/>
              <a:gd name="T57" fmla="*/ 80 h 264"/>
              <a:gd name="T58" fmla="*/ 203 w 282"/>
              <a:gd name="T59" fmla="*/ 49 h 264"/>
              <a:gd name="T60" fmla="*/ 233 w 282"/>
              <a:gd name="T61" fmla="*/ 80 h 264"/>
              <a:gd name="T62" fmla="*/ 203 w 282"/>
              <a:gd name="T63" fmla="*/ 110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82" h="264">
                <a:moveTo>
                  <a:pt x="159" y="0"/>
                </a:moveTo>
                <a:cubicBezTo>
                  <a:pt x="53" y="0"/>
                  <a:pt x="0" y="106"/>
                  <a:pt x="0" y="176"/>
                </a:cubicBezTo>
                <a:cubicBezTo>
                  <a:pt x="0" y="194"/>
                  <a:pt x="35" y="229"/>
                  <a:pt x="53" y="176"/>
                </a:cubicBezTo>
                <a:cubicBezTo>
                  <a:pt x="61" y="153"/>
                  <a:pt x="106" y="159"/>
                  <a:pt x="106" y="194"/>
                </a:cubicBezTo>
                <a:cubicBezTo>
                  <a:pt x="106" y="233"/>
                  <a:pt x="123" y="264"/>
                  <a:pt x="159" y="264"/>
                </a:cubicBezTo>
                <a:cubicBezTo>
                  <a:pt x="264" y="264"/>
                  <a:pt x="282" y="176"/>
                  <a:pt x="282" y="124"/>
                </a:cubicBezTo>
                <a:cubicBezTo>
                  <a:pt x="282" y="71"/>
                  <a:pt x="264" y="0"/>
                  <a:pt x="159" y="0"/>
                </a:cubicBezTo>
                <a:close/>
                <a:moveTo>
                  <a:pt x="71" y="128"/>
                </a:moveTo>
                <a:cubicBezTo>
                  <a:pt x="58" y="128"/>
                  <a:pt x="49" y="118"/>
                  <a:pt x="49" y="106"/>
                </a:cubicBezTo>
                <a:cubicBezTo>
                  <a:pt x="49" y="94"/>
                  <a:pt x="58" y="84"/>
                  <a:pt x="71" y="84"/>
                </a:cubicBezTo>
                <a:cubicBezTo>
                  <a:pt x="83" y="84"/>
                  <a:pt x="93" y="94"/>
                  <a:pt x="93" y="106"/>
                </a:cubicBezTo>
                <a:cubicBezTo>
                  <a:pt x="93" y="118"/>
                  <a:pt x="83" y="128"/>
                  <a:pt x="71" y="128"/>
                </a:cubicBezTo>
                <a:close/>
                <a:moveTo>
                  <a:pt x="110" y="62"/>
                </a:moveTo>
                <a:cubicBezTo>
                  <a:pt x="110" y="50"/>
                  <a:pt x="120" y="40"/>
                  <a:pt x="132" y="40"/>
                </a:cubicBezTo>
                <a:cubicBezTo>
                  <a:pt x="144" y="40"/>
                  <a:pt x="154" y="50"/>
                  <a:pt x="154" y="62"/>
                </a:cubicBezTo>
                <a:cubicBezTo>
                  <a:pt x="154" y="74"/>
                  <a:pt x="144" y="84"/>
                  <a:pt x="132" y="84"/>
                </a:cubicBezTo>
                <a:cubicBezTo>
                  <a:pt x="120" y="84"/>
                  <a:pt x="110" y="74"/>
                  <a:pt x="110" y="62"/>
                </a:cubicBezTo>
                <a:close/>
                <a:moveTo>
                  <a:pt x="167" y="216"/>
                </a:moveTo>
                <a:cubicBezTo>
                  <a:pt x="150" y="216"/>
                  <a:pt x="137" y="202"/>
                  <a:pt x="137" y="185"/>
                </a:cubicBezTo>
                <a:cubicBezTo>
                  <a:pt x="137" y="168"/>
                  <a:pt x="150" y="154"/>
                  <a:pt x="167" y="154"/>
                </a:cubicBezTo>
                <a:cubicBezTo>
                  <a:pt x="184" y="154"/>
                  <a:pt x="198" y="168"/>
                  <a:pt x="198" y="185"/>
                </a:cubicBezTo>
                <a:cubicBezTo>
                  <a:pt x="198" y="202"/>
                  <a:pt x="184" y="216"/>
                  <a:pt x="167" y="216"/>
                </a:cubicBezTo>
                <a:close/>
                <a:moveTo>
                  <a:pt x="220" y="163"/>
                </a:moveTo>
                <a:cubicBezTo>
                  <a:pt x="213" y="163"/>
                  <a:pt x="207" y="157"/>
                  <a:pt x="207" y="150"/>
                </a:cubicBezTo>
                <a:cubicBezTo>
                  <a:pt x="207" y="143"/>
                  <a:pt x="213" y="137"/>
                  <a:pt x="220" y="137"/>
                </a:cubicBezTo>
                <a:cubicBezTo>
                  <a:pt x="227" y="137"/>
                  <a:pt x="233" y="143"/>
                  <a:pt x="233" y="150"/>
                </a:cubicBezTo>
                <a:cubicBezTo>
                  <a:pt x="233" y="157"/>
                  <a:pt x="227" y="163"/>
                  <a:pt x="220" y="163"/>
                </a:cubicBezTo>
                <a:close/>
                <a:moveTo>
                  <a:pt x="203" y="110"/>
                </a:moveTo>
                <a:cubicBezTo>
                  <a:pt x="186" y="110"/>
                  <a:pt x="172" y="97"/>
                  <a:pt x="172" y="80"/>
                </a:cubicBezTo>
                <a:cubicBezTo>
                  <a:pt x="172" y="63"/>
                  <a:pt x="186" y="49"/>
                  <a:pt x="203" y="49"/>
                </a:cubicBezTo>
                <a:cubicBezTo>
                  <a:pt x="220" y="49"/>
                  <a:pt x="233" y="63"/>
                  <a:pt x="233" y="80"/>
                </a:cubicBezTo>
                <a:cubicBezTo>
                  <a:pt x="233" y="97"/>
                  <a:pt x="220" y="110"/>
                  <a:pt x="203" y="110"/>
                </a:cubicBezTo>
                <a:close/>
              </a:path>
            </a:pathLst>
          </a:custGeom>
          <a:solidFill>
            <a:srgbClr val="6CAE4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234" name="Group 165"/>
          <p:cNvGrpSpPr/>
          <p:nvPr/>
        </p:nvGrpSpPr>
        <p:grpSpPr>
          <a:xfrm rot="933929">
            <a:off x="9078949" y="3093466"/>
            <a:ext cx="216984" cy="403803"/>
            <a:chOff x="3294063" y="4041776"/>
            <a:chExt cx="650875" cy="1211262"/>
          </a:xfrm>
          <a:solidFill>
            <a:srgbClr val="6CAE43"/>
          </a:solidFill>
        </p:grpSpPr>
        <p:sp>
          <p:nvSpPr>
            <p:cNvPr id="235" name="Freeform 10"/>
            <p:cNvSpPr>
              <a:spLocks/>
            </p:cNvSpPr>
            <p:nvPr/>
          </p:nvSpPr>
          <p:spPr bwMode="auto">
            <a:xfrm>
              <a:off x="3294063" y="4964113"/>
              <a:ext cx="304800" cy="288925"/>
            </a:xfrm>
            <a:custGeom>
              <a:avLst/>
              <a:gdLst>
                <a:gd name="T0" fmla="*/ 104 w 114"/>
                <a:gd name="T1" fmla="*/ 54 h 108"/>
                <a:gd name="T2" fmla="*/ 81 w 114"/>
                <a:gd name="T3" fmla="*/ 11 h 108"/>
                <a:gd name="T4" fmla="*/ 31 w 114"/>
                <a:gd name="T5" fmla="*/ 21 h 108"/>
                <a:gd name="T6" fmla="*/ 0 w 114"/>
                <a:gd name="T7" fmla="*/ 108 h 108"/>
                <a:gd name="T8" fmla="*/ 104 w 114"/>
                <a:gd name="T9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08">
                  <a:moveTo>
                    <a:pt x="104" y="54"/>
                  </a:moveTo>
                  <a:cubicBezTo>
                    <a:pt x="114" y="34"/>
                    <a:pt x="101" y="20"/>
                    <a:pt x="81" y="11"/>
                  </a:cubicBezTo>
                  <a:cubicBezTo>
                    <a:pt x="61" y="1"/>
                    <a:pt x="40" y="0"/>
                    <a:pt x="31" y="21"/>
                  </a:cubicBezTo>
                  <a:cubicBezTo>
                    <a:pt x="22" y="41"/>
                    <a:pt x="29" y="67"/>
                    <a:pt x="0" y="108"/>
                  </a:cubicBezTo>
                  <a:cubicBezTo>
                    <a:pt x="43" y="84"/>
                    <a:pt x="95" y="74"/>
                    <a:pt x="104" y="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36" name="Freeform 11"/>
            <p:cNvSpPr>
              <a:spLocks/>
            </p:cNvSpPr>
            <p:nvPr/>
          </p:nvSpPr>
          <p:spPr bwMode="auto">
            <a:xfrm>
              <a:off x="3395663" y="4041776"/>
              <a:ext cx="549275" cy="973138"/>
            </a:xfrm>
            <a:custGeom>
              <a:avLst/>
              <a:gdLst>
                <a:gd name="T0" fmla="*/ 19 w 205"/>
                <a:gd name="T1" fmla="*/ 330 h 363"/>
                <a:gd name="T2" fmla="*/ 46 w 205"/>
                <a:gd name="T3" fmla="*/ 342 h 363"/>
                <a:gd name="T4" fmla="*/ 46 w 205"/>
                <a:gd name="T5" fmla="*/ 342 h 363"/>
                <a:gd name="T6" fmla="*/ 73 w 205"/>
                <a:gd name="T7" fmla="*/ 355 h 363"/>
                <a:gd name="T8" fmla="*/ 203 w 205"/>
                <a:gd name="T9" fmla="*/ 0 h 363"/>
                <a:gd name="T10" fmla="*/ 203 w 205"/>
                <a:gd name="T11" fmla="*/ 0 h 363"/>
                <a:gd name="T12" fmla="*/ 19 w 205"/>
                <a:gd name="T13" fmla="*/ 33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" h="363">
                  <a:moveTo>
                    <a:pt x="19" y="330"/>
                  </a:moveTo>
                  <a:cubicBezTo>
                    <a:pt x="46" y="342"/>
                    <a:pt x="46" y="342"/>
                    <a:pt x="46" y="342"/>
                  </a:cubicBezTo>
                  <a:cubicBezTo>
                    <a:pt x="46" y="342"/>
                    <a:pt x="46" y="342"/>
                    <a:pt x="46" y="342"/>
                  </a:cubicBezTo>
                  <a:cubicBezTo>
                    <a:pt x="73" y="355"/>
                    <a:pt x="73" y="355"/>
                    <a:pt x="73" y="355"/>
                  </a:cubicBezTo>
                  <a:cubicBezTo>
                    <a:pt x="92" y="363"/>
                    <a:pt x="205" y="11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194" y="3"/>
                    <a:pt x="0" y="321"/>
                    <a:pt x="19" y="3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sp>
        <p:nvSpPr>
          <p:cNvPr id="237" name="TextBox 168"/>
          <p:cNvSpPr txBox="1"/>
          <p:nvPr/>
        </p:nvSpPr>
        <p:spPr>
          <a:xfrm>
            <a:off x="3542844" y="4830372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b="1" dirty="0">
                <a:solidFill>
                  <a:srgbClr val="224982"/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b="1" dirty="0">
                <a:solidFill>
                  <a:srgbClr val="224982"/>
                </a:solidFill>
                <a:latin typeface="微软雅黑" pitchFamily="34" charset="-122"/>
                <a:ea typeface="微软雅黑" pitchFamily="34" charset="-122"/>
              </a:rPr>
              <a:t>调整方式</a:t>
            </a:r>
            <a:endParaRPr kumimoji="0" lang="id-ID" sz="1800" b="1" i="0" u="none" strike="noStrike" kern="1200" cap="none" spc="0" normalizeH="0" baseline="0" noProof="0" dirty="0">
              <a:ln>
                <a:noFill/>
              </a:ln>
              <a:solidFill>
                <a:srgbClr val="224982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38" name="TextBox 169"/>
          <p:cNvSpPr txBox="1"/>
          <p:nvPr/>
        </p:nvSpPr>
        <p:spPr>
          <a:xfrm rot="1015198">
            <a:off x="7595713" y="4462498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b="1" dirty="0">
                <a:solidFill>
                  <a:srgbClr val="224982"/>
                </a:solidFill>
                <a:latin typeface="微软雅黑" pitchFamily="34" charset="-122"/>
                <a:ea typeface="微软雅黑" pitchFamily="34" charset="-122"/>
              </a:rPr>
              <a:t>8.</a:t>
            </a:r>
            <a:r>
              <a:rPr lang="zh-CN" altLang="en-US" b="1" dirty="0">
                <a:solidFill>
                  <a:srgbClr val="224982"/>
                </a:solidFill>
                <a:latin typeface="微软雅黑" pitchFamily="34" charset="-122"/>
                <a:ea typeface="微软雅黑" pitchFamily="34" charset="-122"/>
              </a:rPr>
              <a:t>内容归档</a:t>
            </a:r>
            <a:endParaRPr kumimoji="0" lang="id-ID" sz="1800" b="1" i="0" u="none" strike="noStrike" kern="1200" cap="none" spc="0" normalizeH="0" baseline="0" noProof="0" dirty="0">
              <a:ln>
                <a:noFill/>
              </a:ln>
              <a:solidFill>
                <a:srgbClr val="224982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39" name="TextBox 170"/>
          <p:cNvSpPr txBox="1"/>
          <p:nvPr/>
        </p:nvSpPr>
        <p:spPr>
          <a:xfrm>
            <a:off x="3559956" y="3957807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b="1" dirty="0">
                <a:solidFill>
                  <a:srgbClr val="224982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b="1" dirty="0">
                <a:solidFill>
                  <a:srgbClr val="224982"/>
                </a:solidFill>
                <a:latin typeface="微软雅黑" pitchFamily="34" charset="-122"/>
                <a:ea typeface="微软雅黑" pitchFamily="34" charset="-122"/>
              </a:rPr>
              <a:t>录入重点</a:t>
            </a:r>
            <a:endParaRPr kumimoji="0" lang="id-ID" sz="1800" b="1" i="0" u="none" strike="noStrike" kern="1200" cap="none" spc="0" normalizeH="0" baseline="0" noProof="0" dirty="0">
              <a:ln>
                <a:noFill/>
              </a:ln>
              <a:solidFill>
                <a:srgbClr val="224982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40" name="TextBox 171"/>
          <p:cNvSpPr txBox="1"/>
          <p:nvPr/>
        </p:nvSpPr>
        <p:spPr>
          <a:xfrm>
            <a:off x="7680571" y="3742674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b="1" dirty="0">
                <a:solidFill>
                  <a:srgbClr val="224982"/>
                </a:solidFill>
                <a:latin typeface="微软雅黑" pitchFamily="34" charset="-122"/>
                <a:ea typeface="微软雅黑" pitchFamily="34" charset="-122"/>
              </a:rPr>
              <a:t>7.</a:t>
            </a:r>
            <a:r>
              <a:rPr lang="zh-CN" altLang="en-US" b="1" dirty="0">
                <a:solidFill>
                  <a:srgbClr val="224982"/>
                </a:solidFill>
                <a:latin typeface="微软雅黑" pitchFamily="34" charset="-122"/>
                <a:ea typeface="微软雅黑" pitchFamily="34" charset="-122"/>
              </a:rPr>
              <a:t>处理杂项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224982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41" name="TextBox 172"/>
          <p:cNvSpPr txBox="1"/>
          <p:nvPr/>
        </p:nvSpPr>
        <p:spPr>
          <a:xfrm>
            <a:off x="3572852" y="2982081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b="1" dirty="0">
                <a:solidFill>
                  <a:srgbClr val="224982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b="1" dirty="0">
                <a:solidFill>
                  <a:srgbClr val="224982"/>
                </a:solidFill>
                <a:latin typeface="微软雅黑" pitchFamily="34" charset="-122"/>
                <a:ea typeface="微软雅黑" pitchFamily="34" charset="-122"/>
              </a:rPr>
              <a:t>构建框架</a:t>
            </a:r>
            <a:endParaRPr kumimoji="0" lang="id-ID" sz="1800" b="1" i="0" u="none" strike="noStrike" kern="1200" cap="none" spc="0" normalizeH="0" baseline="0" noProof="0" dirty="0">
              <a:ln>
                <a:noFill/>
              </a:ln>
              <a:solidFill>
                <a:srgbClr val="224982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42" name="TextBox 173"/>
          <p:cNvSpPr txBox="1"/>
          <p:nvPr/>
        </p:nvSpPr>
        <p:spPr>
          <a:xfrm>
            <a:off x="7556392" y="2994459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b="1" dirty="0">
                <a:solidFill>
                  <a:srgbClr val="224982"/>
                </a:solidFill>
                <a:latin typeface="微软雅黑" pitchFamily="34" charset="-122"/>
                <a:ea typeface="微软雅黑" pitchFamily="34" charset="-122"/>
              </a:rPr>
              <a:t>6.</a:t>
            </a:r>
            <a:r>
              <a:rPr lang="zh-CN" altLang="en-US" b="1" dirty="0">
                <a:solidFill>
                  <a:srgbClr val="224982"/>
                </a:solidFill>
                <a:latin typeface="微软雅黑" pitchFamily="34" charset="-122"/>
                <a:ea typeface="微软雅黑" pitchFamily="34" charset="-122"/>
              </a:rPr>
              <a:t>细化语言</a:t>
            </a:r>
            <a:endParaRPr kumimoji="0" lang="id-ID" sz="1800" b="1" i="0" u="none" strike="noStrike" kern="1200" cap="none" spc="0" normalizeH="0" baseline="0" noProof="0" dirty="0">
              <a:ln>
                <a:noFill/>
              </a:ln>
              <a:solidFill>
                <a:srgbClr val="224982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43" name="TextBox 174"/>
          <p:cNvSpPr txBox="1"/>
          <p:nvPr/>
        </p:nvSpPr>
        <p:spPr>
          <a:xfrm>
            <a:off x="3542844" y="2037652"/>
            <a:ext cx="13853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b="1" dirty="0">
                <a:solidFill>
                  <a:srgbClr val="224982"/>
                </a:solidFill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en-US" b="1" dirty="0">
                <a:solidFill>
                  <a:srgbClr val="224982"/>
                </a:solidFill>
                <a:latin typeface="微软雅黑" pitchFamily="34" charset="-122"/>
                <a:ea typeface="微软雅黑" pitchFamily="34" charset="-122"/>
              </a:rPr>
              <a:t>阅读书籍</a:t>
            </a:r>
            <a:endParaRPr kumimoji="0" lang="id-ID" sz="1800" b="1" i="0" u="none" strike="noStrike" kern="1200" cap="none" spc="0" normalizeH="0" baseline="0" noProof="0" dirty="0">
              <a:ln>
                <a:noFill/>
              </a:ln>
              <a:solidFill>
                <a:srgbClr val="224982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44" name="TextBox 175"/>
          <p:cNvSpPr txBox="1"/>
          <p:nvPr/>
        </p:nvSpPr>
        <p:spPr>
          <a:xfrm rot="20573257">
            <a:off x="7274850" y="2139175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b="1" dirty="0">
                <a:solidFill>
                  <a:srgbClr val="224982"/>
                </a:solidFill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b="1" dirty="0">
                <a:solidFill>
                  <a:srgbClr val="224982"/>
                </a:solidFill>
                <a:latin typeface="微软雅黑" pitchFamily="34" charset="-122"/>
                <a:ea typeface="微软雅黑" pitchFamily="34" charset="-122"/>
              </a:rPr>
              <a:t>论证引入</a:t>
            </a:r>
            <a:endParaRPr kumimoji="0" lang="id-ID" sz="1800" b="1" i="0" u="none" strike="noStrike" kern="1200" cap="none" spc="0" normalizeH="0" baseline="0" noProof="0" dirty="0">
              <a:ln>
                <a:noFill/>
              </a:ln>
              <a:solidFill>
                <a:srgbClr val="224982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87" name="任意多边形 86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现代教育技术应用</a:t>
            </a:r>
          </a:p>
        </p:txBody>
      </p:sp>
    </p:spTree>
    <p:extLst>
      <p:ext uri="{BB962C8B-B14F-4D97-AF65-F5344CB8AC3E}">
        <p14:creationId xmlns:p14="http://schemas.microsoft.com/office/powerpoint/2010/main" val="2138299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500"/>
                            </p:stCondLst>
                            <p:childTnLst>
                              <p:par>
                                <p:cTn id="10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  <p:bldP spid="194" grpId="0" animBg="1"/>
      <p:bldP spid="232" grpId="0" animBg="1"/>
      <p:bldP spid="233" grpId="0" animBg="1"/>
      <p:bldP spid="237" grpId="0"/>
      <p:bldP spid="238" grpId="0"/>
      <p:bldP spid="239" grpId="0"/>
      <p:bldP spid="240" grpId="0"/>
      <p:bldP spid="241" grpId="0"/>
      <p:bldP spid="242" grpId="0"/>
      <p:bldP spid="243" grpId="0"/>
      <p:bldP spid="24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矩形 84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6" name="文本框 4"/>
          <p:cNvSpPr txBox="1">
            <a:spLocks noChangeArrowheads="1"/>
          </p:cNvSpPr>
          <p:nvPr/>
        </p:nvSpPr>
        <p:spPr bwMode="auto">
          <a:xfrm>
            <a:off x="295274" y="561975"/>
            <a:ext cx="308002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常用思维导图软件</a:t>
            </a:r>
          </a:p>
        </p:txBody>
      </p:sp>
      <p:sp>
        <p:nvSpPr>
          <p:cNvPr id="87" name="任意多边形 86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现代教育技术应用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5212" y="962085"/>
            <a:ext cx="7201315" cy="5507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332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20911094216"/>
  <p:tag name="MH_LIBRARY" val="GRAPHIC"/>
  <p:tag name="MH_TYPE" val="Text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20911094216"/>
  <p:tag name="MH_LIBRARY" val="GRAPHIC"/>
  <p:tag name="MH_TYPE" val="Other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20911094216"/>
  <p:tag name="MH_LIBRARY" val="GRAPHIC"/>
  <p:tag name="MH_TYPE" val="Other"/>
  <p:tag name="MH_ORDER" val="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20911094216"/>
  <p:tag name="MH_LIBRARY" val="GRAPHIC"/>
  <p:tag name="MH_TYPE" val="SubTitle"/>
  <p:tag name="MH_ORDER" val="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20911094216"/>
  <p:tag name="MH_LIBRARY" val="GRAPHIC"/>
  <p:tag name="MH_TYPE" val="Other"/>
  <p:tag name="MH_ORDER" val="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20911094216"/>
  <p:tag name="MH_LIBRARY" val="GRAPHIC"/>
  <p:tag name="MH_TYPE" val="Other"/>
  <p:tag name="MH_ORDER" val="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20911094216"/>
  <p:tag name="MH_LIBRARY" val="GRAPHIC"/>
  <p:tag name="MH_TYPE" val="Other"/>
  <p:tag name="MH_ORDER" val="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20911094216"/>
  <p:tag name="MH_LIBRARY" val="GRAPHIC"/>
  <p:tag name="MH_TYPE" val="Other"/>
  <p:tag name="MH_ORDER" val="1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20911094216"/>
  <p:tag name="MH_LIBRARY" val="GRAPHIC"/>
  <p:tag name="MH_TYPE" val="Other"/>
  <p:tag name="MH_ORDER" val="1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20911095007"/>
  <p:tag name="MH_LIBRARY" val="GRAPHIC"/>
  <p:tag name="MH_TYPE" val="Other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20911095007"/>
  <p:tag name="MH_LIBRARY" val="GRAPHIC"/>
  <p:tag name="MH_TYPE" val="Other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20911094216"/>
  <p:tag name="MH_LIBRARY" val="GRAPHIC"/>
  <p:tag name="MH_TYPE" val="Text"/>
  <p:tag name="MH_ORDER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20911095007"/>
  <p:tag name="MH_LIBRARY" val="GRAPHIC"/>
  <p:tag name="MH_TYPE" val="Other"/>
  <p:tag name="MH_ORDER" val="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20911095007"/>
  <p:tag name="MH_LIBRARY" val="GRAPHIC"/>
  <p:tag name="MH_TYPE" val="Other"/>
  <p:tag name="MH_ORDER" val="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20911095007"/>
  <p:tag name="MH_LIBRARY" val="GRAPHIC"/>
  <p:tag name="MH_TYPE" val="Other"/>
  <p:tag name="MH_ORDER" val="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20911095007"/>
  <p:tag name="MH_LIBRARY" val="GRAPHIC"/>
  <p:tag name="MH_TYPE" val="Other"/>
  <p:tag name="MH_ORDER" val="6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20911095007"/>
  <p:tag name="MH_LIBRARY" val="GRAPHIC"/>
  <p:tag name="MH_TYPE" val="Other"/>
  <p:tag name="MH_ORDER" val="7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20911095007"/>
  <p:tag name="MH_LIBRARY" val="GRAPHIC"/>
  <p:tag name="MH_TYPE" val="Other"/>
  <p:tag name="MH_ORDER" val="8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20911095007"/>
  <p:tag name="MH_LIBRARY" val="GRAPHIC"/>
  <p:tag name="MH_TYPE" val="Other"/>
  <p:tag name="MH_ORDER" val="9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20911095007"/>
  <p:tag name="MH_LIBRARY" val="GRAPHIC"/>
  <p:tag name="MH_TYPE" val="Other"/>
  <p:tag name="MH_ORDER" val="1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20911095007"/>
  <p:tag name="MH_LIBRARY" val="GRAPHIC"/>
  <p:tag name="MH_TYPE" val="Other"/>
  <p:tag name="MH_ORDER" val="1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20911095007"/>
  <p:tag name="MH_LIBRARY" val="GRAPHIC"/>
  <p:tag name="MH_TYPE" val="SubTitle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20911094216"/>
  <p:tag name="MH_LIBRARY" val="GRAPHIC"/>
  <p:tag name="MH_TYPE" val="Text"/>
  <p:tag name="MH_ORDER" val="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20911095007"/>
  <p:tag name="MH_LIBRARY" val="GRAPHIC"/>
  <p:tag name="MH_TYPE" val="SubTitle"/>
  <p:tag name="MH_ORDER" val="5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20911095007"/>
  <p:tag name="MH_LIBRARY" val="GRAPHIC"/>
  <p:tag name="MH_TYPE" val="SubTitle"/>
  <p:tag name="MH_ORDER" val="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20911095007"/>
  <p:tag name="MH_LIBRARY" val="GRAPHIC"/>
  <p:tag name="MH_TYPE" val="SubTitle"/>
  <p:tag name="MH_ORDER" val="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20911095007"/>
  <p:tag name="MH_LIBRARY" val="GRAPHIC"/>
  <p:tag name="MH_TYPE" val="SubTitle"/>
  <p:tag name="MH_ORDER" val="6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20911095007"/>
  <p:tag name="MH_LIBRARY" val="GRAPHIC"/>
  <p:tag name="MH_TYPE" val="SubTitle"/>
  <p:tag name="MH_ORDER" val="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20911095007"/>
  <p:tag name="MH_LIBRARY" val="GRAPHIC"/>
  <p:tag name="MH_TYPE" val="Other"/>
  <p:tag name="MH_ORDER" val="1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20911095007"/>
  <p:tag name="MH_LIBRARY" val="GRAPHIC"/>
  <p:tag name="MH_TYPE" val="Other"/>
  <p:tag name="MH_ORDER" val="1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20911095854"/>
  <p:tag name="MH_LIBRARY" val="GRAPHIC"/>
  <p:tag name="MH_TYPE" val="Other"/>
  <p:tag name="MH_ORDER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20911095854"/>
  <p:tag name="MH_LIBRARY" val="GRAPHIC"/>
  <p:tag name="MH_TYPE" val="Other"/>
  <p:tag name="MH_ORDER" val="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20911095854"/>
  <p:tag name="MH_LIBRARY" val="GRAPHIC"/>
  <p:tag name="MH_TYPE" val="SubTitle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20911094216"/>
  <p:tag name="MH_LIBRARY" val="GRAPHIC"/>
  <p:tag name="MH_TYPE" val="Text"/>
  <p:tag name="MH_ORDER" val="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20911095854"/>
  <p:tag name="MH_LIBRARY" val="GRAPHIC"/>
  <p:tag name="MH_TYPE" val="Text"/>
  <p:tag name="MH_ORDER" val="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20911095854"/>
  <p:tag name="MH_LIBRARY" val="GRAPHIC"/>
  <p:tag name="MH_TYPE" val="Other"/>
  <p:tag name="MH_ORDER" val="3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20911095854"/>
  <p:tag name="MH_LIBRARY" val="GRAPHIC"/>
  <p:tag name="MH_TYPE" val="SubTitle"/>
  <p:tag name="MH_ORDER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20911095854"/>
  <p:tag name="MH_LIBRARY" val="GRAPHIC"/>
  <p:tag name="MH_TYPE" val="Text"/>
  <p:tag name="MH_ORDER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20911095854"/>
  <p:tag name="MH_LIBRARY" val="GRAPHIC"/>
  <p:tag name="MH_TYPE" val="Other"/>
  <p:tag name="MH_ORDER" val="4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20911095854"/>
  <p:tag name="MH_LIBRARY" val="GRAPHIC"/>
  <p:tag name="MH_TYPE" val="Other"/>
  <p:tag name="MH_ORDER" val="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20911094216"/>
  <p:tag name="MH_LIBRARY" val="GRAPHIC"/>
  <p:tag name="MH_TYPE" val="Other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20911094216"/>
  <p:tag name="MH_LIBRARY" val="GRAPHIC"/>
  <p:tag name="MH_TYPE" val="SubTitle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20911094216"/>
  <p:tag name="MH_LIBRARY" val="GRAPHIC"/>
  <p:tag name="MH_TYPE" val="Other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20911094216"/>
  <p:tag name="MH_LIBRARY" val="GRAPHIC"/>
  <p:tag name="MH_TYPE" val="Other"/>
  <p:tag name="MH_ORDER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20911094216"/>
  <p:tag name="MH_LIBRARY" val="GRAPHIC"/>
  <p:tag name="MH_TYPE" val="SubTitle"/>
  <p:tag name="MH_ORDER" val="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1463</Words>
  <Application>Microsoft Office PowerPoint</Application>
  <PresentationFormat>宽屏</PresentationFormat>
  <Paragraphs>181</Paragraphs>
  <Slides>29</Slides>
  <Notes>29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7" baseType="lpstr">
      <vt:lpstr>DIN-BoldItalic</vt:lpstr>
      <vt:lpstr>宋体</vt:lpstr>
      <vt:lpstr>微软雅黑</vt:lpstr>
      <vt:lpstr>造字工房悦黑（非商用）常规体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created xsi:type="dcterms:W3CDTF">2017-03-05T08:23:59Z</dcterms:created>
  <dcterms:modified xsi:type="dcterms:W3CDTF">2022-09-11T02:02:46Z</dcterms:modified>
</cp:coreProperties>
</file>