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notesSlides/notesSlide47.xml" ContentType="application/vnd.openxmlformats-officedocument.presentationml.notesSlide+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1"/>
  </p:sldMasterIdLst>
  <p:notesMasterIdLst>
    <p:notesMasterId r:id="rId54"/>
  </p:notesMasterIdLst>
  <p:sldIdLst>
    <p:sldId id="256" r:id="rId2"/>
    <p:sldId id="258" r:id="rId3"/>
    <p:sldId id="261" r:id="rId4"/>
    <p:sldId id="262" r:id="rId5"/>
    <p:sldId id="329" r:id="rId6"/>
    <p:sldId id="390" r:id="rId7"/>
    <p:sldId id="313" r:id="rId8"/>
    <p:sldId id="330" r:id="rId9"/>
    <p:sldId id="391" r:id="rId10"/>
    <p:sldId id="332" r:id="rId11"/>
    <p:sldId id="314" r:id="rId12"/>
    <p:sldId id="267" r:id="rId13"/>
    <p:sldId id="393" r:id="rId14"/>
    <p:sldId id="394" r:id="rId15"/>
    <p:sldId id="392" r:id="rId16"/>
    <p:sldId id="315" r:id="rId17"/>
    <p:sldId id="395" r:id="rId18"/>
    <p:sldId id="396" r:id="rId19"/>
    <p:sldId id="397" r:id="rId20"/>
    <p:sldId id="398" r:id="rId21"/>
    <p:sldId id="399" r:id="rId22"/>
    <p:sldId id="400" r:id="rId23"/>
    <p:sldId id="401" r:id="rId24"/>
    <p:sldId id="402" r:id="rId25"/>
    <p:sldId id="403" r:id="rId26"/>
    <p:sldId id="404" r:id="rId27"/>
    <p:sldId id="405" r:id="rId28"/>
    <p:sldId id="406" r:id="rId29"/>
    <p:sldId id="407" r:id="rId30"/>
    <p:sldId id="408" r:id="rId31"/>
    <p:sldId id="409" r:id="rId32"/>
    <p:sldId id="410" r:id="rId33"/>
    <p:sldId id="411" r:id="rId34"/>
    <p:sldId id="412" r:id="rId35"/>
    <p:sldId id="413" r:id="rId36"/>
    <p:sldId id="414" r:id="rId37"/>
    <p:sldId id="415" r:id="rId38"/>
    <p:sldId id="416" r:id="rId39"/>
    <p:sldId id="417" r:id="rId40"/>
    <p:sldId id="418" r:id="rId41"/>
    <p:sldId id="419" r:id="rId42"/>
    <p:sldId id="420" r:id="rId43"/>
    <p:sldId id="421" r:id="rId44"/>
    <p:sldId id="422" r:id="rId45"/>
    <p:sldId id="423" r:id="rId46"/>
    <p:sldId id="320" r:id="rId47"/>
    <p:sldId id="427" r:id="rId48"/>
    <p:sldId id="425" r:id="rId49"/>
    <p:sldId id="336" r:id="rId50"/>
    <p:sldId id="424" r:id="rId51"/>
    <p:sldId id="331" r:id="rId52"/>
    <p:sldId id="286" r:id="rId5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24982"/>
    <a:srgbClr val="254E8B"/>
    <a:srgbClr val="6CAE43"/>
    <a:srgbClr val="7FD13B"/>
    <a:srgbClr val="203E6B"/>
    <a:srgbClr val="1D3353"/>
    <a:srgbClr val="FAF9FA"/>
    <a:srgbClr val="F6F6F7"/>
    <a:srgbClr val="F5F5F6"/>
    <a:srgbClr val="F3F2F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000" autoAdjust="0"/>
    <p:restoredTop sz="92337" autoAdjust="0"/>
  </p:normalViewPr>
  <p:slideViewPr>
    <p:cSldViewPr snapToGrid="0">
      <p:cViewPr varScale="1">
        <p:scale>
          <a:sx n="102" d="100"/>
          <a:sy n="102" d="100"/>
        </p:scale>
        <p:origin x="954" y="132"/>
      </p:cViewPr>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8BC965D-ACCE-4EDB-8EFD-FE9CE0FE7FBB}" type="datetimeFigureOut">
              <a:rPr lang="zh-CN" altLang="en-US" smtClean="0"/>
              <a:t>2022/9/11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6056387-FF3D-4EBF-83F2-CC1A4B798D90}" type="slidenum">
              <a:rPr lang="zh-CN" altLang="en-US" smtClean="0"/>
              <a:t>‹#›</a:t>
            </a:fld>
            <a:endParaRPr lang="zh-CN" altLang="en-US"/>
          </a:p>
        </p:txBody>
      </p:sp>
    </p:spTree>
    <p:extLst>
      <p:ext uri="{BB962C8B-B14F-4D97-AF65-F5344CB8AC3E}">
        <p14:creationId xmlns:p14="http://schemas.microsoft.com/office/powerpoint/2010/main" val="145111874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6056387-FF3D-4EBF-83F2-CC1A4B798D90}" type="slidenum">
              <a:rPr lang="zh-CN" altLang="en-US" smtClean="0"/>
              <a:t>1</a:t>
            </a:fld>
            <a:endParaRPr lang="zh-CN" altLang="en-US"/>
          </a:p>
        </p:txBody>
      </p:sp>
    </p:spTree>
    <p:extLst>
      <p:ext uri="{BB962C8B-B14F-4D97-AF65-F5344CB8AC3E}">
        <p14:creationId xmlns:p14="http://schemas.microsoft.com/office/powerpoint/2010/main" val="332826410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6056387-FF3D-4EBF-83F2-CC1A4B798D9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208712213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6056387-FF3D-4EBF-83F2-CC1A4B798D90}" type="slidenum">
              <a:rPr lang="zh-CN" altLang="en-US" smtClean="0"/>
              <a:t>11</a:t>
            </a:fld>
            <a:endParaRPr lang="zh-CN" altLang="en-US"/>
          </a:p>
        </p:txBody>
      </p:sp>
    </p:spTree>
    <p:extLst>
      <p:ext uri="{BB962C8B-B14F-4D97-AF65-F5344CB8AC3E}">
        <p14:creationId xmlns:p14="http://schemas.microsoft.com/office/powerpoint/2010/main" val="408289184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6056387-FF3D-4EBF-83F2-CC1A4B798D9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25106724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6056387-FF3D-4EBF-83F2-CC1A4B798D9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353457255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6056387-FF3D-4EBF-83F2-CC1A4B798D9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112615259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6056387-FF3D-4EBF-83F2-CC1A4B798D9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264913891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6056387-FF3D-4EBF-83F2-CC1A4B798D90}" type="slidenum">
              <a:rPr lang="zh-CN" altLang="en-US" smtClean="0"/>
              <a:t>16</a:t>
            </a:fld>
            <a:endParaRPr lang="zh-CN" altLang="en-US"/>
          </a:p>
        </p:txBody>
      </p:sp>
    </p:spTree>
    <p:extLst>
      <p:ext uri="{BB962C8B-B14F-4D97-AF65-F5344CB8AC3E}">
        <p14:creationId xmlns:p14="http://schemas.microsoft.com/office/powerpoint/2010/main" val="223987086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6056387-FF3D-4EBF-83F2-CC1A4B798D9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118215450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6056387-FF3D-4EBF-83F2-CC1A4B798D9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243259359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6056387-FF3D-4EBF-83F2-CC1A4B798D9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45558793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6056387-FF3D-4EBF-83F2-CC1A4B798D90}" type="slidenum">
              <a:rPr lang="zh-CN" altLang="en-US" smtClean="0"/>
              <a:t>2</a:t>
            </a:fld>
            <a:endParaRPr lang="zh-CN" altLang="en-US"/>
          </a:p>
        </p:txBody>
      </p:sp>
    </p:spTree>
    <p:extLst>
      <p:ext uri="{BB962C8B-B14F-4D97-AF65-F5344CB8AC3E}">
        <p14:creationId xmlns:p14="http://schemas.microsoft.com/office/powerpoint/2010/main" val="159774255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6056387-FF3D-4EBF-83F2-CC1A4B798D9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121307799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6056387-FF3D-4EBF-83F2-CC1A4B798D9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33036569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6056387-FF3D-4EBF-83F2-CC1A4B798D9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21448081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6056387-FF3D-4EBF-83F2-CC1A4B798D9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338904609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6056387-FF3D-4EBF-83F2-CC1A4B798D9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300428650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6056387-FF3D-4EBF-83F2-CC1A4B798D9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339735485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6056387-FF3D-4EBF-83F2-CC1A4B798D9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18426603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6056387-FF3D-4EBF-83F2-CC1A4B798D9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135833006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6056387-FF3D-4EBF-83F2-CC1A4B798D9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251423192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6056387-FF3D-4EBF-83F2-CC1A4B798D9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256358936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6056387-FF3D-4EBF-83F2-CC1A4B798D90}" type="slidenum">
              <a:rPr lang="zh-CN" altLang="en-US" smtClean="0"/>
              <a:t>3</a:t>
            </a:fld>
            <a:endParaRPr lang="zh-CN" altLang="en-US"/>
          </a:p>
        </p:txBody>
      </p:sp>
    </p:spTree>
    <p:extLst>
      <p:ext uri="{BB962C8B-B14F-4D97-AF65-F5344CB8AC3E}">
        <p14:creationId xmlns:p14="http://schemas.microsoft.com/office/powerpoint/2010/main" val="29517057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6056387-FF3D-4EBF-83F2-CC1A4B798D9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265936155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6056387-FF3D-4EBF-83F2-CC1A4B798D9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31</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35667814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6056387-FF3D-4EBF-83F2-CC1A4B798D9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150076356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6056387-FF3D-4EBF-83F2-CC1A4B798D9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33</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131725945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6056387-FF3D-4EBF-83F2-CC1A4B798D9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34</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59714202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6056387-FF3D-4EBF-83F2-CC1A4B798D9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35</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154648762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6056387-FF3D-4EBF-83F2-CC1A4B798D9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36</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22967226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6056387-FF3D-4EBF-83F2-CC1A4B798D9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37</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347517001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6056387-FF3D-4EBF-83F2-CC1A4B798D9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38</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30828539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6056387-FF3D-4EBF-83F2-CC1A4B798D9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39</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267448345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6056387-FF3D-4EBF-83F2-CC1A4B798D90}" type="slidenum">
              <a:rPr lang="zh-CN" altLang="en-US" smtClean="0"/>
              <a:t>4</a:t>
            </a:fld>
            <a:endParaRPr lang="zh-CN" altLang="en-US"/>
          </a:p>
        </p:txBody>
      </p:sp>
    </p:spTree>
    <p:extLst>
      <p:ext uri="{BB962C8B-B14F-4D97-AF65-F5344CB8AC3E}">
        <p14:creationId xmlns:p14="http://schemas.microsoft.com/office/powerpoint/2010/main" val="379184311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6056387-FF3D-4EBF-83F2-CC1A4B798D9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40</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38270820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6056387-FF3D-4EBF-83F2-CC1A4B798D9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41</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68397707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6056387-FF3D-4EBF-83F2-CC1A4B798D9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42</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390769932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6056387-FF3D-4EBF-83F2-CC1A4B798D9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43</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3528052479"/>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6056387-FF3D-4EBF-83F2-CC1A4B798D9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44</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3533399465"/>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6056387-FF3D-4EBF-83F2-CC1A4B798D9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45</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2194822435"/>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6056387-FF3D-4EBF-83F2-CC1A4B798D90}" type="slidenum">
              <a:rPr lang="zh-CN" altLang="en-US" smtClean="0"/>
              <a:t>46</a:t>
            </a:fld>
            <a:endParaRPr lang="zh-CN" altLang="en-US"/>
          </a:p>
        </p:txBody>
      </p:sp>
    </p:spTree>
    <p:extLst>
      <p:ext uri="{BB962C8B-B14F-4D97-AF65-F5344CB8AC3E}">
        <p14:creationId xmlns:p14="http://schemas.microsoft.com/office/powerpoint/2010/main" val="3061793318"/>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6056387-FF3D-4EBF-83F2-CC1A4B798D9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47</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707473917"/>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6056387-FF3D-4EBF-83F2-CC1A4B798D9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48</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567011958"/>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6056387-FF3D-4EBF-83F2-CC1A4B798D9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49</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214892379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6056387-FF3D-4EBF-83F2-CC1A4B798D9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197544846"/>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6056387-FF3D-4EBF-83F2-CC1A4B798D9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50</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2048837392"/>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6056387-FF3D-4EBF-83F2-CC1A4B798D9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51</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4024026743"/>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6056387-FF3D-4EBF-83F2-CC1A4B798D90}" type="slidenum">
              <a:rPr lang="zh-CN" altLang="en-US" smtClean="0"/>
              <a:t>52</a:t>
            </a:fld>
            <a:endParaRPr lang="zh-CN" altLang="en-US"/>
          </a:p>
        </p:txBody>
      </p:sp>
    </p:spTree>
    <p:extLst>
      <p:ext uri="{BB962C8B-B14F-4D97-AF65-F5344CB8AC3E}">
        <p14:creationId xmlns:p14="http://schemas.microsoft.com/office/powerpoint/2010/main" val="253213582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6056387-FF3D-4EBF-83F2-CC1A4B798D9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268102035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6056387-FF3D-4EBF-83F2-CC1A4B798D90}" type="slidenum">
              <a:rPr lang="zh-CN" altLang="en-US" smtClean="0"/>
              <a:t>7</a:t>
            </a:fld>
            <a:endParaRPr lang="zh-CN" altLang="en-US"/>
          </a:p>
        </p:txBody>
      </p:sp>
    </p:spTree>
    <p:extLst>
      <p:ext uri="{BB962C8B-B14F-4D97-AF65-F5344CB8AC3E}">
        <p14:creationId xmlns:p14="http://schemas.microsoft.com/office/powerpoint/2010/main" val="287421555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6056387-FF3D-4EBF-83F2-CC1A4B798D9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272793919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6056387-FF3D-4EBF-83F2-CC1A4B798D9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217616316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48FCAC9D-4DB1-4C43-9C3D-2A1F320BC312}" type="datetimeFigureOut">
              <a:rPr lang="zh-CN" altLang="en-US" smtClean="0"/>
              <a:t>2022/9/11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A1FA538-5F5D-416D-A366-CC78A227FC50}" type="slidenum">
              <a:rPr lang="zh-CN" altLang="en-US" smtClean="0"/>
              <a:t>‹#›</a:t>
            </a:fld>
            <a:endParaRPr lang="zh-CN" altLang="en-US"/>
          </a:p>
        </p:txBody>
      </p:sp>
    </p:spTree>
    <p:extLst>
      <p:ext uri="{BB962C8B-B14F-4D97-AF65-F5344CB8AC3E}">
        <p14:creationId xmlns:p14="http://schemas.microsoft.com/office/powerpoint/2010/main" val="260645394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8FCAC9D-4DB1-4C43-9C3D-2A1F320BC312}" type="datetimeFigureOut">
              <a:rPr lang="zh-CN" altLang="en-US" smtClean="0"/>
              <a:t>2022/9/11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A1FA538-5F5D-416D-A366-CC78A227FC50}" type="slidenum">
              <a:rPr lang="zh-CN" altLang="en-US" smtClean="0"/>
              <a:t>‹#›</a:t>
            </a:fld>
            <a:endParaRPr lang="zh-CN" altLang="en-US"/>
          </a:p>
        </p:txBody>
      </p:sp>
    </p:spTree>
    <p:extLst>
      <p:ext uri="{BB962C8B-B14F-4D97-AF65-F5344CB8AC3E}">
        <p14:creationId xmlns:p14="http://schemas.microsoft.com/office/powerpoint/2010/main" val="27618182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8FCAC9D-4DB1-4C43-9C3D-2A1F320BC312}" type="datetimeFigureOut">
              <a:rPr lang="zh-CN" altLang="en-US" smtClean="0"/>
              <a:t>2022/9/11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A1FA538-5F5D-416D-A366-CC78A227FC50}" type="slidenum">
              <a:rPr lang="zh-CN" altLang="en-US" smtClean="0"/>
              <a:t>‹#›</a:t>
            </a:fld>
            <a:endParaRPr lang="zh-CN" altLang="en-US"/>
          </a:p>
        </p:txBody>
      </p:sp>
    </p:spTree>
    <p:extLst>
      <p:ext uri="{BB962C8B-B14F-4D97-AF65-F5344CB8AC3E}">
        <p14:creationId xmlns:p14="http://schemas.microsoft.com/office/powerpoint/2010/main" val="84154868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8FCAC9D-4DB1-4C43-9C3D-2A1F320BC312}" type="datetimeFigureOut">
              <a:rPr lang="zh-CN" altLang="en-US" smtClean="0"/>
              <a:t>2022/9/11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A1FA538-5F5D-416D-A366-CC78A227FC50}" type="slidenum">
              <a:rPr lang="zh-CN" altLang="en-US" smtClean="0"/>
              <a:t>‹#›</a:t>
            </a:fld>
            <a:endParaRPr lang="zh-CN" altLang="en-US"/>
          </a:p>
        </p:txBody>
      </p:sp>
    </p:spTree>
    <p:extLst>
      <p:ext uri="{BB962C8B-B14F-4D97-AF65-F5344CB8AC3E}">
        <p14:creationId xmlns:p14="http://schemas.microsoft.com/office/powerpoint/2010/main" val="395517252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48FCAC9D-4DB1-4C43-9C3D-2A1F320BC312}" type="datetimeFigureOut">
              <a:rPr lang="zh-CN" altLang="en-US" smtClean="0"/>
              <a:t>2022/9/11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A1FA538-5F5D-416D-A366-CC78A227FC50}" type="slidenum">
              <a:rPr lang="zh-CN" altLang="en-US" smtClean="0"/>
              <a:t>‹#›</a:t>
            </a:fld>
            <a:endParaRPr lang="zh-CN" altLang="en-US"/>
          </a:p>
        </p:txBody>
      </p:sp>
    </p:spTree>
    <p:extLst>
      <p:ext uri="{BB962C8B-B14F-4D97-AF65-F5344CB8AC3E}">
        <p14:creationId xmlns:p14="http://schemas.microsoft.com/office/powerpoint/2010/main" val="10789251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8FCAC9D-4DB1-4C43-9C3D-2A1F320BC312}" type="datetimeFigureOut">
              <a:rPr lang="zh-CN" altLang="en-US" smtClean="0"/>
              <a:t>2022/9/11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A1FA538-5F5D-416D-A366-CC78A227FC50}" type="slidenum">
              <a:rPr lang="zh-CN" altLang="en-US" smtClean="0"/>
              <a:t>‹#›</a:t>
            </a:fld>
            <a:endParaRPr lang="zh-CN" altLang="en-US"/>
          </a:p>
        </p:txBody>
      </p:sp>
    </p:spTree>
    <p:extLst>
      <p:ext uri="{BB962C8B-B14F-4D97-AF65-F5344CB8AC3E}">
        <p14:creationId xmlns:p14="http://schemas.microsoft.com/office/powerpoint/2010/main" val="317046510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8FCAC9D-4DB1-4C43-9C3D-2A1F320BC312}" type="datetimeFigureOut">
              <a:rPr lang="zh-CN" altLang="en-US" smtClean="0"/>
              <a:t>2022/9/11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2A1FA538-5F5D-416D-A366-CC78A227FC50}" type="slidenum">
              <a:rPr lang="zh-CN" altLang="en-US" smtClean="0"/>
              <a:t>‹#›</a:t>
            </a:fld>
            <a:endParaRPr lang="zh-CN" altLang="en-US"/>
          </a:p>
        </p:txBody>
      </p:sp>
    </p:spTree>
    <p:extLst>
      <p:ext uri="{BB962C8B-B14F-4D97-AF65-F5344CB8AC3E}">
        <p14:creationId xmlns:p14="http://schemas.microsoft.com/office/powerpoint/2010/main" val="227765766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8FCAC9D-4DB1-4C43-9C3D-2A1F320BC312}" type="datetimeFigureOut">
              <a:rPr lang="zh-CN" altLang="en-US" smtClean="0"/>
              <a:t>2022/9/11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A1FA538-5F5D-416D-A366-CC78A227FC50}" type="slidenum">
              <a:rPr lang="zh-CN" altLang="en-US" smtClean="0"/>
              <a:t>‹#›</a:t>
            </a:fld>
            <a:endParaRPr lang="zh-CN" altLang="en-US"/>
          </a:p>
        </p:txBody>
      </p:sp>
    </p:spTree>
    <p:extLst>
      <p:ext uri="{BB962C8B-B14F-4D97-AF65-F5344CB8AC3E}">
        <p14:creationId xmlns:p14="http://schemas.microsoft.com/office/powerpoint/2010/main" val="384744165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8FCAC9D-4DB1-4C43-9C3D-2A1F320BC312}" type="datetimeFigureOut">
              <a:rPr lang="zh-CN" altLang="en-US" smtClean="0"/>
              <a:t>2022/9/11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A1FA538-5F5D-416D-A366-CC78A227FC50}" type="slidenum">
              <a:rPr lang="zh-CN" altLang="en-US" smtClean="0"/>
              <a:t>‹#›</a:t>
            </a:fld>
            <a:endParaRPr lang="zh-CN" altLang="en-US"/>
          </a:p>
        </p:txBody>
      </p:sp>
    </p:spTree>
    <p:extLst>
      <p:ext uri="{BB962C8B-B14F-4D97-AF65-F5344CB8AC3E}">
        <p14:creationId xmlns:p14="http://schemas.microsoft.com/office/powerpoint/2010/main" val="227097326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48FCAC9D-4DB1-4C43-9C3D-2A1F320BC312}" type="datetimeFigureOut">
              <a:rPr lang="zh-CN" altLang="en-US" smtClean="0"/>
              <a:t>2022/9/11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A1FA538-5F5D-416D-A366-CC78A227FC50}" type="slidenum">
              <a:rPr lang="zh-CN" altLang="en-US" smtClean="0"/>
              <a:t>‹#›</a:t>
            </a:fld>
            <a:endParaRPr lang="zh-CN" altLang="en-US"/>
          </a:p>
        </p:txBody>
      </p:sp>
    </p:spTree>
    <p:extLst>
      <p:ext uri="{BB962C8B-B14F-4D97-AF65-F5344CB8AC3E}">
        <p14:creationId xmlns:p14="http://schemas.microsoft.com/office/powerpoint/2010/main" val="36818981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48FCAC9D-4DB1-4C43-9C3D-2A1F320BC312}" type="datetimeFigureOut">
              <a:rPr lang="zh-CN" altLang="en-US" smtClean="0"/>
              <a:t>2022/9/11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A1FA538-5F5D-416D-A366-CC78A227FC50}" type="slidenum">
              <a:rPr lang="zh-CN" altLang="en-US" smtClean="0"/>
              <a:t>‹#›</a:t>
            </a:fld>
            <a:endParaRPr lang="zh-CN" altLang="en-US"/>
          </a:p>
        </p:txBody>
      </p:sp>
    </p:spTree>
    <p:extLst>
      <p:ext uri="{BB962C8B-B14F-4D97-AF65-F5344CB8AC3E}">
        <p14:creationId xmlns:p14="http://schemas.microsoft.com/office/powerpoint/2010/main" val="54871520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8FCAC9D-4DB1-4C43-9C3D-2A1F320BC312}" type="datetimeFigureOut">
              <a:rPr lang="zh-CN" altLang="en-US" smtClean="0"/>
              <a:t>2022/9/11</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A1FA538-5F5D-416D-A366-CC78A227FC50}" type="slidenum">
              <a:rPr lang="zh-CN" altLang="en-US" smtClean="0"/>
              <a:t>‹#›</a:t>
            </a:fld>
            <a:endParaRPr lang="zh-CN" altLang="en-US"/>
          </a:p>
        </p:txBody>
      </p:sp>
    </p:spTree>
    <p:extLst>
      <p:ext uri="{BB962C8B-B14F-4D97-AF65-F5344CB8AC3E}">
        <p14:creationId xmlns:p14="http://schemas.microsoft.com/office/powerpoint/2010/main" val="163607358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7.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8.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9.xml"/><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0.xml"/><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2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1.xml"/><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2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2.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2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3.xml"/><Relationship Id="rId1" Type="http://schemas.openxmlformats.org/officeDocument/2006/relationships/slideLayout" Target="../slideLayouts/slideLayout1.xml"/><Relationship Id="rId4" Type="http://schemas.openxmlformats.org/officeDocument/2006/relationships/image" Target="../media/image10.png"/></Relationships>
</file>

<file path=ppt/slides/_rels/slide2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4.xml"/><Relationship Id="rId1" Type="http://schemas.openxmlformats.org/officeDocument/2006/relationships/slideLayout" Target="../slideLayouts/slideLayout1.xml"/><Relationship Id="rId4" Type="http://schemas.openxmlformats.org/officeDocument/2006/relationships/image" Target="../media/image11.png"/></Relationships>
</file>

<file path=ppt/slides/_rels/slide2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7.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2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8.xml"/><Relationship Id="rId1" Type="http://schemas.openxmlformats.org/officeDocument/2006/relationships/slideLayout" Target="../slideLayouts/slideLayout1.xml"/><Relationship Id="rId4" Type="http://schemas.openxmlformats.org/officeDocument/2006/relationships/image" Target="../media/image12.png"/></Relationships>
</file>

<file path=ppt/slides/_rels/slide2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9.xml"/><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0.xml"/><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3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1.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3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2.xml"/><Relationship Id="rId1" Type="http://schemas.openxmlformats.org/officeDocument/2006/relationships/slideLayout" Target="../slideLayouts/slideLayout1.xml"/><Relationship Id="rId4" Type="http://schemas.openxmlformats.org/officeDocument/2006/relationships/image" Target="../media/image14.png"/></Relationships>
</file>

<file path=ppt/slides/_rels/slide3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4.xml"/><Relationship Id="rId1" Type="http://schemas.openxmlformats.org/officeDocument/2006/relationships/slideLayout" Target="../slideLayouts/slideLayout1.xml"/><Relationship Id="rId4" Type="http://schemas.openxmlformats.org/officeDocument/2006/relationships/image" Target="../media/image15.png"/></Relationships>
</file>

<file path=ppt/slides/_rels/slide3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5.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3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6.xml"/><Relationship Id="rId1" Type="http://schemas.openxmlformats.org/officeDocument/2006/relationships/slideLayout" Target="../slideLayouts/slideLayout1.xml"/><Relationship Id="rId4" Type="http://schemas.openxmlformats.org/officeDocument/2006/relationships/image" Target="../media/image16.png"/></Relationships>
</file>

<file path=ppt/slides/_rels/slide3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4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4.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4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5.xml"/><Relationship Id="rId1" Type="http://schemas.openxmlformats.org/officeDocument/2006/relationships/slideLayout" Target="../slideLayouts/slideLayout1.xml"/><Relationship Id="rId4" Type="http://schemas.openxmlformats.org/officeDocument/2006/relationships/image" Target="../media/image17.png"/></Relationships>
</file>

<file path=ppt/slides/_rels/slide4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6.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8" Type="http://schemas.openxmlformats.org/officeDocument/2006/relationships/slideLayout" Target="../slideLayouts/slideLayout1.xml"/><Relationship Id="rId3" Type="http://schemas.openxmlformats.org/officeDocument/2006/relationships/tags" Target="../tags/tag3.xml"/><Relationship Id="rId7" Type="http://schemas.openxmlformats.org/officeDocument/2006/relationships/tags" Target="../tags/tag7.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tags" Target="../tags/tag6.xml"/><Relationship Id="rId5" Type="http://schemas.openxmlformats.org/officeDocument/2006/relationships/tags" Target="../tags/tag5.xml"/><Relationship Id="rId10" Type="http://schemas.openxmlformats.org/officeDocument/2006/relationships/image" Target="../media/image1.png"/><Relationship Id="rId4" Type="http://schemas.openxmlformats.org/officeDocument/2006/relationships/tags" Target="../tags/tag4.xml"/><Relationship Id="rId9" Type="http://schemas.openxmlformats.org/officeDocument/2006/relationships/notesSlide" Target="../notesSlides/notesSlide47.xml"/></Relationships>
</file>

<file path=ppt/slides/_rels/slide48.xml.rels><?xml version="1.0" encoding="UTF-8" standalone="yes"?>
<Relationships xmlns="http://schemas.openxmlformats.org/package/2006/relationships"><Relationship Id="rId8" Type="http://schemas.openxmlformats.org/officeDocument/2006/relationships/tags" Target="../tags/tag15.xml"/><Relationship Id="rId13" Type="http://schemas.openxmlformats.org/officeDocument/2006/relationships/tags" Target="../tags/tag20.xml"/><Relationship Id="rId18" Type="http://schemas.openxmlformats.org/officeDocument/2006/relationships/tags" Target="../tags/tag25.xml"/><Relationship Id="rId26" Type="http://schemas.openxmlformats.org/officeDocument/2006/relationships/slideLayout" Target="../slideLayouts/slideLayout1.xml"/><Relationship Id="rId3" Type="http://schemas.openxmlformats.org/officeDocument/2006/relationships/tags" Target="../tags/tag10.xml"/><Relationship Id="rId21" Type="http://schemas.openxmlformats.org/officeDocument/2006/relationships/tags" Target="../tags/tag28.xml"/><Relationship Id="rId7" Type="http://schemas.openxmlformats.org/officeDocument/2006/relationships/tags" Target="../tags/tag14.xml"/><Relationship Id="rId12" Type="http://schemas.openxmlformats.org/officeDocument/2006/relationships/tags" Target="../tags/tag19.xml"/><Relationship Id="rId17" Type="http://schemas.openxmlformats.org/officeDocument/2006/relationships/tags" Target="../tags/tag24.xml"/><Relationship Id="rId25" Type="http://schemas.openxmlformats.org/officeDocument/2006/relationships/tags" Target="../tags/tag32.xml"/><Relationship Id="rId2" Type="http://schemas.openxmlformats.org/officeDocument/2006/relationships/tags" Target="../tags/tag9.xml"/><Relationship Id="rId16" Type="http://schemas.openxmlformats.org/officeDocument/2006/relationships/tags" Target="../tags/tag23.xml"/><Relationship Id="rId20" Type="http://schemas.openxmlformats.org/officeDocument/2006/relationships/tags" Target="../tags/tag27.xml"/><Relationship Id="rId1" Type="http://schemas.openxmlformats.org/officeDocument/2006/relationships/tags" Target="../tags/tag8.xml"/><Relationship Id="rId6" Type="http://schemas.openxmlformats.org/officeDocument/2006/relationships/tags" Target="../tags/tag13.xml"/><Relationship Id="rId11" Type="http://schemas.openxmlformats.org/officeDocument/2006/relationships/tags" Target="../tags/tag18.xml"/><Relationship Id="rId24" Type="http://schemas.openxmlformats.org/officeDocument/2006/relationships/tags" Target="../tags/tag31.xml"/><Relationship Id="rId5" Type="http://schemas.openxmlformats.org/officeDocument/2006/relationships/tags" Target="../tags/tag12.xml"/><Relationship Id="rId15" Type="http://schemas.openxmlformats.org/officeDocument/2006/relationships/tags" Target="../tags/tag22.xml"/><Relationship Id="rId23" Type="http://schemas.openxmlformats.org/officeDocument/2006/relationships/tags" Target="../tags/tag30.xml"/><Relationship Id="rId28" Type="http://schemas.openxmlformats.org/officeDocument/2006/relationships/image" Target="../media/image1.png"/><Relationship Id="rId10" Type="http://schemas.openxmlformats.org/officeDocument/2006/relationships/tags" Target="../tags/tag17.xml"/><Relationship Id="rId19" Type="http://schemas.openxmlformats.org/officeDocument/2006/relationships/tags" Target="../tags/tag26.xml"/><Relationship Id="rId4" Type="http://schemas.openxmlformats.org/officeDocument/2006/relationships/tags" Target="../tags/tag11.xml"/><Relationship Id="rId9" Type="http://schemas.openxmlformats.org/officeDocument/2006/relationships/tags" Target="../tags/tag16.xml"/><Relationship Id="rId14" Type="http://schemas.openxmlformats.org/officeDocument/2006/relationships/tags" Target="../tags/tag21.xml"/><Relationship Id="rId22" Type="http://schemas.openxmlformats.org/officeDocument/2006/relationships/tags" Target="../tags/tag29.xml"/><Relationship Id="rId27" Type="http://schemas.openxmlformats.org/officeDocument/2006/relationships/notesSlide" Target="../notesSlides/notesSlide48.xml"/></Relationships>
</file>

<file path=ppt/slides/_rels/slide4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9.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0.xml"/><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1.xml"/><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2.xml"/><Relationship Id="rId1" Type="http://schemas.openxmlformats.org/officeDocument/2006/relationships/slideLayout" Target="../slideLayouts/slideLayout1.xml"/><Relationship Id="rId4" Type="http://schemas.openxmlformats.org/officeDocument/2006/relationships/image" Target="../media/image18.jpeg"/></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hyperlink" Target="http://dasai.cnweike.cn/"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16" name="矩形 15"/>
          <p:cNvSpPr/>
          <p:nvPr/>
        </p:nvSpPr>
        <p:spPr>
          <a:xfrm>
            <a:off x="0" y="-7938"/>
            <a:ext cx="6227763" cy="346076"/>
          </a:xfrm>
          <a:prstGeom prst="rect">
            <a:avLst/>
          </a:pr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8" name="矩形 4"/>
          <p:cNvSpPr/>
          <p:nvPr/>
        </p:nvSpPr>
        <p:spPr>
          <a:xfrm>
            <a:off x="5824538" y="-7938"/>
            <a:ext cx="6367462" cy="6865938"/>
          </a:xfrm>
          <a:custGeom>
            <a:avLst/>
            <a:gdLst>
              <a:gd name="connsiteX0" fmla="*/ 0 w 4835611"/>
              <a:gd name="connsiteY0" fmla="*/ 0 h 6858000"/>
              <a:gd name="connsiteX1" fmla="*/ 4835611 w 4835611"/>
              <a:gd name="connsiteY1" fmla="*/ 0 h 6858000"/>
              <a:gd name="connsiteX2" fmla="*/ 4835611 w 4835611"/>
              <a:gd name="connsiteY2" fmla="*/ 6858000 h 6858000"/>
              <a:gd name="connsiteX3" fmla="*/ 0 w 4835611"/>
              <a:gd name="connsiteY3" fmla="*/ 6858000 h 6858000"/>
              <a:gd name="connsiteX4" fmla="*/ 0 w 4835611"/>
              <a:gd name="connsiteY4" fmla="*/ 0 h 6858000"/>
              <a:gd name="connsiteX0" fmla="*/ 0 w 6367849"/>
              <a:gd name="connsiteY0" fmla="*/ 0 h 6866238"/>
              <a:gd name="connsiteX1" fmla="*/ 6367849 w 6367849"/>
              <a:gd name="connsiteY1" fmla="*/ 8238 h 6866238"/>
              <a:gd name="connsiteX2" fmla="*/ 6367849 w 6367849"/>
              <a:gd name="connsiteY2" fmla="*/ 6866238 h 6866238"/>
              <a:gd name="connsiteX3" fmla="*/ 1532238 w 6367849"/>
              <a:gd name="connsiteY3" fmla="*/ 6866238 h 6866238"/>
              <a:gd name="connsiteX4" fmla="*/ 0 w 6367849"/>
              <a:gd name="connsiteY4" fmla="*/ 0 h 68662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67849" h="6866238">
                <a:moveTo>
                  <a:pt x="0" y="0"/>
                </a:moveTo>
                <a:lnTo>
                  <a:pt x="6367849" y="8238"/>
                </a:lnTo>
                <a:lnTo>
                  <a:pt x="6367849" y="6866238"/>
                </a:lnTo>
                <a:lnTo>
                  <a:pt x="1532238" y="6866238"/>
                </a:lnTo>
                <a:lnTo>
                  <a:pt x="0" y="0"/>
                </a:lnTo>
                <a:close/>
              </a:path>
            </a:pathLst>
          </a:custGeom>
          <a:solidFill>
            <a:srgbClr val="22498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0" name="直角三角形 7"/>
          <p:cNvSpPr/>
          <p:nvPr/>
        </p:nvSpPr>
        <p:spPr bwMode="auto">
          <a:xfrm rot="5136230" flipH="1" flipV="1">
            <a:off x="6661150" y="5140326"/>
            <a:ext cx="403225" cy="374650"/>
          </a:xfrm>
          <a:custGeom>
            <a:avLst/>
            <a:gdLst>
              <a:gd name="connsiteX0" fmla="*/ 0 w 222367"/>
              <a:gd name="connsiteY0" fmla="*/ 179604 h 179604"/>
              <a:gd name="connsiteX1" fmla="*/ 0 w 222367"/>
              <a:gd name="connsiteY1" fmla="*/ 0 h 179604"/>
              <a:gd name="connsiteX2" fmla="*/ 222367 w 222367"/>
              <a:gd name="connsiteY2" fmla="*/ 179604 h 179604"/>
              <a:gd name="connsiteX3" fmla="*/ 0 w 222367"/>
              <a:gd name="connsiteY3" fmla="*/ 179604 h 179604"/>
              <a:gd name="connsiteX0" fmla="*/ 15525 w 237892"/>
              <a:gd name="connsiteY0" fmla="*/ 226175 h 226175"/>
              <a:gd name="connsiteX1" fmla="*/ 0 w 237892"/>
              <a:gd name="connsiteY1" fmla="*/ 0 h 226175"/>
              <a:gd name="connsiteX2" fmla="*/ 237892 w 237892"/>
              <a:gd name="connsiteY2" fmla="*/ 226175 h 226175"/>
              <a:gd name="connsiteX3" fmla="*/ 15525 w 237892"/>
              <a:gd name="connsiteY3" fmla="*/ 226175 h 226175"/>
              <a:gd name="connsiteX0" fmla="*/ 0 w 255970"/>
              <a:gd name="connsiteY0" fmla="*/ 259416 h 259416"/>
              <a:gd name="connsiteX1" fmla="*/ 18078 w 255970"/>
              <a:gd name="connsiteY1" fmla="*/ 0 h 259416"/>
              <a:gd name="connsiteX2" fmla="*/ 255970 w 255970"/>
              <a:gd name="connsiteY2" fmla="*/ 226175 h 259416"/>
              <a:gd name="connsiteX3" fmla="*/ 0 w 255970"/>
              <a:gd name="connsiteY3" fmla="*/ 259416 h 259416"/>
              <a:gd name="connsiteX0" fmla="*/ 0 w 255970"/>
              <a:gd name="connsiteY0" fmla="*/ 152133 h 152133"/>
              <a:gd name="connsiteX1" fmla="*/ 15205 w 255970"/>
              <a:gd name="connsiteY1" fmla="*/ 0 h 152133"/>
              <a:gd name="connsiteX2" fmla="*/ 255970 w 255970"/>
              <a:gd name="connsiteY2" fmla="*/ 118892 h 152133"/>
              <a:gd name="connsiteX3" fmla="*/ 0 w 255970"/>
              <a:gd name="connsiteY3" fmla="*/ 152133 h 152133"/>
              <a:gd name="connsiteX0" fmla="*/ 0 w 255970"/>
              <a:gd name="connsiteY0" fmla="*/ 156141 h 156141"/>
              <a:gd name="connsiteX1" fmla="*/ 15513 w 255970"/>
              <a:gd name="connsiteY1" fmla="*/ 0 h 156141"/>
              <a:gd name="connsiteX2" fmla="*/ 255970 w 255970"/>
              <a:gd name="connsiteY2" fmla="*/ 122900 h 156141"/>
              <a:gd name="connsiteX3" fmla="*/ 0 w 255970"/>
              <a:gd name="connsiteY3" fmla="*/ 156141 h 156141"/>
              <a:gd name="connsiteX0" fmla="*/ 0 w 255970"/>
              <a:gd name="connsiteY0" fmla="*/ 156141 h 156141"/>
              <a:gd name="connsiteX1" fmla="*/ 15513 w 255970"/>
              <a:gd name="connsiteY1" fmla="*/ 0 h 156141"/>
              <a:gd name="connsiteX2" fmla="*/ 255970 w 255970"/>
              <a:gd name="connsiteY2" fmla="*/ 122900 h 156141"/>
              <a:gd name="connsiteX3" fmla="*/ 0 w 255970"/>
              <a:gd name="connsiteY3" fmla="*/ 156141 h 156141"/>
              <a:gd name="connsiteX0" fmla="*/ 0 w 170731"/>
              <a:gd name="connsiteY0" fmla="*/ 156141 h 156141"/>
              <a:gd name="connsiteX1" fmla="*/ 15513 w 170731"/>
              <a:gd name="connsiteY1" fmla="*/ 0 h 156141"/>
              <a:gd name="connsiteX2" fmla="*/ 170731 w 170731"/>
              <a:gd name="connsiteY2" fmla="*/ 130457 h 156141"/>
              <a:gd name="connsiteX3" fmla="*/ 0 w 170731"/>
              <a:gd name="connsiteY3" fmla="*/ 156141 h 156141"/>
              <a:gd name="connsiteX0" fmla="*/ 0 w 170269"/>
              <a:gd name="connsiteY0" fmla="*/ 156141 h 156141"/>
              <a:gd name="connsiteX1" fmla="*/ 15513 w 170269"/>
              <a:gd name="connsiteY1" fmla="*/ 0 h 156141"/>
              <a:gd name="connsiteX2" fmla="*/ 170269 w 170269"/>
              <a:gd name="connsiteY2" fmla="*/ 136468 h 156141"/>
              <a:gd name="connsiteX3" fmla="*/ 0 w 170269"/>
              <a:gd name="connsiteY3" fmla="*/ 156141 h 156141"/>
              <a:gd name="connsiteX0" fmla="*/ 0 w 170423"/>
              <a:gd name="connsiteY0" fmla="*/ 158145 h 158145"/>
              <a:gd name="connsiteX1" fmla="*/ 15667 w 170423"/>
              <a:gd name="connsiteY1" fmla="*/ 0 h 158145"/>
              <a:gd name="connsiteX2" fmla="*/ 170423 w 170423"/>
              <a:gd name="connsiteY2" fmla="*/ 136468 h 158145"/>
              <a:gd name="connsiteX3" fmla="*/ 0 w 170423"/>
              <a:gd name="connsiteY3" fmla="*/ 158145 h 158145"/>
            </a:gdLst>
            <a:ahLst/>
            <a:cxnLst>
              <a:cxn ang="0">
                <a:pos x="connsiteX0" y="connsiteY0"/>
              </a:cxn>
              <a:cxn ang="0">
                <a:pos x="connsiteX1" y="connsiteY1"/>
              </a:cxn>
              <a:cxn ang="0">
                <a:pos x="connsiteX2" y="connsiteY2"/>
              </a:cxn>
              <a:cxn ang="0">
                <a:pos x="connsiteX3" y="connsiteY3"/>
              </a:cxn>
            </a:cxnLst>
            <a:rect l="l" t="t" r="r" b="b"/>
            <a:pathLst>
              <a:path w="170423" h="158145">
                <a:moveTo>
                  <a:pt x="0" y="158145"/>
                </a:moveTo>
                <a:lnTo>
                  <a:pt x="15667" y="0"/>
                </a:lnTo>
                <a:lnTo>
                  <a:pt x="170423" y="136468"/>
                </a:lnTo>
                <a:lnTo>
                  <a:pt x="0" y="158145"/>
                </a:lnTo>
                <a:close/>
              </a:path>
            </a:pathLst>
          </a:cu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1" name="任意多边形 20"/>
          <p:cNvSpPr/>
          <p:nvPr/>
        </p:nvSpPr>
        <p:spPr bwMode="auto">
          <a:xfrm>
            <a:off x="6680200" y="5481638"/>
            <a:ext cx="5511800" cy="938212"/>
          </a:xfrm>
          <a:custGeom>
            <a:avLst/>
            <a:gdLst>
              <a:gd name="connsiteX0" fmla="*/ 5512354 w 5512354"/>
              <a:gd name="connsiteY0" fmla="*/ 0 h 938485"/>
              <a:gd name="connsiteX1" fmla="*/ 5512354 w 5512354"/>
              <a:gd name="connsiteY1" fmla="*/ 938485 h 938485"/>
              <a:gd name="connsiteX2" fmla="*/ 580622 w 5512354"/>
              <a:gd name="connsiteY2" fmla="*/ 938485 h 938485"/>
              <a:gd name="connsiteX3" fmla="*/ 0 w 5512354"/>
              <a:gd name="connsiteY3" fmla="*/ 17066 h 938485"/>
            </a:gdLst>
            <a:ahLst/>
            <a:cxnLst>
              <a:cxn ang="0">
                <a:pos x="connsiteX0" y="connsiteY0"/>
              </a:cxn>
              <a:cxn ang="0">
                <a:pos x="connsiteX1" y="connsiteY1"/>
              </a:cxn>
              <a:cxn ang="0">
                <a:pos x="connsiteX2" y="connsiteY2"/>
              </a:cxn>
              <a:cxn ang="0">
                <a:pos x="connsiteX3" y="connsiteY3"/>
              </a:cxn>
            </a:cxnLst>
            <a:rect l="l" t="t" r="r" b="b"/>
            <a:pathLst>
              <a:path w="5512354" h="938485">
                <a:moveTo>
                  <a:pt x="5512354" y="0"/>
                </a:moveTo>
                <a:lnTo>
                  <a:pt x="5512354" y="938485"/>
                </a:lnTo>
                <a:lnTo>
                  <a:pt x="580622" y="938485"/>
                </a:lnTo>
                <a:lnTo>
                  <a:pt x="0" y="17066"/>
                </a:lnTo>
                <a:close/>
              </a:path>
            </a:pathLst>
          </a:cu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CN" altLang="en-US" sz="3600" dirty="0">
                <a:latin typeface="微软雅黑" panose="020B0503020204020204" pitchFamily="34" charset="-122"/>
                <a:ea typeface="微软雅黑" panose="020B0503020204020204" pitchFamily="34" charset="-122"/>
              </a:rPr>
              <a:t>现代教育技术应用</a:t>
            </a:r>
          </a:p>
        </p:txBody>
      </p:sp>
      <p:sp>
        <p:nvSpPr>
          <p:cNvPr id="22" name="文本框 13"/>
          <p:cNvSpPr txBox="1">
            <a:spLocks noChangeArrowheads="1"/>
          </p:cNvSpPr>
          <p:nvPr/>
        </p:nvSpPr>
        <p:spPr bwMode="auto">
          <a:xfrm>
            <a:off x="2143125" y="3768725"/>
            <a:ext cx="418576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zh-CN" altLang="en-US" sz="2400" dirty="0">
                <a:solidFill>
                  <a:srgbClr val="242B33"/>
                </a:solidFill>
                <a:latin typeface="Arial" panose="020B0604020202020204" pitchFamily="34" charset="0"/>
                <a:ea typeface="微软雅黑" panose="020B0503020204020204" pitchFamily="34" charset="-122"/>
              </a:rPr>
              <a:t>电子信息工程实验与实训中心</a:t>
            </a:r>
          </a:p>
        </p:txBody>
      </p:sp>
      <p:sp>
        <p:nvSpPr>
          <p:cNvPr id="24" name="文本框 15"/>
          <p:cNvSpPr txBox="1">
            <a:spLocks noChangeArrowheads="1"/>
          </p:cNvSpPr>
          <p:nvPr/>
        </p:nvSpPr>
        <p:spPr bwMode="auto">
          <a:xfrm>
            <a:off x="397523" y="2199065"/>
            <a:ext cx="7960665"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None/>
            </a:pPr>
            <a:r>
              <a:rPr lang="zh-CN" altLang="en-US" sz="4000" b="1" dirty="0">
                <a:solidFill>
                  <a:srgbClr val="242B33"/>
                </a:solidFill>
                <a:latin typeface="Arial" panose="020B0604020202020204" pitchFamily="34" charset="0"/>
                <a:ea typeface="微软雅黑" panose="020B0503020204020204" pitchFamily="34" charset="-122"/>
              </a:rPr>
              <a:t>基于</a:t>
            </a:r>
            <a:r>
              <a:rPr lang="en-US" altLang="zh-CN" sz="4000" b="1" dirty="0">
                <a:solidFill>
                  <a:srgbClr val="242B33"/>
                </a:solidFill>
                <a:latin typeface="Arial" panose="020B0604020202020204" pitchFamily="34" charset="0"/>
                <a:ea typeface="微软雅黑" panose="020B0503020204020204" pitchFamily="34" charset="-122"/>
              </a:rPr>
              <a:t>PPT</a:t>
            </a:r>
            <a:r>
              <a:rPr lang="zh-CN" altLang="en-US" sz="4000" b="1" dirty="0">
                <a:solidFill>
                  <a:srgbClr val="242B33"/>
                </a:solidFill>
                <a:latin typeface="Arial" panose="020B0604020202020204" pitchFamily="34" charset="0"/>
                <a:ea typeface="微软雅黑" panose="020B0503020204020204" pitchFamily="34" charset="-122"/>
              </a:rPr>
              <a:t>的微课制作</a:t>
            </a:r>
            <a:endParaRPr lang="en-US" altLang="zh-CN" sz="4000" b="1" dirty="0">
              <a:solidFill>
                <a:srgbClr val="242B33"/>
              </a:solidFill>
              <a:latin typeface="Arial" panose="020B0604020202020204" pitchFamily="34" charset="0"/>
              <a:ea typeface="微软雅黑" panose="020B0503020204020204" pitchFamily="34" charset="-122"/>
            </a:endParaRPr>
          </a:p>
          <a:p>
            <a:pPr algn="r">
              <a:lnSpc>
                <a:spcPct val="100000"/>
              </a:lnSpc>
              <a:spcBef>
                <a:spcPct val="0"/>
              </a:spcBef>
              <a:buNone/>
            </a:pPr>
            <a:r>
              <a:rPr lang="en-US" altLang="zh-CN" sz="4000" b="1" dirty="0">
                <a:solidFill>
                  <a:srgbClr val="242B33"/>
                </a:solidFill>
                <a:latin typeface="Arial" panose="020B0604020202020204" pitchFamily="34" charset="0"/>
                <a:ea typeface="微软雅黑" panose="020B0503020204020204" pitchFamily="34" charset="-122"/>
              </a:rPr>
              <a:t>——</a:t>
            </a:r>
            <a:r>
              <a:rPr lang="zh-CN" altLang="en-US" sz="4000" b="1" dirty="0">
                <a:solidFill>
                  <a:srgbClr val="242B33"/>
                </a:solidFill>
                <a:latin typeface="Arial" panose="020B0604020202020204" pitchFamily="34" charset="0"/>
                <a:ea typeface="微软雅黑" panose="020B0503020204020204" pitchFamily="34" charset="-122"/>
              </a:rPr>
              <a:t>使用</a:t>
            </a:r>
            <a:r>
              <a:rPr lang="en-US" altLang="zh-CN" sz="4000" b="1" dirty="0">
                <a:solidFill>
                  <a:srgbClr val="242B33"/>
                </a:solidFill>
                <a:latin typeface="Arial" panose="020B0604020202020204" pitchFamily="34" charset="0"/>
                <a:ea typeface="微软雅黑" panose="020B0503020204020204" pitchFamily="34" charset="-122"/>
              </a:rPr>
              <a:t>Camtasia Studio 9</a:t>
            </a:r>
            <a:endParaRPr lang="zh-CN" altLang="en-US" sz="4000" b="1" dirty="0">
              <a:solidFill>
                <a:srgbClr val="242B33"/>
              </a:solidFill>
              <a:latin typeface="Arial" panose="020B0604020202020204" pitchFamily="34" charset="0"/>
              <a:ea typeface="微软雅黑" panose="020B0503020204020204" pitchFamily="34" charset="-122"/>
            </a:endParaRPr>
          </a:p>
        </p:txBody>
      </p:sp>
      <p:pic>
        <p:nvPicPr>
          <p:cNvPr id="2" name="图片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578975" y="92075"/>
            <a:ext cx="2495550" cy="762000"/>
          </a:xfrm>
          <a:prstGeom prst="rect">
            <a:avLst/>
          </a:prstGeom>
        </p:spPr>
      </p:pic>
    </p:spTree>
    <p:extLst>
      <p:ext uri="{BB962C8B-B14F-4D97-AF65-F5344CB8AC3E}">
        <p14:creationId xmlns:p14="http://schemas.microsoft.com/office/powerpoint/2010/main" val="711064388"/>
      </p:ext>
    </p:extLst>
  </p:cSld>
  <p:clrMapOvr>
    <a:masterClrMapping/>
  </p:clrMapOvr>
  <mc:AlternateContent xmlns:mc="http://schemas.openxmlformats.org/markup-compatibility/2006" xmlns:p14="http://schemas.microsoft.com/office/powerpoint/2010/main">
    <mc:Choice Requires="p14">
      <p:transition spd="slow" p14:dur="800" advClick="0" advTm="0">
        <p14:flythrough/>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Scale>
                                      <p:cBhvr>
                                        <p:cTn id="7" dur="1000" decel="50000" fill="hold">
                                          <p:stCondLst>
                                            <p:cond delay="0"/>
                                          </p:stCondLst>
                                        </p:cTn>
                                        <p:tgtEl>
                                          <p:spTgt spid="1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16"/>
                                        </p:tgtEl>
                                        <p:attrNameLst>
                                          <p:attrName>ppt_x</p:attrName>
                                          <p:attrName>ppt_y</p:attrName>
                                        </p:attrNameLst>
                                      </p:cBhvr>
                                    </p:animMotion>
                                    <p:animEffect transition="in" filter="fade">
                                      <p:cBhvr>
                                        <p:cTn id="9" dur="1000"/>
                                        <p:tgtEl>
                                          <p:spTgt spid="16"/>
                                        </p:tgtEl>
                                      </p:cBhvr>
                                    </p:animEffect>
                                  </p:childTnLst>
                                </p:cTn>
                              </p:par>
                            </p:childTnLst>
                          </p:cTn>
                        </p:par>
                        <p:par>
                          <p:cTn id="10" fill="hold">
                            <p:stCondLst>
                              <p:cond delay="1000"/>
                            </p:stCondLst>
                            <p:childTnLst>
                              <p:par>
                                <p:cTn id="11" presetID="52" presetClass="entr" presetSubtype="0" fill="hold" grpId="0" nodeType="afterEffect">
                                  <p:stCondLst>
                                    <p:cond delay="0"/>
                                  </p:stCondLst>
                                  <p:childTnLst>
                                    <p:set>
                                      <p:cBhvr>
                                        <p:cTn id="12" dur="1" fill="hold">
                                          <p:stCondLst>
                                            <p:cond delay="0"/>
                                          </p:stCondLst>
                                        </p:cTn>
                                        <p:tgtEl>
                                          <p:spTgt spid="18"/>
                                        </p:tgtEl>
                                        <p:attrNameLst>
                                          <p:attrName>style.visibility</p:attrName>
                                        </p:attrNameLst>
                                      </p:cBhvr>
                                      <p:to>
                                        <p:strVal val="visible"/>
                                      </p:to>
                                    </p:set>
                                    <p:animScale>
                                      <p:cBhvr>
                                        <p:cTn id="13" dur="10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1000" decel="50000" fill="hold">
                                          <p:stCondLst>
                                            <p:cond delay="0"/>
                                          </p:stCondLst>
                                        </p:cTn>
                                        <p:tgtEl>
                                          <p:spTgt spid="18"/>
                                        </p:tgtEl>
                                        <p:attrNameLst>
                                          <p:attrName>ppt_x</p:attrName>
                                          <p:attrName>ppt_y</p:attrName>
                                        </p:attrNameLst>
                                      </p:cBhvr>
                                    </p:animMotion>
                                    <p:animEffect transition="in" filter="fade">
                                      <p:cBhvr>
                                        <p:cTn id="15" dur="1000"/>
                                        <p:tgtEl>
                                          <p:spTgt spid="18"/>
                                        </p:tgtEl>
                                      </p:cBhvr>
                                    </p:animEffect>
                                  </p:childTnLst>
                                </p:cTn>
                              </p:par>
                            </p:childTnLst>
                          </p:cTn>
                        </p:par>
                        <p:par>
                          <p:cTn id="16" fill="hold">
                            <p:stCondLst>
                              <p:cond delay="2000"/>
                            </p:stCondLst>
                            <p:childTnLst>
                              <p:par>
                                <p:cTn id="17" presetID="52" presetClass="entr" presetSubtype="0" fill="hold" grpId="0" nodeType="afterEffect">
                                  <p:stCondLst>
                                    <p:cond delay="0"/>
                                  </p:stCondLst>
                                  <p:childTnLst>
                                    <p:set>
                                      <p:cBhvr>
                                        <p:cTn id="18" dur="1" fill="hold">
                                          <p:stCondLst>
                                            <p:cond delay="0"/>
                                          </p:stCondLst>
                                        </p:cTn>
                                        <p:tgtEl>
                                          <p:spTgt spid="22"/>
                                        </p:tgtEl>
                                        <p:attrNameLst>
                                          <p:attrName>style.visibility</p:attrName>
                                        </p:attrNameLst>
                                      </p:cBhvr>
                                      <p:to>
                                        <p:strVal val="visible"/>
                                      </p:to>
                                    </p:set>
                                    <p:animScale>
                                      <p:cBhvr>
                                        <p:cTn id="19" dur="1000" decel="50000" fill="hold">
                                          <p:stCondLst>
                                            <p:cond delay="0"/>
                                          </p:stCondLst>
                                        </p:cTn>
                                        <p:tgtEl>
                                          <p:spTgt spid="2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0" dur="1000" decel="50000" fill="hold">
                                          <p:stCondLst>
                                            <p:cond delay="0"/>
                                          </p:stCondLst>
                                        </p:cTn>
                                        <p:tgtEl>
                                          <p:spTgt spid="22"/>
                                        </p:tgtEl>
                                        <p:attrNameLst>
                                          <p:attrName>ppt_x</p:attrName>
                                          <p:attrName>ppt_y</p:attrName>
                                        </p:attrNameLst>
                                      </p:cBhvr>
                                    </p:animMotion>
                                    <p:animEffect transition="in" filter="fade">
                                      <p:cBhvr>
                                        <p:cTn id="21" dur="1000"/>
                                        <p:tgtEl>
                                          <p:spTgt spid="22"/>
                                        </p:tgtEl>
                                      </p:cBhvr>
                                    </p:animEffect>
                                  </p:childTnLst>
                                </p:cTn>
                              </p:par>
                            </p:childTnLst>
                          </p:cTn>
                        </p:par>
                        <p:par>
                          <p:cTn id="22" fill="hold">
                            <p:stCondLst>
                              <p:cond delay="3000"/>
                            </p:stCondLst>
                            <p:childTnLst>
                              <p:par>
                                <p:cTn id="23" presetID="52" presetClass="entr" presetSubtype="0" fill="hold" grpId="0" nodeType="afterEffect">
                                  <p:stCondLst>
                                    <p:cond delay="0"/>
                                  </p:stCondLst>
                                  <p:childTnLst>
                                    <p:set>
                                      <p:cBhvr>
                                        <p:cTn id="24" dur="1" fill="hold">
                                          <p:stCondLst>
                                            <p:cond delay="0"/>
                                          </p:stCondLst>
                                        </p:cTn>
                                        <p:tgtEl>
                                          <p:spTgt spid="24"/>
                                        </p:tgtEl>
                                        <p:attrNameLst>
                                          <p:attrName>style.visibility</p:attrName>
                                        </p:attrNameLst>
                                      </p:cBhvr>
                                      <p:to>
                                        <p:strVal val="visible"/>
                                      </p:to>
                                    </p:set>
                                    <p:animScale>
                                      <p:cBhvr>
                                        <p:cTn id="25" dur="1000" decel="50000" fill="hold">
                                          <p:stCondLst>
                                            <p:cond delay="0"/>
                                          </p:stCondLst>
                                        </p:cTn>
                                        <p:tgtEl>
                                          <p:spTgt spid="2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6" dur="1000" decel="50000" fill="hold">
                                          <p:stCondLst>
                                            <p:cond delay="0"/>
                                          </p:stCondLst>
                                        </p:cTn>
                                        <p:tgtEl>
                                          <p:spTgt spid="24"/>
                                        </p:tgtEl>
                                        <p:attrNameLst>
                                          <p:attrName>ppt_x</p:attrName>
                                          <p:attrName>ppt_y</p:attrName>
                                        </p:attrNameLst>
                                      </p:cBhvr>
                                    </p:animMotion>
                                    <p:animEffect transition="in" filter="fade">
                                      <p:cBhvr>
                                        <p:cTn id="27" dur="10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8" grpId="0" animBg="1"/>
      <p:bldP spid="22" grpId="0"/>
      <p:bldP spid="24"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7" name="矩形 46"/>
          <p:cNvSpPr/>
          <p:nvPr/>
        </p:nvSpPr>
        <p:spPr>
          <a:xfrm>
            <a:off x="0" y="508000"/>
            <a:ext cx="182563" cy="508000"/>
          </a:xfrm>
          <a:prstGeom prst="rect">
            <a:avLst/>
          </a:pr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48" name="文本框 4"/>
          <p:cNvSpPr txBox="1">
            <a:spLocks noChangeArrowheads="1"/>
          </p:cNvSpPr>
          <p:nvPr/>
        </p:nvSpPr>
        <p:spPr bwMode="auto">
          <a:xfrm>
            <a:off x="295275" y="561975"/>
            <a:ext cx="320516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lvl="0">
              <a:lnSpc>
                <a:spcPct val="100000"/>
              </a:lnSpc>
              <a:spcBef>
                <a:spcPct val="0"/>
              </a:spcBef>
              <a:buNone/>
            </a:pPr>
            <a:r>
              <a:rPr lang="zh-CN" altLang="en-US" sz="2000" b="1" dirty="0">
                <a:solidFill>
                  <a:prstClr val="black"/>
                </a:solidFill>
                <a:latin typeface="微软雅黑" panose="020B0503020204020204" pitchFamily="34" charset="-122"/>
                <a:ea typeface="微软雅黑" panose="020B0503020204020204" pitchFamily="34" charset="-122"/>
              </a:rPr>
              <a:t>三、微课制作流程</a:t>
            </a:r>
            <a:endPar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grpSp>
        <p:nvGrpSpPr>
          <p:cNvPr id="2" name="组合 1"/>
          <p:cNvGrpSpPr/>
          <p:nvPr/>
        </p:nvGrpSpPr>
        <p:grpSpPr>
          <a:xfrm>
            <a:off x="980660" y="2075255"/>
            <a:ext cx="1953647" cy="765168"/>
            <a:chOff x="1258578" y="2068904"/>
            <a:chExt cx="2840038" cy="1135063"/>
          </a:xfrm>
        </p:grpSpPr>
        <p:sp>
          <p:nvSpPr>
            <p:cNvPr id="49" name="Freeform 1"/>
            <p:cNvSpPr>
              <a:spLocks noChangeArrowheads="1"/>
            </p:cNvSpPr>
            <p:nvPr/>
          </p:nvSpPr>
          <p:spPr bwMode="auto">
            <a:xfrm>
              <a:off x="1258578" y="2068904"/>
              <a:ext cx="2840038" cy="1135063"/>
            </a:xfrm>
            <a:custGeom>
              <a:avLst/>
              <a:gdLst>
                <a:gd name="T0" fmla="*/ 5639 w 7144"/>
                <a:gd name="T1" fmla="*/ 0 h 3558"/>
                <a:gd name="T2" fmla="*/ 0 w 7144"/>
                <a:gd name="T3" fmla="*/ 0 h 3558"/>
                <a:gd name="T4" fmla="*/ 1475 w 7144"/>
                <a:gd name="T5" fmla="*/ 1792 h 3558"/>
                <a:gd name="T6" fmla="*/ 0 w 7144"/>
                <a:gd name="T7" fmla="*/ 3557 h 3558"/>
                <a:gd name="T8" fmla="*/ 5669 w 7144"/>
                <a:gd name="T9" fmla="*/ 3557 h 3558"/>
                <a:gd name="T10" fmla="*/ 7143 w 7144"/>
                <a:gd name="T11" fmla="*/ 1792 h 3558"/>
                <a:gd name="T12" fmla="*/ 5639 w 7144"/>
                <a:gd name="T13" fmla="*/ 0 h 3558"/>
              </a:gdLst>
              <a:ahLst/>
              <a:cxnLst>
                <a:cxn ang="0">
                  <a:pos x="T0" y="T1"/>
                </a:cxn>
                <a:cxn ang="0">
                  <a:pos x="T2" y="T3"/>
                </a:cxn>
                <a:cxn ang="0">
                  <a:pos x="T4" y="T5"/>
                </a:cxn>
                <a:cxn ang="0">
                  <a:pos x="T6" y="T7"/>
                </a:cxn>
                <a:cxn ang="0">
                  <a:pos x="T8" y="T9"/>
                </a:cxn>
                <a:cxn ang="0">
                  <a:pos x="T10" y="T11"/>
                </a:cxn>
                <a:cxn ang="0">
                  <a:pos x="T12" y="T13"/>
                </a:cxn>
              </a:cxnLst>
              <a:rect l="0" t="0" r="r" b="b"/>
              <a:pathLst>
                <a:path w="7144" h="3558">
                  <a:moveTo>
                    <a:pt x="5639" y="0"/>
                  </a:moveTo>
                  <a:lnTo>
                    <a:pt x="0" y="0"/>
                  </a:lnTo>
                  <a:lnTo>
                    <a:pt x="1475" y="1792"/>
                  </a:lnTo>
                  <a:lnTo>
                    <a:pt x="0" y="3557"/>
                  </a:lnTo>
                  <a:lnTo>
                    <a:pt x="5669" y="3557"/>
                  </a:lnTo>
                  <a:lnTo>
                    <a:pt x="7143" y="1792"/>
                  </a:lnTo>
                  <a:lnTo>
                    <a:pt x="5639" y="0"/>
                  </a:lnTo>
                </a:path>
              </a:pathLst>
            </a:custGeom>
            <a:solidFill>
              <a:srgbClr val="6CAE43"/>
            </a:solidFill>
            <a:ln w="28575">
              <a:solidFill>
                <a:schemeClr val="bg1"/>
              </a:solidFill>
            </a:ln>
            <a:effectLst>
              <a:outerShdw blurRad="152400" dist="63500" dir="8100000" algn="tr" rotWithShape="0">
                <a:prstClr val="black">
                  <a:alpha val="26000"/>
                </a:prstClr>
              </a:outerShdw>
            </a:effectLst>
            <a:extLst>
              <a:ext uri="{91240B29-F687-4f45-9708-019B960494DF}"/>
              <a:ext uri="{AF507438-7753-43e0-B8FC-AC1667EBCBE1}"/>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190" b="0" i="0" u="none" strike="noStrike" kern="1200" cap="none" spc="0" normalizeH="0" baseline="0" noProof="0">
                <a:ln>
                  <a:noFill/>
                </a:ln>
                <a:solidFill>
                  <a:prstClr val="white"/>
                </a:solidFill>
                <a:effectLst/>
                <a:uLnTx/>
                <a:uFillTx/>
                <a:latin typeface="Calibri" panose="020F0502020204030204"/>
                <a:ea typeface="+mn-ea"/>
                <a:cs typeface="+mn-cs"/>
                <a:sym typeface="Arial" panose="020B0604020202020204" pitchFamily="34" charset="0"/>
              </a:endParaRPr>
            </a:p>
          </p:txBody>
        </p:sp>
        <p:sp>
          <p:nvSpPr>
            <p:cNvPr id="53" name="Freeform 74"/>
            <p:cNvSpPr>
              <a:spLocks noChangeArrowheads="1"/>
            </p:cNvSpPr>
            <p:nvPr/>
          </p:nvSpPr>
          <p:spPr bwMode="auto">
            <a:xfrm>
              <a:off x="2425391" y="2322904"/>
              <a:ext cx="612775" cy="542925"/>
            </a:xfrm>
            <a:custGeom>
              <a:avLst/>
              <a:gdLst>
                <a:gd name="T0" fmla="*/ 451 w 461"/>
                <a:gd name="T1" fmla="*/ 213 h 409"/>
                <a:gd name="T2" fmla="*/ 451 w 461"/>
                <a:gd name="T3" fmla="*/ 213 h 409"/>
                <a:gd name="T4" fmla="*/ 247 w 461"/>
                <a:gd name="T5" fmla="*/ 17 h 409"/>
                <a:gd name="T6" fmla="*/ 212 w 461"/>
                <a:gd name="T7" fmla="*/ 17 h 409"/>
                <a:gd name="T8" fmla="*/ 9 w 461"/>
                <a:gd name="T9" fmla="*/ 213 h 409"/>
                <a:gd name="T10" fmla="*/ 18 w 461"/>
                <a:gd name="T11" fmla="*/ 230 h 409"/>
                <a:gd name="T12" fmla="*/ 62 w 461"/>
                <a:gd name="T13" fmla="*/ 230 h 409"/>
                <a:gd name="T14" fmla="*/ 62 w 461"/>
                <a:gd name="T15" fmla="*/ 390 h 409"/>
                <a:gd name="T16" fmla="*/ 79 w 461"/>
                <a:gd name="T17" fmla="*/ 408 h 409"/>
                <a:gd name="T18" fmla="*/ 177 w 461"/>
                <a:gd name="T19" fmla="*/ 408 h 409"/>
                <a:gd name="T20" fmla="*/ 177 w 461"/>
                <a:gd name="T21" fmla="*/ 248 h 409"/>
                <a:gd name="T22" fmla="*/ 283 w 461"/>
                <a:gd name="T23" fmla="*/ 248 h 409"/>
                <a:gd name="T24" fmla="*/ 283 w 461"/>
                <a:gd name="T25" fmla="*/ 408 h 409"/>
                <a:gd name="T26" fmla="*/ 381 w 461"/>
                <a:gd name="T27" fmla="*/ 408 h 409"/>
                <a:gd name="T28" fmla="*/ 398 w 461"/>
                <a:gd name="T29" fmla="*/ 390 h 409"/>
                <a:gd name="T30" fmla="*/ 398 w 461"/>
                <a:gd name="T31" fmla="*/ 230 h 409"/>
                <a:gd name="T32" fmla="*/ 443 w 461"/>
                <a:gd name="T33" fmla="*/ 230 h 409"/>
                <a:gd name="T34" fmla="*/ 451 w 461"/>
                <a:gd name="T35" fmla="*/ 213 h 4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61" h="409">
                  <a:moveTo>
                    <a:pt x="451" y="213"/>
                  </a:moveTo>
                  <a:lnTo>
                    <a:pt x="451" y="213"/>
                  </a:lnTo>
                  <a:cubicBezTo>
                    <a:pt x="247" y="17"/>
                    <a:pt x="247" y="17"/>
                    <a:pt x="247" y="17"/>
                  </a:cubicBezTo>
                  <a:cubicBezTo>
                    <a:pt x="238" y="0"/>
                    <a:pt x="221" y="0"/>
                    <a:pt x="212" y="17"/>
                  </a:cubicBezTo>
                  <a:cubicBezTo>
                    <a:pt x="9" y="213"/>
                    <a:pt x="9" y="213"/>
                    <a:pt x="9" y="213"/>
                  </a:cubicBezTo>
                  <a:cubicBezTo>
                    <a:pt x="0" y="221"/>
                    <a:pt x="9" y="230"/>
                    <a:pt x="18" y="230"/>
                  </a:cubicBezTo>
                  <a:cubicBezTo>
                    <a:pt x="62" y="230"/>
                    <a:pt x="62" y="230"/>
                    <a:pt x="62" y="230"/>
                  </a:cubicBezTo>
                  <a:cubicBezTo>
                    <a:pt x="62" y="390"/>
                    <a:pt x="62" y="390"/>
                    <a:pt x="62" y="390"/>
                  </a:cubicBezTo>
                  <a:cubicBezTo>
                    <a:pt x="62" y="399"/>
                    <a:pt x="62" y="408"/>
                    <a:pt x="79" y="408"/>
                  </a:cubicBezTo>
                  <a:cubicBezTo>
                    <a:pt x="177" y="408"/>
                    <a:pt x="177" y="408"/>
                    <a:pt x="177" y="408"/>
                  </a:cubicBezTo>
                  <a:cubicBezTo>
                    <a:pt x="177" y="248"/>
                    <a:pt x="177" y="248"/>
                    <a:pt x="177" y="248"/>
                  </a:cubicBezTo>
                  <a:cubicBezTo>
                    <a:pt x="283" y="248"/>
                    <a:pt x="283" y="248"/>
                    <a:pt x="283" y="248"/>
                  </a:cubicBezTo>
                  <a:cubicBezTo>
                    <a:pt x="283" y="408"/>
                    <a:pt x="283" y="408"/>
                    <a:pt x="283" y="408"/>
                  </a:cubicBezTo>
                  <a:cubicBezTo>
                    <a:pt x="381" y="408"/>
                    <a:pt x="381" y="408"/>
                    <a:pt x="381" y="408"/>
                  </a:cubicBezTo>
                  <a:cubicBezTo>
                    <a:pt x="398" y="408"/>
                    <a:pt x="398" y="399"/>
                    <a:pt x="398" y="390"/>
                  </a:cubicBezTo>
                  <a:cubicBezTo>
                    <a:pt x="398" y="230"/>
                    <a:pt x="398" y="230"/>
                    <a:pt x="398" y="230"/>
                  </a:cubicBezTo>
                  <a:cubicBezTo>
                    <a:pt x="443" y="230"/>
                    <a:pt x="443" y="230"/>
                    <a:pt x="443" y="230"/>
                  </a:cubicBezTo>
                  <a:cubicBezTo>
                    <a:pt x="451" y="230"/>
                    <a:pt x="460" y="221"/>
                    <a:pt x="451" y="213"/>
                  </a:cubicBezTo>
                </a:path>
              </a:pathLst>
            </a:custGeom>
            <a:solidFill>
              <a:schemeClr val="bg1"/>
            </a:solidFill>
            <a:ln>
              <a:noFill/>
            </a:ln>
            <a:effectLst/>
            <a:extLst>
              <a:ext uri="{91240B29-F687-4f45-9708-019B960494DF}"/>
              <a:ext uri="{AF507438-7753-43e0-B8FC-AC1667EBCBE1}"/>
            </a:extLst>
          </p:spPr>
          <p:txBody>
            <a:bodyPr wrap="none" anchor="ctr"/>
            <a:lstStyle/>
            <a:p>
              <a:pPr marL="0" marR="0" lvl="0" indent="0" algn="l" defTabSz="544211" rtl="0" eaLnBrk="1" fontAlgn="auto" latinLnBrk="0" hangingPunct="1">
                <a:lnSpc>
                  <a:spcPct val="100000"/>
                </a:lnSpc>
                <a:spcBef>
                  <a:spcPts val="0"/>
                </a:spcBef>
                <a:spcAft>
                  <a:spcPts val="0"/>
                </a:spcAft>
                <a:buClrTx/>
                <a:buSzTx/>
                <a:buFontTx/>
                <a:buNone/>
                <a:tabLst/>
                <a:defRPr/>
              </a:pPr>
              <a:endParaRPr kumimoji="0" lang="en-US" sz="2150" b="0" i="0" u="none" strike="noStrike" kern="0" cap="none" spc="0" normalizeH="0" baseline="0" noProof="0" dirty="0">
                <a:ln>
                  <a:noFill/>
                </a:ln>
                <a:solidFill>
                  <a:srgbClr val="FF0000"/>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grpSp>
      <p:grpSp>
        <p:nvGrpSpPr>
          <p:cNvPr id="3" name="组合 2"/>
          <p:cNvGrpSpPr/>
          <p:nvPr/>
        </p:nvGrpSpPr>
        <p:grpSpPr>
          <a:xfrm>
            <a:off x="2639751" y="2075255"/>
            <a:ext cx="1954739" cy="765168"/>
            <a:chOff x="3620778" y="2068904"/>
            <a:chExt cx="2841625" cy="1135063"/>
          </a:xfrm>
        </p:grpSpPr>
        <p:sp>
          <p:nvSpPr>
            <p:cNvPr id="50" name="Freeform 2"/>
            <p:cNvSpPr>
              <a:spLocks noChangeArrowheads="1"/>
            </p:cNvSpPr>
            <p:nvPr/>
          </p:nvSpPr>
          <p:spPr bwMode="auto">
            <a:xfrm>
              <a:off x="3620778" y="2068904"/>
              <a:ext cx="2841625" cy="1135063"/>
            </a:xfrm>
            <a:custGeom>
              <a:avLst/>
              <a:gdLst>
                <a:gd name="T0" fmla="*/ 5668 w 7144"/>
                <a:gd name="T1" fmla="*/ 0 h 3558"/>
                <a:gd name="T2" fmla="*/ 0 w 7144"/>
                <a:gd name="T3" fmla="*/ 0 h 3558"/>
                <a:gd name="T4" fmla="*/ 1475 w 7144"/>
                <a:gd name="T5" fmla="*/ 1792 h 3558"/>
                <a:gd name="T6" fmla="*/ 0 w 7144"/>
                <a:gd name="T7" fmla="*/ 3557 h 3558"/>
                <a:gd name="T8" fmla="*/ 5668 w 7144"/>
                <a:gd name="T9" fmla="*/ 3557 h 3558"/>
                <a:gd name="T10" fmla="*/ 7143 w 7144"/>
                <a:gd name="T11" fmla="*/ 1792 h 3558"/>
                <a:gd name="T12" fmla="*/ 5668 w 7144"/>
                <a:gd name="T13" fmla="*/ 0 h 3558"/>
              </a:gdLst>
              <a:ahLst/>
              <a:cxnLst>
                <a:cxn ang="0">
                  <a:pos x="T0" y="T1"/>
                </a:cxn>
                <a:cxn ang="0">
                  <a:pos x="T2" y="T3"/>
                </a:cxn>
                <a:cxn ang="0">
                  <a:pos x="T4" y="T5"/>
                </a:cxn>
                <a:cxn ang="0">
                  <a:pos x="T6" y="T7"/>
                </a:cxn>
                <a:cxn ang="0">
                  <a:pos x="T8" y="T9"/>
                </a:cxn>
                <a:cxn ang="0">
                  <a:pos x="T10" y="T11"/>
                </a:cxn>
                <a:cxn ang="0">
                  <a:pos x="T12" y="T13"/>
                </a:cxn>
              </a:cxnLst>
              <a:rect l="0" t="0" r="r" b="b"/>
              <a:pathLst>
                <a:path w="7144" h="3558">
                  <a:moveTo>
                    <a:pt x="5668" y="0"/>
                  </a:moveTo>
                  <a:lnTo>
                    <a:pt x="0" y="0"/>
                  </a:lnTo>
                  <a:lnTo>
                    <a:pt x="1475" y="1792"/>
                  </a:lnTo>
                  <a:lnTo>
                    <a:pt x="0" y="3557"/>
                  </a:lnTo>
                  <a:lnTo>
                    <a:pt x="5668" y="3557"/>
                  </a:lnTo>
                  <a:lnTo>
                    <a:pt x="7143" y="1792"/>
                  </a:lnTo>
                  <a:lnTo>
                    <a:pt x="5668" y="0"/>
                  </a:lnTo>
                </a:path>
              </a:pathLst>
            </a:custGeom>
            <a:solidFill>
              <a:srgbClr val="6CAE43"/>
            </a:solidFill>
            <a:ln w="28575">
              <a:solidFill>
                <a:schemeClr val="bg1"/>
              </a:solidFill>
            </a:ln>
            <a:effectLst>
              <a:outerShdw blurRad="152400" dist="635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190" b="0" i="0" u="none" strike="noStrike" kern="1200" cap="none" spc="0" normalizeH="0" baseline="0" noProof="0">
                <a:ln>
                  <a:noFill/>
                </a:ln>
                <a:solidFill>
                  <a:prstClr val="white"/>
                </a:solidFill>
                <a:effectLst/>
                <a:uLnTx/>
                <a:uFillTx/>
                <a:latin typeface="Calibri" panose="020F0502020204030204"/>
                <a:ea typeface="+mn-ea"/>
                <a:cs typeface="+mn-cs"/>
                <a:sym typeface="Arial" panose="020B0604020202020204" pitchFamily="34" charset="0"/>
              </a:endParaRPr>
            </a:p>
          </p:txBody>
        </p:sp>
        <p:sp>
          <p:nvSpPr>
            <p:cNvPr id="54" name="Freeform 68"/>
            <p:cNvSpPr>
              <a:spLocks noChangeArrowheads="1"/>
            </p:cNvSpPr>
            <p:nvPr/>
          </p:nvSpPr>
          <p:spPr bwMode="auto">
            <a:xfrm>
              <a:off x="4890778" y="2356242"/>
              <a:ext cx="514350" cy="555625"/>
            </a:xfrm>
            <a:custGeom>
              <a:avLst/>
              <a:gdLst>
                <a:gd name="T0" fmla="*/ 327 w 426"/>
                <a:gd name="T1" fmla="*/ 186 h 462"/>
                <a:gd name="T2" fmla="*/ 327 w 426"/>
                <a:gd name="T3" fmla="*/ 186 h 462"/>
                <a:gd name="T4" fmla="*/ 150 w 426"/>
                <a:gd name="T5" fmla="*/ 18 h 462"/>
                <a:gd name="T6" fmla="*/ 97 w 426"/>
                <a:gd name="T7" fmla="*/ 10 h 462"/>
                <a:gd name="T8" fmla="*/ 70 w 426"/>
                <a:gd name="T9" fmla="*/ 54 h 462"/>
                <a:gd name="T10" fmla="*/ 35 w 426"/>
                <a:gd name="T11" fmla="*/ 293 h 462"/>
                <a:gd name="T12" fmla="*/ 26 w 426"/>
                <a:gd name="T13" fmla="*/ 408 h 462"/>
                <a:gd name="T14" fmla="*/ 248 w 426"/>
                <a:gd name="T15" fmla="*/ 417 h 462"/>
                <a:gd name="T16" fmla="*/ 407 w 426"/>
                <a:gd name="T17" fmla="*/ 266 h 462"/>
                <a:gd name="T18" fmla="*/ 327 w 426"/>
                <a:gd name="T19" fmla="*/ 186 h 462"/>
                <a:gd name="T20" fmla="*/ 238 w 426"/>
                <a:gd name="T21" fmla="*/ 391 h 462"/>
                <a:gd name="T22" fmla="*/ 238 w 426"/>
                <a:gd name="T23" fmla="*/ 391 h 462"/>
                <a:gd name="T24" fmla="*/ 53 w 426"/>
                <a:gd name="T25" fmla="*/ 391 h 462"/>
                <a:gd name="T26" fmla="*/ 194 w 426"/>
                <a:gd name="T27" fmla="*/ 284 h 462"/>
                <a:gd name="T28" fmla="*/ 372 w 426"/>
                <a:gd name="T29" fmla="*/ 275 h 462"/>
                <a:gd name="T30" fmla="*/ 238 w 426"/>
                <a:gd name="T31" fmla="*/ 391 h 462"/>
                <a:gd name="T32" fmla="*/ 203 w 426"/>
                <a:gd name="T33" fmla="*/ 301 h 462"/>
                <a:gd name="T34" fmla="*/ 203 w 426"/>
                <a:gd name="T35" fmla="*/ 301 h 462"/>
                <a:gd name="T36" fmla="*/ 97 w 426"/>
                <a:gd name="T37" fmla="*/ 363 h 462"/>
                <a:gd name="T38" fmla="*/ 167 w 426"/>
                <a:gd name="T39" fmla="*/ 363 h 462"/>
                <a:gd name="T40" fmla="*/ 221 w 426"/>
                <a:gd name="T41" fmla="*/ 293 h 462"/>
                <a:gd name="T42" fmla="*/ 221 w 426"/>
                <a:gd name="T43" fmla="*/ 293 h 462"/>
                <a:gd name="T44" fmla="*/ 203 w 426"/>
                <a:gd name="T45" fmla="*/ 301 h 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26" h="462">
                  <a:moveTo>
                    <a:pt x="327" y="186"/>
                  </a:moveTo>
                  <a:lnTo>
                    <a:pt x="327" y="186"/>
                  </a:lnTo>
                  <a:cubicBezTo>
                    <a:pt x="274" y="63"/>
                    <a:pt x="238" y="18"/>
                    <a:pt x="150" y="18"/>
                  </a:cubicBezTo>
                  <a:cubicBezTo>
                    <a:pt x="114" y="18"/>
                    <a:pt x="123" y="0"/>
                    <a:pt x="97" y="10"/>
                  </a:cubicBezTo>
                  <a:cubicBezTo>
                    <a:pt x="70" y="18"/>
                    <a:pt x="97" y="27"/>
                    <a:pt x="70" y="54"/>
                  </a:cubicBezTo>
                  <a:cubicBezTo>
                    <a:pt x="0" y="107"/>
                    <a:pt x="8" y="169"/>
                    <a:pt x="35" y="293"/>
                  </a:cubicBezTo>
                  <a:cubicBezTo>
                    <a:pt x="53" y="346"/>
                    <a:pt x="8" y="354"/>
                    <a:pt x="26" y="408"/>
                  </a:cubicBezTo>
                  <a:cubicBezTo>
                    <a:pt x="35" y="444"/>
                    <a:pt x="141" y="461"/>
                    <a:pt x="248" y="417"/>
                  </a:cubicBezTo>
                  <a:cubicBezTo>
                    <a:pt x="354" y="382"/>
                    <a:pt x="425" y="301"/>
                    <a:pt x="407" y="266"/>
                  </a:cubicBezTo>
                  <a:cubicBezTo>
                    <a:pt x="389" y="213"/>
                    <a:pt x="354" y="239"/>
                    <a:pt x="327" y="186"/>
                  </a:cubicBezTo>
                  <a:close/>
                  <a:moveTo>
                    <a:pt x="238" y="391"/>
                  </a:moveTo>
                  <a:lnTo>
                    <a:pt x="238" y="391"/>
                  </a:lnTo>
                  <a:cubicBezTo>
                    <a:pt x="141" y="426"/>
                    <a:pt x="61" y="399"/>
                    <a:pt x="53" y="391"/>
                  </a:cubicBezTo>
                  <a:cubicBezTo>
                    <a:pt x="53" y="382"/>
                    <a:pt x="88" y="319"/>
                    <a:pt x="194" y="284"/>
                  </a:cubicBezTo>
                  <a:cubicBezTo>
                    <a:pt x="310" y="239"/>
                    <a:pt x="372" y="257"/>
                    <a:pt x="372" y="275"/>
                  </a:cubicBezTo>
                  <a:cubicBezTo>
                    <a:pt x="380" y="284"/>
                    <a:pt x="336" y="354"/>
                    <a:pt x="238" y="391"/>
                  </a:cubicBezTo>
                  <a:close/>
                  <a:moveTo>
                    <a:pt x="203" y="301"/>
                  </a:moveTo>
                  <a:lnTo>
                    <a:pt x="203" y="301"/>
                  </a:lnTo>
                  <a:cubicBezTo>
                    <a:pt x="150" y="319"/>
                    <a:pt x="123" y="337"/>
                    <a:pt x="97" y="363"/>
                  </a:cubicBezTo>
                  <a:cubicBezTo>
                    <a:pt x="114" y="373"/>
                    <a:pt x="141" y="382"/>
                    <a:pt x="167" y="363"/>
                  </a:cubicBezTo>
                  <a:cubicBezTo>
                    <a:pt x="212" y="354"/>
                    <a:pt x="230" y="319"/>
                    <a:pt x="221" y="293"/>
                  </a:cubicBezTo>
                  <a:lnTo>
                    <a:pt x="221" y="293"/>
                  </a:lnTo>
                  <a:cubicBezTo>
                    <a:pt x="221" y="293"/>
                    <a:pt x="212" y="301"/>
                    <a:pt x="203" y="301"/>
                  </a:cubicBezTo>
                  <a:close/>
                </a:path>
              </a:pathLst>
            </a:custGeom>
            <a:solidFill>
              <a:schemeClr val="bg1"/>
            </a:solidFill>
            <a:ln>
              <a:noFill/>
            </a:ln>
            <a:effectLst/>
            <a:extLst>
              <a:ext uri="{91240B29-F687-4f45-9708-019B960494DF}"/>
              <a:ext uri="{AF507438-7753-43e0-B8FC-AC1667EBCBE1}"/>
            </a:extLst>
          </p:spPr>
          <p:txBody>
            <a:bodyPr wrap="none" anchor="ctr"/>
            <a:lstStyle/>
            <a:p>
              <a:pPr marL="0" marR="0" lvl="0" indent="0" algn="l" defTabSz="544211" rtl="0" eaLnBrk="1" fontAlgn="auto" latinLnBrk="0" hangingPunct="1">
                <a:lnSpc>
                  <a:spcPct val="100000"/>
                </a:lnSpc>
                <a:spcBef>
                  <a:spcPts val="0"/>
                </a:spcBef>
                <a:spcAft>
                  <a:spcPts val="0"/>
                </a:spcAft>
                <a:buClrTx/>
                <a:buSzTx/>
                <a:buFontTx/>
                <a:buNone/>
                <a:tabLst/>
                <a:defRPr/>
              </a:pPr>
              <a:endParaRPr kumimoji="0" lang="en-US" sz="2150" b="0" i="0" u="none" strike="noStrike" kern="0" cap="none" spc="0" normalizeH="0" baseline="0" noProof="0" dirty="0">
                <a:ln>
                  <a:noFill/>
                </a:ln>
                <a:solidFill>
                  <a:srgbClr val="FF0000"/>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grpSp>
      <p:grpSp>
        <p:nvGrpSpPr>
          <p:cNvPr id="4" name="组合 3"/>
          <p:cNvGrpSpPr/>
          <p:nvPr/>
        </p:nvGrpSpPr>
        <p:grpSpPr>
          <a:xfrm>
            <a:off x="4298842" y="2075255"/>
            <a:ext cx="1954739" cy="765168"/>
            <a:chOff x="5981391" y="2075254"/>
            <a:chExt cx="2841625" cy="1135063"/>
          </a:xfrm>
        </p:grpSpPr>
        <p:sp>
          <p:nvSpPr>
            <p:cNvPr id="51" name="Freeform 1"/>
            <p:cNvSpPr>
              <a:spLocks noChangeArrowheads="1"/>
            </p:cNvSpPr>
            <p:nvPr/>
          </p:nvSpPr>
          <p:spPr bwMode="auto">
            <a:xfrm>
              <a:off x="5981391" y="2075254"/>
              <a:ext cx="2841625" cy="1135063"/>
            </a:xfrm>
            <a:custGeom>
              <a:avLst/>
              <a:gdLst>
                <a:gd name="T0" fmla="*/ 5639 w 7144"/>
                <a:gd name="T1" fmla="*/ 0 h 3558"/>
                <a:gd name="T2" fmla="*/ 0 w 7144"/>
                <a:gd name="T3" fmla="*/ 0 h 3558"/>
                <a:gd name="T4" fmla="*/ 1475 w 7144"/>
                <a:gd name="T5" fmla="*/ 1792 h 3558"/>
                <a:gd name="T6" fmla="*/ 0 w 7144"/>
                <a:gd name="T7" fmla="*/ 3557 h 3558"/>
                <a:gd name="T8" fmla="*/ 5669 w 7144"/>
                <a:gd name="T9" fmla="*/ 3557 h 3558"/>
                <a:gd name="T10" fmla="*/ 7143 w 7144"/>
                <a:gd name="T11" fmla="*/ 1792 h 3558"/>
                <a:gd name="T12" fmla="*/ 5639 w 7144"/>
                <a:gd name="T13" fmla="*/ 0 h 3558"/>
              </a:gdLst>
              <a:ahLst/>
              <a:cxnLst>
                <a:cxn ang="0">
                  <a:pos x="T0" y="T1"/>
                </a:cxn>
                <a:cxn ang="0">
                  <a:pos x="T2" y="T3"/>
                </a:cxn>
                <a:cxn ang="0">
                  <a:pos x="T4" y="T5"/>
                </a:cxn>
                <a:cxn ang="0">
                  <a:pos x="T6" y="T7"/>
                </a:cxn>
                <a:cxn ang="0">
                  <a:pos x="T8" y="T9"/>
                </a:cxn>
                <a:cxn ang="0">
                  <a:pos x="T10" y="T11"/>
                </a:cxn>
                <a:cxn ang="0">
                  <a:pos x="T12" y="T13"/>
                </a:cxn>
              </a:cxnLst>
              <a:rect l="0" t="0" r="r" b="b"/>
              <a:pathLst>
                <a:path w="7144" h="3558">
                  <a:moveTo>
                    <a:pt x="5639" y="0"/>
                  </a:moveTo>
                  <a:lnTo>
                    <a:pt x="0" y="0"/>
                  </a:lnTo>
                  <a:lnTo>
                    <a:pt x="1475" y="1792"/>
                  </a:lnTo>
                  <a:lnTo>
                    <a:pt x="0" y="3557"/>
                  </a:lnTo>
                  <a:lnTo>
                    <a:pt x="5669" y="3557"/>
                  </a:lnTo>
                  <a:lnTo>
                    <a:pt x="7143" y="1792"/>
                  </a:lnTo>
                  <a:lnTo>
                    <a:pt x="5639" y="0"/>
                  </a:lnTo>
                </a:path>
              </a:pathLst>
            </a:custGeom>
            <a:solidFill>
              <a:srgbClr val="6CAE43"/>
            </a:solidFill>
            <a:ln w="28575">
              <a:solidFill>
                <a:schemeClr val="bg1"/>
              </a:solidFill>
            </a:ln>
            <a:effectLst>
              <a:outerShdw blurRad="152400" dist="635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190" b="0" i="0" u="none" strike="noStrike" kern="1200" cap="none" spc="0" normalizeH="0" baseline="0" noProof="0">
                <a:ln>
                  <a:noFill/>
                </a:ln>
                <a:solidFill>
                  <a:prstClr val="white"/>
                </a:solidFill>
                <a:effectLst/>
                <a:uLnTx/>
                <a:uFillTx/>
                <a:latin typeface="Calibri" panose="020F0502020204030204"/>
                <a:ea typeface="+mn-ea"/>
                <a:cs typeface="+mn-cs"/>
                <a:sym typeface="Arial" panose="020B0604020202020204" pitchFamily="34" charset="0"/>
              </a:endParaRPr>
            </a:p>
          </p:txBody>
        </p:sp>
        <p:sp>
          <p:nvSpPr>
            <p:cNvPr id="55" name="Freeform 145"/>
            <p:cNvSpPr>
              <a:spLocks noChangeArrowheads="1"/>
            </p:cNvSpPr>
            <p:nvPr/>
          </p:nvSpPr>
          <p:spPr bwMode="auto">
            <a:xfrm>
              <a:off x="7130741" y="2376879"/>
              <a:ext cx="534987" cy="534988"/>
            </a:xfrm>
            <a:custGeom>
              <a:avLst/>
              <a:gdLst>
                <a:gd name="T0" fmla="*/ 70 w 444"/>
                <a:gd name="T1" fmla="*/ 400 h 445"/>
                <a:gd name="T2" fmla="*/ 70 w 444"/>
                <a:gd name="T3" fmla="*/ 400 h 445"/>
                <a:gd name="T4" fmla="*/ 124 w 444"/>
                <a:gd name="T5" fmla="*/ 444 h 445"/>
                <a:gd name="T6" fmla="*/ 168 w 444"/>
                <a:gd name="T7" fmla="*/ 400 h 445"/>
                <a:gd name="T8" fmla="*/ 124 w 444"/>
                <a:gd name="T9" fmla="*/ 346 h 445"/>
                <a:gd name="T10" fmla="*/ 70 w 444"/>
                <a:gd name="T11" fmla="*/ 400 h 445"/>
                <a:gd name="T12" fmla="*/ 319 w 444"/>
                <a:gd name="T13" fmla="*/ 400 h 445"/>
                <a:gd name="T14" fmla="*/ 319 w 444"/>
                <a:gd name="T15" fmla="*/ 400 h 445"/>
                <a:gd name="T16" fmla="*/ 372 w 444"/>
                <a:gd name="T17" fmla="*/ 444 h 445"/>
                <a:gd name="T18" fmla="*/ 417 w 444"/>
                <a:gd name="T19" fmla="*/ 400 h 445"/>
                <a:gd name="T20" fmla="*/ 372 w 444"/>
                <a:gd name="T21" fmla="*/ 346 h 445"/>
                <a:gd name="T22" fmla="*/ 319 w 444"/>
                <a:gd name="T23" fmla="*/ 400 h 445"/>
                <a:gd name="T24" fmla="*/ 159 w 444"/>
                <a:gd name="T25" fmla="*/ 284 h 445"/>
                <a:gd name="T26" fmla="*/ 159 w 444"/>
                <a:gd name="T27" fmla="*/ 284 h 445"/>
                <a:gd name="T28" fmla="*/ 434 w 444"/>
                <a:gd name="T29" fmla="*/ 204 h 445"/>
                <a:gd name="T30" fmla="*/ 443 w 444"/>
                <a:gd name="T31" fmla="*/ 187 h 445"/>
                <a:gd name="T32" fmla="*/ 443 w 444"/>
                <a:gd name="T33" fmla="*/ 54 h 445"/>
                <a:gd name="T34" fmla="*/ 98 w 444"/>
                <a:gd name="T35" fmla="*/ 54 h 445"/>
                <a:gd name="T36" fmla="*/ 98 w 444"/>
                <a:gd name="T37" fmla="*/ 10 h 445"/>
                <a:gd name="T38" fmla="*/ 89 w 444"/>
                <a:gd name="T39" fmla="*/ 0 h 445"/>
                <a:gd name="T40" fmla="*/ 9 w 444"/>
                <a:gd name="T41" fmla="*/ 0 h 445"/>
                <a:gd name="T42" fmla="*/ 0 w 444"/>
                <a:gd name="T43" fmla="*/ 10 h 445"/>
                <a:gd name="T44" fmla="*/ 0 w 444"/>
                <a:gd name="T45" fmla="*/ 54 h 445"/>
                <a:gd name="T46" fmla="*/ 45 w 444"/>
                <a:gd name="T47" fmla="*/ 54 h 445"/>
                <a:gd name="T48" fmla="*/ 98 w 444"/>
                <a:gd name="T49" fmla="*/ 275 h 445"/>
                <a:gd name="T50" fmla="*/ 98 w 444"/>
                <a:gd name="T51" fmla="*/ 302 h 445"/>
                <a:gd name="T52" fmla="*/ 98 w 444"/>
                <a:gd name="T53" fmla="*/ 338 h 445"/>
                <a:gd name="T54" fmla="*/ 106 w 444"/>
                <a:gd name="T55" fmla="*/ 346 h 445"/>
                <a:gd name="T56" fmla="*/ 124 w 444"/>
                <a:gd name="T57" fmla="*/ 346 h 445"/>
                <a:gd name="T58" fmla="*/ 372 w 444"/>
                <a:gd name="T59" fmla="*/ 346 h 445"/>
                <a:gd name="T60" fmla="*/ 434 w 444"/>
                <a:gd name="T61" fmla="*/ 346 h 445"/>
                <a:gd name="T62" fmla="*/ 443 w 444"/>
                <a:gd name="T63" fmla="*/ 338 h 445"/>
                <a:gd name="T64" fmla="*/ 443 w 444"/>
                <a:gd name="T65" fmla="*/ 302 h 445"/>
                <a:gd name="T66" fmla="*/ 168 w 444"/>
                <a:gd name="T67" fmla="*/ 302 h 445"/>
                <a:gd name="T68" fmla="*/ 159 w 444"/>
                <a:gd name="T69" fmla="*/ 284 h 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44" h="445">
                  <a:moveTo>
                    <a:pt x="70" y="400"/>
                  </a:moveTo>
                  <a:lnTo>
                    <a:pt x="70" y="400"/>
                  </a:lnTo>
                  <a:cubicBezTo>
                    <a:pt x="70" y="426"/>
                    <a:pt x="98" y="444"/>
                    <a:pt x="124" y="444"/>
                  </a:cubicBezTo>
                  <a:cubicBezTo>
                    <a:pt x="151" y="444"/>
                    <a:pt x="168" y="426"/>
                    <a:pt x="168" y="400"/>
                  </a:cubicBezTo>
                  <a:cubicBezTo>
                    <a:pt x="168" y="373"/>
                    <a:pt x="151" y="346"/>
                    <a:pt x="124" y="346"/>
                  </a:cubicBezTo>
                  <a:cubicBezTo>
                    <a:pt x="98" y="346"/>
                    <a:pt x="70" y="373"/>
                    <a:pt x="70" y="400"/>
                  </a:cubicBezTo>
                  <a:close/>
                  <a:moveTo>
                    <a:pt x="319" y="400"/>
                  </a:moveTo>
                  <a:lnTo>
                    <a:pt x="319" y="400"/>
                  </a:lnTo>
                  <a:cubicBezTo>
                    <a:pt x="319" y="426"/>
                    <a:pt x="345" y="444"/>
                    <a:pt x="372" y="444"/>
                  </a:cubicBezTo>
                  <a:cubicBezTo>
                    <a:pt x="399" y="444"/>
                    <a:pt x="417" y="426"/>
                    <a:pt x="417" y="400"/>
                  </a:cubicBezTo>
                  <a:cubicBezTo>
                    <a:pt x="417" y="373"/>
                    <a:pt x="399" y="346"/>
                    <a:pt x="372" y="346"/>
                  </a:cubicBezTo>
                  <a:cubicBezTo>
                    <a:pt x="345" y="346"/>
                    <a:pt x="319" y="373"/>
                    <a:pt x="319" y="400"/>
                  </a:cubicBezTo>
                  <a:close/>
                  <a:moveTo>
                    <a:pt x="159" y="284"/>
                  </a:moveTo>
                  <a:lnTo>
                    <a:pt x="159" y="284"/>
                  </a:lnTo>
                  <a:cubicBezTo>
                    <a:pt x="434" y="204"/>
                    <a:pt x="434" y="204"/>
                    <a:pt x="434" y="204"/>
                  </a:cubicBezTo>
                  <a:cubicBezTo>
                    <a:pt x="443" y="204"/>
                    <a:pt x="443" y="195"/>
                    <a:pt x="443" y="187"/>
                  </a:cubicBezTo>
                  <a:cubicBezTo>
                    <a:pt x="443" y="54"/>
                    <a:pt x="443" y="54"/>
                    <a:pt x="443" y="54"/>
                  </a:cubicBezTo>
                  <a:cubicBezTo>
                    <a:pt x="98" y="54"/>
                    <a:pt x="98" y="54"/>
                    <a:pt x="98" y="54"/>
                  </a:cubicBezTo>
                  <a:cubicBezTo>
                    <a:pt x="98" y="10"/>
                    <a:pt x="98" y="10"/>
                    <a:pt x="98" y="10"/>
                  </a:cubicBezTo>
                  <a:lnTo>
                    <a:pt x="89" y="0"/>
                  </a:lnTo>
                  <a:cubicBezTo>
                    <a:pt x="9" y="0"/>
                    <a:pt x="9" y="0"/>
                    <a:pt x="9" y="0"/>
                  </a:cubicBezTo>
                  <a:cubicBezTo>
                    <a:pt x="0" y="0"/>
                    <a:pt x="0" y="10"/>
                    <a:pt x="0" y="10"/>
                  </a:cubicBezTo>
                  <a:cubicBezTo>
                    <a:pt x="0" y="54"/>
                    <a:pt x="0" y="54"/>
                    <a:pt x="0" y="54"/>
                  </a:cubicBezTo>
                  <a:cubicBezTo>
                    <a:pt x="45" y="54"/>
                    <a:pt x="45" y="54"/>
                    <a:pt x="45" y="54"/>
                  </a:cubicBezTo>
                  <a:cubicBezTo>
                    <a:pt x="98" y="275"/>
                    <a:pt x="98" y="275"/>
                    <a:pt x="98" y="275"/>
                  </a:cubicBezTo>
                  <a:cubicBezTo>
                    <a:pt x="98" y="302"/>
                    <a:pt x="98" y="302"/>
                    <a:pt x="98" y="302"/>
                  </a:cubicBezTo>
                  <a:cubicBezTo>
                    <a:pt x="98" y="338"/>
                    <a:pt x="98" y="338"/>
                    <a:pt x="98" y="338"/>
                  </a:cubicBezTo>
                  <a:cubicBezTo>
                    <a:pt x="98" y="346"/>
                    <a:pt x="106" y="346"/>
                    <a:pt x="106" y="346"/>
                  </a:cubicBezTo>
                  <a:cubicBezTo>
                    <a:pt x="124" y="346"/>
                    <a:pt x="124" y="346"/>
                    <a:pt x="124" y="346"/>
                  </a:cubicBezTo>
                  <a:cubicBezTo>
                    <a:pt x="372" y="346"/>
                    <a:pt x="372" y="346"/>
                    <a:pt x="372" y="346"/>
                  </a:cubicBezTo>
                  <a:cubicBezTo>
                    <a:pt x="434" y="346"/>
                    <a:pt x="434" y="346"/>
                    <a:pt x="434" y="346"/>
                  </a:cubicBezTo>
                  <a:cubicBezTo>
                    <a:pt x="443" y="346"/>
                    <a:pt x="443" y="346"/>
                    <a:pt x="443" y="338"/>
                  </a:cubicBezTo>
                  <a:cubicBezTo>
                    <a:pt x="443" y="302"/>
                    <a:pt x="443" y="302"/>
                    <a:pt x="443" y="302"/>
                  </a:cubicBezTo>
                  <a:cubicBezTo>
                    <a:pt x="168" y="302"/>
                    <a:pt x="168" y="302"/>
                    <a:pt x="168" y="302"/>
                  </a:cubicBezTo>
                  <a:cubicBezTo>
                    <a:pt x="133" y="302"/>
                    <a:pt x="133" y="284"/>
                    <a:pt x="159" y="284"/>
                  </a:cubicBezTo>
                  <a:close/>
                </a:path>
              </a:pathLst>
            </a:custGeom>
            <a:solidFill>
              <a:schemeClr val="bg1"/>
            </a:solidFill>
            <a:ln>
              <a:noFill/>
            </a:ln>
            <a:effectLst/>
            <a:extLst>
              <a:ext uri="{91240B29-F687-4f45-9708-019B960494DF}"/>
              <a:ext uri="{AF507438-7753-43e0-B8FC-AC1667EBCBE1}"/>
            </a:extLst>
          </p:spPr>
          <p:txBody>
            <a:bodyPr wrap="none" anchor="ctr"/>
            <a:lstStyle/>
            <a:p>
              <a:pPr marL="0" marR="0" lvl="0" indent="0" algn="l" defTabSz="544211" rtl="0" eaLnBrk="1" fontAlgn="auto" latinLnBrk="0" hangingPunct="1">
                <a:lnSpc>
                  <a:spcPct val="100000"/>
                </a:lnSpc>
                <a:spcBef>
                  <a:spcPts val="0"/>
                </a:spcBef>
                <a:spcAft>
                  <a:spcPts val="0"/>
                </a:spcAft>
                <a:buClrTx/>
                <a:buSzTx/>
                <a:buFontTx/>
                <a:buNone/>
                <a:tabLst/>
                <a:defRPr/>
              </a:pPr>
              <a:endParaRPr kumimoji="0" lang="en-US" sz="2150" b="0" i="0" u="none" strike="noStrike" kern="0" cap="none" spc="0" normalizeH="0" baseline="0" noProof="0" dirty="0">
                <a:ln>
                  <a:noFill/>
                </a:ln>
                <a:solidFill>
                  <a:srgbClr val="FF0000"/>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grpSp>
      <p:grpSp>
        <p:nvGrpSpPr>
          <p:cNvPr id="5" name="组合 4"/>
          <p:cNvGrpSpPr/>
          <p:nvPr/>
        </p:nvGrpSpPr>
        <p:grpSpPr>
          <a:xfrm>
            <a:off x="5959025" y="2075255"/>
            <a:ext cx="1954739" cy="765168"/>
            <a:chOff x="8345178" y="2068904"/>
            <a:chExt cx="2841625" cy="1135063"/>
          </a:xfrm>
        </p:grpSpPr>
        <p:sp>
          <p:nvSpPr>
            <p:cNvPr id="52" name="Freeform 2"/>
            <p:cNvSpPr>
              <a:spLocks noChangeArrowheads="1"/>
            </p:cNvSpPr>
            <p:nvPr/>
          </p:nvSpPr>
          <p:spPr bwMode="auto">
            <a:xfrm>
              <a:off x="8345178" y="2068904"/>
              <a:ext cx="2841625" cy="1135063"/>
            </a:xfrm>
            <a:custGeom>
              <a:avLst/>
              <a:gdLst>
                <a:gd name="T0" fmla="*/ 5668 w 7144"/>
                <a:gd name="T1" fmla="*/ 0 h 3558"/>
                <a:gd name="T2" fmla="*/ 0 w 7144"/>
                <a:gd name="T3" fmla="*/ 0 h 3558"/>
                <a:gd name="T4" fmla="*/ 1475 w 7144"/>
                <a:gd name="T5" fmla="*/ 1792 h 3558"/>
                <a:gd name="T6" fmla="*/ 0 w 7144"/>
                <a:gd name="T7" fmla="*/ 3557 h 3558"/>
                <a:gd name="T8" fmla="*/ 5668 w 7144"/>
                <a:gd name="T9" fmla="*/ 3557 h 3558"/>
                <a:gd name="T10" fmla="*/ 7143 w 7144"/>
                <a:gd name="T11" fmla="*/ 1792 h 3558"/>
                <a:gd name="T12" fmla="*/ 5668 w 7144"/>
                <a:gd name="T13" fmla="*/ 0 h 3558"/>
              </a:gdLst>
              <a:ahLst/>
              <a:cxnLst>
                <a:cxn ang="0">
                  <a:pos x="T0" y="T1"/>
                </a:cxn>
                <a:cxn ang="0">
                  <a:pos x="T2" y="T3"/>
                </a:cxn>
                <a:cxn ang="0">
                  <a:pos x="T4" y="T5"/>
                </a:cxn>
                <a:cxn ang="0">
                  <a:pos x="T6" y="T7"/>
                </a:cxn>
                <a:cxn ang="0">
                  <a:pos x="T8" y="T9"/>
                </a:cxn>
                <a:cxn ang="0">
                  <a:pos x="T10" y="T11"/>
                </a:cxn>
                <a:cxn ang="0">
                  <a:pos x="T12" y="T13"/>
                </a:cxn>
              </a:cxnLst>
              <a:rect l="0" t="0" r="r" b="b"/>
              <a:pathLst>
                <a:path w="7144" h="3558">
                  <a:moveTo>
                    <a:pt x="5668" y="0"/>
                  </a:moveTo>
                  <a:lnTo>
                    <a:pt x="0" y="0"/>
                  </a:lnTo>
                  <a:lnTo>
                    <a:pt x="1475" y="1792"/>
                  </a:lnTo>
                  <a:lnTo>
                    <a:pt x="0" y="3557"/>
                  </a:lnTo>
                  <a:lnTo>
                    <a:pt x="5668" y="3557"/>
                  </a:lnTo>
                  <a:lnTo>
                    <a:pt x="7143" y="1792"/>
                  </a:lnTo>
                  <a:lnTo>
                    <a:pt x="5668" y="0"/>
                  </a:lnTo>
                </a:path>
              </a:pathLst>
            </a:custGeom>
            <a:solidFill>
              <a:srgbClr val="6CAE43"/>
            </a:solidFill>
            <a:ln w="28575">
              <a:solidFill>
                <a:schemeClr val="bg1"/>
              </a:solidFill>
            </a:ln>
            <a:effectLst>
              <a:outerShdw blurRad="152400" dist="635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190" b="0" i="0" u="none" strike="noStrike" kern="1200" cap="none" spc="0" normalizeH="0" baseline="0" noProof="0">
                <a:ln>
                  <a:noFill/>
                </a:ln>
                <a:solidFill>
                  <a:prstClr val="white"/>
                </a:solidFill>
                <a:effectLst/>
                <a:uLnTx/>
                <a:uFillTx/>
                <a:latin typeface="Calibri" panose="020F0502020204030204"/>
                <a:ea typeface="+mn-ea"/>
                <a:cs typeface="+mn-cs"/>
                <a:sym typeface="Arial" panose="020B0604020202020204" pitchFamily="34" charset="0"/>
              </a:endParaRPr>
            </a:p>
          </p:txBody>
        </p:sp>
        <p:sp>
          <p:nvSpPr>
            <p:cNvPr id="56" name="Freeform 101"/>
            <p:cNvSpPr>
              <a:spLocks noChangeArrowheads="1"/>
            </p:cNvSpPr>
            <p:nvPr/>
          </p:nvSpPr>
          <p:spPr bwMode="auto">
            <a:xfrm>
              <a:off x="9459603" y="2432442"/>
              <a:ext cx="544513" cy="419100"/>
            </a:xfrm>
            <a:custGeom>
              <a:avLst/>
              <a:gdLst>
                <a:gd name="T0" fmla="*/ 80 w 497"/>
                <a:gd name="T1" fmla="*/ 248 h 382"/>
                <a:gd name="T2" fmla="*/ 80 w 497"/>
                <a:gd name="T3" fmla="*/ 248 h 382"/>
                <a:gd name="T4" fmla="*/ 159 w 497"/>
                <a:gd name="T5" fmla="*/ 328 h 382"/>
                <a:gd name="T6" fmla="*/ 248 w 497"/>
                <a:gd name="T7" fmla="*/ 381 h 382"/>
                <a:gd name="T8" fmla="*/ 337 w 497"/>
                <a:gd name="T9" fmla="*/ 337 h 382"/>
                <a:gd name="T10" fmla="*/ 390 w 497"/>
                <a:gd name="T11" fmla="*/ 258 h 382"/>
                <a:gd name="T12" fmla="*/ 248 w 497"/>
                <a:gd name="T13" fmla="*/ 328 h 382"/>
                <a:gd name="T14" fmla="*/ 80 w 497"/>
                <a:gd name="T15" fmla="*/ 248 h 382"/>
                <a:gd name="T16" fmla="*/ 487 w 497"/>
                <a:gd name="T17" fmla="*/ 124 h 382"/>
                <a:gd name="T18" fmla="*/ 487 w 497"/>
                <a:gd name="T19" fmla="*/ 124 h 382"/>
                <a:gd name="T20" fmla="*/ 274 w 497"/>
                <a:gd name="T21" fmla="*/ 9 h 382"/>
                <a:gd name="T22" fmla="*/ 221 w 497"/>
                <a:gd name="T23" fmla="*/ 9 h 382"/>
                <a:gd name="T24" fmla="*/ 9 w 497"/>
                <a:gd name="T25" fmla="*/ 124 h 382"/>
                <a:gd name="T26" fmla="*/ 9 w 497"/>
                <a:gd name="T27" fmla="*/ 160 h 382"/>
                <a:gd name="T28" fmla="*/ 221 w 497"/>
                <a:gd name="T29" fmla="*/ 275 h 382"/>
                <a:gd name="T30" fmla="*/ 274 w 497"/>
                <a:gd name="T31" fmla="*/ 275 h 382"/>
                <a:gd name="T32" fmla="*/ 408 w 497"/>
                <a:gd name="T33" fmla="*/ 195 h 382"/>
                <a:gd name="T34" fmla="*/ 266 w 497"/>
                <a:gd name="T35" fmla="*/ 160 h 382"/>
                <a:gd name="T36" fmla="*/ 248 w 497"/>
                <a:gd name="T37" fmla="*/ 168 h 382"/>
                <a:gd name="T38" fmla="*/ 203 w 497"/>
                <a:gd name="T39" fmla="*/ 133 h 382"/>
                <a:gd name="T40" fmla="*/ 248 w 497"/>
                <a:gd name="T41" fmla="*/ 107 h 382"/>
                <a:gd name="T42" fmla="*/ 293 w 497"/>
                <a:gd name="T43" fmla="*/ 124 h 382"/>
                <a:gd name="T44" fmla="*/ 443 w 497"/>
                <a:gd name="T45" fmla="*/ 177 h 382"/>
                <a:gd name="T46" fmla="*/ 487 w 497"/>
                <a:gd name="T47" fmla="*/ 160 h 382"/>
                <a:gd name="T48" fmla="*/ 487 w 497"/>
                <a:gd name="T49" fmla="*/ 124 h 382"/>
                <a:gd name="T50" fmla="*/ 425 w 497"/>
                <a:gd name="T51" fmla="*/ 346 h 382"/>
                <a:gd name="T52" fmla="*/ 425 w 497"/>
                <a:gd name="T53" fmla="*/ 346 h 382"/>
                <a:gd name="T54" fmla="*/ 461 w 497"/>
                <a:gd name="T55" fmla="*/ 337 h 382"/>
                <a:gd name="T56" fmla="*/ 443 w 497"/>
                <a:gd name="T57" fmla="*/ 177 h 382"/>
                <a:gd name="T58" fmla="*/ 408 w 497"/>
                <a:gd name="T59" fmla="*/ 195 h 382"/>
                <a:gd name="T60" fmla="*/ 425 w 497"/>
                <a:gd name="T61" fmla="*/ 346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97" h="382">
                  <a:moveTo>
                    <a:pt x="80" y="248"/>
                  </a:moveTo>
                  <a:lnTo>
                    <a:pt x="80" y="248"/>
                  </a:lnTo>
                  <a:cubicBezTo>
                    <a:pt x="97" y="293"/>
                    <a:pt x="106" y="311"/>
                    <a:pt x="159" y="328"/>
                  </a:cubicBezTo>
                  <a:cubicBezTo>
                    <a:pt x="203" y="355"/>
                    <a:pt x="230" y="381"/>
                    <a:pt x="248" y="381"/>
                  </a:cubicBezTo>
                  <a:cubicBezTo>
                    <a:pt x="266" y="381"/>
                    <a:pt x="293" y="355"/>
                    <a:pt x="337" y="337"/>
                  </a:cubicBezTo>
                  <a:cubicBezTo>
                    <a:pt x="390" y="311"/>
                    <a:pt x="372" y="311"/>
                    <a:pt x="390" y="258"/>
                  </a:cubicBezTo>
                  <a:cubicBezTo>
                    <a:pt x="248" y="328"/>
                    <a:pt x="248" y="328"/>
                    <a:pt x="248" y="328"/>
                  </a:cubicBezTo>
                  <a:lnTo>
                    <a:pt x="80" y="248"/>
                  </a:lnTo>
                  <a:close/>
                  <a:moveTo>
                    <a:pt x="487" y="124"/>
                  </a:moveTo>
                  <a:lnTo>
                    <a:pt x="487" y="124"/>
                  </a:lnTo>
                  <a:cubicBezTo>
                    <a:pt x="274" y="9"/>
                    <a:pt x="274" y="9"/>
                    <a:pt x="274" y="9"/>
                  </a:cubicBezTo>
                  <a:cubicBezTo>
                    <a:pt x="266" y="0"/>
                    <a:pt x="239" y="0"/>
                    <a:pt x="221" y="9"/>
                  </a:cubicBezTo>
                  <a:cubicBezTo>
                    <a:pt x="9" y="124"/>
                    <a:pt x="9" y="124"/>
                    <a:pt x="9" y="124"/>
                  </a:cubicBezTo>
                  <a:cubicBezTo>
                    <a:pt x="0" y="133"/>
                    <a:pt x="0" y="142"/>
                    <a:pt x="9" y="160"/>
                  </a:cubicBezTo>
                  <a:cubicBezTo>
                    <a:pt x="221" y="275"/>
                    <a:pt x="221" y="275"/>
                    <a:pt x="221" y="275"/>
                  </a:cubicBezTo>
                  <a:cubicBezTo>
                    <a:pt x="239" y="284"/>
                    <a:pt x="266" y="284"/>
                    <a:pt x="274" y="275"/>
                  </a:cubicBezTo>
                  <a:cubicBezTo>
                    <a:pt x="408" y="195"/>
                    <a:pt x="408" y="195"/>
                    <a:pt x="408" y="195"/>
                  </a:cubicBezTo>
                  <a:cubicBezTo>
                    <a:pt x="266" y="160"/>
                    <a:pt x="266" y="160"/>
                    <a:pt x="266" y="160"/>
                  </a:cubicBezTo>
                  <a:cubicBezTo>
                    <a:pt x="257" y="160"/>
                    <a:pt x="257" y="168"/>
                    <a:pt x="248" y="168"/>
                  </a:cubicBezTo>
                  <a:cubicBezTo>
                    <a:pt x="221" y="168"/>
                    <a:pt x="203" y="151"/>
                    <a:pt x="203" y="133"/>
                  </a:cubicBezTo>
                  <a:cubicBezTo>
                    <a:pt x="203" y="124"/>
                    <a:pt x="221" y="107"/>
                    <a:pt x="248" y="107"/>
                  </a:cubicBezTo>
                  <a:cubicBezTo>
                    <a:pt x="266" y="107"/>
                    <a:pt x="284" y="115"/>
                    <a:pt x="293" y="124"/>
                  </a:cubicBezTo>
                  <a:cubicBezTo>
                    <a:pt x="443" y="177"/>
                    <a:pt x="443" y="177"/>
                    <a:pt x="443" y="177"/>
                  </a:cubicBezTo>
                  <a:cubicBezTo>
                    <a:pt x="487" y="160"/>
                    <a:pt x="487" y="160"/>
                    <a:pt x="487" y="160"/>
                  </a:cubicBezTo>
                  <a:cubicBezTo>
                    <a:pt x="496" y="142"/>
                    <a:pt x="496" y="133"/>
                    <a:pt x="487" y="124"/>
                  </a:cubicBezTo>
                  <a:close/>
                  <a:moveTo>
                    <a:pt x="425" y="346"/>
                  </a:moveTo>
                  <a:lnTo>
                    <a:pt x="425" y="346"/>
                  </a:lnTo>
                  <a:cubicBezTo>
                    <a:pt x="416" y="355"/>
                    <a:pt x="452" y="364"/>
                    <a:pt x="461" y="337"/>
                  </a:cubicBezTo>
                  <a:cubicBezTo>
                    <a:pt x="469" y="213"/>
                    <a:pt x="443" y="177"/>
                    <a:pt x="443" y="177"/>
                  </a:cubicBezTo>
                  <a:cubicBezTo>
                    <a:pt x="408" y="195"/>
                    <a:pt x="408" y="195"/>
                    <a:pt x="408" y="195"/>
                  </a:cubicBezTo>
                  <a:cubicBezTo>
                    <a:pt x="408" y="195"/>
                    <a:pt x="443" y="222"/>
                    <a:pt x="425" y="346"/>
                  </a:cubicBezTo>
                  <a:close/>
                </a:path>
              </a:pathLst>
            </a:custGeom>
            <a:solidFill>
              <a:schemeClr val="bg1"/>
            </a:solidFill>
            <a:ln>
              <a:noFill/>
            </a:ln>
            <a:effectLst/>
            <a:extLst>
              <a:ext uri="{91240B29-F687-4f45-9708-019B960494DF}"/>
              <a:ext uri="{AF507438-7753-43e0-B8FC-AC1667EBCBE1}"/>
            </a:extLst>
          </p:spPr>
          <p:txBody>
            <a:bodyPr wrap="none" anchor="ctr"/>
            <a:lstStyle/>
            <a:p>
              <a:pPr marL="0" marR="0" lvl="0" indent="0" algn="l" defTabSz="544211" rtl="0" eaLnBrk="1" fontAlgn="auto" latinLnBrk="0" hangingPunct="1">
                <a:lnSpc>
                  <a:spcPct val="100000"/>
                </a:lnSpc>
                <a:spcBef>
                  <a:spcPts val="0"/>
                </a:spcBef>
                <a:spcAft>
                  <a:spcPts val="0"/>
                </a:spcAft>
                <a:buClrTx/>
                <a:buSzTx/>
                <a:buFontTx/>
                <a:buNone/>
                <a:tabLst/>
                <a:defRPr/>
              </a:pPr>
              <a:endParaRPr kumimoji="0" lang="en-US" sz="2150" b="0" i="0" u="none" strike="noStrike" kern="0" cap="none" spc="0" normalizeH="0" baseline="0" noProof="0" dirty="0">
                <a:ln>
                  <a:noFill/>
                </a:ln>
                <a:solidFill>
                  <a:srgbClr val="FF0000"/>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grpSp>
      <p:sp>
        <p:nvSpPr>
          <p:cNvPr id="57" name="TextBox 13"/>
          <p:cNvSpPr txBox="1"/>
          <p:nvPr/>
        </p:nvSpPr>
        <p:spPr>
          <a:xfrm>
            <a:off x="753862" y="3638838"/>
            <a:ext cx="2088957" cy="650819"/>
          </a:xfrm>
          <a:prstGeom prst="rect">
            <a:avLst/>
          </a:prstGeom>
          <a:noFill/>
          <a:ln>
            <a:noFill/>
          </a:ln>
          <a:effectLst>
            <a:innerShdw blurRad="63500" dist="50800" dir="18900000">
              <a:prstClr val="black">
                <a:alpha val="50000"/>
              </a:prstClr>
            </a:innerShdw>
          </a:effectLst>
        </p:spPr>
        <p:txBody>
          <a:bodyPr wrap="square" lIns="0" tIns="0" rIns="0" bIns="0">
            <a:spAutoFit/>
          </a:bodyPr>
          <a:lstStyle/>
          <a:p>
            <a:pPr marL="0" marR="0" lvl="0" indent="457200" algn="l" defTabSz="1216817" rtl="0" eaLnBrk="1" fontAlgn="auto" latinLnBrk="0" hangingPunct="1">
              <a:lnSpc>
                <a:spcPct val="150000"/>
              </a:lnSpc>
              <a:spcBef>
                <a:spcPct val="20000"/>
              </a:spcBef>
              <a:spcAft>
                <a:spcPts val="0"/>
              </a:spcAft>
              <a:buClrTx/>
              <a:buSzTx/>
              <a:buFontTx/>
              <a:buNone/>
              <a:tabLst/>
              <a:defRPr/>
            </a:pPr>
            <a:r>
              <a:rPr kumimoji="0" lang="zh-CN" altLang="en-US" sz="3200" b="1" i="0" u="none" strike="noStrike" kern="1200" cap="none" spc="0" normalizeH="0" baseline="0" noProof="0" dirty="0">
                <a:ln>
                  <a:noFill/>
                </a:ln>
                <a:solidFill>
                  <a:srgbClr val="C00000"/>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确定选题</a:t>
            </a:r>
            <a:endParaRPr kumimoji="0" lang="en-US" sz="3200" b="1" i="0" u="none" strike="noStrike" kern="1200" cap="none" spc="0" normalizeH="0" baseline="0" noProof="0" dirty="0">
              <a:ln>
                <a:noFill/>
              </a:ln>
              <a:solidFill>
                <a:srgbClr val="C00000"/>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20" name="任意多边形 19"/>
          <p:cNvSpPr/>
          <p:nvPr/>
        </p:nvSpPr>
        <p:spPr bwMode="auto">
          <a:xfrm>
            <a:off x="8616435" y="128250"/>
            <a:ext cx="3468686" cy="465518"/>
          </a:xfrm>
          <a:custGeom>
            <a:avLst/>
            <a:gdLst>
              <a:gd name="connsiteX0" fmla="*/ 5512354 w 5512354"/>
              <a:gd name="connsiteY0" fmla="*/ 0 h 938485"/>
              <a:gd name="connsiteX1" fmla="*/ 5512354 w 5512354"/>
              <a:gd name="connsiteY1" fmla="*/ 938485 h 938485"/>
              <a:gd name="connsiteX2" fmla="*/ 580622 w 5512354"/>
              <a:gd name="connsiteY2" fmla="*/ 938485 h 938485"/>
              <a:gd name="connsiteX3" fmla="*/ 0 w 5512354"/>
              <a:gd name="connsiteY3" fmla="*/ 17066 h 938485"/>
            </a:gdLst>
            <a:ahLst/>
            <a:cxnLst>
              <a:cxn ang="0">
                <a:pos x="connsiteX0" y="connsiteY0"/>
              </a:cxn>
              <a:cxn ang="0">
                <a:pos x="connsiteX1" y="connsiteY1"/>
              </a:cxn>
              <a:cxn ang="0">
                <a:pos x="connsiteX2" y="connsiteY2"/>
              </a:cxn>
              <a:cxn ang="0">
                <a:pos x="connsiteX3" y="connsiteY3"/>
              </a:cxn>
            </a:cxnLst>
            <a:rect l="l" t="t" r="r" b="b"/>
            <a:pathLst>
              <a:path w="5512354" h="938485">
                <a:moveTo>
                  <a:pt x="5512354" y="0"/>
                </a:moveTo>
                <a:lnTo>
                  <a:pt x="5512354" y="938485"/>
                </a:lnTo>
                <a:lnTo>
                  <a:pt x="580622" y="938485"/>
                </a:lnTo>
                <a:lnTo>
                  <a:pt x="0" y="17066"/>
                </a:lnTo>
                <a:close/>
              </a:path>
            </a:pathLst>
          </a:cu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现代教育技术应用</a:t>
            </a:r>
          </a:p>
        </p:txBody>
      </p:sp>
      <p:grpSp>
        <p:nvGrpSpPr>
          <p:cNvPr id="21" name="组合 20"/>
          <p:cNvGrpSpPr/>
          <p:nvPr/>
        </p:nvGrpSpPr>
        <p:grpSpPr>
          <a:xfrm>
            <a:off x="7625840" y="2075255"/>
            <a:ext cx="1953647" cy="765168"/>
            <a:chOff x="1258578" y="2068904"/>
            <a:chExt cx="2840038" cy="1135063"/>
          </a:xfrm>
        </p:grpSpPr>
        <p:sp>
          <p:nvSpPr>
            <p:cNvPr id="22" name="Freeform 1"/>
            <p:cNvSpPr>
              <a:spLocks noChangeArrowheads="1"/>
            </p:cNvSpPr>
            <p:nvPr/>
          </p:nvSpPr>
          <p:spPr bwMode="auto">
            <a:xfrm>
              <a:off x="1258578" y="2068904"/>
              <a:ext cx="2840038" cy="1135063"/>
            </a:xfrm>
            <a:custGeom>
              <a:avLst/>
              <a:gdLst>
                <a:gd name="T0" fmla="*/ 5639 w 7144"/>
                <a:gd name="T1" fmla="*/ 0 h 3558"/>
                <a:gd name="T2" fmla="*/ 0 w 7144"/>
                <a:gd name="T3" fmla="*/ 0 h 3558"/>
                <a:gd name="T4" fmla="*/ 1475 w 7144"/>
                <a:gd name="T5" fmla="*/ 1792 h 3558"/>
                <a:gd name="T6" fmla="*/ 0 w 7144"/>
                <a:gd name="T7" fmla="*/ 3557 h 3558"/>
                <a:gd name="T8" fmla="*/ 5669 w 7144"/>
                <a:gd name="T9" fmla="*/ 3557 h 3558"/>
                <a:gd name="T10" fmla="*/ 7143 w 7144"/>
                <a:gd name="T11" fmla="*/ 1792 h 3558"/>
                <a:gd name="T12" fmla="*/ 5639 w 7144"/>
                <a:gd name="T13" fmla="*/ 0 h 3558"/>
              </a:gdLst>
              <a:ahLst/>
              <a:cxnLst>
                <a:cxn ang="0">
                  <a:pos x="T0" y="T1"/>
                </a:cxn>
                <a:cxn ang="0">
                  <a:pos x="T2" y="T3"/>
                </a:cxn>
                <a:cxn ang="0">
                  <a:pos x="T4" y="T5"/>
                </a:cxn>
                <a:cxn ang="0">
                  <a:pos x="T6" y="T7"/>
                </a:cxn>
                <a:cxn ang="0">
                  <a:pos x="T8" y="T9"/>
                </a:cxn>
                <a:cxn ang="0">
                  <a:pos x="T10" y="T11"/>
                </a:cxn>
                <a:cxn ang="0">
                  <a:pos x="T12" y="T13"/>
                </a:cxn>
              </a:cxnLst>
              <a:rect l="0" t="0" r="r" b="b"/>
              <a:pathLst>
                <a:path w="7144" h="3558">
                  <a:moveTo>
                    <a:pt x="5639" y="0"/>
                  </a:moveTo>
                  <a:lnTo>
                    <a:pt x="0" y="0"/>
                  </a:lnTo>
                  <a:lnTo>
                    <a:pt x="1475" y="1792"/>
                  </a:lnTo>
                  <a:lnTo>
                    <a:pt x="0" y="3557"/>
                  </a:lnTo>
                  <a:lnTo>
                    <a:pt x="5669" y="3557"/>
                  </a:lnTo>
                  <a:lnTo>
                    <a:pt x="7143" y="1792"/>
                  </a:lnTo>
                  <a:lnTo>
                    <a:pt x="5639" y="0"/>
                  </a:lnTo>
                </a:path>
              </a:pathLst>
            </a:custGeom>
            <a:solidFill>
              <a:srgbClr val="6CAE43"/>
            </a:solidFill>
            <a:ln w="28575">
              <a:solidFill>
                <a:schemeClr val="bg1"/>
              </a:solidFill>
            </a:ln>
            <a:effectLst>
              <a:outerShdw blurRad="152400" dist="63500" dir="8100000" algn="tr" rotWithShape="0">
                <a:prstClr val="black">
                  <a:alpha val="26000"/>
                </a:prstClr>
              </a:outerShdw>
            </a:effectLst>
            <a:extLst>
              <a:ext uri="{91240B29-F687-4f45-9708-019B960494DF}"/>
              <a:ext uri="{AF507438-7753-43e0-B8FC-AC1667EBCBE1}"/>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190" b="0" i="0" u="none" strike="noStrike" kern="1200" cap="none" spc="0" normalizeH="0" baseline="0" noProof="0">
                <a:ln>
                  <a:noFill/>
                </a:ln>
                <a:solidFill>
                  <a:prstClr val="white"/>
                </a:solidFill>
                <a:effectLst/>
                <a:uLnTx/>
                <a:uFillTx/>
                <a:latin typeface="Calibri" panose="020F0502020204030204"/>
                <a:ea typeface="+mn-ea"/>
                <a:cs typeface="+mn-cs"/>
                <a:sym typeface="Arial" panose="020B0604020202020204" pitchFamily="34" charset="0"/>
              </a:endParaRPr>
            </a:p>
          </p:txBody>
        </p:sp>
        <p:sp>
          <p:nvSpPr>
            <p:cNvPr id="23" name="Freeform 74"/>
            <p:cNvSpPr>
              <a:spLocks noChangeArrowheads="1"/>
            </p:cNvSpPr>
            <p:nvPr/>
          </p:nvSpPr>
          <p:spPr bwMode="auto">
            <a:xfrm>
              <a:off x="2425391" y="2322904"/>
              <a:ext cx="612775" cy="542925"/>
            </a:xfrm>
            <a:custGeom>
              <a:avLst/>
              <a:gdLst>
                <a:gd name="T0" fmla="*/ 451 w 461"/>
                <a:gd name="T1" fmla="*/ 213 h 409"/>
                <a:gd name="T2" fmla="*/ 451 w 461"/>
                <a:gd name="T3" fmla="*/ 213 h 409"/>
                <a:gd name="T4" fmla="*/ 247 w 461"/>
                <a:gd name="T5" fmla="*/ 17 h 409"/>
                <a:gd name="T6" fmla="*/ 212 w 461"/>
                <a:gd name="T7" fmla="*/ 17 h 409"/>
                <a:gd name="T8" fmla="*/ 9 w 461"/>
                <a:gd name="T9" fmla="*/ 213 h 409"/>
                <a:gd name="T10" fmla="*/ 18 w 461"/>
                <a:gd name="T11" fmla="*/ 230 h 409"/>
                <a:gd name="T12" fmla="*/ 62 w 461"/>
                <a:gd name="T13" fmla="*/ 230 h 409"/>
                <a:gd name="T14" fmla="*/ 62 w 461"/>
                <a:gd name="T15" fmla="*/ 390 h 409"/>
                <a:gd name="T16" fmla="*/ 79 w 461"/>
                <a:gd name="T17" fmla="*/ 408 h 409"/>
                <a:gd name="T18" fmla="*/ 177 w 461"/>
                <a:gd name="T19" fmla="*/ 408 h 409"/>
                <a:gd name="T20" fmla="*/ 177 w 461"/>
                <a:gd name="T21" fmla="*/ 248 h 409"/>
                <a:gd name="T22" fmla="*/ 283 w 461"/>
                <a:gd name="T23" fmla="*/ 248 h 409"/>
                <a:gd name="T24" fmla="*/ 283 w 461"/>
                <a:gd name="T25" fmla="*/ 408 h 409"/>
                <a:gd name="T26" fmla="*/ 381 w 461"/>
                <a:gd name="T27" fmla="*/ 408 h 409"/>
                <a:gd name="T28" fmla="*/ 398 w 461"/>
                <a:gd name="T29" fmla="*/ 390 h 409"/>
                <a:gd name="T30" fmla="*/ 398 w 461"/>
                <a:gd name="T31" fmla="*/ 230 h 409"/>
                <a:gd name="T32" fmla="*/ 443 w 461"/>
                <a:gd name="T33" fmla="*/ 230 h 409"/>
                <a:gd name="T34" fmla="*/ 451 w 461"/>
                <a:gd name="T35" fmla="*/ 213 h 4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61" h="409">
                  <a:moveTo>
                    <a:pt x="451" y="213"/>
                  </a:moveTo>
                  <a:lnTo>
                    <a:pt x="451" y="213"/>
                  </a:lnTo>
                  <a:cubicBezTo>
                    <a:pt x="247" y="17"/>
                    <a:pt x="247" y="17"/>
                    <a:pt x="247" y="17"/>
                  </a:cubicBezTo>
                  <a:cubicBezTo>
                    <a:pt x="238" y="0"/>
                    <a:pt x="221" y="0"/>
                    <a:pt x="212" y="17"/>
                  </a:cubicBezTo>
                  <a:cubicBezTo>
                    <a:pt x="9" y="213"/>
                    <a:pt x="9" y="213"/>
                    <a:pt x="9" y="213"/>
                  </a:cubicBezTo>
                  <a:cubicBezTo>
                    <a:pt x="0" y="221"/>
                    <a:pt x="9" y="230"/>
                    <a:pt x="18" y="230"/>
                  </a:cubicBezTo>
                  <a:cubicBezTo>
                    <a:pt x="62" y="230"/>
                    <a:pt x="62" y="230"/>
                    <a:pt x="62" y="230"/>
                  </a:cubicBezTo>
                  <a:cubicBezTo>
                    <a:pt x="62" y="390"/>
                    <a:pt x="62" y="390"/>
                    <a:pt x="62" y="390"/>
                  </a:cubicBezTo>
                  <a:cubicBezTo>
                    <a:pt x="62" y="399"/>
                    <a:pt x="62" y="408"/>
                    <a:pt x="79" y="408"/>
                  </a:cubicBezTo>
                  <a:cubicBezTo>
                    <a:pt x="177" y="408"/>
                    <a:pt x="177" y="408"/>
                    <a:pt x="177" y="408"/>
                  </a:cubicBezTo>
                  <a:cubicBezTo>
                    <a:pt x="177" y="248"/>
                    <a:pt x="177" y="248"/>
                    <a:pt x="177" y="248"/>
                  </a:cubicBezTo>
                  <a:cubicBezTo>
                    <a:pt x="283" y="248"/>
                    <a:pt x="283" y="248"/>
                    <a:pt x="283" y="248"/>
                  </a:cubicBezTo>
                  <a:cubicBezTo>
                    <a:pt x="283" y="408"/>
                    <a:pt x="283" y="408"/>
                    <a:pt x="283" y="408"/>
                  </a:cubicBezTo>
                  <a:cubicBezTo>
                    <a:pt x="381" y="408"/>
                    <a:pt x="381" y="408"/>
                    <a:pt x="381" y="408"/>
                  </a:cubicBezTo>
                  <a:cubicBezTo>
                    <a:pt x="398" y="408"/>
                    <a:pt x="398" y="399"/>
                    <a:pt x="398" y="390"/>
                  </a:cubicBezTo>
                  <a:cubicBezTo>
                    <a:pt x="398" y="230"/>
                    <a:pt x="398" y="230"/>
                    <a:pt x="398" y="230"/>
                  </a:cubicBezTo>
                  <a:cubicBezTo>
                    <a:pt x="443" y="230"/>
                    <a:pt x="443" y="230"/>
                    <a:pt x="443" y="230"/>
                  </a:cubicBezTo>
                  <a:cubicBezTo>
                    <a:pt x="451" y="230"/>
                    <a:pt x="460" y="221"/>
                    <a:pt x="451" y="213"/>
                  </a:cubicBezTo>
                </a:path>
              </a:pathLst>
            </a:custGeom>
            <a:solidFill>
              <a:schemeClr val="bg1"/>
            </a:solidFill>
            <a:ln>
              <a:noFill/>
            </a:ln>
            <a:effectLst/>
            <a:extLst>
              <a:ext uri="{91240B29-F687-4f45-9708-019B960494DF}"/>
              <a:ext uri="{AF507438-7753-43e0-B8FC-AC1667EBCBE1}"/>
            </a:extLst>
          </p:spPr>
          <p:txBody>
            <a:bodyPr wrap="none" anchor="ctr"/>
            <a:lstStyle/>
            <a:p>
              <a:pPr marL="0" marR="0" lvl="0" indent="0" algn="l" defTabSz="544211" rtl="0" eaLnBrk="1" fontAlgn="auto" latinLnBrk="0" hangingPunct="1">
                <a:lnSpc>
                  <a:spcPct val="100000"/>
                </a:lnSpc>
                <a:spcBef>
                  <a:spcPts val="0"/>
                </a:spcBef>
                <a:spcAft>
                  <a:spcPts val="0"/>
                </a:spcAft>
                <a:buClrTx/>
                <a:buSzTx/>
                <a:buFontTx/>
                <a:buNone/>
                <a:tabLst/>
                <a:defRPr/>
              </a:pPr>
              <a:endParaRPr kumimoji="0" lang="en-US" sz="2150" b="0" i="0" u="none" strike="noStrike" kern="0" cap="none" spc="0" normalizeH="0" baseline="0" noProof="0" dirty="0">
                <a:ln>
                  <a:noFill/>
                </a:ln>
                <a:solidFill>
                  <a:srgbClr val="FF0000"/>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grpSp>
      <p:grpSp>
        <p:nvGrpSpPr>
          <p:cNvPr id="24" name="组合 23"/>
          <p:cNvGrpSpPr/>
          <p:nvPr/>
        </p:nvGrpSpPr>
        <p:grpSpPr>
          <a:xfrm>
            <a:off x="9278299" y="2075255"/>
            <a:ext cx="1954739" cy="765168"/>
            <a:chOff x="3620778" y="2068904"/>
            <a:chExt cx="2841625" cy="1135063"/>
          </a:xfrm>
        </p:grpSpPr>
        <p:sp>
          <p:nvSpPr>
            <p:cNvPr id="25" name="Freeform 2"/>
            <p:cNvSpPr>
              <a:spLocks noChangeArrowheads="1"/>
            </p:cNvSpPr>
            <p:nvPr/>
          </p:nvSpPr>
          <p:spPr bwMode="auto">
            <a:xfrm>
              <a:off x="3620778" y="2068904"/>
              <a:ext cx="2841625" cy="1135063"/>
            </a:xfrm>
            <a:custGeom>
              <a:avLst/>
              <a:gdLst>
                <a:gd name="T0" fmla="*/ 5668 w 7144"/>
                <a:gd name="T1" fmla="*/ 0 h 3558"/>
                <a:gd name="T2" fmla="*/ 0 w 7144"/>
                <a:gd name="T3" fmla="*/ 0 h 3558"/>
                <a:gd name="T4" fmla="*/ 1475 w 7144"/>
                <a:gd name="T5" fmla="*/ 1792 h 3558"/>
                <a:gd name="T6" fmla="*/ 0 w 7144"/>
                <a:gd name="T7" fmla="*/ 3557 h 3558"/>
                <a:gd name="T8" fmla="*/ 5668 w 7144"/>
                <a:gd name="T9" fmla="*/ 3557 h 3558"/>
                <a:gd name="T10" fmla="*/ 7143 w 7144"/>
                <a:gd name="T11" fmla="*/ 1792 h 3558"/>
                <a:gd name="T12" fmla="*/ 5668 w 7144"/>
                <a:gd name="T13" fmla="*/ 0 h 3558"/>
              </a:gdLst>
              <a:ahLst/>
              <a:cxnLst>
                <a:cxn ang="0">
                  <a:pos x="T0" y="T1"/>
                </a:cxn>
                <a:cxn ang="0">
                  <a:pos x="T2" y="T3"/>
                </a:cxn>
                <a:cxn ang="0">
                  <a:pos x="T4" y="T5"/>
                </a:cxn>
                <a:cxn ang="0">
                  <a:pos x="T6" y="T7"/>
                </a:cxn>
                <a:cxn ang="0">
                  <a:pos x="T8" y="T9"/>
                </a:cxn>
                <a:cxn ang="0">
                  <a:pos x="T10" y="T11"/>
                </a:cxn>
                <a:cxn ang="0">
                  <a:pos x="T12" y="T13"/>
                </a:cxn>
              </a:cxnLst>
              <a:rect l="0" t="0" r="r" b="b"/>
              <a:pathLst>
                <a:path w="7144" h="3558">
                  <a:moveTo>
                    <a:pt x="5668" y="0"/>
                  </a:moveTo>
                  <a:lnTo>
                    <a:pt x="0" y="0"/>
                  </a:lnTo>
                  <a:lnTo>
                    <a:pt x="1475" y="1792"/>
                  </a:lnTo>
                  <a:lnTo>
                    <a:pt x="0" y="3557"/>
                  </a:lnTo>
                  <a:lnTo>
                    <a:pt x="5668" y="3557"/>
                  </a:lnTo>
                  <a:lnTo>
                    <a:pt x="7143" y="1792"/>
                  </a:lnTo>
                  <a:lnTo>
                    <a:pt x="5668" y="0"/>
                  </a:lnTo>
                </a:path>
              </a:pathLst>
            </a:custGeom>
            <a:solidFill>
              <a:srgbClr val="6CAE43"/>
            </a:solidFill>
            <a:ln w="28575">
              <a:solidFill>
                <a:schemeClr val="bg1"/>
              </a:solidFill>
            </a:ln>
            <a:effectLst>
              <a:outerShdw blurRad="152400" dist="635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190" b="0" i="0" u="none" strike="noStrike" kern="1200" cap="none" spc="0" normalizeH="0" baseline="0" noProof="0">
                <a:ln>
                  <a:noFill/>
                </a:ln>
                <a:solidFill>
                  <a:prstClr val="white"/>
                </a:solidFill>
                <a:effectLst/>
                <a:uLnTx/>
                <a:uFillTx/>
                <a:latin typeface="Calibri" panose="020F0502020204030204"/>
                <a:ea typeface="+mn-ea"/>
                <a:cs typeface="+mn-cs"/>
                <a:sym typeface="Arial" panose="020B0604020202020204" pitchFamily="34" charset="0"/>
              </a:endParaRPr>
            </a:p>
          </p:txBody>
        </p:sp>
        <p:sp>
          <p:nvSpPr>
            <p:cNvPr id="26" name="Freeform 68"/>
            <p:cNvSpPr>
              <a:spLocks noChangeArrowheads="1"/>
            </p:cNvSpPr>
            <p:nvPr/>
          </p:nvSpPr>
          <p:spPr bwMode="auto">
            <a:xfrm>
              <a:off x="4890778" y="2356242"/>
              <a:ext cx="514350" cy="555625"/>
            </a:xfrm>
            <a:custGeom>
              <a:avLst/>
              <a:gdLst>
                <a:gd name="T0" fmla="*/ 327 w 426"/>
                <a:gd name="T1" fmla="*/ 186 h 462"/>
                <a:gd name="T2" fmla="*/ 327 w 426"/>
                <a:gd name="T3" fmla="*/ 186 h 462"/>
                <a:gd name="T4" fmla="*/ 150 w 426"/>
                <a:gd name="T5" fmla="*/ 18 h 462"/>
                <a:gd name="T6" fmla="*/ 97 w 426"/>
                <a:gd name="T7" fmla="*/ 10 h 462"/>
                <a:gd name="T8" fmla="*/ 70 w 426"/>
                <a:gd name="T9" fmla="*/ 54 h 462"/>
                <a:gd name="T10" fmla="*/ 35 w 426"/>
                <a:gd name="T11" fmla="*/ 293 h 462"/>
                <a:gd name="T12" fmla="*/ 26 w 426"/>
                <a:gd name="T13" fmla="*/ 408 h 462"/>
                <a:gd name="T14" fmla="*/ 248 w 426"/>
                <a:gd name="T15" fmla="*/ 417 h 462"/>
                <a:gd name="T16" fmla="*/ 407 w 426"/>
                <a:gd name="T17" fmla="*/ 266 h 462"/>
                <a:gd name="T18" fmla="*/ 327 w 426"/>
                <a:gd name="T19" fmla="*/ 186 h 462"/>
                <a:gd name="T20" fmla="*/ 238 w 426"/>
                <a:gd name="T21" fmla="*/ 391 h 462"/>
                <a:gd name="T22" fmla="*/ 238 w 426"/>
                <a:gd name="T23" fmla="*/ 391 h 462"/>
                <a:gd name="T24" fmla="*/ 53 w 426"/>
                <a:gd name="T25" fmla="*/ 391 h 462"/>
                <a:gd name="T26" fmla="*/ 194 w 426"/>
                <a:gd name="T27" fmla="*/ 284 h 462"/>
                <a:gd name="T28" fmla="*/ 372 w 426"/>
                <a:gd name="T29" fmla="*/ 275 h 462"/>
                <a:gd name="T30" fmla="*/ 238 w 426"/>
                <a:gd name="T31" fmla="*/ 391 h 462"/>
                <a:gd name="T32" fmla="*/ 203 w 426"/>
                <a:gd name="T33" fmla="*/ 301 h 462"/>
                <a:gd name="T34" fmla="*/ 203 w 426"/>
                <a:gd name="T35" fmla="*/ 301 h 462"/>
                <a:gd name="T36" fmla="*/ 97 w 426"/>
                <a:gd name="T37" fmla="*/ 363 h 462"/>
                <a:gd name="T38" fmla="*/ 167 w 426"/>
                <a:gd name="T39" fmla="*/ 363 h 462"/>
                <a:gd name="T40" fmla="*/ 221 w 426"/>
                <a:gd name="T41" fmla="*/ 293 h 462"/>
                <a:gd name="T42" fmla="*/ 221 w 426"/>
                <a:gd name="T43" fmla="*/ 293 h 462"/>
                <a:gd name="T44" fmla="*/ 203 w 426"/>
                <a:gd name="T45" fmla="*/ 301 h 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26" h="462">
                  <a:moveTo>
                    <a:pt x="327" y="186"/>
                  </a:moveTo>
                  <a:lnTo>
                    <a:pt x="327" y="186"/>
                  </a:lnTo>
                  <a:cubicBezTo>
                    <a:pt x="274" y="63"/>
                    <a:pt x="238" y="18"/>
                    <a:pt x="150" y="18"/>
                  </a:cubicBezTo>
                  <a:cubicBezTo>
                    <a:pt x="114" y="18"/>
                    <a:pt x="123" y="0"/>
                    <a:pt x="97" y="10"/>
                  </a:cubicBezTo>
                  <a:cubicBezTo>
                    <a:pt x="70" y="18"/>
                    <a:pt x="97" y="27"/>
                    <a:pt x="70" y="54"/>
                  </a:cubicBezTo>
                  <a:cubicBezTo>
                    <a:pt x="0" y="107"/>
                    <a:pt x="8" y="169"/>
                    <a:pt x="35" y="293"/>
                  </a:cubicBezTo>
                  <a:cubicBezTo>
                    <a:pt x="53" y="346"/>
                    <a:pt x="8" y="354"/>
                    <a:pt x="26" y="408"/>
                  </a:cubicBezTo>
                  <a:cubicBezTo>
                    <a:pt x="35" y="444"/>
                    <a:pt x="141" y="461"/>
                    <a:pt x="248" y="417"/>
                  </a:cubicBezTo>
                  <a:cubicBezTo>
                    <a:pt x="354" y="382"/>
                    <a:pt x="425" y="301"/>
                    <a:pt x="407" y="266"/>
                  </a:cubicBezTo>
                  <a:cubicBezTo>
                    <a:pt x="389" y="213"/>
                    <a:pt x="354" y="239"/>
                    <a:pt x="327" y="186"/>
                  </a:cubicBezTo>
                  <a:close/>
                  <a:moveTo>
                    <a:pt x="238" y="391"/>
                  </a:moveTo>
                  <a:lnTo>
                    <a:pt x="238" y="391"/>
                  </a:lnTo>
                  <a:cubicBezTo>
                    <a:pt x="141" y="426"/>
                    <a:pt x="61" y="399"/>
                    <a:pt x="53" y="391"/>
                  </a:cubicBezTo>
                  <a:cubicBezTo>
                    <a:pt x="53" y="382"/>
                    <a:pt x="88" y="319"/>
                    <a:pt x="194" y="284"/>
                  </a:cubicBezTo>
                  <a:cubicBezTo>
                    <a:pt x="310" y="239"/>
                    <a:pt x="372" y="257"/>
                    <a:pt x="372" y="275"/>
                  </a:cubicBezTo>
                  <a:cubicBezTo>
                    <a:pt x="380" y="284"/>
                    <a:pt x="336" y="354"/>
                    <a:pt x="238" y="391"/>
                  </a:cubicBezTo>
                  <a:close/>
                  <a:moveTo>
                    <a:pt x="203" y="301"/>
                  </a:moveTo>
                  <a:lnTo>
                    <a:pt x="203" y="301"/>
                  </a:lnTo>
                  <a:cubicBezTo>
                    <a:pt x="150" y="319"/>
                    <a:pt x="123" y="337"/>
                    <a:pt x="97" y="363"/>
                  </a:cubicBezTo>
                  <a:cubicBezTo>
                    <a:pt x="114" y="373"/>
                    <a:pt x="141" y="382"/>
                    <a:pt x="167" y="363"/>
                  </a:cubicBezTo>
                  <a:cubicBezTo>
                    <a:pt x="212" y="354"/>
                    <a:pt x="230" y="319"/>
                    <a:pt x="221" y="293"/>
                  </a:cubicBezTo>
                  <a:lnTo>
                    <a:pt x="221" y="293"/>
                  </a:lnTo>
                  <a:cubicBezTo>
                    <a:pt x="221" y="293"/>
                    <a:pt x="212" y="301"/>
                    <a:pt x="203" y="301"/>
                  </a:cubicBezTo>
                  <a:close/>
                </a:path>
              </a:pathLst>
            </a:custGeom>
            <a:solidFill>
              <a:schemeClr val="bg1"/>
            </a:solidFill>
            <a:ln>
              <a:noFill/>
            </a:ln>
            <a:effectLst/>
            <a:extLst>
              <a:ext uri="{91240B29-F687-4f45-9708-019B960494DF}"/>
              <a:ext uri="{AF507438-7753-43e0-B8FC-AC1667EBCBE1}"/>
            </a:extLst>
          </p:spPr>
          <p:txBody>
            <a:bodyPr wrap="none" anchor="ctr"/>
            <a:lstStyle/>
            <a:p>
              <a:pPr marL="0" marR="0" lvl="0" indent="0" algn="l" defTabSz="544211" rtl="0" eaLnBrk="1" fontAlgn="auto" latinLnBrk="0" hangingPunct="1">
                <a:lnSpc>
                  <a:spcPct val="100000"/>
                </a:lnSpc>
                <a:spcBef>
                  <a:spcPts val="0"/>
                </a:spcBef>
                <a:spcAft>
                  <a:spcPts val="0"/>
                </a:spcAft>
                <a:buClrTx/>
                <a:buSzTx/>
                <a:buFontTx/>
                <a:buNone/>
                <a:tabLst/>
                <a:defRPr/>
              </a:pPr>
              <a:endParaRPr kumimoji="0" lang="en-US" sz="2150" b="0" i="0" u="none" strike="noStrike" kern="0" cap="none" spc="0" normalizeH="0" baseline="0" noProof="0" dirty="0">
                <a:ln>
                  <a:noFill/>
                </a:ln>
                <a:solidFill>
                  <a:srgbClr val="FF0000"/>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grpSp>
      <p:sp>
        <p:nvSpPr>
          <p:cNvPr id="30" name="TextBox 13"/>
          <p:cNvSpPr txBox="1"/>
          <p:nvPr/>
        </p:nvSpPr>
        <p:spPr>
          <a:xfrm>
            <a:off x="2245953" y="4154732"/>
            <a:ext cx="2348537" cy="650819"/>
          </a:xfrm>
          <a:prstGeom prst="rect">
            <a:avLst/>
          </a:prstGeom>
          <a:noFill/>
          <a:ln>
            <a:noFill/>
          </a:ln>
        </p:spPr>
        <p:txBody>
          <a:bodyPr wrap="square" lIns="0" tIns="0" rIns="0" bIns="0">
            <a:spAutoFit/>
          </a:bodyPr>
          <a:lstStyle/>
          <a:p>
            <a:pPr marL="0" marR="0" lvl="0" indent="457200" algn="l" defTabSz="1216817" rtl="0" eaLnBrk="1" fontAlgn="auto" latinLnBrk="0" hangingPunct="1">
              <a:lnSpc>
                <a:spcPct val="150000"/>
              </a:lnSpc>
              <a:spcBef>
                <a:spcPct val="20000"/>
              </a:spcBef>
              <a:spcAft>
                <a:spcPts val="0"/>
              </a:spcAft>
              <a:buClrTx/>
              <a:buSzTx/>
              <a:buFontTx/>
              <a:buNone/>
              <a:tabLst/>
              <a:defRPr/>
            </a:pPr>
            <a:r>
              <a:rPr kumimoji="0" lang="zh-CN" altLang="en-US" sz="3200" b="1" i="0" u="none" strike="noStrike" kern="1200" cap="none" spc="0" normalizeH="0" baseline="0" noProof="0" dirty="0">
                <a:ln>
                  <a:noFill/>
                </a:ln>
                <a:solidFill>
                  <a:srgbClr val="FFC000"/>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撰写教案</a:t>
            </a:r>
            <a:endParaRPr kumimoji="0" lang="en-US" sz="3200" b="1" i="0" u="none" strike="noStrike" kern="1200" cap="none" spc="0" normalizeH="0" baseline="0" noProof="0" dirty="0">
              <a:ln>
                <a:noFill/>
              </a:ln>
              <a:solidFill>
                <a:srgbClr val="FFC000"/>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31" name="TextBox 13"/>
          <p:cNvSpPr txBox="1"/>
          <p:nvPr/>
        </p:nvSpPr>
        <p:spPr>
          <a:xfrm>
            <a:off x="4042035" y="3661777"/>
            <a:ext cx="2348537" cy="650819"/>
          </a:xfrm>
          <a:prstGeom prst="rect">
            <a:avLst/>
          </a:prstGeom>
          <a:noFill/>
          <a:ln>
            <a:noFill/>
          </a:ln>
        </p:spPr>
        <p:txBody>
          <a:bodyPr wrap="square" lIns="0" tIns="0" rIns="0" bIns="0">
            <a:spAutoFit/>
          </a:bodyPr>
          <a:lstStyle/>
          <a:p>
            <a:pPr lvl="0" indent="457200" defTabSz="1216817">
              <a:lnSpc>
                <a:spcPct val="150000"/>
              </a:lnSpc>
              <a:spcBef>
                <a:spcPct val="20000"/>
              </a:spcBef>
              <a:defRPr/>
            </a:pPr>
            <a:r>
              <a:rPr kumimoji="0" lang="zh-CN" altLang="en-US" sz="3200" b="1" i="0" u="none" strike="noStrike" kern="1200" cap="none" spc="0" normalizeH="0" baseline="0" noProof="0" dirty="0">
                <a:ln>
                  <a:noFill/>
                </a:ln>
                <a:solidFill>
                  <a:srgbClr val="92D050"/>
                </a:solidFill>
                <a:effectLst/>
                <a:uLnTx/>
                <a:uFillTx/>
                <a:latin typeface="Arial" panose="020B0604020202020204" pitchFamily="34" charset="0"/>
                <a:ea typeface="微软雅黑" panose="020B0503020204020204" pitchFamily="34" charset="-122"/>
                <a:sym typeface="Arial" panose="020B0604020202020204" pitchFamily="34" charset="0"/>
              </a:rPr>
              <a:t>制作课件</a:t>
            </a:r>
            <a:endParaRPr kumimoji="0" lang="en-US" sz="3200" b="1" i="0" u="none" strike="noStrike" kern="1200" cap="none" spc="0" normalizeH="0" baseline="0" noProof="0" dirty="0">
              <a:ln>
                <a:noFill/>
              </a:ln>
              <a:solidFill>
                <a:srgbClr val="92D05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32" name="TextBox 13"/>
          <p:cNvSpPr txBox="1"/>
          <p:nvPr/>
        </p:nvSpPr>
        <p:spPr>
          <a:xfrm>
            <a:off x="5747823" y="4371007"/>
            <a:ext cx="2348537" cy="650819"/>
          </a:xfrm>
          <a:prstGeom prst="rect">
            <a:avLst/>
          </a:prstGeom>
          <a:noFill/>
          <a:ln>
            <a:noFill/>
          </a:ln>
        </p:spPr>
        <p:txBody>
          <a:bodyPr wrap="square" lIns="0" tIns="0" rIns="0" bIns="0">
            <a:spAutoFit/>
          </a:bodyPr>
          <a:lstStyle/>
          <a:p>
            <a:pPr lvl="0" indent="457200" defTabSz="1216817">
              <a:lnSpc>
                <a:spcPct val="150000"/>
              </a:lnSpc>
              <a:spcBef>
                <a:spcPct val="20000"/>
              </a:spcBef>
              <a:defRPr/>
            </a:pPr>
            <a:r>
              <a:rPr kumimoji="0" lang="zh-CN" altLang="en-US" sz="3200" b="1" i="0" u="none" strike="noStrike" kern="1200" cap="none" spc="0" normalizeH="0" baseline="0" noProof="0" dirty="0">
                <a:ln>
                  <a:noFill/>
                </a:ln>
                <a:solidFill>
                  <a:srgbClr val="00B0F0"/>
                </a:solidFill>
                <a:effectLst/>
                <a:uLnTx/>
                <a:uFillTx/>
                <a:latin typeface="Arial" panose="020B0604020202020204" pitchFamily="34" charset="0"/>
                <a:ea typeface="微软雅黑" panose="020B0503020204020204" pitchFamily="34" charset="-122"/>
                <a:sym typeface="Arial" panose="020B0604020202020204" pitchFamily="34" charset="0"/>
              </a:rPr>
              <a:t>视频录制</a:t>
            </a:r>
            <a:endParaRPr kumimoji="0" lang="en-US" sz="3200" b="1" i="0" u="none" strike="noStrike" kern="1200" cap="none" spc="0" normalizeH="0" baseline="0" noProof="0" dirty="0">
              <a:ln>
                <a:noFill/>
              </a:ln>
              <a:solidFill>
                <a:srgbClr val="00B0F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33" name="TextBox 13"/>
          <p:cNvSpPr txBox="1"/>
          <p:nvPr/>
        </p:nvSpPr>
        <p:spPr>
          <a:xfrm>
            <a:off x="8899895" y="4147635"/>
            <a:ext cx="2857877" cy="650819"/>
          </a:xfrm>
          <a:prstGeom prst="rect">
            <a:avLst/>
          </a:prstGeom>
          <a:noFill/>
          <a:ln>
            <a:noFill/>
          </a:ln>
        </p:spPr>
        <p:txBody>
          <a:bodyPr wrap="square" lIns="0" tIns="0" rIns="0" bIns="0">
            <a:spAutoFit/>
          </a:bodyPr>
          <a:lstStyle/>
          <a:p>
            <a:pPr lvl="0" indent="457200" defTabSz="1216817">
              <a:lnSpc>
                <a:spcPct val="150000"/>
              </a:lnSpc>
              <a:spcBef>
                <a:spcPct val="20000"/>
              </a:spcBef>
              <a:defRPr/>
            </a:pPr>
            <a:r>
              <a:rPr kumimoji="0" lang="zh-CN" altLang="en-US" sz="3200" b="1" i="0" u="none" strike="noStrike" kern="1200" cap="none" spc="0" normalizeH="0" baseline="0" noProof="0" dirty="0">
                <a:ln>
                  <a:noFill/>
                </a:ln>
                <a:solidFill>
                  <a:srgbClr val="002060"/>
                </a:solidFill>
                <a:effectLst/>
                <a:uLnTx/>
                <a:uFillTx/>
                <a:latin typeface="Arial" panose="020B0604020202020204" pitchFamily="34" charset="0"/>
                <a:ea typeface="微软雅黑" panose="020B0503020204020204" pitchFamily="34" charset="-122"/>
                <a:sym typeface="Arial" panose="020B0604020202020204" pitchFamily="34" charset="0"/>
              </a:rPr>
              <a:t>教学反思</a:t>
            </a:r>
            <a:endParaRPr kumimoji="0" lang="en-US" sz="3200" b="1" i="0" u="none" strike="noStrike" kern="1200" cap="none" spc="0" normalizeH="0" baseline="0" noProof="0" dirty="0">
              <a:ln>
                <a:noFill/>
              </a:ln>
              <a:solidFill>
                <a:srgbClr val="00206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35" name="TextBox 13"/>
          <p:cNvSpPr txBox="1"/>
          <p:nvPr/>
        </p:nvSpPr>
        <p:spPr>
          <a:xfrm>
            <a:off x="7352160" y="3661777"/>
            <a:ext cx="2348537" cy="650819"/>
          </a:xfrm>
          <a:prstGeom prst="rect">
            <a:avLst/>
          </a:prstGeom>
          <a:noFill/>
          <a:ln>
            <a:noFill/>
          </a:ln>
        </p:spPr>
        <p:txBody>
          <a:bodyPr wrap="square" lIns="0" tIns="0" rIns="0" bIns="0">
            <a:spAutoFit/>
          </a:bodyPr>
          <a:lstStyle/>
          <a:p>
            <a:pPr lvl="0" indent="457200" defTabSz="1216817">
              <a:lnSpc>
                <a:spcPct val="150000"/>
              </a:lnSpc>
              <a:spcBef>
                <a:spcPct val="20000"/>
              </a:spcBef>
              <a:defRPr/>
            </a:pPr>
            <a:r>
              <a:rPr lang="zh-CN" altLang="en-US" sz="3200" b="1" dirty="0">
                <a:solidFill>
                  <a:srgbClr val="0070C0"/>
                </a:solidFill>
                <a:latin typeface="Arial" panose="020B0604020202020204" pitchFamily="34" charset="0"/>
                <a:ea typeface="微软雅黑" panose="020B0503020204020204" pitchFamily="34" charset="-122"/>
                <a:sym typeface="Arial" panose="020B0604020202020204" pitchFamily="34" charset="0"/>
              </a:rPr>
              <a:t>后期制作</a:t>
            </a:r>
            <a:endParaRPr kumimoji="0" lang="en-US" sz="3200" b="1" i="0" u="none" strike="noStrike" kern="1200" cap="none" spc="0" normalizeH="0" baseline="0" noProof="0" dirty="0">
              <a:ln>
                <a:noFill/>
              </a:ln>
              <a:solidFill>
                <a:srgbClr val="0070C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cxnSp>
        <p:nvCxnSpPr>
          <p:cNvPr id="8" name="直接箭头连接符 7"/>
          <p:cNvCxnSpPr/>
          <p:nvPr/>
        </p:nvCxnSpPr>
        <p:spPr>
          <a:xfrm flipV="1">
            <a:off x="1994066" y="2838818"/>
            <a:ext cx="0" cy="980236"/>
          </a:xfrm>
          <a:prstGeom prst="straightConnector1">
            <a:avLst/>
          </a:prstGeom>
          <a:ln w="76200">
            <a:tailEnd type="triangle"/>
          </a:ln>
        </p:spPr>
        <p:style>
          <a:lnRef idx="1">
            <a:schemeClr val="accent1"/>
          </a:lnRef>
          <a:fillRef idx="0">
            <a:schemeClr val="accent1"/>
          </a:fillRef>
          <a:effectRef idx="0">
            <a:schemeClr val="accent1"/>
          </a:effectRef>
          <a:fontRef idx="minor">
            <a:schemeClr val="tx1"/>
          </a:fontRef>
        </p:style>
      </p:cxnSp>
      <p:cxnSp>
        <p:nvCxnSpPr>
          <p:cNvPr id="41" name="直接箭头连接符 40"/>
          <p:cNvCxnSpPr/>
          <p:nvPr/>
        </p:nvCxnSpPr>
        <p:spPr>
          <a:xfrm flipV="1">
            <a:off x="3513377" y="2910043"/>
            <a:ext cx="0" cy="1379614"/>
          </a:xfrm>
          <a:prstGeom prst="straightConnector1">
            <a:avLst/>
          </a:prstGeom>
          <a:ln w="76200">
            <a:tailEnd type="triangle"/>
          </a:ln>
        </p:spPr>
        <p:style>
          <a:lnRef idx="1">
            <a:schemeClr val="accent1"/>
          </a:lnRef>
          <a:fillRef idx="0">
            <a:schemeClr val="accent1"/>
          </a:fillRef>
          <a:effectRef idx="0">
            <a:schemeClr val="accent1"/>
          </a:effectRef>
          <a:fontRef idx="minor">
            <a:schemeClr val="tx1"/>
          </a:fontRef>
        </p:style>
      </p:cxnSp>
      <p:cxnSp>
        <p:nvCxnSpPr>
          <p:cNvPr id="43" name="直接箭头连接符 42"/>
          <p:cNvCxnSpPr/>
          <p:nvPr/>
        </p:nvCxnSpPr>
        <p:spPr>
          <a:xfrm flipV="1">
            <a:off x="5209362" y="2860710"/>
            <a:ext cx="0" cy="980236"/>
          </a:xfrm>
          <a:prstGeom prst="straightConnector1">
            <a:avLst/>
          </a:prstGeom>
          <a:ln w="76200">
            <a:tailEnd type="triangle"/>
          </a:ln>
        </p:spPr>
        <p:style>
          <a:lnRef idx="1">
            <a:schemeClr val="accent1"/>
          </a:lnRef>
          <a:fillRef idx="0">
            <a:schemeClr val="accent1"/>
          </a:fillRef>
          <a:effectRef idx="0">
            <a:schemeClr val="accent1"/>
          </a:effectRef>
          <a:fontRef idx="minor">
            <a:schemeClr val="tx1"/>
          </a:fontRef>
        </p:style>
      </p:cxnSp>
      <p:cxnSp>
        <p:nvCxnSpPr>
          <p:cNvPr id="44" name="直接箭头连接符 43"/>
          <p:cNvCxnSpPr/>
          <p:nvPr/>
        </p:nvCxnSpPr>
        <p:spPr>
          <a:xfrm flipH="1" flipV="1">
            <a:off x="6907791" y="2910043"/>
            <a:ext cx="28602" cy="1570098"/>
          </a:xfrm>
          <a:prstGeom prst="straightConnector1">
            <a:avLst/>
          </a:prstGeom>
          <a:ln w="76200">
            <a:tailEnd type="triangle"/>
          </a:ln>
        </p:spPr>
        <p:style>
          <a:lnRef idx="1">
            <a:schemeClr val="accent1"/>
          </a:lnRef>
          <a:fillRef idx="0">
            <a:schemeClr val="accent1"/>
          </a:fillRef>
          <a:effectRef idx="0">
            <a:schemeClr val="accent1"/>
          </a:effectRef>
          <a:fontRef idx="minor">
            <a:schemeClr val="tx1"/>
          </a:fontRef>
        </p:style>
      </p:cxnSp>
      <p:cxnSp>
        <p:nvCxnSpPr>
          <p:cNvPr id="46" name="直接箭头连接符 45"/>
          <p:cNvCxnSpPr/>
          <p:nvPr/>
        </p:nvCxnSpPr>
        <p:spPr>
          <a:xfrm flipV="1">
            <a:off x="8428484" y="2838818"/>
            <a:ext cx="0" cy="980236"/>
          </a:xfrm>
          <a:prstGeom prst="straightConnector1">
            <a:avLst/>
          </a:prstGeom>
          <a:ln w="76200">
            <a:tailEnd type="triangle"/>
          </a:ln>
        </p:spPr>
        <p:style>
          <a:lnRef idx="1">
            <a:schemeClr val="accent1"/>
          </a:lnRef>
          <a:fillRef idx="0">
            <a:schemeClr val="accent1"/>
          </a:fillRef>
          <a:effectRef idx="0">
            <a:schemeClr val="accent1"/>
          </a:effectRef>
          <a:fontRef idx="minor">
            <a:schemeClr val="tx1"/>
          </a:fontRef>
        </p:style>
      </p:cxnSp>
      <p:cxnSp>
        <p:nvCxnSpPr>
          <p:cNvPr id="58" name="直接箭头连接符 57"/>
          <p:cNvCxnSpPr/>
          <p:nvPr/>
        </p:nvCxnSpPr>
        <p:spPr>
          <a:xfrm flipV="1">
            <a:off x="10151925" y="2910043"/>
            <a:ext cx="0" cy="1402553"/>
          </a:xfrm>
          <a:prstGeom prst="straightConnector1">
            <a:avLst/>
          </a:prstGeom>
          <a:ln w="7620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8101697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grpId="0" nodeType="afterEffect">
                                  <p:stCondLst>
                                    <p:cond delay="0"/>
                                  </p:stCondLst>
                                  <p:childTnLst>
                                    <p:set>
                                      <p:cBhvr>
                                        <p:cTn id="6" dur="1" fill="hold">
                                          <p:stCondLst>
                                            <p:cond delay="0"/>
                                          </p:stCondLst>
                                        </p:cTn>
                                        <p:tgtEl>
                                          <p:spTgt spid="57"/>
                                        </p:tgtEl>
                                        <p:attrNameLst>
                                          <p:attrName>style.visibility</p:attrName>
                                        </p:attrNameLst>
                                      </p:cBhvr>
                                      <p:to>
                                        <p:strVal val="visible"/>
                                      </p:to>
                                    </p:set>
                                    <p:anim calcmode="lin" valueType="num">
                                      <p:cBhvr>
                                        <p:cTn id="7" dur="500" decel="50000" fill="hold">
                                          <p:stCondLst>
                                            <p:cond delay="0"/>
                                          </p:stCondLst>
                                        </p:cTn>
                                        <p:tgtEl>
                                          <p:spTgt spid="57"/>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57"/>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57"/>
                                        </p:tgtEl>
                                        <p:attrNameLst>
                                          <p:attrName>ppt_w</p:attrName>
                                        </p:attrNameLst>
                                      </p:cBhvr>
                                      <p:tavLst>
                                        <p:tav tm="0">
                                          <p:val>
                                            <p:strVal val="#ppt_w*.05"/>
                                          </p:val>
                                        </p:tav>
                                        <p:tav tm="100000">
                                          <p:val>
                                            <p:strVal val="#ppt_w"/>
                                          </p:val>
                                        </p:tav>
                                      </p:tavLst>
                                    </p:anim>
                                    <p:anim calcmode="lin" valueType="num">
                                      <p:cBhvr>
                                        <p:cTn id="10" dur="1000" fill="hold"/>
                                        <p:tgtEl>
                                          <p:spTgt spid="57"/>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57"/>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57"/>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57"/>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57"/>
                                        </p:tgtEl>
                                      </p:cBhvr>
                                    </p:animEffect>
                                  </p:childTnLst>
                                </p:cTn>
                              </p:par>
                            </p:childTnLst>
                          </p:cTn>
                        </p:par>
                        <p:par>
                          <p:cTn id="15" fill="hold">
                            <p:stCondLst>
                              <p:cond delay="1000"/>
                            </p:stCondLst>
                            <p:childTnLst>
                              <p:par>
                                <p:cTn id="16" presetID="25" presetClass="entr" presetSubtype="0" fill="hold" grpId="0" nodeType="afterEffect">
                                  <p:stCondLst>
                                    <p:cond delay="0"/>
                                  </p:stCondLst>
                                  <p:childTnLst>
                                    <p:set>
                                      <p:cBhvr>
                                        <p:cTn id="17" dur="1" fill="hold">
                                          <p:stCondLst>
                                            <p:cond delay="0"/>
                                          </p:stCondLst>
                                        </p:cTn>
                                        <p:tgtEl>
                                          <p:spTgt spid="30"/>
                                        </p:tgtEl>
                                        <p:attrNameLst>
                                          <p:attrName>style.visibility</p:attrName>
                                        </p:attrNameLst>
                                      </p:cBhvr>
                                      <p:to>
                                        <p:strVal val="visible"/>
                                      </p:to>
                                    </p:set>
                                    <p:anim calcmode="lin" valueType="num">
                                      <p:cBhvr>
                                        <p:cTn id="18" dur="500" decel="50000" fill="hold">
                                          <p:stCondLst>
                                            <p:cond delay="0"/>
                                          </p:stCondLst>
                                        </p:cTn>
                                        <p:tgtEl>
                                          <p:spTgt spid="30"/>
                                        </p:tgtEl>
                                        <p:attrNameLst>
                                          <p:attrName>style.rotation</p:attrName>
                                        </p:attrNameLst>
                                      </p:cBhvr>
                                      <p:tavLst>
                                        <p:tav tm="0">
                                          <p:val>
                                            <p:fltVal val="-90"/>
                                          </p:val>
                                        </p:tav>
                                        <p:tav tm="100000">
                                          <p:val>
                                            <p:fltVal val="0"/>
                                          </p:val>
                                        </p:tav>
                                      </p:tavLst>
                                    </p:anim>
                                    <p:anim calcmode="lin" valueType="num">
                                      <p:cBhvr>
                                        <p:cTn id="19" dur="500" decel="50000" fill="hold">
                                          <p:stCondLst>
                                            <p:cond delay="0"/>
                                          </p:stCondLst>
                                        </p:cTn>
                                        <p:tgtEl>
                                          <p:spTgt spid="30"/>
                                        </p:tgtEl>
                                        <p:attrNameLst>
                                          <p:attrName>ppt_w</p:attrName>
                                        </p:attrNameLst>
                                      </p:cBhvr>
                                      <p:tavLst>
                                        <p:tav tm="0">
                                          <p:val>
                                            <p:strVal val="#ppt_w"/>
                                          </p:val>
                                        </p:tav>
                                        <p:tav tm="100000">
                                          <p:val>
                                            <p:strVal val="#ppt_w*.05"/>
                                          </p:val>
                                        </p:tav>
                                      </p:tavLst>
                                    </p:anim>
                                    <p:anim calcmode="lin" valueType="num">
                                      <p:cBhvr>
                                        <p:cTn id="20" dur="500" accel="50000" fill="hold">
                                          <p:stCondLst>
                                            <p:cond delay="500"/>
                                          </p:stCondLst>
                                        </p:cTn>
                                        <p:tgtEl>
                                          <p:spTgt spid="30"/>
                                        </p:tgtEl>
                                        <p:attrNameLst>
                                          <p:attrName>ppt_w</p:attrName>
                                        </p:attrNameLst>
                                      </p:cBhvr>
                                      <p:tavLst>
                                        <p:tav tm="0">
                                          <p:val>
                                            <p:strVal val="#ppt_w*.05"/>
                                          </p:val>
                                        </p:tav>
                                        <p:tav tm="100000">
                                          <p:val>
                                            <p:strVal val="#ppt_w"/>
                                          </p:val>
                                        </p:tav>
                                      </p:tavLst>
                                    </p:anim>
                                    <p:anim calcmode="lin" valueType="num">
                                      <p:cBhvr>
                                        <p:cTn id="21" dur="1000" fill="hold"/>
                                        <p:tgtEl>
                                          <p:spTgt spid="30"/>
                                        </p:tgtEl>
                                        <p:attrNameLst>
                                          <p:attrName>ppt_h</p:attrName>
                                        </p:attrNameLst>
                                      </p:cBhvr>
                                      <p:tavLst>
                                        <p:tav tm="0">
                                          <p:val>
                                            <p:strVal val="#ppt_h"/>
                                          </p:val>
                                        </p:tav>
                                        <p:tav tm="100000">
                                          <p:val>
                                            <p:strVal val="#ppt_h"/>
                                          </p:val>
                                        </p:tav>
                                      </p:tavLst>
                                    </p:anim>
                                    <p:anim calcmode="lin" valueType="num">
                                      <p:cBhvr>
                                        <p:cTn id="22" dur="500" decel="50000" fill="hold">
                                          <p:stCondLst>
                                            <p:cond delay="0"/>
                                          </p:stCondLst>
                                        </p:cTn>
                                        <p:tgtEl>
                                          <p:spTgt spid="30"/>
                                        </p:tgtEl>
                                        <p:attrNameLst>
                                          <p:attrName>ppt_x</p:attrName>
                                        </p:attrNameLst>
                                      </p:cBhvr>
                                      <p:tavLst>
                                        <p:tav tm="0">
                                          <p:val>
                                            <p:strVal val="#ppt_x+.4"/>
                                          </p:val>
                                        </p:tav>
                                        <p:tav tm="100000">
                                          <p:val>
                                            <p:strVal val="#ppt_x"/>
                                          </p:val>
                                        </p:tav>
                                      </p:tavLst>
                                    </p:anim>
                                    <p:anim calcmode="lin" valueType="num">
                                      <p:cBhvr>
                                        <p:cTn id="23" dur="500" decel="50000" fill="hold">
                                          <p:stCondLst>
                                            <p:cond delay="0"/>
                                          </p:stCondLst>
                                        </p:cTn>
                                        <p:tgtEl>
                                          <p:spTgt spid="30"/>
                                        </p:tgtEl>
                                        <p:attrNameLst>
                                          <p:attrName>ppt_y</p:attrName>
                                        </p:attrNameLst>
                                      </p:cBhvr>
                                      <p:tavLst>
                                        <p:tav tm="0">
                                          <p:val>
                                            <p:strVal val="#ppt_y-.2"/>
                                          </p:val>
                                        </p:tav>
                                        <p:tav tm="100000">
                                          <p:val>
                                            <p:strVal val="#ppt_y+.1"/>
                                          </p:val>
                                        </p:tav>
                                      </p:tavLst>
                                    </p:anim>
                                    <p:anim calcmode="lin" valueType="num">
                                      <p:cBhvr>
                                        <p:cTn id="24" dur="500" accel="50000" fill="hold">
                                          <p:stCondLst>
                                            <p:cond delay="500"/>
                                          </p:stCondLst>
                                        </p:cTn>
                                        <p:tgtEl>
                                          <p:spTgt spid="30"/>
                                        </p:tgtEl>
                                        <p:attrNameLst>
                                          <p:attrName>ppt_y</p:attrName>
                                        </p:attrNameLst>
                                      </p:cBhvr>
                                      <p:tavLst>
                                        <p:tav tm="0">
                                          <p:val>
                                            <p:strVal val="#ppt_y+.1"/>
                                          </p:val>
                                        </p:tav>
                                        <p:tav tm="100000">
                                          <p:val>
                                            <p:strVal val="#ppt_y"/>
                                          </p:val>
                                        </p:tav>
                                      </p:tavLst>
                                    </p:anim>
                                    <p:animEffect transition="in" filter="fade">
                                      <p:cBhvr>
                                        <p:cTn id="25" dur="1000" decel="50000">
                                          <p:stCondLst>
                                            <p:cond delay="0"/>
                                          </p:stCondLst>
                                        </p:cTn>
                                        <p:tgtEl>
                                          <p:spTgt spid="30"/>
                                        </p:tgtEl>
                                      </p:cBhvr>
                                    </p:animEffect>
                                  </p:childTnLst>
                                </p:cTn>
                              </p:par>
                            </p:childTnLst>
                          </p:cTn>
                        </p:par>
                        <p:par>
                          <p:cTn id="26" fill="hold">
                            <p:stCondLst>
                              <p:cond delay="2000"/>
                            </p:stCondLst>
                            <p:childTnLst>
                              <p:par>
                                <p:cTn id="27" presetID="25" presetClass="entr" presetSubtype="0" fill="hold" grpId="0" nodeType="afterEffect">
                                  <p:stCondLst>
                                    <p:cond delay="0"/>
                                  </p:stCondLst>
                                  <p:childTnLst>
                                    <p:set>
                                      <p:cBhvr>
                                        <p:cTn id="28" dur="1" fill="hold">
                                          <p:stCondLst>
                                            <p:cond delay="0"/>
                                          </p:stCondLst>
                                        </p:cTn>
                                        <p:tgtEl>
                                          <p:spTgt spid="31"/>
                                        </p:tgtEl>
                                        <p:attrNameLst>
                                          <p:attrName>style.visibility</p:attrName>
                                        </p:attrNameLst>
                                      </p:cBhvr>
                                      <p:to>
                                        <p:strVal val="visible"/>
                                      </p:to>
                                    </p:set>
                                    <p:anim calcmode="lin" valueType="num">
                                      <p:cBhvr>
                                        <p:cTn id="29" dur="500" decel="50000" fill="hold">
                                          <p:stCondLst>
                                            <p:cond delay="0"/>
                                          </p:stCondLst>
                                        </p:cTn>
                                        <p:tgtEl>
                                          <p:spTgt spid="31"/>
                                        </p:tgtEl>
                                        <p:attrNameLst>
                                          <p:attrName>style.rotation</p:attrName>
                                        </p:attrNameLst>
                                      </p:cBhvr>
                                      <p:tavLst>
                                        <p:tav tm="0">
                                          <p:val>
                                            <p:fltVal val="-90"/>
                                          </p:val>
                                        </p:tav>
                                        <p:tav tm="100000">
                                          <p:val>
                                            <p:fltVal val="0"/>
                                          </p:val>
                                        </p:tav>
                                      </p:tavLst>
                                    </p:anim>
                                    <p:anim calcmode="lin" valueType="num">
                                      <p:cBhvr>
                                        <p:cTn id="30" dur="500" decel="50000" fill="hold">
                                          <p:stCondLst>
                                            <p:cond delay="0"/>
                                          </p:stCondLst>
                                        </p:cTn>
                                        <p:tgtEl>
                                          <p:spTgt spid="31"/>
                                        </p:tgtEl>
                                        <p:attrNameLst>
                                          <p:attrName>ppt_w</p:attrName>
                                        </p:attrNameLst>
                                      </p:cBhvr>
                                      <p:tavLst>
                                        <p:tav tm="0">
                                          <p:val>
                                            <p:strVal val="#ppt_w"/>
                                          </p:val>
                                        </p:tav>
                                        <p:tav tm="100000">
                                          <p:val>
                                            <p:strVal val="#ppt_w*.05"/>
                                          </p:val>
                                        </p:tav>
                                      </p:tavLst>
                                    </p:anim>
                                    <p:anim calcmode="lin" valueType="num">
                                      <p:cBhvr>
                                        <p:cTn id="31" dur="500" accel="50000" fill="hold">
                                          <p:stCondLst>
                                            <p:cond delay="500"/>
                                          </p:stCondLst>
                                        </p:cTn>
                                        <p:tgtEl>
                                          <p:spTgt spid="31"/>
                                        </p:tgtEl>
                                        <p:attrNameLst>
                                          <p:attrName>ppt_w</p:attrName>
                                        </p:attrNameLst>
                                      </p:cBhvr>
                                      <p:tavLst>
                                        <p:tav tm="0">
                                          <p:val>
                                            <p:strVal val="#ppt_w*.05"/>
                                          </p:val>
                                        </p:tav>
                                        <p:tav tm="100000">
                                          <p:val>
                                            <p:strVal val="#ppt_w"/>
                                          </p:val>
                                        </p:tav>
                                      </p:tavLst>
                                    </p:anim>
                                    <p:anim calcmode="lin" valueType="num">
                                      <p:cBhvr>
                                        <p:cTn id="32" dur="1000" fill="hold"/>
                                        <p:tgtEl>
                                          <p:spTgt spid="31"/>
                                        </p:tgtEl>
                                        <p:attrNameLst>
                                          <p:attrName>ppt_h</p:attrName>
                                        </p:attrNameLst>
                                      </p:cBhvr>
                                      <p:tavLst>
                                        <p:tav tm="0">
                                          <p:val>
                                            <p:strVal val="#ppt_h"/>
                                          </p:val>
                                        </p:tav>
                                        <p:tav tm="100000">
                                          <p:val>
                                            <p:strVal val="#ppt_h"/>
                                          </p:val>
                                        </p:tav>
                                      </p:tavLst>
                                    </p:anim>
                                    <p:anim calcmode="lin" valueType="num">
                                      <p:cBhvr>
                                        <p:cTn id="33" dur="500" decel="50000" fill="hold">
                                          <p:stCondLst>
                                            <p:cond delay="0"/>
                                          </p:stCondLst>
                                        </p:cTn>
                                        <p:tgtEl>
                                          <p:spTgt spid="31"/>
                                        </p:tgtEl>
                                        <p:attrNameLst>
                                          <p:attrName>ppt_x</p:attrName>
                                        </p:attrNameLst>
                                      </p:cBhvr>
                                      <p:tavLst>
                                        <p:tav tm="0">
                                          <p:val>
                                            <p:strVal val="#ppt_x+.4"/>
                                          </p:val>
                                        </p:tav>
                                        <p:tav tm="100000">
                                          <p:val>
                                            <p:strVal val="#ppt_x"/>
                                          </p:val>
                                        </p:tav>
                                      </p:tavLst>
                                    </p:anim>
                                    <p:anim calcmode="lin" valueType="num">
                                      <p:cBhvr>
                                        <p:cTn id="34" dur="500" decel="50000" fill="hold">
                                          <p:stCondLst>
                                            <p:cond delay="0"/>
                                          </p:stCondLst>
                                        </p:cTn>
                                        <p:tgtEl>
                                          <p:spTgt spid="31"/>
                                        </p:tgtEl>
                                        <p:attrNameLst>
                                          <p:attrName>ppt_y</p:attrName>
                                        </p:attrNameLst>
                                      </p:cBhvr>
                                      <p:tavLst>
                                        <p:tav tm="0">
                                          <p:val>
                                            <p:strVal val="#ppt_y-.2"/>
                                          </p:val>
                                        </p:tav>
                                        <p:tav tm="100000">
                                          <p:val>
                                            <p:strVal val="#ppt_y+.1"/>
                                          </p:val>
                                        </p:tav>
                                      </p:tavLst>
                                    </p:anim>
                                    <p:anim calcmode="lin" valueType="num">
                                      <p:cBhvr>
                                        <p:cTn id="35" dur="500" accel="50000" fill="hold">
                                          <p:stCondLst>
                                            <p:cond delay="500"/>
                                          </p:stCondLst>
                                        </p:cTn>
                                        <p:tgtEl>
                                          <p:spTgt spid="31"/>
                                        </p:tgtEl>
                                        <p:attrNameLst>
                                          <p:attrName>ppt_y</p:attrName>
                                        </p:attrNameLst>
                                      </p:cBhvr>
                                      <p:tavLst>
                                        <p:tav tm="0">
                                          <p:val>
                                            <p:strVal val="#ppt_y+.1"/>
                                          </p:val>
                                        </p:tav>
                                        <p:tav tm="100000">
                                          <p:val>
                                            <p:strVal val="#ppt_y"/>
                                          </p:val>
                                        </p:tav>
                                      </p:tavLst>
                                    </p:anim>
                                    <p:animEffect transition="in" filter="fade">
                                      <p:cBhvr>
                                        <p:cTn id="36" dur="1000" decel="50000">
                                          <p:stCondLst>
                                            <p:cond delay="0"/>
                                          </p:stCondLst>
                                        </p:cTn>
                                        <p:tgtEl>
                                          <p:spTgt spid="31"/>
                                        </p:tgtEl>
                                      </p:cBhvr>
                                    </p:animEffect>
                                  </p:childTnLst>
                                </p:cTn>
                              </p:par>
                            </p:childTnLst>
                          </p:cTn>
                        </p:par>
                        <p:par>
                          <p:cTn id="37" fill="hold">
                            <p:stCondLst>
                              <p:cond delay="3000"/>
                            </p:stCondLst>
                            <p:childTnLst>
                              <p:par>
                                <p:cTn id="38" presetID="25" presetClass="entr" presetSubtype="0" fill="hold" grpId="0" nodeType="afterEffect">
                                  <p:stCondLst>
                                    <p:cond delay="0"/>
                                  </p:stCondLst>
                                  <p:childTnLst>
                                    <p:set>
                                      <p:cBhvr>
                                        <p:cTn id="39" dur="1" fill="hold">
                                          <p:stCondLst>
                                            <p:cond delay="0"/>
                                          </p:stCondLst>
                                        </p:cTn>
                                        <p:tgtEl>
                                          <p:spTgt spid="32"/>
                                        </p:tgtEl>
                                        <p:attrNameLst>
                                          <p:attrName>style.visibility</p:attrName>
                                        </p:attrNameLst>
                                      </p:cBhvr>
                                      <p:to>
                                        <p:strVal val="visible"/>
                                      </p:to>
                                    </p:set>
                                    <p:anim calcmode="lin" valueType="num">
                                      <p:cBhvr>
                                        <p:cTn id="40" dur="500" decel="50000" fill="hold">
                                          <p:stCondLst>
                                            <p:cond delay="0"/>
                                          </p:stCondLst>
                                        </p:cTn>
                                        <p:tgtEl>
                                          <p:spTgt spid="32"/>
                                        </p:tgtEl>
                                        <p:attrNameLst>
                                          <p:attrName>style.rotation</p:attrName>
                                        </p:attrNameLst>
                                      </p:cBhvr>
                                      <p:tavLst>
                                        <p:tav tm="0">
                                          <p:val>
                                            <p:fltVal val="-90"/>
                                          </p:val>
                                        </p:tav>
                                        <p:tav tm="100000">
                                          <p:val>
                                            <p:fltVal val="0"/>
                                          </p:val>
                                        </p:tav>
                                      </p:tavLst>
                                    </p:anim>
                                    <p:anim calcmode="lin" valueType="num">
                                      <p:cBhvr>
                                        <p:cTn id="41" dur="500" decel="50000" fill="hold">
                                          <p:stCondLst>
                                            <p:cond delay="0"/>
                                          </p:stCondLst>
                                        </p:cTn>
                                        <p:tgtEl>
                                          <p:spTgt spid="32"/>
                                        </p:tgtEl>
                                        <p:attrNameLst>
                                          <p:attrName>ppt_w</p:attrName>
                                        </p:attrNameLst>
                                      </p:cBhvr>
                                      <p:tavLst>
                                        <p:tav tm="0">
                                          <p:val>
                                            <p:strVal val="#ppt_w"/>
                                          </p:val>
                                        </p:tav>
                                        <p:tav tm="100000">
                                          <p:val>
                                            <p:strVal val="#ppt_w*.05"/>
                                          </p:val>
                                        </p:tav>
                                      </p:tavLst>
                                    </p:anim>
                                    <p:anim calcmode="lin" valueType="num">
                                      <p:cBhvr>
                                        <p:cTn id="42" dur="500" accel="50000" fill="hold">
                                          <p:stCondLst>
                                            <p:cond delay="500"/>
                                          </p:stCondLst>
                                        </p:cTn>
                                        <p:tgtEl>
                                          <p:spTgt spid="32"/>
                                        </p:tgtEl>
                                        <p:attrNameLst>
                                          <p:attrName>ppt_w</p:attrName>
                                        </p:attrNameLst>
                                      </p:cBhvr>
                                      <p:tavLst>
                                        <p:tav tm="0">
                                          <p:val>
                                            <p:strVal val="#ppt_w*.05"/>
                                          </p:val>
                                        </p:tav>
                                        <p:tav tm="100000">
                                          <p:val>
                                            <p:strVal val="#ppt_w"/>
                                          </p:val>
                                        </p:tav>
                                      </p:tavLst>
                                    </p:anim>
                                    <p:anim calcmode="lin" valueType="num">
                                      <p:cBhvr>
                                        <p:cTn id="43" dur="1000" fill="hold"/>
                                        <p:tgtEl>
                                          <p:spTgt spid="32"/>
                                        </p:tgtEl>
                                        <p:attrNameLst>
                                          <p:attrName>ppt_h</p:attrName>
                                        </p:attrNameLst>
                                      </p:cBhvr>
                                      <p:tavLst>
                                        <p:tav tm="0">
                                          <p:val>
                                            <p:strVal val="#ppt_h"/>
                                          </p:val>
                                        </p:tav>
                                        <p:tav tm="100000">
                                          <p:val>
                                            <p:strVal val="#ppt_h"/>
                                          </p:val>
                                        </p:tav>
                                      </p:tavLst>
                                    </p:anim>
                                    <p:anim calcmode="lin" valueType="num">
                                      <p:cBhvr>
                                        <p:cTn id="44" dur="500" decel="50000" fill="hold">
                                          <p:stCondLst>
                                            <p:cond delay="0"/>
                                          </p:stCondLst>
                                        </p:cTn>
                                        <p:tgtEl>
                                          <p:spTgt spid="32"/>
                                        </p:tgtEl>
                                        <p:attrNameLst>
                                          <p:attrName>ppt_x</p:attrName>
                                        </p:attrNameLst>
                                      </p:cBhvr>
                                      <p:tavLst>
                                        <p:tav tm="0">
                                          <p:val>
                                            <p:strVal val="#ppt_x+.4"/>
                                          </p:val>
                                        </p:tav>
                                        <p:tav tm="100000">
                                          <p:val>
                                            <p:strVal val="#ppt_x"/>
                                          </p:val>
                                        </p:tav>
                                      </p:tavLst>
                                    </p:anim>
                                    <p:anim calcmode="lin" valueType="num">
                                      <p:cBhvr>
                                        <p:cTn id="45" dur="500" decel="50000" fill="hold">
                                          <p:stCondLst>
                                            <p:cond delay="0"/>
                                          </p:stCondLst>
                                        </p:cTn>
                                        <p:tgtEl>
                                          <p:spTgt spid="32"/>
                                        </p:tgtEl>
                                        <p:attrNameLst>
                                          <p:attrName>ppt_y</p:attrName>
                                        </p:attrNameLst>
                                      </p:cBhvr>
                                      <p:tavLst>
                                        <p:tav tm="0">
                                          <p:val>
                                            <p:strVal val="#ppt_y-.2"/>
                                          </p:val>
                                        </p:tav>
                                        <p:tav tm="100000">
                                          <p:val>
                                            <p:strVal val="#ppt_y+.1"/>
                                          </p:val>
                                        </p:tav>
                                      </p:tavLst>
                                    </p:anim>
                                    <p:anim calcmode="lin" valueType="num">
                                      <p:cBhvr>
                                        <p:cTn id="46" dur="500" accel="50000" fill="hold">
                                          <p:stCondLst>
                                            <p:cond delay="500"/>
                                          </p:stCondLst>
                                        </p:cTn>
                                        <p:tgtEl>
                                          <p:spTgt spid="32"/>
                                        </p:tgtEl>
                                        <p:attrNameLst>
                                          <p:attrName>ppt_y</p:attrName>
                                        </p:attrNameLst>
                                      </p:cBhvr>
                                      <p:tavLst>
                                        <p:tav tm="0">
                                          <p:val>
                                            <p:strVal val="#ppt_y+.1"/>
                                          </p:val>
                                        </p:tav>
                                        <p:tav tm="100000">
                                          <p:val>
                                            <p:strVal val="#ppt_y"/>
                                          </p:val>
                                        </p:tav>
                                      </p:tavLst>
                                    </p:anim>
                                    <p:animEffect transition="in" filter="fade">
                                      <p:cBhvr>
                                        <p:cTn id="47" dur="1000" decel="50000">
                                          <p:stCondLst>
                                            <p:cond delay="0"/>
                                          </p:stCondLst>
                                        </p:cTn>
                                        <p:tgtEl>
                                          <p:spTgt spid="32"/>
                                        </p:tgtEl>
                                      </p:cBhvr>
                                    </p:animEffect>
                                  </p:childTnLst>
                                </p:cTn>
                              </p:par>
                            </p:childTnLst>
                          </p:cTn>
                        </p:par>
                        <p:par>
                          <p:cTn id="48" fill="hold">
                            <p:stCondLst>
                              <p:cond delay="4000"/>
                            </p:stCondLst>
                            <p:childTnLst>
                              <p:par>
                                <p:cTn id="49" presetID="25" presetClass="entr" presetSubtype="0" fill="hold" grpId="0" nodeType="afterEffect">
                                  <p:stCondLst>
                                    <p:cond delay="0"/>
                                  </p:stCondLst>
                                  <p:childTnLst>
                                    <p:set>
                                      <p:cBhvr>
                                        <p:cTn id="50" dur="1" fill="hold">
                                          <p:stCondLst>
                                            <p:cond delay="0"/>
                                          </p:stCondLst>
                                        </p:cTn>
                                        <p:tgtEl>
                                          <p:spTgt spid="33"/>
                                        </p:tgtEl>
                                        <p:attrNameLst>
                                          <p:attrName>style.visibility</p:attrName>
                                        </p:attrNameLst>
                                      </p:cBhvr>
                                      <p:to>
                                        <p:strVal val="visible"/>
                                      </p:to>
                                    </p:set>
                                    <p:anim calcmode="lin" valueType="num">
                                      <p:cBhvr>
                                        <p:cTn id="51" dur="500" decel="50000" fill="hold">
                                          <p:stCondLst>
                                            <p:cond delay="0"/>
                                          </p:stCondLst>
                                        </p:cTn>
                                        <p:tgtEl>
                                          <p:spTgt spid="33"/>
                                        </p:tgtEl>
                                        <p:attrNameLst>
                                          <p:attrName>style.rotation</p:attrName>
                                        </p:attrNameLst>
                                      </p:cBhvr>
                                      <p:tavLst>
                                        <p:tav tm="0">
                                          <p:val>
                                            <p:fltVal val="-90"/>
                                          </p:val>
                                        </p:tav>
                                        <p:tav tm="100000">
                                          <p:val>
                                            <p:fltVal val="0"/>
                                          </p:val>
                                        </p:tav>
                                      </p:tavLst>
                                    </p:anim>
                                    <p:anim calcmode="lin" valueType="num">
                                      <p:cBhvr>
                                        <p:cTn id="52" dur="500" decel="50000" fill="hold">
                                          <p:stCondLst>
                                            <p:cond delay="0"/>
                                          </p:stCondLst>
                                        </p:cTn>
                                        <p:tgtEl>
                                          <p:spTgt spid="33"/>
                                        </p:tgtEl>
                                        <p:attrNameLst>
                                          <p:attrName>ppt_w</p:attrName>
                                        </p:attrNameLst>
                                      </p:cBhvr>
                                      <p:tavLst>
                                        <p:tav tm="0">
                                          <p:val>
                                            <p:strVal val="#ppt_w"/>
                                          </p:val>
                                        </p:tav>
                                        <p:tav tm="100000">
                                          <p:val>
                                            <p:strVal val="#ppt_w*.05"/>
                                          </p:val>
                                        </p:tav>
                                      </p:tavLst>
                                    </p:anim>
                                    <p:anim calcmode="lin" valueType="num">
                                      <p:cBhvr>
                                        <p:cTn id="53" dur="500" accel="50000" fill="hold">
                                          <p:stCondLst>
                                            <p:cond delay="500"/>
                                          </p:stCondLst>
                                        </p:cTn>
                                        <p:tgtEl>
                                          <p:spTgt spid="33"/>
                                        </p:tgtEl>
                                        <p:attrNameLst>
                                          <p:attrName>ppt_w</p:attrName>
                                        </p:attrNameLst>
                                      </p:cBhvr>
                                      <p:tavLst>
                                        <p:tav tm="0">
                                          <p:val>
                                            <p:strVal val="#ppt_w*.05"/>
                                          </p:val>
                                        </p:tav>
                                        <p:tav tm="100000">
                                          <p:val>
                                            <p:strVal val="#ppt_w"/>
                                          </p:val>
                                        </p:tav>
                                      </p:tavLst>
                                    </p:anim>
                                    <p:anim calcmode="lin" valueType="num">
                                      <p:cBhvr>
                                        <p:cTn id="54" dur="1000" fill="hold"/>
                                        <p:tgtEl>
                                          <p:spTgt spid="33"/>
                                        </p:tgtEl>
                                        <p:attrNameLst>
                                          <p:attrName>ppt_h</p:attrName>
                                        </p:attrNameLst>
                                      </p:cBhvr>
                                      <p:tavLst>
                                        <p:tav tm="0">
                                          <p:val>
                                            <p:strVal val="#ppt_h"/>
                                          </p:val>
                                        </p:tav>
                                        <p:tav tm="100000">
                                          <p:val>
                                            <p:strVal val="#ppt_h"/>
                                          </p:val>
                                        </p:tav>
                                      </p:tavLst>
                                    </p:anim>
                                    <p:anim calcmode="lin" valueType="num">
                                      <p:cBhvr>
                                        <p:cTn id="55" dur="500" decel="50000" fill="hold">
                                          <p:stCondLst>
                                            <p:cond delay="0"/>
                                          </p:stCondLst>
                                        </p:cTn>
                                        <p:tgtEl>
                                          <p:spTgt spid="33"/>
                                        </p:tgtEl>
                                        <p:attrNameLst>
                                          <p:attrName>ppt_x</p:attrName>
                                        </p:attrNameLst>
                                      </p:cBhvr>
                                      <p:tavLst>
                                        <p:tav tm="0">
                                          <p:val>
                                            <p:strVal val="#ppt_x+.4"/>
                                          </p:val>
                                        </p:tav>
                                        <p:tav tm="100000">
                                          <p:val>
                                            <p:strVal val="#ppt_x"/>
                                          </p:val>
                                        </p:tav>
                                      </p:tavLst>
                                    </p:anim>
                                    <p:anim calcmode="lin" valueType="num">
                                      <p:cBhvr>
                                        <p:cTn id="56" dur="500" decel="50000" fill="hold">
                                          <p:stCondLst>
                                            <p:cond delay="0"/>
                                          </p:stCondLst>
                                        </p:cTn>
                                        <p:tgtEl>
                                          <p:spTgt spid="33"/>
                                        </p:tgtEl>
                                        <p:attrNameLst>
                                          <p:attrName>ppt_y</p:attrName>
                                        </p:attrNameLst>
                                      </p:cBhvr>
                                      <p:tavLst>
                                        <p:tav tm="0">
                                          <p:val>
                                            <p:strVal val="#ppt_y-.2"/>
                                          </p:val>
                                        </p:tav>
                                        <p:tav tm="100000">
                                          <p:val>
                                            <p:strVal val="#ppt_y+.1"/>
                                          </p:val>
                                        </p:tav>
                                      </p:tavLst>
                                    </p:anim>
                                    <p:anim calcmode="lin" valueType="num">
                                      <p:cBhvr>
                                        <p:cTn id="57" dur="500" accel="50000" fill="hold">
                                          <p:stCondLst>
                                            <p:cond delay="500"/>
                                          </p:stCondLst>
                                        </p:cTn>
                                        <p:tgtEl>
                                          <p:spTgt spid="33"/>
                                        </p:tgtEl>
                                        <p:attrNameLst>
                                          <p:attrName>ppt_y</p:attrName>
                                        </p:attrNameLst>
                                      </p:cBhvr>
                                      <p:tavLst>
                                        <p:tav tm="0">
                                          <p:val>
                                            <p:strVal val="#ppt_y+.1"/>
                                          </p:val>
                                        </p:tav>
                                        <p:tav tm="100000">
                                          <p:val>
                                            <p:strVal val="#ppt_y"/>
                                          </p:val>
                                        </p:tav>
                                      </p:tavLst>
                                    </p:anim>
                                    <p:animEffect transition="in" filter="fade">
                                      <p:cBhvr>
                                        <p:cTn id="58" dur="1000" decel="50000">
                                          <p:stCondLst>
                                            <p:cond delay="0"/>
                                          </p:stCondLst>
                                        </p:cTn>
                                        <p:tgtEl>
                                          <p:spTgt spid="33"/>
                                        </p:tgtEl>
                                      </p:cBhvr>
                                    </p:animEffect>
                                  </p:childTnLst>
                                </p:cTn>
                              </p:par>
                            </p:childTnLst>
                          </p:cTn>
                        </p:par>
                        <p:par>
                          <p:cTn id="59" fill="hold">
                            <p:stCondLst>
                              <p:cond delay="5000"/>
                            </p:stCondLst>
                            <p:childTnLst>
                              <p:par>
                                <p:cTn id="60" presetID="25" presetClass="entr" presetSubtype="0" fill="hold" grpId="0" nodeType="afterEffect">
                                  <p:stCondLst>
                                    <p:cond delay="0"/>
                                  </p:stCondLst>
                                  <p:childTnLst>
                                    <p:set>
                                      <p:cBhvr>
                                        <p:cTn id="61" dur="1" fill="hold">
                                          <p:stCondLst>
                                            <p:cond delay="0"/>
                                          </p:stCondLst>
                                        </p:cTn>
                                        <p:tgtEl>
                                          <p:spTgt spid="35"/>
                                        </p:tgtEl>
                                        <p:attrNameLst>
                                          <p:attrName>style.visibility</p:attrName>
                                        </p:attrNameLst>
                                      </p:cBhvr>
                                      <p:to>
                                        <p:strVal val="visible"/>
                                      </p:to>
                                    </p:set>
                                    <p:anim calcmode="lin" valueType="num">
                                      <p:cBhvr>
                                        <p:cTn id="62" dur="500" decel="50000" fill="hold">
                                          <p:stCondLst>
                                            <p:cond delay="0"/>
                                          </p:stCondLst>
                                        </p:cTn>
                                        <p:tgtEl>
                                          <p:spTgt spid="35"/>
                                        </p:tgtEl>
                                        <p:attrNameLst>
                                          <p:attrName>style.rotation</p:attrName>
                                        </p:attrNameLst>
                                      </p:cBhvr>
                                      <p:tavLst>
                                        <p:tav tm="0">
                                          <p:val>
                                            <p:fltVal val="-90"/>
                                          </p:val>
                                        </p:tav>
                                        <p:tav tm="100000">
                                          <p:val>
                                            <p:fltVal val="0"/>
                                          </p:val>
                                        </p:tav>
                                      </p:tavLst>
                                    </p:anim>
                                    <p:anim calcmode="lin" valueType="num">
                                      <p:cBhvr>
                                        <p:cTn id="63" dur="500" decel="50000" fill="hold">
                                          <p:stCondLst>
                                            <p:cond delay="0"/>
                                          </p:stCondLst>
                                        </p:cTn>
                                        <p:tgtEl>
                                          <p:spTgt spid="35"/>
                                        </p:tgtEl>
                                        <p:attrNameLst>
                                          <p:attrName>ppt_w</p:attrName>
                                        </p:attrNameLst>
                                      </p:cBhvr>
                                      <p:tavLst>
                                        <p:tav tm="0">
                                          <p:val>
                                            <p:strVal val="#ppt_w"/>
                                          </p:val>
                                        </p:tav>
                                        <p:tav tm="100000">
                                          <p:val>
                                            <p:strVal val="#ppt_w*.05"/>
                                          </p:val>
                                        </p:tav>
                                      </p:tavLst>
                                    </p:anim>
                                    <p:anim calcmode="lin" valueType="num">
                                      <p:cBhvr>
                                        <p:cTn id="64" dur="500" accel="50000" fill="hold">
                                          <p:stCondLst>
                                            <p:cond delay="500"/>
                                          </p:stCondLst>
                                        </p:cTn>
                                        <p:tgtEl>
                                          <p:spTgt spid="35"/>
                                        </p:tgtEl>
                                        <p:attrNameLst>
                                          <p:attrName>ppt_w</p:attrName>
                                        </p:attrNameLst>
                                      </p:cBhvr>
                                      <p:tavLst>
                                        <p:tav tm="0">
                                          <p:val>
                                            <p:strVal val="#ppt_w*.05"/>
                                          </p:val>
                                        </p:tav>
                                        <p:tav tm="100000">
                                          <p:val>
                                            <p:strVal val="#ppt_w"/>
                                          </p:val>
                                        </p:tav>
                                      </p:tavLst>
                                    </p:anim>
                                    <p:anim calcmode="lin" valueType="num">
                                      <p:cBhvr>
                                        <p:cTn id="65" dur="1000" fill="hold"/>
                                        <p:tgtEl>
                                          <p:spTgt spid="35"/>
                                        </p:tgtEl>
                                        <p:attrNameLst>
                                          <p:attrName>ppt_h</p:attrName>
                                        </p:attrNameLst>
                                      </p:cBhvr>
                                      <p:tavLst>
                                        <p:tav tm="0">
                                          <p:val>
                                            <p:strVal val="#ppt_h"/>
                                          </p:val>
                                        </p:tav>
                                        <p:tav tm="100000">
                                          <p:val>
                                            <p:strVal val="#ppt_h"/>
                                          </p:val>
                                        </p:tav>
                                      </p:tavLst>
                                    </p:anim>
                                    <p:anim calcmode="lin" valueType="num">
                                      <p:cBhvr>
                                        <p:cTn id="66" dur="500" decel="50000" fill="hold">
                                          <p:stCondLst>
                                            <p:cond delay="0"/>
                                          </p:stCondLst>
                                        </p:cTn>
                                        <p:tgtEl>
                                          <p:spTgt spid="35"/>
                                        </p:tgtEl>
                                        <p:attrNameLst>
                                          <p:attrName>ppt_x</p:attrName>
                                        </p:attrNameLst>
                                      </p:cBhvr>
                                      <p:tavLst>
                                        <p:tav tm="0">
                                          <p:val>
                                            <p:strVal val="#ppt_x+.4"/>
                                          </p:val>
                                        </p:tav>
                                        <p:tav tm="100000">
                                          <p:val>
                                            <p:strVal val="#ppt_x"/>
                                          </p:val>
                                        </p:tav>
                                      </p:tavLst>
                                    </p:anim>
                                    <p:anim calcmode="lin" valueType="num">
                                      <p:cBhvr>
                                        <p:cTn id="67" dur="500" decel="50000" fill="hold">
                                          <p:stCondLst>
                                            <p:cond delay="0"/>
                                          </p:stCondLst>
                                        </p:cTn>
                                        <p:tgtEl>
                                          <p:spTgt spid="35"/>
                                        </p:tgtEl>
                                        <p:attrNameLst>
                                          <p:attrName>ppt_y</p:attrName>
                                        </p:attrNameLst>
                                      </p:cBhvr>
                                      <p:tavLst>
                                        <p:tav tm="0">
                                          <p:val>
                                            <p:strVal val="#ppt_y-.2"/>
                                          </p:val>
                                        </p:tav>
                                        <p:tav tm="100000">
                                          <p:val>
                                            <p:strVal val="#ppt_y+.1"/>
                                          </p:val>
                                        </p:tav>
                                      </p:tavLst>
                                    </p:anim>
                                    <p:anim calcmode="lin" valueType="num">
                                      <p:cBhvr>
                                        <p:cTn id="68" dur="500" accel="50000" fill="hold">
                                          <p:stCondLst>
                                            <p:cond delay="500"/>
                                          </p:stCondLst>
                                        </p:cTn>
                                        <p:tgtEl>
                                          <p:spTgt spid="35"/>
                                        </p:tgtEl>
                                        <p:attrNameLst>
                                          <p:attrName>ppt_y</p:attrName>
                                        </p:attrNameLst>
                                      </p:cBhvr>
                                      <p:tavLst>
                                        <p:tav tm="0">
                                          <p:val>
                                            <p:strVal val="#ppt_y+.1"/>
                                          </p:val>
                                        </p:tav>
                                        <p:tav tm="100000">
                                          <p:val>
                                            <p:strVal val="#ppt_y"/>
                                          </p:val>
                                        </p:tav>
                                      </p:tavLst>
                                    </p:anim>
                                    <p:animEffect transition="in" filter="fade">
                                      <p:cBhvr>
                                        <p:cTn id="69" dur="1000" decel="50000">
                                          <p:stCondLst>
                                            <p:cond delay="0"/>
                                          </p:stCondLst>
                                        </p:cTn>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p:bldP spid="30" grpId="0"/>
      <p:bldP spid="31" grpId="0"/>
      <p:bldP spid="32" grpId="0"/>
      <p:bldP spid="33" grpId="0"/>
      <p:bldP spid="35"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pSp>
        <p:nvGrpSpPr>
          <p:cNvPr id="15" name="组合 14"/>
          <p:cNvGrpSpPr/>
          <p:nvPr/>
        </p:nvGrpSpPr>
        <p:grpSpPr>
          <a:xfrm>
            <a:off x="1817664" y="2732642"/>
            <a:ext cx="8722064" cy="1683597"/>
            <a:chOff x="31445" y="161947"/>
            <a:chExt cx="2500824" cy="318131"/>
          </a:xfrm>
          <a:solidFill>
            <a:srgbClr val="5FA326"/>
          </a:solidFill>
        </p:grpSpPr>
        <p:sp>
          <p:nvSpPr>
            <p:cNvPr id="16" name="矩形 15"/>
            <p:cNvSpPr/>
            <p:nvPr/>
          </p:nvSpPr>
          <p:spPr>
            <a:xfrm>
              <a:off x="31445" y="176315"/>
              <a:ext cx="2268640" cy="293086"/>
            </a:xfrm>
            <a:prstGeom prst="rect">
              <a:avLst/>
            </a:prstGeom>
            <a:solidFill>
              <a:srgbClr val="6CAE43"/>
            </a:solidFill>
            <a:ln w="25400" cap="flat" cmpd="sng" algn="ctr">
              <a:solidFill>
                <a:srgbClr val="6CAE43"/>
              </a:solidFill>
              <a:prstDash val="solid"/>
            </a:ln>
            <a:effectLst/>
          </p:spPr>
          <p:txBody>
            <a:bodyPr rtlCol="0" anchor="ctr"/>
            <a:lstStyle/>
            <a:p>
              <a:pPr algn="ctr">
                <a:defRPr/>
              </a:pPr>
              <a:endParaRPr lang="zh-CN" altLang="en-US" sz="2400" kern="0">
                <a:solidFill>
                  <a:prstClr val="white"/>
                </a:solidFill>
                <a:latin typeface="Arial"/>
                <a:ea typeface="方正正中黑简体"/>
                <a:cs typeface="+mn-ea"/>
                <a:sym typeface="+mn-lt"/>
              </a:endParaRPr>
            </a:p>
          </p:txBody>
        </p:sp>
        <p:sp>
          <p:nvSpPr>
            <p:cNvPr id="17" name="等腰三角形 16"/>
            <p:cNvSpPr/>
            <p:nvPr/>
          </p:nvSpPr>
          <p:spPr>
            <a:xfrm rot="5400000">
              <a:off x="2257111" y="204921"/>
              <a:ext cx="318131" cy="232184"/>
            </a:xfrm>
            <a:prstGeom prst="triangle">
              <a:avLst/>
            </a:prstGeom>
            <a:solidFill>
              <a:srgbClr val="6CAE43"/>
            </a:solidFill>
            <a:ln w="25400" cap="flat" cmpd="sng" algn="ctr">
              <a:solidFill>
                <a:srgbClr val="6CAE43"/>
              </a:solidFill>
              <a:prstDash val="solid"/>
            </a:ln>
            <a:effectLst/>
          </p:spPr>
          <p:txBody>
            <a:bodyPr rtlCol="0" anchor="ctr"/>
            <a:lstStyle/>
            <a:p>
              <a:pPr algn="ctr">
                <a:defRPr/>
              </a:pPr>
              <a:endParaRPr lang="zh-CN" altLang="en-US" sz="2400" kern="0">
                <a:solidFill>
                  <a:prstClr val="white"/>
                </a:solidFill>
                <a:latin typeface="Arial"/>
                <a:ea typeface="方正正中黑简体"/>
                <a:cs typeface="+mn-ea"/>
                <a:sym typeface="+mn-lt"/>
              </a:endParaRPr>
            </a:p>
          </p:txBody>
        </p:sp>
        <p:sp>
          <p:nvSpPr>
            <p:cNvPr id="18" name="TextBox 8"/>
            <p:cNvSpPr txBox="1"/>
            <p:nvPr/>
          </p:nvSpPr>
          <p:spPr>
            <a:xfrm>
              <a:off x="1203423" y="220314"/>
              <a:ext cx="1111451" cy="226813"/>
            </a:xfrm>
            <a:prstGeom prst="rect">
              <a:avLst/>
            </a:prstGeom>
            <a:solidFill>
              <a:srgbClr val="6CAE43"/>
            </a:solidFill>
            <a:ln>
              <a:solidFill>
                <a:srgbClr val="6CAE43"/>
              </a:solidFill>
            </a:ln>
          </p:spPr>
          <p:txBody>
            <a:bodyPr wrap="none" rtlCol="0">
              <a:spAutoFit/>
            </a:bodyPr>
            <a:lstStyle/>
            <a:p>
              <a:pPr algn="ctr">
                <a:spcBef>
                  <a:spcPct val="0"/>
                </a:spcBef>
              </a:pPr>
              <a:r>
                <a:rPr lang="en-US" altLang="zh-CN" sz="3600" dirty="0">
                  <a:solidFill>
                    <a:schemeClr val="bg1"/>
                  </a:solidFill>
                  <a:latin typeface="微软雅黑" panose="020B0503020204020204" pitchFamily="34" charset="-122"/>
                  <a:ea typeface="微软雅黑" panose="020B0503020204020204" pitchFamily="34" charset="-122"/>
                  <a:cs typeface="Arial" panose="020B0604020202020204" pitchFamily="34" charset="0"/>
                  <a:sym typeface="+mn-lt"/>
                </a:rPr>
                <a:t>Camtasia </a:t>
              </a:r>
              <a:r>
                <a:rPr lang="en-US" altLang="zh-CN" sz="3600" dirty="0" err="1">
                  <a:solidFill>
                    <a:schemeClr val="bg1"/>
                  </a:solidFill>
                  <a:latin typeface="微软雅黑" panose="020B0503020204020204" pitchFamily="34" charset="-122"/>
                  <a:ea typeface="微软雅黑" panose="020B0503020204020204" pitchFamily="34" charset="-122"/>
                  <a:cs typeface="Arial" panose="020B0604020202020204" pitchFamily="34" charset="0"/>
                  <a:sym typeface="+mn-lt"/>
                </a:rPr>
                <a:t>Stuidio</a:t>
              </a:r>
              <a:endParaRPr lang="en-US" altLang="zh-CN" sz="3600" dirty="0">
                <a:solidFill>
                  <a:schemeClr val="bg1"/>
                </a:solidFill>
                <a:latin typeface="微软雅黑" panose="020B0503020204020204" pitchFamily="34" charset="-122"/>
                <a:ea typeface="微软雅黑" panose="020B0503020204020204" pitchFamily="34" charset="-122"/>
                <a:cs typeface="Arial" panose="020B0604020202020204" pitchFamily="34" charset="0"/>
                <a:sym typeface="+mn-lt"/>
              </a:endParaRPr>
            </a:p>
            <a:p>
              <a:pPr algn="ctr">
                <a:spcBef>
                  <a:spcPct val="0"/>
                </a:spcBef>
              </a:pPr>
              <a:r>
                <a:rPr lang="zh-CN" altLang="en-US" sz="3600" dirty="0">
                  <a:solidFill>
                    <a:schemeClr val="bg1"/>
                  </a:solidFill>
                  <a:latin typeface="微软雅黑" panose="020B0503020204020204" pitchFamily="34" charset="-122"/>
                  <a:ea typeface="微软雅黑" panose="020B0503020204020204" pitchFamily="34" charset="-122"/>
                  <a:cs typeface="Arial" panose="020B0604020202020204" pitchFamily="34" charset="0"/>
                  <a:sym typeface="+mn-lt"/>
                </a:rPr>
                <a:t>软件介绍</a:t>
              </a:r>
            </a:p>
          </p:txBody>
        </p:sp>
      </p:grpSp>
      <p:grpSp>
        <p:nvGrpSpPr>
          <p:cNvPr id="19" name="组合 18"/>
          <p:cNvGrpSpPr/>
          <p:nvPr/>
        </p:nvGrpSpPr>
        <p:grpSpPr>
          <a:xfrm>
            <a:off x="2081804" y="1831086"/>
            <a:ext cx="3493221" cy="3493221"/>
            <a:chOff x="267453" y="94709"/>
            <a:chExt cx="454824" cy="454824"/>
          </a:xfrm>
        </p:grpSpPr>
        <p:sp>
          <p:nvSpPr>
            <p:cNvPr id="20" name="椭圆 19"/>
            <p:cNvSpPr/>
            <p:nvPr/>
          </p:nvSpPr>
          <p:spPr>
            <a:xfrm>
              <a:off x="301756" y="114952"/>
              <a:ext cx="390525" cy="395287"/>
            </a:xfrm>
            <a:prstGeom prst="ellipse">
              <a:avLst/>
            </a:prstGeom>
            <a:solidFill>
              <a:sysClr val="window" lastClr="FFFFFF"/>
            </a:solidFill>
            <a:ln w="25400" cap="flat" cmpd="sng" algn="ctr">
              <a:solidFill>
                <a:sysClr val="window" lastClr="FFFFFF"/>
              </a:solidFill>
              <a:prstDash val="solid"/>
            </a:ln>
            <a:effectLst/>
          </p:spPr>
          <p:txBody>
            <a:bodyPr rtlCol="0" anchor="ctr"/>
            <a:lstStyle/>
            <a:p>
              <a:pPr algn="ctr">
                <a:defRPr/>
              </a:pPr>
              <a:endParaRPr lang="zh-CN" altLang="en-US" sz="2400" kern="0">
                <a:solidFill>
                  <a:prstClr val="white"/>
                </a:solidFill>
                <a:latin typeface="Arial"/>
                <a:ea typeface="方正正中黑简体"/>
                <a:cs typeface="+mn-ea"/>
                <a:sym typeface="+mn-lt"/>
              </a:endParaRPr>
            </a:p>
          </p:txBody>
        </p:sp>
        <p:sp>
          <p:nvSpPr>
            <p:cNvPr id="23" name="椭圆 22"/>
            <p:cNvSpPr/>
            <p:nvPr/>
          </p:nvSpPr>
          <p:spPr>
            <a:xfrm>
              <a:off x="343738" y="170570"/>
              <a:ext cx="302255" cy="302255"/>
            </a:xfrm>
            <a:prstGeom prst="ellipse">
              <a:avLst/>
            </a:prstGeom>
            <a:solidFill>
              <a:srgbClr val="6CAE43"/>
            </a:solidFill>
            <a:ln w="25400" cap="flat" cmpd="sng" algn="ctr">
              <a:noFill/>
              <a:prstDash val="solid"/>
            </a:ln>
            <a:effectLst/>
          </p:spPr>
          <p:txBody>
            <a:bodyPr rtlCol="0" anchor="ctr"/>
            <a:lstStyle/>
            <a:p>
              <a:pPr algn="ctr">
                <a:defRPr/>
              </a:pPr>
              <a:endParaRPr lang="zh-CN" altLang="en-US" sz="2400" kern="0">
                <a:solidFill>
                  <a:prstClr val="white"/>
                </a:solidFill>
                <a:latin typeface="Arial"/>
                <a:ea typeface="方正正中黑简体"/>
                <a:cs typeface="+mn-ea"/>
                <a:sym typeface="+mn-lt"/>
              </a:endParaRPr>
            </a:p>
          </p:txBody>
        </p:sp>
        <p:sp>
          <p:nvSpPr>
            <p:cNvPr id="24" name="同心圆 23"/>
            <p:cNvSpPr/>
            <p:nvPr/>
          </p:nvSpPr>
          <p:spPr>
            <a:xfrm>
              <a:off x="267453" y="94709"/>
              <a:ext cx="454824" cy="454824"/>
            </a:xfrm>
            <a:prstGeom prst="donut">
              <a:avLst>
                <a:gd name="adj" fmla="val 8567"/>
              </a:avLst>
            </a:prstGeom>
            <a:solidFill>
              <a:sysClr val="window" lastClr="FFFFFF"/>
            </a:solidFill>
            <a:ln w="9525" cap="flat" cmpd="sng" algn="ctr">
              <a:noFill/>
              <a:prstDash val="solid"/>
            </a:ln>
            <a:effectLst>
              <a:outerShdw blurRad="63500" sx="102000" sy="102000" algn="ctr" rotWithShape="0">
                <a:prstClr val="black">
                  <a:alpha val="20000"/>
                </a:prstClr>
              </a:outerShdw>
            </a:effectLst>
          </p:spPr>
          <p:txBody>
            <a:bodyPr rtlCol="0" anchor="ctr"/>
            <a:lstStyle/>
            <a:p>
              <a:pPr algn="ctr">
                <a:defRPr/>
              </a:pPr>
              <a:endParaRPr lang="zh-CN" altLang="en-US" sz="1600" kern="0">
                <a:solidFill>
                  <a:prstClr val="black"/>
                </a:solidFill>
                <a:latin typeface="Arial"/>
                <a:ea typeface="方正正中黑简体"/>
                <a:cs typeface="+mn-ea"/>
                <a:sym typeface="+mn-lt"/>
              </a:endParaRPr>
            </a:p>
          </p:txBody>
        </p:sp>
        <p:sp>
          <p:nvSpPr>
            <p:cNvPr id="25" name="TextBox 9"/>
            <p:cNvSpPr txBox="1"/>
            <p:nvPr/>
          </p:nvSpPr>
          <p:spPr>
            <a:xfrm>
              <a:off x="370583" y="176347"/>
              <a:ext cx="261978" cy="268490"/>
            </a:xfrm>
            <a:prstGeom prst="rect">
              <a:avLst/>
            </a:prstGeom>
            <a:noFill/>
          </p:spPr>
          <p:txBody>
            <a:bodyPr wrap="none" rtlCol="0">
              <a:spAutoFit/>
            </a:bodyPr>
            <a:lstStyle/>
            <a:p>
              <a:pPr>
                <a:defRPr/>
              </a:pPr>
              <a:r>
                <a:rPr lang="en-US" altLang="zh-CN" sz="12800" kern="0" dirty="0">
                  <a:solidFill>
                    <a:prstClr val="white"/>
                  </a:solidFill>
                  <a:latin typeface="Arial"/>
                  <a:ea typeface="方正正中黑简体"/>
                  <a:cs typeface="+mn-ea"/>
                  <a:sym typeface="+mn-lt"/>
                </a:rPr>
                <a:t>03</a:t>
              </a:r>
              <a:endParaRPr lang="zh-CN" altLang="en-US" sz="12800" kern="0" dirty="0">
                <a:solidFill>
                  <a:prstClr val="white"/>
                </a:solidFill>
                <a:latin typeface="Arial"/>
                <a:ea typeface="方正正中黑简体"/>
                <a:cs typeface="+mn-ea"/>
                <a:sym typeface="+mn-lt"/>
              </a:endParaRPr>
            </a:p>
          </p:txBody>
        </p:sp>
      </p:grpSp>
      <p:sp>
        <p:nvSpPr>
          <p:cNvPr id="13" name="任意多边形 12"/>
          <p:cNvSpPr/>
          <p:nvPr/>
        </p:nvSpPr>
        <p:spPr bwMode="auto">
          <a:xfrm>
            <a:off x="8616435" y="128250"/>
            <a:ext cx="3468686" cy="465518"/>
          </a:xfrm>
          <a:custGeom>
            <a:avLst/>
            <a:gdLst>
              <a:gd name="connsiteX0" fmla="*/ 5512354 w 5512354"/>
              <a:gd name="connsiteY0" fmla="*/ 0 h 938485"/>
              <a:gd name="connsiteX1" fmla="*/ 5512354 w 5512354"/>
              <a:gd name="connsiteY1" fmla="*/ 938485 h 938485"/>
              <a:gd name="connsiteX2" fmla="*/ 580622 w 5512354"/>
              <a:gd name="connsiteY2" fmla="*/ 938485 h 938485"/>
              <a:gd name="connsiteX3" fmla="*/ 0 w 5512354"/>
              <a:gd name="connsiteY3" fmla="*/ 17066 h 938485"/>
            </a:gdLst>
            <a:ahLst/>
            <a:cxnLst>
              <a:cxn ang="0">
                <a:pos x="connsiteX0" y="connsiteY0"/>
              </a:cxn>
              <a:cxn ang="0">
                <a:pos x="connsiteX1" y="connsiteY1"/>
              </a:cxn>
              <a:cxn ang="0">
                <a:pos x="connsiteX2" y="connsiteY2"/>
              </a:cxn>
              <a:cxn ang="0">
                <a:pos x="connsiteX3" y="connsiteY3"/>
              </a:cxn>
            </a:cxnLst>
            <a:rect l="l" t="t" r="r" b="b"/>
            <a:pathLst>
              <a:path w="5512354" h="938485">
                <a:moveTo>
                  <a:pt x="5512354" y="0"/>
                </a:moveTo>
                <a:lnTo>
                  <a:pt x="5512354" y="938485"/>
                </a:lnTo>
                <a:lnTo>
                  <a:pt x="580622" y="938485"/>
                </a:lnTo>
                <a:lnTo>
                  <a:pt x="0" y="17066"/>
                </a:lnTo>
                <a:close/>
              </a:path>
            </a:pathLst>
          </a:cu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CN" altLang="en-US" sz="2000" dirty="0">
                <a:latin typeface="微软雅黑" panose="020B0503020204020204" pitchFamily="34" charset="-122"/>
                <a:ea typeface="微软雅黑" panose="020B0503020204020204" pitchFamily="34" charset="-122"/>
              </a:rPr>
              <a:t>现代教育技术应用</a:t>
            </a:r>
          </a:p>
        </p:txBody>
      </p:sp>
    </p:spTree>
    <p:extLst>
      <p:ext uri="{BB962C8B-B14F-4D97-AF65-F5344CB8AC3E}">
        <p14:creationId xmlns:p14="http://schemas.microsoft.com/office/powerpoint/2010/main" val="676509370"/>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heel(1)">
                                      <p:cBhvr>
                                        <p:cTn id="7" dur="20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wipe(left)">
                                      <p:cBhvr>
                                        <p:cTn id="12"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59" name="TextBox 34"/>
          <p:cNvSpPr txBox="1"/>
          <p:nvPr/>
        </p:nvSpPr>
        <p:spPr>
          <a:xfrm>
            <a:off x="988396" y="3081466"/>
            <a:ext cx="10158058" cy="2862322"/>
          </a:xfrm>
          <a:prstGeom prst="rect">
            <a:avLst/>
          </a:prstGeom>
          <a:noFill/>
        </p:spPr>
        <p:txBody>
          <a:bodyPr wrap="square" rtlCol="0">
            <a:spAutoFit/>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pPr marL="0" marR="0" lvl="0" indent="457200" algn="just" defTabSz="914332" rtl="0" eaLnBrk="1" fontAlgn="auto" latinLnBrk="0" hangingPunct="1">
              <a:lnSpc>
                <a:spcPct val="15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prstClr val="black"/>
                </a:solidFill>
                <a:effectLst/>
                <a:uLnTx/>
                <a:uFillTx/>
                <a:latin typeface="微软雅黑" pitchFamily="34" charset="-122"/>
                <a:ea typeface="微软雅黑" pitchFamily="34" charset="-122"/>
                <a:cs typeface="+mn-cs"/>
              </a:rPr>
              <a:t>Camtasia Studio </a:t>
            </a:r>
            <a:r>
              <a:rPr kumimoji="0" lang="zh-CN" altLang="en-US" sz="2000" b="0" i="0" u="none" strike="noStrike" kern="1200" cap="none" spc="0" normalizeH="0" baseline="0" noProof="0" dirty="0">
                <a:ln>
                  <a:noFill/>
                </a:ln>
                <a:solidFill>
                  <a:prstClr val="black"/>
                </a:solidFill>
                <a:effectLst/>
                <a:uLnTx/>
                <a:uFillTx/>
                <a:latin typeface="微软雅黑" pitchFamily="34" charset="-122"/>
                <a:ea typeface="微软雅黑" pitchFamily="34" charset="-122"/>
                <a:cs typeface="+mn-cs"/>
              </a:rPr>
              <a:t>是一款集录制和编辑于一体的多媒体视频制作套件，内置屏幕录像、视频的剪辑和编辑、视频菜单制作、视频剧场和视频播放等组件。该软件功能十分强大，可以轻松记录包含影像、声音、鼠标轨迹等等在内的屏幕动作，然后通过编辑功能对视频进行剪辑，如添加过场动画、说明字幕、水印、封面等等，最后用户可以将这些制作完成的视频，保存为包括</a:t>
            </a:r>
            <a:r>
              <a:rPr kumimoji="0" lang="en-US" altLang="zh-CN" sz="2000" b="0" i="0" u="none" strike="noStrike" kern="1200" cap="none" spc="0" normalizeH="0" baseline="0" noProof="0" dirty="0">
                <a:ln>
                  <a:noFill/>
                </a:ln>
                <a:solidFill>
                  <a:prstClr val="black"/>
                </a:solidFill>
                <a:effectLst/>
                <a:uLnTx/>
                <a:uFillTx/>
                <a:latin typeface="微软雅黑" pitchFamily="34" charset="-122"/>
                <a:ea typeface="微软雅黑" pitchFamily="34" charset="-122"/>
                <a:cs typeface="+mn-cs"/>
              </a:rPr>
              <a:t>GIF</a:t>
            </a:r>
            <a:r>
              <a:rPr kumimoji="0" lang="zh-CN" altLang="en-US" sz="2000" b="0" i="0" u="none" strike="noStrike" kern="1200" cap="none" spc="0" normalizeH="0" baseline="0" noProof="0" dirty="0">
                <a:ln>
                  <a:noFill/>
                </a:ln>
                <a:solidFill>
                  <a:prstClr val="black"/>
                </a:solidFill>
                <a:effectLst/>
                <a:uLnTx/>
                <a:uFillTx/>
                <a:latin typeface="微软雅黑" pitchFamily="34" charset="-122"/>
                <a:ea typeface="微软雅黑" pitchFamily="34" charset="-122"/>
                <a:cs typeface="+mn-cs"/>
              </a:rPr>
              <a:t>、</a:t>
            </a:r>
            <a:r>
              <a:rPr kumimoji="0" lang="en-US" altLang="zh-CN" sz="2000" b="0" i="0" u="none" strike="noStrike" kern="1200" cap="none" spc="0" normalizeH="0" baseline="0" noProof="0" dirty="0">
                <a:ln>
                  <a:noFill/>
                </a:ln>
                <a:solidFill>
                  <a:prstClr val="black"/>
                </a:solidFill>
                <a:effectLst/>
                <a:uLnTx/>
                <a:uFillTx/>
                <a:latin typeface="微软雅黑" pitchFamily="34" charset="-122"/>
                <a:ea typeface="微软雅黑" pitchFamily="34" charset="-122"/>
                <a:cs typeface="+mn-cs"/>
              </a:rPr>
              <a:t>AVI</a:t>
            </a:r>
            <a:r>
              <a:rPr kumimoji="0" lang="zh-CN" altLang="en-US" sz="2000" b="0" i="0" u="none" strike="noStrike" kern="1200" cap="none" spc="0" normalizeH="0" baseline="0" noProof="0" dirty="0">
                <a:ln>
                  <a:noFill/>
                </a:ln>
                <a:solidFill>
                  <a:prstClr val="black"/>
                </a:solidFill>
                <a:effectLst/>
                <a:uLnTx/>
                <a:uFillTx/>
                <a:latin typeface="微软雅黑" pitchFamily="34" charset="-122"/>
                <a:ea typeface="微软雅黑" pitchFamily="34" charset="-122"/>
                <a:cs typeface="+mn-cs"/>
              </a:rPr>
              <a:t>、</a:t>
            </a:r>
            <a:r>
              <a:rPr kumimoji="0" lang="en-US" altLang="zh-CN" sz="2000" b="0" i="0" u="none" strike="noStrike" kern="1200" cap="none" spc="0" normalizeH="0" baseline="0" noProof="0" dirty="0">
                <a:ln>
                  <a:noFill/>
                </a:ln>
                <a:solidFill>
                  <a:prstClr val="black"/>
                </a:solidFill>
                <a:effectLst/>
                <a:uLnTx/>
                <a:uFillTx/>
                <a:latin typeface="微软雅黑" pitchFamily="34" charset="-122"/>
                <a:ea typeface="微软雅黑" pitchFamily="34" charset="-122"/>
                <a:cs typeface="+mn-cs"/>
              </a:rPr>
              <a:t>RM</a:t>
            </a:r>
            <a:r>
              <a:rPr kumimoji="0" lang="zh-CN" altLang="en-US" sz="2000" b="0" i="0" u="none" strike="noStrike" kern="1200" cap="none" spc="0" normalizeH="0" baseline="0" noProof="0" dirty="0">
                <a:ln>
                  <a:noFill/>
                </a:ln>
                <a:solidFill>
                  <a:prstClr val="black"/>
                </a:solidFill>
                <a:effectLst/>
                <a:uLnTx/>
                <a:uFillTx/>
                <a:latin typeface="微软雅黑" pitchFamily="34" charset="-122"/>
                <a:ea typeface="微软雅黑" pitchFamily="34" charset="-122"/>
                <a:cs typeface="+mn-cs"/>
              </a:rPr>
              <a:t>、</a:t>
            </a:r>
            <a:r>
              <a:rPr kumimoji="0" lang="en-US" altLang="zh-CN" sz="2000" b="0" i="0" u="none" strike="noStrike" kern="1200" cap="none" spc="0" normalizeH="0" baseline="0" noProof="0" dirty="0">
                <a:ln>
                  <a:noFill/>
                </a:ln>
                <a:solidFill>
                  <a:prstClr val="black"/>
                </a:solidFill>
                <a:effectLst/>
                <a:uLnTx/>
                <a:uFillTx/>
                <a:latin typeface="微软雅黑" pitchFamily="34" charset="-122"/>
                <a:ea typeface="微软雅黑" pitchFamily="34" charset="-122"/>
                <a:cs typeface="+mn-cs"/>
              </a:rPr>
              <a:t>QuickTime</a:t>
            </a:r>
            <a:r>
              <a:rPr kumimoji="0" lang="zh-CN" altLang="en-US" sz="2000" b="0" i="0" u="none" strike="noStrike" kern="1200" cap="none" spc="0" normalizeH="0" baseline="0" noProof="0" dirty="0">
                <a:ln>
                  <a:noFill/>
                </a:ln>
                <a:solidFill>
                  <a:prstClr val="black"/>
                </a:solidFill>
                <a:effectLst/>
                <a:uLnTx/>
                <a:uFillTx/>
                <a:latin typeface="微软雅黑" pitchFamily="34" charset="-122"/>
                <a:ea typeface="微软雅黑" pitchFamily="34" charset="-122"/>
                <a:cs typeface="+mn-cs"/>
              </a:rPr>
              <a:t>还有</a:t>
            </a:r>
            <a:r>
              <a:rPr kumimoji="0" lang="en-US" altLang="zh-CN" sz="2000" b="0" i="0" u="none" strike="noStrike" kern="1200" cap="none" spc="0" normalizeH="0" baseline="0" noProof="0" dirty="0">
                <a:ln>
                  <a:noFill/>
                </a:ln>
                <a:solidFill>
                  <a:prstClr val="black"/>
                </a:solidFill>
                <a:effectLst/>
                <a:uLnTx/>
                <a:uFillTx/>
                <a:latin typeface="微软雅黑" pitchFamily="34" charset="-122"/>
                <a:ea typeface="微软雅黑" pitchFamily="34" charset="-122"/>
                <a:cs typeface="+mn-cs"/>
              </a:rPr>
              <a:t>EXE</a:t>
            </a:r>
            <a:r>
              <a:rPr kumimoji="0" lang="zh-CN" altLang="en-US" sz="2000" b="0" i="0" u="none" strike="noStrike" kern="1200" cap="none" spc="0" normalizeH="0" baseline="0" noProof="0" dirty="0">
                <a:ln>
                  <a:noFill/>
                </a:ln>
                <a:solidFill>
                  <a:prstClr val="black"/>
                </a:solidFill>
                <a:effectLst/>
                <a:uLnTx/>
                <a:uFillTx/>
                <a:latin typeface="微软雅黑" pitchFamily="34" charset="-122"/>
                <a:ea typeface="微软雅黑" pitchFamily="34" charset="-122"/>
                <a:cs typeface="+mn-cs"/>
              </a:rPr>
              <a:t>在内的所有输出格式。</a:t>
            </a:r>
          </a:p>
          <a:p>
            <a:pPr marL="0" marR="0" lvl="0" indent="457200" algn="just" defTabSz="914332" rtl="0" eaLnBrk="1" fontAlgn="auto" latinLnBrk="0" hangingPunct="1">
              <a:lnSpc>
                <a:spcPct val="15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black"/>
                </a:solidFill>
                <a:effectLst/>
                <a:uLnTx/>
                <a:uFillTx/>
                <a:latin typeface="微软雅黑" pitchFamily="34" charset="-122"/>
                <a:ea typeface="微软雅黑" pitchFamily="34" charset="-122"/>
                <a:cs typeface="+mn-cs"/>
              </a:rPr>
              <a:t>捕获您所看见和正在进行的一切</a:t>
            </a:r>
          </a:p>
        </p:txBody>
      </p:sp>
      <p:sp>
        <p:nvSpPr>
          <p:cNvPr id="69" name="矩形 68"/>
          <p:cNvSpPr/>
          <p:nvPr/>
        </p:nvSpPr>
        <p:spPr>
          <a:xfrm>
            <a:off x="0" y="508000"/>
            <a:ext cx="182563" cy="508000"/>
          </a:xfrm>
          <a:prstGeom prst="rect">
            <a:avLst/>
          </a:pr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70" name="文本框 4"/>
          <p:cNvSpPr txBox="1">
            <a:spLocks noChangeArrowheads="1"/>
          </p:cNvSpPr>
          <p:nvPr/>
        </p:nvSpPr>
        <p:spPr bwMode="auto">
          <a:xfrm>
            <a:off x="295274" y="561975"/>
            <a:ext cx="328029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tabLst/>
              <a:defRPr/>
            </a:pP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一、</a:t>
            </a:r>
            <a:r>
              <a:rPr kumimoji="0" lang="en-US" altLang="zh-CN"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Camtasia Studio</a:t>
            </a: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特点</a:t>
            </a:r>
            <a:r>
              <a:rPr kumimoji="0" lang="en-US" altLang="zh-CN"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 </a:t>
            </a:r>
            <a:endPar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31" name="任意多边形 30"/>
          <p:cNvSpPr/>
          <p:nvPr/>
        </p:nvSpPr>
        <p:spPr bwMode="auto">
          <a:xfrm>
            <a:off x="8616435" y="128250"/>
            <a:ext cx="3468686" cy="465518"/>
          </a:xfrm>
          <a:custGeom>
            <a:avLst/>
            <a:gdLst>
              <a:gd name="connsiteX0" fmla="*/ 5512354 w 5512354"/>
              <a:gd name="connsiteY0" fmla="*/ 0 h 938485"/>
              <a:gd name="connsiteX1" fmla="*/ 5512354 w 5512354"/>
              <a:gd name="connsiteY1" fmla="*/ 938485 h 938485"/>
              <a:gd name="connsiteX2" fmla="*/ 580622 w 5512354"/>
              <a:gd name="connsiteY2" fmla="*/ 938485 h 938485"/>
              <a:gd name="connsiteX3" fmla="*/ 0 w 5512354"/>
              <a:gd name="connsiteY3" fmla="*/ 17066 h 938485"/>
            </a:gdLst>
            <a:ahLst/>
            <a:cxnLst>
              <a:cxn ang="0">
                <a:pos x="connsiteX0" y="connsiteY0"/>
              </a:cxn>
              <a:cxn ang="0">
                <a:pos x="connsiteX1" y="connsiteY1"/>
              </a:cxn>
              <a:cxn ang="0">
                <a:pos x="connsiteX2" y="connsiteY2"/>
              </a:cxn>
              <a:cxn ang="0">
                <a:pos x="connsiteX3" y="connsiteY3"/>
              </a:cxn>
            </a:cxnLst>
            <a:rect l="l" t="t" r="r" b="b"/>
            <a:pathLst>
              <a:path w="5512354" h="938485">
                <a:moveTo>
                  <a:pt x="5512354" y="0"/>
                </a:moveTo>
                <a:lnTo>
                  <a:pt x="5512354" y="938485"/>
                </a:lnTo>
                <a:lnTo>
                  <a:pt x="580622" y="938485"/>
                </a:lnTo>
                <a:lnTo>
                  <a:pt x="0" y="17066"/>
                </a:lnTo>
                <a:close/>
              </a:path>
            </a:pathLst>
          </a:cu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现代教育技术应用</a:t>
            </a:r>
          </a:p>
        </p:txBody>
      </p:sp>
      <p:pic>
        <p:nvPicPr>
          <p:cNvPr id="3" name="图片 2"/>
          <p:cNvPicPr>
            <a:picLocks noChangeAspect="1"/>
          </p:cNvPicPr>
          <p:nvPr/>
        </p:nvPicPr>
        <p:blipFill rotWithShape="1">
          <a:blip r:embed="rId4"/>
          <a:srcRect l="33895" t="52884" r="46010" b="10646"/>
          <a:stretch/>
        </p:blipFill>
        <p:spPr>
          <a:xfrm>
            <a:off x="4843463" y="962025"/>
            <a:ext cx="2129116" cy="2059310"/>
          </a:xfrm>
          <a:prstGeom prst="rect">
            <a:avLst/>
          </a:prstGeom>
        </p:spPr>
      </p:pic>
    </p:spTree>
    <p:extLst>
      <p:ext uri="{BB962C8B-B14F-4D97-AF65-F5344CB8AC3E}">
        <p14:creationId xmlns:p14="http://schemas.microsoft.com/office/powerpoint/2010/main" val="182068068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9"/>
                                        </p:tgtEl>
                                        <p:attrNameLst>
                                          <p:attrName>style.visibility</p:attrName>
                                        </p:attrNameLst>
                                      </p:cBhvr>
                                      <p:to>
                                        <p:strVal val="visible"/>
                                      </p:to>
                                    </p:set>
                                    <p:animEffect transition="in" filter="fade">
                                      <p:cBhvr>
                                        <p:cTn id="7"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62" name="Freeform 5"/>
          <p:cNvSpPr>
            <a:spLocks/>
          </p:cNvSpPr>
          <p:nvPr/>
        </p:nvSpPr>
        <p:spPr bwMode="auto">
          <a:xfrm>
            <a:off x="5343525" y="5852257"/>
            <a:ext cx="1500188" cy="668338"/>
          </a:xfrm>
          <a:custGeom>
            <a:avLst/>
            <a:gdLst>
              <a:gd name="T0" fmla="*/ 102 w 204"/>
              <a:gd name="T1" fmla="*/ 91 h 91"/>
              <a:gd name="T2" fmla="*/ 58 w 204"/>
              <a:gd name="T3" fmla="*/ 55 h 91"/>
              <a:gd name="T4" fmla="*/ 64 w 204"/>
              <a:gd name="T5" fmla="*/ 31 h 91"/>
              <a:gd name="T6" fmla="*/ 0 w 204"/>
              <a:gd name="T7" fmla="*/ 31 h 91"/>
              <a:gd name="T8" fmla="*/ 0 w 204"/>
              <a:gd name="T9" fmla="*/ 0 h 91"/>
              <a:gd name="T10" fmla="*/ 204 w 204"/>
              <a:gd name="T11" fmla="*/ 0 h 91"/>
              <a:gd name="T12" fmla="*/ 204 w 204"/>
              <a:gd name="T13" fmla="*/ 31 h 91"/>
              <a:gd name="T14" fmla="*/ 140 w 204"/>
              <a:gd name="T15" fmla="*/ 31 h 91"/>
              <a:gd name="T16" fmla="*/ 146 w 204"/>
              <a:gd name="T17" fmla="*/ 55 h 91"/>
              <a:gd name="T18" fmla="*/ 102 w 204"/>
              <a:gd name="T19" fmla="*/ 91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4" h="91">
                <a:moveTo>
                  <a:pt x="102" y="91"/>
                </a:moveTo>
                <a:cubicBezTo>
                  <a:pt x="79" y="91"/>
                  <a:pt x="59" y="75"/>
                  <a:pt x="58" y="55"/>
                </a:cubicBezTo>
                <a:cubicBezTo>
                  <a:pt x="64" y="31"/>
                  <a:pt x="64" y="31"/>
                  <a:pt x="64" y="31"/>
                </a:cubicBezTo>
                <a:cubicBezTo>
                  <a:pt x="0" y="31"/>
                  <a:pt x="0" y="31"/>
                  <a:pt x="0" y="31"/>
                </a:cubicBezTo>
                <a:cubicBezTo>
                  <a:pt x="0" y="0"/>
                  <a:pt x="0" y="0"/>
                  <a:pt x="0" y="0"/>
                </a:cubicBezTo>
                <a:cubicBezTo>
                  <a:pt x="204" y="0"/>
                  <a:pt x="204" y="0"/>
                  <a:pt x="204" y="0"/>
                </a:cubicBezTo>
                <a:cubicBezTo>
                  <a:pt x="204" y="31"/>
                  <a:pt x="204" y="31"/>
                  <a:pt x="204" y="31"/>
                </a:cubicBezTo>
                <a:cubicBezTo>
                  <a:pt x="140" y="31"/>
                  <a:pt x="140" y="31"/>
                  <a:pt x="140" y="31"/>
                </a:cubicBezTo>
                <a:cubicBezTo>
                  <a:pt x="146" y="55"/>
                  <a:pt x="146" y="55"/>
                  <a:pt x="146" y="55"/>
                </a:cubicBezTo>
                <a:cubicBezTo>
                  <a:pt x="145" y="75"/>
                  <a:pt x="125" y="91"/>
                  <a:pt x="102" y="91"/>
                </a:cubicBez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prstClr val="black"/>
              </a:solidFill>
              <a:effectLst/>
              <a:uLnTx/>
              <a:uFillTx/>
              <a:latin typeface="微软雅黑" pitchFamily="34" charset="-122"/>
              <a:ea typeface="微软雅黑" pitchFamily="34" charset="-122"/>
              <a:cs typeface="+mn-cs"/>
            </a:endParaRPr>
          </a:p>
        </p:txBody>
      </p:sp>
      <p:sp>
        <p:nvSpPr>
          <p:cNvPr id="63" name="Freeform 6"/>
          <p:cNvSpPr>
            <a:spLocks noEditPoints="1"/>
          </p:cNvSpPr>
          <p:nvPr/>
        </p:nvSpPr>
        <p:spPr bwMode="auto">
          <a:xfrm>
            <a:off x="5307013" y="3102707"/>
            <a:ext cx="1558925" cy="1557338"/>
          </a:xfrm>
          <a:custGeom>
            <a:avLst/>
            <a:gdLst>
              <a:gd name="T0" fmla="*/ 106 w 212"/>
              <a:gd name="T1" fmla="*/ 212 h 212"/>
              <a:gd name="T2" fmla="*/ 0 w 212"/>
              <a:gd name="T3" fmla="*/ 106 h 212"/>
              <a:gd name="T4" fmla="*/ 106 w 212"/>
              <a:gd name="T5" fmla="*/ 0 h 212"/>
              <a:gd name="T6" fmla="*/ 212 w 212"/>
              <a:gd name="T7" fmla="*/ 106 h 212"/>
              <a:gd name="T8" fmla="*/ 106 w 212"/>
              <a:gd name="T9" fmla="*/ 212 h 212"/>
              <a:gd name="T10" fmla="*/ 106 w 212"/>
              <a:gd name="T11" fmla="*/ 16 h 212"/>
              <a:gd name="T12" fmla="*/ 16 w 212"/>
              <a:gd name="T13" fmla="*/ 106 h 212"/>
              <a:gd name="T14" fmla="*/ 106 w 212"/>
              <a:gd name="T15" fmla="*/ 196 h 212"/>
              <a:gd name="T16" fmla="*/ 196 w 212"/>
              <a:gd name="T17" fmla="*/ 106 h 212"/>
              <a:gd name="T18" fmla="*/ 106 w 212"/>
              <a:gd name="T19" fmla="*/ 16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2" h="212">
                <a:moveTo>
                  <a:pt x="106" y="212"/>
                </a:moveTo>
                <a:cubicBezTo>
                  <a:pt x="47" y="212"/>
                  <a:pt x="0" y="164"/>
                  <a:pt x="0" y="106"/>
                </a:cubicBezTo>
                <a:cubicBezTo>
                  <a:pt x="0" y="47"/>
                  <a:pt x="47" y="0"/>
                  <a:pt x="106" y="0"/>
                </a:cubicBezTo>
                <a:cubicBezTo>
                  <a:pt x="164" y="0"/>
                  <a:pt x="212" y="47"/>
                  <a:pt x="212" y="106"/>
                </a:cubicBezTo>
                <a:cubicBezTo>
                  <a:pt x="212" y="164"/>
                  <a:pt x="164" y="212"/>
                  <a:pt x="106" y="212"/>
                </a:cubicBezTo>
                <a:close/>
                <a:moveTo>
                  <a:pt x="106" y="16"/>
                </a:moveTo>
                <a:cubicBezTo>
                  <a:pt x="56" y="16"/>
                  <a:pt x="16" y="56"/>
                  <a:pt x="16" y="106"/>
                </a:cubicBezTo>
                <a:cubicBezTo>
                  <a:pt x="16" y="155"/>
                  <a:pt x="56" y="196"/>
                  <a:pt x="106" y="196"/>
                </a:cubicBezTo>
                <a:cubicBezTo>
                  <a:pt x="155" y="196"/>
                  <a:pt x="196" y="155"/>
                  <a:pt x="196" y="106"/>
                </a:cubicBezTo>
                <a:cubicBezTo>
                  <a:pt x="196" y="56"/>
                  <a:pt x="155" y="16"/>
                  <a:pt x="106" y="16"/>
                </a:cubicBez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prstClr val="black"/>
              </a:solidFill>
              <a:effectLst/>
              <a:uLnTx/>
              <a:uFillTx/>
              <a:latin typeface="微软雅黑" pitchFamily="34" charset="-122"/>
              <a:ea typeface="微软雅黑" pitchFamily="34" charset="-122"/>
              <a:cs typeface="+mn-cs"/>
            </a:endParaRPr>
          </a:p>
        </p:txBody>
      </p:sp>
      <p:sp>
        <p:nvSpPr>
          <p:cNvPr id="64" name="Rectangle 7"/>
          <p:cNvSpPr>
            <a:spLocks noChangeArrowheads="1"/>
          </p:cNvSpPr>
          <p:nvPr/>
        </p:nvSpPr>
        <p:spPr bwMode="auto">
          <a:xfrm>
            <a:off x="6027738" y="4609244"/>
            <a:ext cx="117475" cy="1073150"/>
          </a:xfrm>
          <a:prstGeom prst="rect">
            <a:avLst/>
          </a:prstGeom>
          <a:solidFill>
            <a:schemeClr val="bg2"/>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prstClr val="black"/>
              </a:solidFill>
              <a:effectLst/>
              <a:uLnTx/>
              <a:uFillTx/>
              <a:latin typeface="微软雅黑" pitchFamily="34" charset="-122"/>
              <a:ea typeface="微软雅黑" pitchFamily="34" charset="-122"/>
              <a:cs typeface="+mn-cs"/>
            </a:endParaRPr>
          </a:p>
        </p:txBody>
      </p:sp>
      <p:sp>
        <p:nvSpPr>
          <p:cNvPr id="65" name="Freeform 8"/>
          <p:cNvSpPr>
            <a:spLocks noEditPoints="1"/>
          </p:cNvSpPr>
          <p:nvPr/>
        </p:nvSpPr>
        <p:spPr bwMode="auto">
          <a:xfrm>
            <a:off x="4262438" y="3991707"/>
            <a:ext cx="969963" cy="969963"/>
          </a:xfrm>
          <a:custGeom>
            <a:avLst/>
            <a:gdLst>
              <a:gd name="T0" fmla="*/ 66 w 132"/>
              <a:gd name="T1" fmla="*/ 132 h 132"/>
              <a:gd name="T2" fmla="*/ 0 w 132"/>
              <a:gd name="T3" fmla="*/ 66 h 132"/>
              <a:gd name="T4" fmla="*/ 66 w 132"/>
              <a:gd name="T5" fmla="*/ 0 h 132"/>
              <a:gd name="T6" fmla="*/ 132 w 132"/>
              <a:gd name="T7" fmla="*/ 66 h 132"/>
              <a:gd name="T8" fmla="*/ 66 w 132"/>
              <a:gd name="T9" fmla="*/ 132 h 132"/>
              <a:gd name="T10" fmla="*/ 66 w 132"/>
              <a:gd name="T11" fmla="*/ 12 h 132"/>
              <a:gd name="T12" fmla="*/ 12 w 132"/>
              <a:gd name="T13" fmla="*/ 66 h 132"/>
              <a:gd name="T14" fmla="*/ 66 w 132"/>
              <a:gd name="T15" fmla="*/ 120 h 132"/>
              <a:gd name="T16" fmla="*/ 120 w 132"/>
              <a:gd name="T17" fmla="*/ 66 h 132"/>
              <a:gd name="T18" fmla="*/ 66 w 132"/>
              <a:gd name="T19" fmla="*/ 1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2" h="132">
                <a:moveTo>
                  <a:pt x="66" y="132"/>
                </a:moveTo>
                <a:cubicBezTo>
                  <a:pt x="30" y="132"/>
                  <a:pt x="0" y="102"/>
                  <a:pt x="0" y="66"/>
                </a:cubicBezTo>
                <a:cubicBezTo>
                  <a:pt x="0" y="30"/>
                  <a:pt x="30" y="0"/>
                  <a:pt x="66" y="0"/>
                </a:cubicBezTo>
                <a:cubicBezTo>
                  <a:pt x="102" y="0"/>
                  <a:pt x="132" y="30"/>
                  <a:pt x="132" y="66"/>
                </a:cubicBezTo>
                <a:cubicBezTo>
                  <a:pt x="132" y="102"/>
                  <a:pt x="102" y="132"/>
                  <a:pt x="66" y="132"/>
                </a:cubicBezTo>
                <a:close/>
                <a:moveTo>
                  <a:pt x="66" y="12"/>
                </a:moveTo>
                <a:cubicBezTo>
                  <a:pt x="36" y="12"/>
                  <a:pt x="12" y="36"/>
                  <a:pt x="12" y="66"/>
                </a:cubicBezTo>
                <a:cubicBezTo>
                  <a:pt x="12" y="96"/>
                  <a:pt x="36" y="120"/>
                  <a:pt x="66" y="120"/>
                </a:cubicBezTo>
                <a:cubicBezTo>
                  <a:pt x="96" y="120"/>
                  <a:pt x="120" y="96"/>
                  <a:pt x="120" y="66"/>
                </a:cubicBezTo>
                <a:cubicBezTo>
                  <a:pt x="120" y="36"/>
                  <a:pt x="96" y="12"/>
                  <a:pt x="66" y="12"/>
                </a:cubicBezTo>
                <a:close/>
              </a:path>
            </a:pathLst>
          </a:custGeom>
          <a:solidFill>
            <a:srgbClr val="6CAE43"/>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prstClr val="black"/>
              </a:solidFill>
              <a:effectLst/>
              <a:uLnTx/>
              <a:uFillTx/>
              <a:latin typeface="微软雅黑" pitchFamily="34" charset="-122"/>
              <a:ea typeface="微软雅黑" pitchFamily="34" charset="-122"/>
              <a:cs typeface="+mn-cs"/>
            </a:endParaRPr>
          </a:p>
        </p:txBody>
      </p:sp>
      <p:sp>
        <p:nvSpPr>
          <p:cNvPr id="66" name="Freeform 9"/>
          <p:cNvSpPr>
            <a:spLocks noEditPoints="1"/>
          </p:cNvSpPr>
          <p:nvPr/>
        </p:nvSpPr>
        <p:spPr bwMode="auto">
          <a:xfrm>
            <a:off x="6969125" y="3991707"/>
            <a:ext cx="971550" cy="969963"/>
          </a:xfrm>
          <a:custGeom>
            <a:avLst/>
            <a:gdLst>
              <a:gd name="T0" fmla="*/ 66 w 132"/>
              <a:gd name="T1" fmla="*/ 132 h 132"/>
              <a:gd name="T2" fmla="*/ 0 w 132"/>
              <a:gd name="T3" fmla="*/ 66 h 132"/>
              <a:gd name="T4" fmla="*/ 66 w 132"/>
              <a:gd name="T5" fmla="*/ 0 h 132"/>
              <a:gd name="T6" fmla="*/ 132 w 132"/>
              <a:gd name="T7" fmla="*/ 66 h 132"/>
              <a:gd name="T8" fmla="*/ 66 w 132"/>
              <a:gd name="T9" fmla="*/ 132 h 132"/>
              <a:gd name="T10" fmla="*/ 66 w 132"/>
              <a:gd name="T11" fmla="*/ 12 h 132"/>
              <a:gd name="T12" fmla="*/ 12 w 132"/>
              <a:gd name="T13" fmla="*/ 66 h 132"/>
              <a:gd name="T14" fmla="*/ 66 w 132"/>
              <a:gd name="T15" fmla="*/ 120 h 132"/>
              <a:gd name="T16" fmla="*/ 120 w 132"/>
              <a:gd name="T17" fmla="*/ 66 h 132"/>
              <a:gd name="T18" fmla="*/ 66 w 132"/>
              <a:gd name="T19" fmla="*/ 1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2" h="132">
                <a:moveTo>
                  <a:pt x="66" y="132"/>
                </a:moveTo>
                <a:cubicBezTo>
                  <a:pt x="30" y="132"/>
                  <a:pt x="0" y="102"/>
                  <a:pt x="0" y="66"/>
                </a:cubicBezTo>
                <a:cubicBezTo>
                  <a:pt x="0" y="30"/>
                  <a:pt x="30" y="0"/>
                  <a:pt x="66" y="0"/>
                </a:cubicBezTo>
                <a:cubicBezTo>
                  <a:pt x="102" y="0"/>
                  <a:pt x="132" y="30"/>
                  <a:pt x="132" y="66"/>
                </a:cubicBezTo>
                <a:cubicBezTo>
                  <a:pt x="132" y="102"/>
                  <a:pt x="102" y="132"/>
                  <a:pt x="66" y="132"/>
                </a:cubicBezTo>
                <a:close/>
                <a:moveTo>
                  <a:pt x="66" y="12"/>
                </a:moveTo>
                <a:cubicBezTo>
                  <a:pt x="36" y="12"/>
                  <a:pt x="12" y="36"/>
                  <a:pt x="12" y="66"/>
                </a:cubicBezTo>
                <a:cubicBezTo>
                  <a:pt x="12" y="96"/>
                  <a:pt x="36" y="120"/>
                  <a:pt x="66" y="120"/>
                </a:cubicBezTo>
                <a:cubicBezTo>
                  <a:pt x="96" y="120"/>
                  <a:pt x="120" y="96"/>
                  <a:pt x="120" y="66"/>
                </a:cubicBezTo>
                <a:cubicBezTo>
                  <a:pt x="120" y="36"/>
                  <a:pt x="96" y="12"/>
                  <a:pt x="66" y="12"/>
                </a:cubicBezTo>
                <a:close/>
              </a:path>
            </a:pathLst>
          </a:custGeom>
          <a:solidFill>
            <a:srgbClr val="6CAE43"/>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prstClr val="black"/>
              </a:solidFill>
              <a:effectLst/>
              <a:uLnTx/>
              <a:uFillTx/>
              <a:latin typeface="微软雅黑" pitchFamily="34" charset="-122"/>
              <a:ea typeface="微软雅黑" pitchFamily="34" charset="-122"/>
              <a:cs typeface="+mn-cs"/>
            </a:endParaRPr>
          </a:p>
        </p:txBody>
      </p:sp>
      <p:sp>
        <p:nvSpPr>
          <p:cNvPr id="67" name="Freeform 10"/>
          <p:cNvSpPr>
            <a:spLocks noEditPoints="1"/>
          </p:cNvSpPr>
          <p:nvPr/>
        </p:nvSpPr>
        <p:spPr bwMode="auto">
          <a:xfrm>
            <a:off x="4614863" y="2108931"/>
            <a:ext cx="971550" cy="971550"/>
          </a:xfrm>
          <a:custGeom>
            <a:avLst/>
            <a:gdLst>
              <a:gd name="T0" fmla="*/ 66 w 132"/>
              <a:gd name="T1" fmla="*/ 132 h 132"/>
              <a:gd name="T2" fmla="*/ 0 w 132"/>
              <a:gd name="T3" fmla="*/ 66 h 132"/>
              <a:gd name="T4" fmla="*/ 66 w 132"/>
              <a:gd name="T5" fmla="*/ 0 h 132"/>
              <a:gd name="T6" fmla="*/ 132 w 132"/>
              <a:gd name="T7" fmla="*/ 66 h 132"/>
              <a:gd name="T8" fmla="*/ 66 w 132"/>
              <a:gd name="T9" fmla="*/ 132 h 132"/>
              <a:gd name="T10" fmla="*/ 66 w 132"/>
              <a:gd name="T11" fmla="*/ 12 h 132"/>
              <a:gd name="T12" fmla="*/ 12 w 132"/>
              <a:gd name="T13" fmla="*/ 66 h 132"/>
              <a:gd name="T14" fmla="*/ 66 w 132"/>
              <a:gd name="T15" fmla="*/ 120 h 132"/>
              <a:gd name="T16" fmla="*/ 120 w 132"/>
              <a:gd name="T17" fmla="*/ 66 h 132"/>
              <a:gd name="T18" fmla="*/ 66 w 132"/>
              <a:gd name="T19" fmla="*/ 1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2" h="132">
                <a:moveTo>
                  <a:pt x="66" y="132"/>
                </a:moveTo>
                <a:cubicBezTo>
                  <a:pt x="30" y="132"/>
                  <a:pt x="0" y="102"/>
                  <a:pt x="0" y="66"/>
                </a:cubicBezTo>
                <a:cubicBezTo>
                  <a:pt x="0" y="30"/>
                  <a:pt x="30" y="0"/>
                  <a:pt x="66" y="0"/>
                </a:cubicBezTo>
                <a:cubicBezTo>
                  <a:pt x="102" y="0"/>
                  <a:pt x="132" y="30"/>
                  <a:pt x="132" y="66"/>
                </a:cubicBezTo>
                <a:cubicBezTo>
                  <a:pt x="132" y="102"/>
                  <a:pt x="102" y="132"/>
                  <a:pt x="66" y="132"/>
                </a:cubicBezTo>
                <a:close/>
                <a:moveTo>
                  <a:pt x="66" y="12"/>
                </a:moveTo>
                <a:cubicBezTo>
                  <a:pt x="36" y="12"/>
                  <a:pt x="12" y="36"/>
                  <a:pt x="12" y="66"/>
                </a:cubicBezTo>
                <a:cubicBezTo>
                  <a:pt x="12" y="96"/>
                  <a:pt x="36" y="120"/>
                  <a:pt x="66" y="120"/>
                </a:cubicBezTo>
                <a:cubicBezTo>
                  <a:pt x="96" y="120"/>
                  <a:pt x="120" y="96"/>
                  <a:pt x="120" y="66"/>
                </a:cubicBezTo>
                <a:cubicBezTo>
                  <a:pt x="120" y="36"/>
                  <a:pt x="96" y="12"/>
                  <a:pt x="66" y="12"/>
                </a:cubicBezTo>
                <a:close/>
              </a:path>
            </a:pathLst>
          </a:custGeom>
          <a:solidFill>
            <a:srgbClr val="6CAE43"/>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prstClr val="black"/>
              </a:solidFill>
              <a:effectLst/>
              <a:uLnTx/>
              <a:uFillTx/>
              <a:latin typeface="微软雅黑" pitchFamily="34" charset="-122"/>
              <a:ea typeface="微软雅黑" pitchFamily="34" charset="-122"/>
              <a:cs typeface="+mn-cs"/>
            </a:endParaRPr>
          </a:p>
        </p:txBody>
      </p:sp>
      <p:sp>
        <p:nvSpPr>
          <p:cNvPr id="68" name="Freeform 11"/>
          <p:cNvSpPr>
            <a:spLocks noEditPoints="1"/>
          </p:cNvSpPr>
          <p:nvPr/>
        </p:nvSpPr>
        <p:spPr bwMode="auto">
          <a:xfrm>
            <a:off x="6586538" y="2108931"/>
            <a:ext cx="971550" cy="971550"/>
          </a:xfrm>
          <a:custGeom>
            <a:avLst/>
            <a:gdLst>
              <a:gd name="T0" fmla="*/ 66 w 132"/>
              <a:gd name="T1" fmla="*/ 132 h 132"/>
              <a:gd name="T2" fmla="*/ 0 w 132"/>
              <a:gd name="T3" fmla="*/ 66 h 132"/>
              <a:gd name="T4" fmla="*/ 66 w 132"/>
              <a:gd name="T5" fmla="*/ 0 h 132"/>
              <a:gd name="T6" fmla="*/ 132 w 132"/>
              <a:gd name="T7" fmla="*/ 66 h 132"/>
              <a:gd name="T8" fmla="*/ 66 w 132"/>
              <a:gd name="T9" fmla="*/ 132 h 132"/>
              <a:gd name="T10" fmla="*/ 66 w 132"/>
              <a:gd name="T11" fmla="*/ 12 h 132"/>
              <a:gd name="T12" fmla="*/ 12 w 132"/>
              <a:gd name="T13" fmla="*/ 66 h 132"/>
              <a:gd name="T14" fmla="*/ 66 w 132"/>
              <a:gd name="T15" fmla="*/ 120 h 132"/>
              <a:gd name="T16" fmla="*/ 120 w 132"/>
              <a:gd name="T17" fmla="*/ 66 h 132"/>
              <a:gd name="T18" fmla="*/ 66 w 132"/>
              <a:gd name="T19" fmla="*/ 1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2" h="132">
                <a:moveTo>
                  <a:pt x="66" y="132"/>
                </a:moveTo>
                <a:cubicBezTo>
                  <a:pt x="30" y="132"/>
                  <a:pt x="0" y="102"/>
                  <a:pt x="0" y="66"/>
                </a:cubicBezTo>
                <a:cubicBezTo>
                  <a:pt x="0" y="30"/>
                  <a:pt x="30" y="0"/>
                  <a:pt x="66" y="0"/>
                </a:cubicBezTo>
                <a:cubicBezTo>
                  <a:pt x="102" y="0"/>
                  <a:pt x="132" y="30"/>
                  <a:pt x="132" y="66"/>
                </a:cubicBezTo>
                <a:cubicBezTo>
                  <a:pt x="132" y="102"/>
                  <a:pt x="102" y="132"/>
                  <a:pt x="66" y="132"/>
                </a:cubicBezTo>
                <a:close/>
                <a:moveTo>
                  <a:pt x="66" y="12"/>
                </a:moveTo>
                <a:cubicBezTo>
                  <a:pt x="36" y="12"/>
                  <a:pt x="12" y="36"/>
                  <a:pt x="12" y="66"/>
                </a:cubicBezTo>
                <a:cubicBezTo>
                  <a:pt x="12" y="96"/>
                  <a:pt x="36" y="120"/>
                  <a:pt x="66" y="120"/>
                </a:cubicBezTo>
                <a:cubicBezTo>
                  <a:pt x="96" y="120"/>
                  <a:pt x="120" y="96"/>
                  <a:pt x="120" y="66"/>
                </a:cubicBezTo>
                <a:cubicBezTo>
                  <a:pt x="120" y="36"/>
                  <a:pt x="96" y="12"/>
                  <a:pt x="66" y="12"/>
                </a:cubicBezTo>
                <a:close/>
              </a:path>
            </a:pathLst>
          </a:custGeom>
          <a:solidFill>
            <a:srgbClr val="6CAE43"/>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prstClr val="black"/>
              </a:solidFill>
              <a:effectLst/>
              <a:uLnTx/>
              <a:uFillTx/>
              <a:latin typeface="微软雅黑" pitchFamily="34" charset="-122"/>
              <a:ea typeface="微软雅黑" pitchFamily="34" charset="-122"/>
              <a:cs typeface="+mn-cs"/>
            </a:endParaRPr>
          </a:p>
        </p:txBody>
      </p:sp>
      <p:sp>
        <p:nvSpPr>
          <p:cNvPr id="69" name="Freeform 12"/>
          <p:cNvSpPr>
            <a:spLocks/>
          </p:cNvSpPr>
          <p:nvPr/>
        </p:nvSpPr>
        <p:spPr bwMode="auto">
          <a:xfrm>
            <a:off x="7366000" y="2940782"/>
            <a:ext cx="317500" cy="1065213"/>
          </a:xfrm>
          <a:custGeom>
            <a:avLst/>
            <a:gdLst>
              <a:gd name="T0" fmla="*/ 0 w 43"/>
              <a:gd name="T1" fmla="*/ 10 h 145"/>
              <a:gd name="T2" fmla="*/ 28 w 43"/>
              <a:gd name="T3" fmla="*/ 112 h 145"/>
              <a:gd name="T4" fmla="*/ 26 w 43"/>
              <a:gd name="T5" fmla="*/ 140 h 145"/>
              <a:gd name="T6" fmla="*/ 41 w 43"/>
              <a:gd name="T7" fmla="*/ 145 h 145"/>
              <a:gd name="T8" fmla="*/ 43 w 43"/>
              <a:gd name="T9" fmla="*/ 112 h 145"/>
              <a:gd name="T10" fmla="*/ 12 w 43"/>
              <a:gd name="T11" fmla="*/ 0 h 145"/>
              <a:gd name="T12" fmla="*/ 0 w 43"/>
              <a:gd name="T13" fmla="*/ 10 h 145"/>
            </a:gdLst>
            <a:ahLst/>
            <a:cxnLst>
              <a:cxn ang="0">
                <a:pos x="T0" y="T1"/>
              </a:cxn>
              <a:cxn ang="0">
                <a:pos x="T2" y="T3"/>
              </a:cxn>
              <a:cxn ang="0">
                <a:pos x="T4" y="T5"/>
              </a:cxn>
              <a:cxn ang="0">
                <a:pos x="T6" y="T7"/>
              </a:cxn>
              <a:cxn ang="0">
                <a:pos x="T8" y="T9"/>
              </a:cxn>
              <a:cxn ang="0">
                <a:pos x="T10" y="T11"/>
              </a:cxn>
              <a:cxn ang="0">
                <a:pos x="T12" y="T13"/>
              </a:cxn>
            </a:cxnLst>
            <a:rect l="0" t="0" r="r" b="b"/>
            <a:pathLst>
              <a:path w="43" h="145">
                <a:moveTo>
                  <a:pt x="0" y="10"/>
                </a:moveTo>
                <a:cubicBezTo>
                  <a:pt x="18" y="40"/>
                  <a:pt x="28" y="75"/>
                  <a:pt x="28" y="112"/>
                </a:cubicBezTo>
                <a:cubicBezTo>
                  <a:pt x="28" y="122"/>
                  <a:pt x="28" y="131"/>
                  <a:pt x="26" y="140"/>
                </a:cubicBezTo>
                <a:cubicBezTo>
                  <a:pt x="31" y="142"/>
                  <a:pt x="36" y="143"/>
                  <a:pt x="41" y="145"/>
                </a:cubicBezTo>
                <a:cubicBezTo>
                  <a:pt x="43" y="135"/>
                  <a:pt x="43" y="124"/>
                  <a:pt x="43" y="112"/>
                </a:cubicBezTo>
                <a:cubicBezTo>
                  <a:pt x="43" y="71"/>
                  <a:pt x="32" y="33"/>
                  <a:pt x="12" y="0"/>
                </a:cubicBezTo>
                <a:cubicBezTo>
                  <a:pt x="8" y="4"/>
                  <a:pt x="4" y="7"/>
                  <a:pt x="0" y="10"/>
                </a:cubicBez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prstClr val="black"/>
              </a:solidFill>
              <a:effectLst/>
              <a:uLnTx/>
              <a:uFillTx/>
              <a:latin typeface="微软雅黑" pitchFamily="34" charset="-122"/>
              <a:ea typeface="微软雅黑" pitchFamily="34" charset="-122"/>
              <a:cs typeface="+mn-cs"/>
            </a:endParaRPr>
          </a:p>
        </p:txBody>
      </p:sp>
      <p:sp>
        <p:nvSpPr>
          <p:cNvPr id="70" name="Freeform 13"/>
          <p:cNvSpPr>
            <a:spLocks/>
          </p:cNvSpPr>
          <p:nvPr/>
        </p:nvSpPr>
        <p:spPr bwMode="auto">
          <a:xfrm>
            <a:off x="5513388" y="2175607"/>
            <a:ext cx="1154113" cy="206375"/>
          </a:xfrm>
          <a:custGeom>
            <a:avLst/>
            <a:gdLst>
              <a:gd name="T0" fmla="*/ 8 w 157"/>
              <a:gd name="T1" fmla="*/ 28 h 28"/>
              <a:gd name="T2" fmla="*/ 79 w 157"/>
              <a:gd name="T3" fmla="*/ 15 h 28"/>
              <a:gd name="T4" fmla="*/ 149 w 157"/>
              <a:gd name="T5" fmla="*/ 28 h 28"/>
              <a:gd name="T6" fmla="*/ 157 w 157"/>
              <a:gd name="T7" fmla="*/ 14 h 28"/>
              <a:gd name="T8" fmla="*/ 79 w 157"/>
              <a:gd name="T9" fmla="*/ 0 h 28"/>
              <a:gd name="T10" fmla="*/ 0 w 157"/>
              <a:gd name="T11" fmla="*/ 15 h 28"/>
              <a:gd name="T12" fmla="*/ 8 w 157"/>
              <a:gd name="T13" fmla="*/ 28 h 28"/>
            </a:gdLst>
            <a:ahLst/>
            <a:cxnLst>
              <a:cxn ang="0">
                <a:pos x="T0" y="T1"/>
              </a:cxn>
              <a:cxn ang="0">
                <a:pos x="T2" y="T3"/>
              </a:cxn>
              <a:cxn ang="0">
                <a:pos x="T4" y="T5"/>
              </a:cxn>
              <a:cxn ang="0">
                <a:pos x="T6" y="T7"/>
              </a:cxn>
              <a:cxn ang="0">
                <a:pos x="T8" y="T9"/>
              </a:cxn>
              <a:cxn ang="0">
                <a:pos x="T10" y="T11"/>
              </a:cxn>
              <a:cxn ang="0">
                <a:pos x="T12" y="T13"/>
              </a:cxn>
            </a:cxnLst>
            <a:rect l="0" t="0" r="r" b="b"/>
            <a:pathLst>
              <a:path w="157" h="28">
                <a:moveTo>
                  <a:pt x="8" y="28"/>
                </a:moveTo>
                <a:cubicBezTo>
                  <a:pt x="30" y="20"/>
                  <a:pt x="54" y="15"/>
                  <a:pt x="79" y="15"/>
                </a:cubicBezTo>
                <a:cubicBezTo>
                  <a:pt x="103" y="15"/>
                  <a:pt x="127" y="20"/>
                  <a:pt x="149" y="28"/>
                </a:cubicBezTo>
                <a:cubicBezTo>
                  <a:pt x="151" y="23"/>
                  <a:pt x="153" y="19"/>
                  <a:pt x="157" y="14"/>
                </a:cubicBezTo>
                <a:cubicBezTo>
                  <a:pt x="132" y="5"/>
                  <a:pt x="106" y="0"/>
                  <a:pt x="79" y="0"/>
                </a:cubicBezTo>
                <a:cubicBezTo>
                  <a:pt x="51" y="0"/>
                  <a:pt x="24" y="5"/>
                  <a:pt x="0" y="15"/>
                </a:cubicBezTo>
                <a:cubicBezTo>
                  <a:pt x="3" y="19"/>
                  <a:pt x="6" y="24"/>
                  <a:pt x="8" y="28"/>
                </a:cubicBez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prstClr val="black"/>
              </a:solidFill>
              <a:effectLst/>
              <a:uLnTx/>
              <a:uFillTx/>
              <a:latin typeface="微软雅黑" pitchFamily="34" charset="-122"/>
              <a:ea typeface="微软雅黑" pitchFamily="34" charset="-122"/>
              <a:cs typeface="+mn-cs"/>
            </a:endParaRPr>
          </a:p>
        </p:txBody>
      </p:sp>
      <p:sp>
        <p:nvSpPr>
          <p:cNvPr id="71" name="Freeform 14"/>
          <p:cNvSpPr>
            <a:spLocks/>
          </p:cNvSpPr>
          <p:nvPr/>
        </p:nvSpPr>
        <p:spPr bwMode="auto">
          <a:xfrm>
            <a:off x="4505325" y="2947132"/>
            <a:ext cx="307975" cy="1066800"/>
          </a:xfrm>
          <a:custGeom>
            <a:avLst/>
            <a:gdLst>
              <a:gd name="T0" fmla="*/ 17 w 42"/>
              <a:gd name="T1" fmla="*/ 140 h 145"/>
              <a:gd name="T2" fmla="*/ 15 w 42"/>
              <a:gd name="T3" fmla="*/ 111 h 145"/>
              <a:gd name="T4" fmla="*/ 42 w 42"/>
              <a:gd name="T5" fmla="*/ 10 h 145"/>
              <a:gd name="T6" fmla="*/ 30 w 42"/>
              <a:gd name="T7" fmla="*/ 0 h 145"/>
              <a:gd name="T8" fmla="*/ 0 w 42"/>
              <a:gd name="T9" fmla="*/ 111 h 145"/>
              <a:gd name="T10" fmla="*/ 2 w 42"/>
              <a:gd name="T11" fmla="*/ 145 h 145"/>
              <a:gd name="T12" fmla="*/ 17 w 42"/>
              <a:gd name="T13" fmla="*/ 140 h 145"/>
            </a:gdLst>
            <a:ahLst/>
            <a:cxnLst>
              <a:cxn ang="0">
                <a:pos x="T0" y="T1"/>
              </a:cxn>
              <a:cxn ang="0">
                <a:pos x="T2" y="T3"/>
              </a:cxn>
              <a:cxn ang="0">
                <a:pos x="T4" y="T5"/>
              </a:cxn>
              <a:cxn ang="0">
                <a:pos x="T6" y="T7"/>
              </a:cxn>
              <a:cxn ang="0">
                <a:pos x="T8" y="T9"/>
              </a:cxn>
              <a:cxn ang="0">
                <a:pos x="T10" y="T11"/>
              </a:cxn>
              <a:cxn ang="0">
                <a:pos x="T12" y="T13"/>
              </a:cxn>
            </a:cxnLst>
            <a:rect l="0" t="0" r="r" b="b"/>
            <a:pathLst>
              <a:path w="42" h="145">
                <a:moveTo>
                  <a:pt x="17" y="140"/>
                </a:moveTo>
                <a:cubicBezTo>
                  <a:pt x="15" y="131"/>
                  <a:pt x="15" y="121"/>
                  <a:pt x="15" y="111"/>
                </a:cubicBezTo>
                <a:cubicBezTo>
                  <a:pt x="15" y="75"/>
                  <a:pt x="25" y="40"/>
                  <a:pt x="42" y="10"/>
                </a:cubicBezTo>
                <a:cubicBezTo>
                  <a:pt x="38" y="7"/>
                  <a:pt x="34" y="4"/>
                  <a:pt x="30" y="0"/>
                </a:cubicBezTo>
                <a:cubicBezTo>
                  <a:pt x="11" y="33"/>
                  <a:pt x="0" y="71"/>
                  <a:pt x="0" y="111"/>
                </a:cubicBezTo>
                <a:cubicBezTo>
                  <a:pt x="0" y="123"/>
                  <a:pt x="0" y="134"/>
                  <a:pt x="2" y="145"/>
                </a:cubicBezTo>
                <a:cubicBezTo>
                  <a:pt x="7" y="143"/>
                  <a:pt x="12" y="141"/>
                  <a:pt x="17" y="140"/>
                </a:cubicBez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prstClr val="black"/>
              </a:solidFill>
              <a:effectLst/>
              <a:uLnTx/>
              <a:uFillTx/>
              <a:latin typeface="微软雅黑" pitchFamily="34" charset="-122"/>
              <a:ea typeface="微软雅黑" pitchFamily="34" charset="-122"/>
              <a:cs typeface="+mn-cs"/>
            </a:endParaRPr>
          </a:p>
        </p:txBody>
      </p:sp>
      <p:sp>
        <p:nvSpPr>
          <p:cNvPr id="72" name="Freeform 15"/>
          <p:cNvSpPr>
            <a:spLocks/>
          </p:cNvSpPr>
          <p:nvPr/>
        </p:nvSpPr>
        <p:spPr bwMode="auto">
          <a:xfrm>
            <a:off x="5005388" y="4844194"/>
            <a:ext cx="2184400" cy="933450"/>
          </a:xfrm>
          <a:custGeom>
            <a:avLst/>
            <a:gdLst>
              <a:gd name="T0" fmla="*/ 284 w 297"/>
              <a:gd name="T1" fmla="*/ 0 h 127"/>
              <a:gd name="T2" fmla="*/ 249 w 297"/>
              <a:gd name="T3" fmla="*/ 27 h 127"/>
              <a:gd name="T4" fmla="*/ 235 w 297"/>
              <a:gd name="T5" fmla="*/ 34 h 127"/>
              <a:gd name="T6" fmla="*/ 235 w 297"/>
              <a:gd name="T7" fmla="*/ 112 h 127"/>
              <a:gd name="T8" fmla="*/ 61 w 297"/>
              <a:gd name="T9" fmla="*/ 112 h 127"/>
              <a:gd name="T10" fmla="*/ 61 w 297"/>
              <a:gd name="T11" fmla="*/ 34 h 127"/>
              <a:gd name="T12" fmla="*/ 47 w 297"/>
              <a:gd name="T13" fmla="*/ 27 h 127"/>
              <a:gd name="T14" fmla="*/ 12 w 297"/>
              <a:gd name="T15" fmla="*/ 1 h 127"/>
              <a:gd name="T16" fmla="*/ 0 w 297"/>
              <a:gd name="T17" fmla="*/ 10 h 127"/>
              <a:gd name="T18" fmla="*/ 40 w 297"/>
              <a:gd name="T19" fmla="*/ 40 h 127"/>
              <a:gd name="T20" fmla="*/ 45 w 297"/>
              <a:gd name="T21" fmla="*/ 43 h 127"/>
              <a:gd name="T22" fmla="*/ 45 w 297"/>
              <a:gd name="T23" fmla="*/ 127 h 127"/>
              <a:gd name="T24" fmla="*/ 250 w 297"/>
              <a:gd name="T25" fmla="*/ 127 h 127"/>
              <a:gd name="T26" fmla="*/ 250 w 297"/>
              <a:gd name="T27" fmla="*/ 43 h 127"/>
              <a:gd name="T28" fmla="*/ 256 w 297"/>
              <a:gd name="T29" fmla="*/ 40 h 127"/>
              <a:gd name="T30" fmla="*/ 297 w 297"/>
              <a:gd name="T31" fmla="*/ 10 h 127"/>
              <a:gd name="T32" fmla="*/ 284 w 297"/>
              <a:gd name="T33" fmla="*/ 0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97" h="127">
                <a:moveTo>
                  <a:pt x="284" y="0"/>
                </a:moveTo>
                <a:cubicBezTo>
                  <a:pt x="274" y="10"/>
                  <a:pt x="262" y="19"/>
                  <a:pt x="249" y="27"/>
                </a:cubicBezTo>
                <a:cubicBezTo>
                  <a:pt x="235" y="34"/>
                  <a:pt x="235" y="34"/>
                  <a:pt x="235" y="34"/>
                </a:cubicBezTo>
                <a:cubicBezTo>
                  <a:pt x="235" y="112"/>
                  <a:pt x="235" y="112"/>
                  <a:pt x="235" y="112"/>
                </a:cubicBezTo>
                <a:cubicBezTo>
                  <a:pt x="61" y="112"/>
                  <a:pt x="61" y="112"/>
                  <a:pt x="61" y="112"/>
                </a:cubicBezTo>
                <a:cubicBezTo>
                  <a:pt x="61" y="34"/>
                  <a:pt x="61" y="34"/>
                  <a:pt x="61" y="34"/>
                </a:cubicBezTo>
                <a:cubicBezTo>
                  <a:pt x="47" y="27"/>
                  <a:pt x="47" y="27"/>
                  <a:pt x="47" y="27"/>
                </a:cubicBezTo>
                <a:cubicBezTo>
                  <a:pt x="35" y="19"/>
                  <a:pt x="23" y="11"/>
                  <a:pt x="12" y="1"/>
                </a:cubicBezTo>
                <a:cubicBezTo>
                  <a:pt x="9" y="5"/>
                  <a:pt x="5" y="8"/>
                  <a:pt x="0" y="10"/>
                </a:cubicBezTo>
                <a:cubicBezTo>
                  <a:pt x="12" y="21"/>
                  <a:pt x="25" y="31"/>
                  <a:pt x="40" y="40"/>
                </a:cubicBezTo>
                <a:cubicBezTo>
                  <a:pt x="45" y="43"/>
                  <a:pt x="45" y="43"/>
                  <a:pt x="45" y="43"/>
                </a:cubicBezTo>
                <a:cubicBezTo>
                  <a:pt x="45" y="127"/>
                  <a:pt x="45" y="127"/>
                  <a:pt x="45" y="127"/>
                </a:cubicBezTo>
                <a:cubicBezTo>
                  <a:pt x="250" y="127"/>
                  <a:pt x="250" y="127"/>
                  <a:pt x="250" y="127"/>
                </a:cubicBezTo>
                <a:cubicBezTo>
                  <a:pt x="250" y="43"/>
                  <a:pt x="250" y="43"/>
                  <a:pt x="250" y="43"/>
                </a:cubicBezTo>
                <a:cubicBezTo>
                  <a:pt x="256" y="40"/>
                  <a:pt x="256" y="40"/>
                  <a:pt x="256" y="40"/>
                </a:cubicBezTo>
                <a:cubicBezTo>
                  <a:pt x="271" y="31"/>
                  <a:pt x="285" y="21"/>
                  <a:pt x="297" y="10"/>
                </a:cubicBezTo>
                <a:cubicBezTo>
                  <a:pt x="292" y="7"/>
                  <a:pt x="288" y="4"/>
                  <a:pt x="284" y="0"/>
                </a:cubicBez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prstClr val="black"/>
              </a:solidFill>
              <a:effectLst/>
              <a:uLnTx/>
              <a:uFillTx/>
              <a:latin typeface="微软雅黑" pitchFamily="34" charset="-122"/>
              <a:ea typeface="微软雅黑" pitchFamily="34" charset="-122"/>
              <a:cs typeface="+mn-cs"/>
            </a:endParaRPr>
          </a:p>
        </p:txBody>
      </p:sp>
      <p:cxnSp>
        <p:nvCxnSpPr>
          <p:cNvPr id="73" name="Elbow Connector 40"/>
          <p:cNvCxnSpPr/>
          <p:nvPr/>
        </p:nvCxnSpPr>
        <p:spPr>
          <a:xfrm rot="10800000" flipV="1">
            <a:off x="3271025" y="4523401"/>
            <a:ext cx="1032283" cy="919967"/>
          </a:xfrm>
          <a:prstGeom prst="bentConnector3">
            <a:avLst>
              <a:gd name="adj1" fmla="val 50000"/>
            </a:avLst>
          </a:prstGeom>
          <a:noFill/>
          <a:ln w="19050" cap="flat" cmpd="sng" algn="ctr">
            <a:solidFill>
              <a:srgbClr val="6CAE43"/>
            </a:solidFill>
            <a:prstDash val="sysDash"/>
            <a:miter lim="800000"/>
            <a:tailEnd type="oval"/>
          </a:ln>
          <a:effectLst/>
        </p:spPr>
      </p:cxnSp>
      <p:cxnSp>
        <p:nvCxnSpPr>
          <p:cNvPr id="74" name="Straight Connector 41"/>
          <p:cNvCxnSpPr/>
          <p:nvPr/>
        </p:nvCxnSpPr>
        <p:spPr>
          <a:xfrm>
            <a:off x="7595420" y="2428247"/>
            <a:ext cx="1188000" cy="0"/>
          </a:xfrm>
          <a:prstGeom prst="line">
            <a:avLst/>
          </a:prstGeom>
          <a:noFill/>
          <a:ln w="19050" cap="flat" cmpd="sng" algn="ctr">
            <a:solidFill>
              <a:srgbClr val="6CAE43"/>
            </a:solidFill>
            <a:prstDash val="sysDash"/>
            <a:miter lim="800000"/>
            <a:headEnd type="none" w="med" len="med"/>
            <a:tailEnd type="oval"/>
          </a:ln>
          <a:effectLst/>
        </p:spPr>
      </p:cxnSp>
      <p:sp>
        <p:nvSpPr>
          <p:cNvPr id="75" name="TextBox 42"/>
          <p:cNvSpPr txBox="1"/>
          <p:nvPr/>
        </p:nvSpPr>
        <p:spPr>
          <a:xfrm>
            <a:off x="8189420" y="1592547"/>
            <a:ext cx="4038863" cy="64633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srgbClr val="224982"/>
                </a:solidFill>
                <a:effectLst/>
                <a:uLnTx/>
                <a:uFillTx/>
                <a:latin typeface="微软雅黑" pitchFamily="34" charset="-122"/>
                <a:ea typeface="微软雅黑" pitchFamily="34" charset="-122"/>
                <a:cs typeface="+mn-cs"/>
              </a:rPr>
              <a:t>视频输出</a:t>
            </a:r>
            <a:endParaRPr kumimoji="0" lang="en-US" altLang="zh-CN" sz="1800" b="1" i="0" u="none" strike="noStrike" kern="1200" cap="none" spc="0" normalizeH="0" baseline="0" noProof="0" dirty="0">
              <a:ln>
                <a:noFill/>
              </a:ln>
              <a:solidFill>
                <a:srgbClr val="224982"/>
              </a:solidFill>
              <a:effectLst/>
              <a:uLnTx/>
              <a:uFillTx/>
              <a:latin typeface="微软雅黑" pitchFamily="34" charset="-122"/>
              <a:ea typeface="微软雅黑"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srgbClr val="224982"/>
                </a:solidFill>
                <a:effectLst/>
                <a:uLnTx/>
                <a:uFillTx/>
                <a:latin typeface="微软雅黑" pitchFamily="34" charset="-122"/>
                <a:ea typeface="微软雅黑" pitchFamily="34" charset="-122"/>
                <a:cs typeface="+mn-cs"/>
              </a:rPr>
              <a:t>（包括</a:t>
            </a:r>
            <a:r>
              <a:rPr kumimoji="0" lang="en-US" altLang="zh-CN" sz="1800" b="1" i="0" u="none" strike="noStrike" kern="1200" cap="none" spc="0" normalizeH="0" baseline="0" noProof="0" dirty="0">
                <a:ln>
                  <a:noFill/>
                </a:ln>
                <a:solidFill>
                  <a:srgbClr val="224982"/>
                </a:solidFill>
                <a:effectLst/>
                <a:uLnTx/>
                <a:uFillTx/>
                <a:latin typeface="微软雅黑" pitchFamily="34" charset="-122"/>
                <a:ea typeface="微软雅黑" pitchFamily="34" charset="-122"/>
                <a:cs typeface="+mn-cs"/>
              </a:rPr>
              <a:t>GIF</a:t>
            </a:r>
            <a:r>
              <a:rPr kumimoji="0" lang="zh-CN" altLang="en-US" sz="1800" b="1" i="0" u="none" strike="noStrike" kern="1200" cap="none" spc="0" normalizeH="0" baseline="0" noProof="0" dirty="0">
                <a:ln>
                  <a:noFill/>
                </a:ln>
                <a:solidFill>
                  <a:srgbClr val="224982"/>
                </a:solidFill>
                <a:effectLst/>
                <a:uLnTx/>
                <a:uFillTx/>
                <a:latin typeface="微软雅黑" pitchFamily="34" charset="-122"/>
                <a:ea typeface="微软雅黑" pitchFamily="34" charset="-122"/>
                <a:cs typeface="+mn-cs"/>
              </a:rPr>
              <a:t>、</a:t>
            </a:r>
            <a:r>
              <a:rPr kumimoji="0" lang="en-US" altLang="zh-CN" sz="1800" b="1" i="0" u="none" strike="noStrike" kern="1200" cap="none" spc="0" normalizeH="0" baseline="0" noProof="0" dirty="0">
                <a:ln>
                  <a:noFill/>
                </a:ln>
                <a:solidFill>
                  <a:srgbClr val="224982"/>
                </a:solidFill>
                <a:effectLst/>
                <a:uLnTx/>
                <a:uFillTx/>
                <a:latin typeface="微软雅黑" pitchFamily="34" charset="-122"/>
                <a:ea typeface="微软雅黑" pitchFamily="34" charset="-122"/>
                <a:cs typeface="+mn-cs"/>
              </a:rPr>
              <a:t>AVI</a:t>
            </a:r>
            <a:r>
              <a:rPr kumimoji="0" lang="zh-CN" altLang="en-US" sz="1800" b="1" i="0" u="none" strike="noStrike" kern="1200" cap="none" spc="0" normalizeH="0" baseline="0" noProof="0" dirty="0">
                <a:ln>
                  <a:noFill/>
                </a:ln>
                <a:solidFill>
                  <a:srgbClr val="224982"/>
                </a:solidFill>
                <a:effectLst/>
                <a:uLnTx/>
                <a:uFillTx/>
                <a:latin typeface="微软雅黑" pitchFamily="34" charset="-122"/>
                <a:ea typeface="微软雅黑" pitchFamily="34" charset="-122"/>
                <a:cs typeface="+mn-cs"/>
              </a:rPr>
              <a:t>、</a:t>
            </a:r>
            <a:r>
              <a:rPr kumimoji="0" lang="en-US" altLang="zh-CN" sz="1800" b="1" i="0" u="none" strike="noStrike" kern="1200" cap="none" spc="0" normalizeH="0" baseline="0" noProof="0" dirty="0">
                <a:ln>
                  <a:noFill/>
                </a:ln>
                <a:solidFill>
                  <a:srgbClr val="224982"/>
                </a:solidFill>
                <a:effectLst/>
                <a:uLnTx/>
                <a:uFillTx/>
                <a:latin typeface="微软雅黑" pitchFamily="34" charset="-122"/>
                <a:ea typeface="微软雅黑" pitchFamily="34" charset="-122"/>
                <a:cs typeface="+mn-cs"/>
              </a:rPr>
              <a:t>MP4</a:t>
            </a:r>
            <a:r>
              <a:rPr kumimoji="0" lang="zh-CN" altLang="en-US" sz="1800" b="1" i="0" u="none" strike="noStrike" kern="1200" cap="none" spc="0" normalizeH="0" baseline="0" noProof="0" dirty="0">
                <a:ln>
                  <a:noFill/>
                </a:ln>
                <a:solidFill>
                  <a:srgbClr val="224982"/>
                </a:solidFill>
                <a:effectLst/>
                <a:uLnTx/>
                <a:uFillTx/>
                <a:latin typeface="微软雅黑" pitchFamily="34" charset="-122"/>
                <a:ea typeface="微软雅黑" pitchFamily="34" charset="-122"/>
                <a:cs typeface="+mn-cs"/>
              </a:rPr>
              <a:t>等所有格式）</a:t>
            </a:r>
          </a:p>
        </p:txBody>
      </p:sp>
      <p:sp>
        <p:nvSpPr>
          <p:cNvPr id="77" name="TextBox 45"/>
          <p:cNvSpPr txBox="1"/>
          <p:nvPr/>
        </p:nvSpPr>
        <p:spPr>
          <a:xfrm>
            <a:off x="9056432" y="5126253"/>
            <a:ext cx="1107996"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srgbClr val="224982"/>
                </a:solidFill>
                <a:effectLst/>
                <a:uLnTx/>
                <a:uFillTx/>
                <a:latin typeface="微软雅黑" pitchFamily="34" charset="-122"/>
                <a:ea typeface="微软雅黑" pitchFamily="34" charset="-122"/>
                <a:cs typeface="+mn-cs"/>
              </a:rPr>
              <a:t>微课制作</a:t>
            </a:r>
          </a:p>
        </p:txBody>
      </p:sp>
      <p:sp>
        <p:nvSpPr>
          <p:cNvPr id="79" name="TextBox 48"/>
          <p:cNvSpPr txBox="1"/>
          <p:nvPr/>
        </p:nvSpPr>
        <p:spPr>
          <a:xfrm>
            <a:off x="433811" y="2541814"/>
            <a:ext cx="2954655" cy="646331"/>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srgbClr val="224982"/>
                </a:solidFill>
                <a:effectLst/>
                <a:uLnTx/>
                <a:uFillTx/>
                <a:latin typeface="微软雅黑" pitchFamily="34" charset="-122"/>
                <a:ea typeface="微软雅黑" pitchFamily="34" charset="-122"/>
                <a:cs typeface="+mn-cs"/>
              </a:rPr>
              <a:t>视频录制</a:t>
            </a:r>
            <a:endParaRPr kumimoji="0" lang="en-US" altLang="zh-CN" sz="1800" b="1" i="0" u="none" strike="noStrike" kern="1200" cap="none" spc="0" normalizeH="0" baseline="0" noProof="0" dirty="0">
              <a:ln>
                <a:noFill/>
              </a:ln>
              <a:solidFill>
                <a:srgbClr val="224982"/>
              </a:solidFill>
              <a:effectLst/>
              <a:uLnTx/>
              <a:uFillTx/>
              <a:latin typeface="微软雅黑" pitchFamily="34" charset="-122"/>
              <a:ea typeface="微软雅黑" pitchFamily="34" charset="-122"/>
              <a:cs typeface="+mn-cs"/>
            </a:endParaRPr>
          </a:p>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srgbClr val="224982"/>
                </a:solidFill>
                <a:effectLst/>
                <a:uLnTx/>
                <a:uFillTx/>
                <a:latin typeface="微软雅黑" pitchFamily="34" charset="-122"/>
                <a:ea typeface="微软雅黑" pitchFamily="34" charset="-122"/>
                <a:cs typeface="+mn-cs"/>
              </a:rPr>
              <a:t>（区域选取、声音设置等）</a:t>
            </a:r>
          </a:p>
        </p:txBody>
      </p:sp>
      <p:sp>
        <p:nvSpPr>
          <p:cNvPr id="81" name="TextBox 51"/>
          <p:cNvSpPr txBox="1"/>
          <p:nvPr/>
        </p:nvSpPr>
        <p:spPr>
          <a:xfrm>
            <a:off x="283282" y="5053728"/>
            <a:ext cx="2954655" cy="646331"/>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srgbClr val="224982"/>
                </a:solidFill>
                <a:effectLst/>
                <a:uLnTx/>
                <a:uFillTx/>
                <a:latin typeface="微软雅黑" pitchFamily="34" charset="-122"/>
                <a:ea typeface="微软雅黑" pitchFamily="34" charset="-122"/>
                <a:cs typeface="+mn-cs"/>
              </a:rPr>
              <a:t>视频的剪辑和编辑</a:t>
            </a:r>
            <a:endParaRPr kumimoji="0" lang="en-US" altLang="zh-CN" sz="1800" b="1" i="0" u="none" strike="noStrike" kern="1200" cap="none" spc="0" normalizeH="0" baseline="0" noProof="0" dirty="0">
              <a:ln>
                <a:noFill/>
              </a:ln>
              <a:solidFill>
                <a:srgbClr val="224982"/>
              </a:solidFill>
              <a:effectLst/>
              <a:uLnTx/>
              <a:uFillTx/>
              <a:latin typeface="微软雅黑" pitchFamily="34" charset="-122"/>
              <a:ea typeface="微软雅黑" pitchFamily="34" charset="-122"/>
              <a:cs typeface="+mn-cs"/>
            </a:endParaRPr>
          </a:p>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srgbClr val="224982"/>
                </a:solidFill>
                <a:effectLst/>
                <a:uLnTx/>
                <a:uFillTx/>
                <a:latin typeface="微软雅黑" pitchFamily="34" charset="-122"/>
                <a:ea typeface="微软雅黑" pitchFamily="34" charset="-122"/>
                <a:cs typeface="+mn-cs"/>
              </a:rPr>
              <a:t>（时间轴、轨道、剪切等）</a:t>
            </a:r>
          </a:p>
        </p:txBody>
      </p:sp>
      <p:cxnSp>
        <p:nvCxnSpPr>
          <p:cNvPr id="83" name="Elbow Connector 54"/>
          <p:cNvCxnSpPr/>
          <p:nvPr/>
        </p:nvCxnSpPr>
        <p:spPr>
          <a:xfrm rot="10800000" flipV="1">
            <a:off x="3578465" y="2546021"/>
            <a:ext cx="972858" cy="465856"/>
          </a:xfrm>
          <a:prstGeom prst="bentConnector3">
            <a:avLst>
              <a:gd name="adj1" fmla="val 50000"/>
            </a:avLst>
          </a:prstGeom>
          <a:noFill/>
          <a:ln w="19050" cap="flat" cmpd="sng" algn="ctr">
            <a:solidFill>
              <a:srgbClr val="6CAE43"/>
            </a:solidFill>
            <a:prstDash val="sysDash"/>
            <a:miter lim="800000"/>
            <a:tailEnd type="oval"/>
          </a:ln>
          <a:effectLst/>
        </p:spPr>
      </p:cxnSp>
      <p:cxnSp>
        <p:nvCxnSpPr>
          <p:cNvPr id="84" name="Elbow Connector 55"/>
          <p:cNvCxnSpPr/>
          <p:nvPr/>
        </p:nvCxnSpPr>
        <p:spPr>
          <a:xfrm>
            <a:off x="7820567" y="4829045"/>
            <a:ext cx="938421" cy="449366"/>
          </a:xfrm>
          <a:prstGeom prst="bentConnector3">
            <a:avLst>
              <a:gd name="adj1" fmla="val 1793"/>
            </a:avLst>
          </a:prstGeom>
          <a:noFill/>
          <a:ln w="19050" cap="flat" cmpd="sng" algn="ctr">
            <a:solidFill>
              <a:srgbClr val="6CAE43"/>
            </a:solidFill>
            <a:prstDash val="sysDash"/>
            <a:miter lim="800000"/>
            <a:tailEnd type="oval"/>
          </a:ln>
          <a:effectLst/>
        </p:spPr>
      </p:cxnSp>
      <p:sp>
        <p:nvSpPr>
          <p:cNvPr id="85" name="TextBox 56"/>
          <p:cNvSpPr txBox="1"/>
          <p:nvPr/>
        </p:nvSpPr>
        <p:spPr>
          <a:xfrm>
            <a:off x="5641411" y="4014381"/>
            <a:ext cx="904415" cy="3693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d-ID" sz="1800" b="1"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rPr>
              <a:t>Radial</a:t>
            </a:r>
          </a:p>
        </p:txBody>
      </p:sp>
      <p:grpSp>
        <p:nvGrpSpPr>
          <p:cNvPr id="86" name="Group 163"/>
          <p:cNvGrpSpPr/>
          <p:nvPr/>
        </p:nvGrpSpPr>
        <p:grpSpPr>
          <a:xfrm>
            <a:off x="7277107" y="4222093"/>
            <a:ext cx="355585" cy="399126"/>
            <a:chOff x="2043113" y="9526"/>
            <a:chExt cx="933451" cy="1047750"/>
          </a:xfrm>
          <a:solidFill>
            <a:srgbClr val="6CAE43"/>
          </a:solidFill>
        </p:grpSpPr>
        <p:sp>
          <p:nvSpPr>
            <p:cNvPr id="87" name="Freeform 5"/>
            <p:cNvSpPr>
              <a:spLocks/>
            </p:cNvSpPr>
            <p:nvPr/>
          </p:nvSpPr>
          <p:spPr bwMode="auto">
            <a:xfrm>
              <a:off x="2097088" y="450851"/>
              <a:ext cx="179388" cy="395288"/>
            </a:xfrm>
            <a:custGeom>
              <a:avLst/>
              <a:gdLst>
                <a:gd name="T0" fmla="*/ 10 w 48"/>
                <a:gd name="T1" fmla="*/ 0 h 105"/>
                <a:gd name="T2" fmla="*/ 0 w 48"/>
                <a:gd name="T3" fmla="*/ 52 h 105"/>
                <a:gd name="T4" fmla="*/ 10 w 48"/>
                <a:gd name="T5" fmla="*/ 105 h 105"/>
                <a:gd name="T6" fmla="*/ 38 w 48"/>
                <a:gd name="T7" fmla="*/ 105 h 105"/>
                <a:gd name="T8" fmla="*/ 48 w 48"/>
                <a:gd name="T9" fmla="*/ 52 h 105"/>
                <a:gd name="T10" fmla="*/ 38 w 48"/>
                <a:gd name="T11" fmla="*/ 0 h 105"/>
                <a:gd name="T12" fmla="*/ 10 w 48"/>
                <a:gd name="T13" fmla="*/ 0 h 105"/>
              </a:gdLst>
              <a:ahLst/>
              <a:cxnLst>
                <a:cxn ang="0">
                  <a:pos x="T0" y="T1"/>
                </a:cxn>
                <a:cxn ang="0">
                  <a:pos x="T2" y="T3"/>
                </a:cxn>
                <a:cxn ang="0">
                  <a:pos x="T4" y="T5"/>
                </a:cxn>
                <a:cxn ang="0">
                  <a:pos x="T6" y="T7"/>
                </a:cxn>
                <a:cxn ang="0">
                  <a:pos x="T8" y="T9"/>
                </a:cxn>
                <a:cxn ang="0">
                  <a:pos x="T10" y="T11"/>
                </a:cxn>
                <a:cxn ang="0">
                  <a:pos x="T12" y="T13"/>
                </a:cxn>
              </a:cxnLst>
              <a:rect l="0" t="0" r="r" b="b"/>
              <a:pathLst>
                <a:path w="48" h="105">
                  <a:moveTo>
                    <a:pt x="10" y="0"/>
                  </a:moveTo>
                  <a:cubicBezTo>
                    <a:pt x="3" y="12"/>
                    <a:pt x="0" y="31"/>
                    <a:pt x="0" y="52"/>
                  </a:cubicBezTo>
                  <a:cubicBezTo>
                    <a:pt x="0" y="74"/>
                    <a:pt x="4" y="93"/>
                    <a:pt x="10" y="105"/>
                  </a:cubicBezTo>
                  <a:cubicBezTo>
                    <a:pt x="38" y="105"/>
                    <a:pt x="38" y="105"/>
                    <a:pt x="38" y="105"/>
                  </a:cubicBezTo>
                  <a:cubicBezTo>
                    <a:pt x="44" y="93"/>
                    <a:pt x="48" y="74"/>
                    <a:pt x="48" y="52"/>
                  </a:cubicBezTo>
                  <a:cubicBezTo>
                    <a:pt x="48" y="31"/>
                    <a:pt x="44" y="12"/>
                    <a:pt x="38" y="0"/>
                  </a:cubicBezTo>
                  <a:lnTo>
                    <a:pt x="1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prstClr val="black"/>
                </a:solidFill>
                <a:effectLst/>
                <a:uLnTx/>
                <a:uFillTx/>
                <a:latin typeface="微软雅黑" pitchFamily="34" charset="-122"/>
                <a:ea typeface="微软雅黑" pitchFamily="34" charset="-122"/>
                <a:cs typeface="+mn-cs"/>
              </a:endParaRPr>
            </a:p>
          </p:txBody>
        </p:sp>
        <p:sp>
          <p:nvSpPr>
            <p:cNvPr id="88" name="Freeform 6"/>
            <p:cNvSpPr>
              <a:spLocks/>
            </p:cNvSpPr>
            <p:nvPr/>
          </p:nvSpPr>
          <p:spPr bwMode="auto">
            <a:xfrm>
              <a:off x="2424113" y="450851"/>
              <a:ext cx="180975" cy="395288"/>
            </a:xfrm>
            <a:custGeom>
              <a:avLst/>
              <a:gdLst>
                <a:gd name="T0" fmla="*/ 10 w 48"/>
                <a:gd name="T1" fmla="*/ 0 h 105"/>
                <a:gd name="T2" fmla="*/ 0 w 48"/>
                <a:gd name="T3" fmla="*/ 52 h 105"/>
                <a:gd name="T4" fmla="*/ 10 w 48"/>
                <a:gd name="T5" fmla="*/ 105 h 105"/>
                <a:gd name="T6" fmla="*/ 38 w 48"/>
                <a:gd name="T7" fmla="*/ 105 h 105"/>
                <a:gd name="T8" fmla="*/ 48 w 48"/>
                <a:gd name="T9" fmla="*/ 52 h 105"/>
                <a:gd name="T10" fmla="*/ 38 w 48"/>
                <a:gd name="T11" fmla="*/ 0 h 105"/>
                <a:gd name="T12" fmla="*/ 10 w 48"/>
                <a:gd name="T13" fmla="*/ 0 h 105"/>
              </a:gdLst>
              <a:ahLst/>
              <a:cxnLst>
                <a:cxn ang="0">
                  <a:pos x="T0" y="T1"/>
                </a:cxn>
                <a:cxn ang="0">
                  <a:pos x="T2" y="T3"/>
                </a:cxn>
                <a:cxn ang="0">
                  <a:pos x="T4" y="T5"/>
                </a:cxn>
                <a:cxn ang="0">
                  <a:pos x="T6" y="T7"/>
                </a:cxn>
                <a:cxn ang="0">
                  <a:pos x="T8" y="T9"/>
                </a:cxn>
                <a:cxn ang="0">
                  <a:pos x="T10" y="T11"/>
                </a:cxn>
                <a:cxn ang="0">
                  <a:pos x="T12" y="T13"/>
                </a:cxn>
              </a:cxnLst>
              <a:rect l="0" t="0" r="r" b="b"/>
              <a:pathLst>
                <a:path w="48" h="105">
                  <a:moveTo>
                    <a:pt x="10" y="0"/>
                  </a:moveTo>
                  <a:cubicBezTo>
                    <a:pt x="4" y="12"/>
                    <a:pt x="0" y="31"/>
                    <a:pt x="0" y="52"/>
                  </a:cubicBezTo>
                  <a:cubicBezTo>
                    <a:pt x="0" y="74"/>
                    <a:pt x="4" y="93"/>
                    <a:pt x="10" y="105"/>
                  </a:cubicBezTo>
                  <a:cubicBezTo>
                    <a:pt x="38" y="105"/>
                    <a:pt x="38" y="105"/>
                    <a:pt x="38" y="105"/>
                  </a:cubicBezTo>
                  <a:cubicBezTo>
                    <a:pt x="44" y="93"/>
                    <a:pt x="48" y="74"/>
                    <a:pt x="48" y="52"/>
                  </a:cubicBezTo>
                  <a:cubicBezTo>
                    <a:pt x="48" y="31"/>
                    <a:pt x="44" y="12"/>
                    <a:pt x="38" y="0"/>
                  </a:cubicBezTo>
                  <a:lnTo>
                    <a:pt x="1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prstClr val="black"/>
                </a:solidFill>
                <a:effectLst/>
                <a:uLnTx/>
                <a:uFillTx/>
                <a:latin typeface="微软雅黑" pitchFamily="34" charset="-122"/>
                <a:ea typeface="微软雅黑" pitchFamily="34" charset="-122"/>
                <a:cs typeface="+mn-cs"/>
              </a:endParaRPr>
            </a:p>
          </p:txBody>
        </p:sp>
        <p:sp>
          <p:nvSpPr>
            <p:cNvPr id="89" name="Freeform 7"/>
            <p:cNvSpPr>
              <a:spLocks/>
            </p:cNvSpPr>
            <p:nvPr/>
          </p:nvSpPr>
          <p:spPr bwMode="auto">
            <a:xfrm>
              <a:off x="2747963" y="450851"/>
              <a:ext cx="184150" cy="395288"/>
            </a:xfrm>
            <a:custGeom>
              <a:avLst/>
              <a:gdLst>
                <a:gd name="T0" fmla="*/ 11 w 49"/>
                <a:gd name="T1" fmla="*/ 0 h 105"/>
                <a:gd name="T2" fmla="*/ 0 w 49"/>
                <a:gd name="T3" fmla="*/ 52 h 105"/>
                <a:gd name="T4" fmla="*/ 11 w 49"/>
                <a:gd name="T5" fmla="*/ 105 h 105"/>
                <a:gd name="T6" fmla="*/ 39 w 49"/>
                <a:gd name="T7" fmla="*/ 105 h 105"/>
                <a:gd name="T8" fmla="*/ 49 w 49"/>
                <a:gd name="T9" fmla="*/ 52 h 105"/>
                <a:gd name="T10" fmla="*/ 39 w 49"/>
                <a:gd name="T11" fmla="*/ 0 h 105"/>
                <a:gd name="T12" fmla="*/ 11 w 49"/>
                <a:gd name="T13" fmla="*/ 0 h 105"/>
              </a:gdLst>
              <a:ahLst/>
              <a:cxnLst>
                <a:cxn ang="0">
                  <a:pos x="T0" y="T1"/>
                </a:cxn>
                <a:cxn ang="0">
                  <a:pos x="T2" y="T3"/>
                </a:cxn>
                <a:cxn ang="0">
                  <a:pos x="T4" y="T5"/>
                </a:cxn>
                <a:cxn ang="0">
                  <a:pos x="T6" y="T7"/>
                </a:cxn>
                <a:cxn ang="0">
                  <a:pos x="T8" y="T9"/>
                </a:cxn>
                <a:cxn ang="0">
                  <a:pos x="T10" y="T11"/>
                </a:cxn>
                <a:cxn ang="0">
                  <a:pos x="T12" y="T13"/>
                </a:cxn>
              </a:cxnLst>
              <a:rect l="0" t="0" r="r" b="b"/>
              <a:pathLst>
                <a:path w="49" h="105">
                  <a:moveTo>
                    <a:pt x="11" y="0"/>
                  </a:moveTo>
                  <a:cubicBezTo>
                    <a:pt x="5" y="12"/>
                    <a:pt x="0" y="31"/>
                    <a:pt x="0" y="52"/>
                  </a:cubicBezTo>
                  <a:cubicBezTo>
                    <a:pt x="0" y="74"/>
                    <a:pt x="5" y="93"/>
                    <a:pt x="11" y="105"/>
                  </a:cubicBezTo>
                  <a:cubicBezTo>
                    <a:pt x="39" y="105"/>
                    <a:pt x="39" y="105"/>
                    <a:pt x="39" y="105"/>
                  </a:cubicBezTo>
                  <a:cubicBezTo>
                    <a:pt x="45" y="93"/>
                    <a:pt x="49" y="74"/>
                    <a:pt x="49" y="52"/>
                  </a:cubicBezTo>
                  <a:cubicBezTo>
                    <a:pt x="49" y="31"/>
                    <a:pt x="45" y="12"/>
                    <a:pt x="39" y="0"/>
                  </a:cubicBezTo>
                  <a:lnTo>
                    <a:pt x="1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prstClr val="black"/>
                </a:solidFill>
                <a:effectLst/>
                <a:uLnTx/>
                <a:uFillTx/>
                <a:latin typeface="微软雅黑" pitchFamily="34" charset="-122"/>
                <a:ea typeface="微软雅黑" pitchFamily="34" charset="-122"/>
                <a:cs typeface="+mn-cs"/>
              </a:endParaRPr>
            </a:p>
          </p:txBody>
        </p:sp>
        <p:sp>
          <p:nvSpPr>
            <p:cNvPr id="90" name="Freeform 8"/>
            <p:cNvSpPr>
              <a:spLocks/>
            </p:cNvSpPr>
            <p:nvPr/>
          </p:nvSpPr>
          <p:spPr bwMode="auto">
            <a:xfrm>
              <a:off x="2051051" y="890588"/>
              <a:ext cx="925513" cy="166688"/>
            </a:xfrm>
            <a:custGeom>
              <a:avLst/>
              <a:gdLst>
                <a:gd name="T0" fmla="*/ 232 w 246"/>
                <a:gd name="T1" fmla="*/ 13 h 44"/>
                <a:gd name="T2" fmla="*/ 228 w 246"/>
                <a:gd name="T3" fmla="*/ 13 h 44"/>
                <a:gd name="T4" fmla="*/ 235 w 246"/>
                <a:gd name="T5" fmla="*/ 7 h 44"/>
                <a:gd name="T6" fmla="*/ 228 w 246"/>
                <a:gd name="T7" fmla="*/ 0 h 44"/>
                <a:gd name="T8" fmla="*/ 224 w 246"/>
                <a:gd name="T9" fmla="*/ 0 h 44"/>
                <a:gd name="T10" fmla="*/ 196 w 246"/>
                <a:gd name="T11" fmla="*/ 0 h 44"/>
                <a:gd name="T12" fmla="*/ 193 w 246"/>
                <a:gd name="T13" fmla="*/ 0 h 44"/>
                <a:gd name="T14" fmla="*/ 186 w 246"/>
                <a:gd name="T15" fmla="*/ 7 h 44"/>
                <a:gd name="T16" fmla="*/ 193 w 246"/>
                <a:gd name="T17" fmla="*/ 13 h 44"/>
                <a:gd name="T18" fmla="*/ 141 w 246"/>
                <a:gd name="T19" fmla="*/ 13 h 44"/>
                <a:gd name="T20" fmla="*/ 148 w 246"/>
                <a:gd name="T21" fmla="*/ 7 h 44"/>
                <a:gd name="T22" fmla="*/ 141 w 246"/>
                <a:gd name="T23" fmla="*/ 0 h 44"/>
                <a:gd name="T24" fmla="*/ 137 w 246"/>
                <a:gd name="T25" fmla="*/ 0 h 44"/>
                <a:gd name="T26" fmla="*/ 109 w 246"/>
                <a:gd name="T27" fmla="*/ 0 h 44"/>
                <a:gd name="T28" fmla="*/ 106 w 246"/>
                <a:gd name="T29" fmla="*/ 0 h 44"/>
                <a:gd name="T30" fmla="*/ 99 w 246"/>
                <a:gd name="T31" fmla="*/ 7 h 44"/>
                <a:gd name="T32" fmla="*/ 106 w 246"/>
                <a:gd name="T33" fmla="*/ 13 h 44"/>
                <a:gd name="T34" fmla="*/ 54 w 246"/>
                <a:gd name="T35" fmla="*/ 13 h 44"/>
                <a:gd name="T36" fmla="*/ 61 w 246"/>
                <a:gd name="T37" fmla="*/ 7 h 44"/>
                <a:gd name="T38" fmla="*/ 54 w 246"/>
                <a:gd name="T39" fmla="*/ 0 h 44"/>
                <a:gd name="T40" fmla="*/ 50 w 246"/>
                <a:gd name="T41" fmla="*/ 0 h 44"/>
                <a:gd name="T42" fmla="*/ 22 w 246"/>
                <a:gd name="T43" fmla="*/ 0 h 44"/>
                <a:gd name="T44" fmla="*/ 19 w 246"/>
                <a:gd name="T45" fmla="*/ 0 h 44"/>
                <a:gd name="T46" fmla="*/ 12 w 246"/>
                <a:gd name="T47" fmla="*/ 7 h 44"/>
                <a:gd name="T48" fmla="*/ 19 w 246"/>
                <a:gd name="T49" fmla="*/ 13 h 44"/>
                <a:gd name="T50" fmla="*/ 14 w 246"/>
                <a:gd name="T51" fmla="*/ 13 h 44"/>
                <a:gd name="T52" fmla="*/ 0 w 246"/>
                <a:gd name="T53" fmla="*/ 27 h 44"/>
                <a:gd name="T54" fmla="*/ 0 w 246"/>
                <a:gd name="T55" fmla="*/ 30 h 44"/>
                <a:gd name="T56" fmla="*/ 14 w 246"/>
                <a:gd name="T57" fmla="*/ 44 h 44"/>
                <a:gd name="T58" fmla="*/ 232 w 246"/>
                <a:gd name="T59" fmla="*/ 44 h 44"/>
                <a:gd name="T60" fmla="*/ 246 w 246"/>
                <a:gd name="T61" fmla="*/ 30 h 44"/>
                <a:gd name="T62" fmla="*/ 246 w 246"/>
                <a:gd name="T63" fmla="*/ 27 h 44"/>
                <a:gd name="T64" fmla="*/ 232 w 246"/>
                <a:gd name="T65" fmla="*/ 13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46" h="44">
                  <a:moveTo>
                    <a:pt x="232" y="13"/>
                  </a:moveTo>
                  <a:cubicBezTo>
                    <a:pt x="228" y="13"/>
                    <a:pt x="228" y="13"/>
                    <a:pt x="228" y="13"/>
                  </a:cubicBezTo>
                  <a:cubicBezTo>
                    <a:pt x="232" y="13"/>
                    <a:pt x="235" y="11"/>
                    <a:pt x="235" y="7"/>
                  </a:cubicBezTo>
                  <a:cubicBezTo>
                    <a:pt x="235" y="3"/>
                    <a:pt x="232" y="0"/>
                    <a:pt x="228" y="0"/>
                  </a:cubicBezTo>
                  <a:cubicBezTo>
                    <a:pt x="224" y="0"/>
                    <a:pt x="224" y="0"/>
                    <a:pt x="224" y="0"/>
                  </a:cubicBezTo>
                  <a:cubicBezTo>
                    <a:pt x="196" y="0"/>
                    <a:pt x="196" y="0"/>
                    <a:pt x="196" y="0"/>
                  </a:cubicBezTo>
                  <a:cubicBezTo>
                    <a:pt x="193" y="0"/>
                    <a:pt x="193" y="0"/>
                    <a:pt x="193" y="0"/>
                  </a:cubicBezTo>
                  <a:cubicBezTo>
                    <a:pt x="189" y="0"/>
                    <a:pt x="186" y="3"/>
                    <a:pt x="186" y="7"/>
                  </a:cubicBezTo>
                  <a:cubicBezTo>
                    <a:pt x="186" y="11"/>
                    <a:pt x="189" y="13"/>
                    <a:pt x="193" y="13"/>
                  </a:cubicBezTo>
                  <a:cubicBezTo>
                    <a:pt x="141" y="13"/>
                    <a:pt x="141" y="13"/>
                    <a:pt x="141" y="13"/>
                  </a:cubicBezTo>
                  <a:cubicBezTo>
                    <a:pt x="145" y="13"/>
                    <a:pt x="148" y="11"/>
                    <a:pt x="148" y="7"/>
                  </a:cubicBezTo>
                  <a:cubicBezTo>
                    <a:pt x="148" y="3"/>
                    <a:pt x="145" y="0"/>
                    <a:pt x="141" y="0"/>
                  </a:cubicBezTo>
                  <a:cubicBezTo>
                    <a:pt x="137" y="0"/>
                    <a:pt x="137" y="0"/>
                    <a:pt x="137" y="0"/>
                  </a:cubicBezTo>
                  <a:cubicBezTo>
                    <a:pt x="109" y="0"/>
                    <a:pt x="109" y="0"/>
                    <a:pt x="109" y="0"/>
                  </a:cubicBezTo>
                  <a:cubicBezTo>
                    <a:pt x="106" y="0"/>
                    <a:pt x="106" y="0"/>
                    <a:pt x="106" y="0"/>
                  </a:cubicBezTo>
                  <a:cubicBezTo>
                    <a:pt x="102" y="0"/>
                    <a:pt x="99" y="3"/>
                    <a:pt x="99" y="7"/>
                  </a:cubicBezTo>
                  <a:cubicBezTo>
                    <a:pt x="99" y="11"/>
                    <a:pt x="102" y="13"/>
                    <a:pt x="106" y="13"/>
                  </a:cubicBezTo>
                  <a:cubicBezTo>
                    <a:pt x="54" y="13"/>
                    <a:pt x="54" y="13"/>
                    <a:pt x="54" y="13"/>
                  </a:cubicBezTo>
                  <a:cubicBezTo>
                    <a:pt x="58" y="13"/>
                    <a:pt x="61" y="11"/>
                    <a:pt x="61" y="7"/>
                  </a:cubicBezTo>
                  <a:cubicBezTo>
                    <a:pt x="61" y="3"/>
                    <a:pt x="58" y="0"/>
                    <a:pt x="54" y="0"/>
                  </a:cubicBezTo>
                  <a:cubicBezTo>
                    <a:pt x="50" y="0"/>
                    <a:pt x="50" y="0"/>
                    <a:pt x="50" y="0"/>
                  </a:cubicBezTo>
                  <a:cubicBezTo>
                    <a:pt x="22" y="0"/>
                    <a:pt x="22" y="0"/>
                    <a:pt x="22" y="0"/>
                  </a:cubicBezTo>
                  <a:cubicBezTo>
                    <a:pt x="19" y="0"/>
                    <a:pt x="19" y="0"/>
                    <a:pt x="19" y="0"/>
                  </a:cubicBezTo>
                  <a:cubicBezTo>
                    <a:pt x="15" y="0"/>
                    <a:pt x="12" y="3"/>
                    <a:pt x="12" y="7"/>
                  </a:cubicBezTo>
                  <a:cubicBezTo>
                    <a:pt x="12" y="11"/>
                    <a:pt x="15" y="13"/>
                    <a:pt x="19" y="13"/>
                  </a:cubicBezTo>
                  <a:cubicBezTo>
                    <a:pt x="14" y="13"/>
                    <a:pt x="14" y="13"/>
                    <a:pt x="14" y="13"/>
                  </a:cubicBezTo>
                  <a:cubicBezTo>
                    <a:pt x="6" y="13"/>
                    <a:pt x="0" y="20"/>
                    <a:pt x="0" y="27"/>
                  </a:cubicBezTo>
                  <a:cubicBezTo>
                    <a:pt x="0" y="30"/>
                    <a:pt x="0" y="30"/>
                    <a:pt x="0" y="30"/>
                  </a:cubicBezTo>
                  <a:cubicBezTo>
                    <a:pt x="0" y="38"/>
                    <a:pt x="6" y="44"/>
                    <a:pt x="14" y="44"/>
                  </a:cubicBezTo>
                  <a:cubicBezTo>
                    <a:pt x="232" y="44"/>
                    <a:pt x="232" y="44"/>
                    <a:pt x="232" y="44"/>
                  </a:cubicBezTo>
                  <a:cubicBezTo>
                    <a:pt x="240" y="44"/>
                    <a:pt x="246" y="38"/>
                    <a:pt x="246" y="30"/>
                  </a:cubicBezTo>
                  <a:cubicBezTo>
                    <a:pt x="246" y="27"/>
                    <a:pt x="246" y="27"/>
                    <a:pt x="246" y="27"/>
                  </a:cubicBezTo>
                  <a:cubicBezTo>
                    <a:pt x="246" y="20"/>
                    <a:pt x="240" y="13"/>
                    <a:pt x="232"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prstClr val="black"/>
                </a:solidFill>
                <a:effectLst/>
                <a:uLnTx/>
                <a:uFillTx/>
                <a:latin typeface="微软雅黑" pitchFamily="34" charset="-122"/>
                <a:ea typeface="微软雅黑" pitchFamily="34" charset="-122"/>
                <a:cs typeface="+mn-cs"/>
              </a:endParaRPr>
            </a:p>
          </p:txBody>
        </p:sp>
        <p:sp>
          <p:nvSpPr>
            <p:cNvPr id="91" name="Freeform 9"/>
            <p:cNvSpPr>
              <a:spLocks noEditPoints="1"/>
            </p:cNvSpPr>
            <p:nvPr/>
          </p:nvSpPr>
          <p:spPr bwMode="auto">
            <a:xfrm>
              <a:off x="2043113" y="9526"/>
              <a:ext cx="933450" cy="395288"/>
            </a:xfrm>
            <a:custGeom>
              <a:avLst/>
              <a:gdLst>
                <a:gd name="T0" fmla="*/ 243 w 248"/>
                <a:gd name="T1" fmla="*/ 74 h 105"/>
                <a:gd name="T2" fmla="*/ 134 w 248"/>
                <a:gd name="T3" fmla="*/ 5 h 105"/>
                <a:gd name="T4" fmla="*/ 115 w 248"/>
                <a:gd name="T5" fmla="*/ 5 h 105"/>
                <a:gd name="T6" fmla="*/ 5 w 248"/>
                <a:gd name="T7" fmla="*/ 74 h 105"/>
                <a:gd name="T8" fmla="*/ 5 w 248"/>
                <a:gd name="T9" fmla="*/ 93 h 105"/>
                <a:gd name="T10" fmla="*/ 17 w 248"/>
                <a:gd name="T11" fmla="*/ 93 h 105"/>
                <a:gd name="T12" fmla="*/ 14 w 248"/>
                <a:gd name="T13" fmla="*/ 99 h 105"/>
                <a:gd name="T14" fmla="*/ 20 w 248"/>
                <a:gd name="T15" fmla="*/ 105 h 105"/>
                <a:gd name="T16" fmla="*/ 24 w 248"/>
                <a:gd name="T17" fmla="*/ 105 h 105"/>
                <a:gd name="T18" fmla="*/ 52 w 248"/>
                <a:gd name="T19" fmla="*/ 105 h 105"/>
                <a:gd name="T20" fmla="*/ 55 w 248"/>
                <a:gd name="T21" fmla="*/ 105 h 105"/>
                <a:gd name="T22" fmla="*/ 62 w 248"/>
                <a:gd name="T23" fmla="*/ 99 h 105"/>
                <a:gd name="T24" fmla="*/ 58 w 248"/>
                <a:gd name="T25" fmla="*/ 93 h 105"/>
                <a:gd name="T26" fmla="*/ 104 w 248"/>
                <a:gd name="T27" fmla="*/ 93 h 105"/>
                <a:gd name="T28" fmla="*/ 101 w 248"/>
                <a:gd name="T29" fmla="*/ 99 h 105"/>
                <a:gd name="T30" fmla="*/ 107 w 248"/>
                <a:gd name="T31" fmla="*/ 105 h 105"/>
                <a:gd name="T32" fmla="*/ 111 w 248"/>
                <a:gd name="T33" fmla="*/ 105 h 105"/>
                <a:gd name="T34" fmla="*/ 139 w 248"/>
                <a:gd name="T35" fmla="*/ 105 h 105"/>
                <a:gd name="T36" fmla="*/ 142 w 248"/>
                <a:gd name="T37" fmla="*/ 105 h 105"/>
                <a:gd name="T38" fmla="*/ 149 w 248"/>
                <a:gd name="T39" fmla="*/ 99 h 105"/>
                <a:gd name="T40" fmla="*/ 145 w 248"/>
                <a:gd name="T41" fmla="*/ 93 h 105"/>
                <a:gd name="T42" fmla="*/ 191 w 248"/>
                <a:gd name="T43" fmla="*/ 93 h 105"/>
                <a:gd name="T44" fmla="*/ 187 w 248"/>
                <a:gd name="T45" fmla="*/ 99 h 105"/>
                <a:gd name="T46" fmla="*/ 194 w 248"/>
                <a:gd name="T47" fmla="*/ 105 h 105"/>
                <a:gd name="T48" fmla="*/ 198 w 248"/>
                <a:gd name="T49" fmla="*/ 105 h 105"/>
                <a:gd name="T50" fmla="*/ 226 w 248"/>
                <a:gd name="T51" fmla="*/ 105 h 105"/>
                <a:gd name="T52" fmla="*/ 229 w 248"/>
                <a:gd name="T53" fmla="*/ 105 h 105"/>
                <a:gd name="T54" fmla="*/ 236 w 248"/>
                <a:gd name="T55" fmla="*/ 99 h 105"/>
                <a:gd name="T56" fmla="*/ 232 w 248"/>
                <a:gd name="T57" fmla="*/ 93 h 105"/>
                <a:gd name="T58" fmla="*/ 243 w 248"/>
                <a:gd name="T59" fmla="*/ 93 h 105"/>
                <a:gd name="T60" fmla="*/ 243 w 248"/>
                <a:gd name="T61" fmla="*/ 74 h 105"/>
                <a:gd name="T62" fmla="*/ 124 w 248"/>
                <a:gd name="T63" fmla="*/ 50 h 105"/>
                <a:gd name="T64" fmla="*/ 110 w 248"/>
                <a:gd name="T65" fmla="*/ 36 h 105"/>
                <a:gd name="T66" fmla="*/ 124 w 248"/>
                <a:gd name="T67" fmla="*/ 21 h 105"/>
                <a:gd name="T68" fmla="*/ 139 w 248"/>
                <a:gd name="T69" fmla="*/ 36 h 105"/>
                <a:gd name="T70" fmla="*/ 124 w 248"/>
                <a:gd name="T71" fmla="*/ 50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48" h="105">
                  <a:moveTo>
                    <a:pt x="243" y="74"/>
                  </a:moveTo>
                  <a:cubicBezTo>
                    <a:pt x="134" y="5"/>
                    <a:pt x="134" y="5"/>
                    <a:pt x="134" y="5"/>
                  </a:cubicBezTo>
                  <a:cubicBezTo>
                    <a:pt x="129" y="0"/>
                    <a:pt x="120" y="0"/>
                    <a:pt x="115" y="5"/>
                  </a:cubicBezTo>
                  <a:cubicBezTo>
                    <a:pt x="5" y="74"/>
                    <a:pt x="5" y="74"/>
                    <a:pt x="5" y="74"/>
                  </a:cubicBezTo>
                  <a:cubicBezTo>
                    <a:pt x="0" y="79"/>
                    <a:pt x="0" y="88"/>
                    <a:pt x="5" y="93"/>
                  </a:cubicBezTo>
                  <a:cubicBezTo>
                    <a:pt x="17" y="93"/>
                    <a:pt x="17" y="93"/>
                    <a:pt x="17" y="93"/>
                  </a:cubicBezTo>
                  <a:cubicBezTo>
                    <a:pt x="15" y="94"/>
                    <a:pt x="14" y="96"/>
                    <a:pt x="14" y="99"/>
                  </a:cubicBezTo>
                  <a:cubicBezTo>
                    <a:pt x="14" y="103"/>
                    <a:pt x="16" y="105"/>
                    <a:pt x="20" y="105"/>
                  </a:cubicBezTo>
                  <a:cubicBezTo>
                    <a:pt x="24" y="105"/>
                    <a:pt x="24" y="105"/>
                    <a:pt x="24" y="105"/>
                  </a:cubicBezTo>
                  <a:cubicBezTo>
                    <a:pt x="52" y="105"/>
                    <a:pt x="52" y="105"/>
                    <a:pt x="52" y="105"/>
                  </a:cubicBezTo>
                  <a:cubicBezTo>
                    <a:pt x="55" y="105"/>
                    <a:pt x="55" y="105"/>
                    <a:pt x="55" y="105"/>
                  </a:cubicBezTo>
                  <a:cubicBezTo>
                    <a:pt x="59" y="105"/>
                    <a:pt x="62" y="103"/>
                    <a:pt x="62" y="99"/>
                  </a:cubicBezTo>
                  <a:cubicBezTo>
                    <a:pt x="62" y="96"/>
                    <a:pt x="61" y="94"/>
                    <a:pt x="58" y="93"/>
                  </a:cubicBezTo>
                  <a:cubicBezTo>
                    <a:pt x="104" y="93"/>
                    <a:pt x="104" y="93"/>
                    <a:pt x="104" y="93"/>
                  </a:cubicBezTo>
                  <a:cubicBezTo>
                    <a:pt x="102" y="94"/>
                    <a:pt x="101" y="96"/>
                    <a:pt x="101" y="99"/>
                  </a:cubicBezTo>
                  <a:cubicBezTo>
                    <a:pt x="101" y="103"/>
                    <a:pt x="103" y="105"/>
                    <a:pt x="107" y="105"/>
                  </a:cubicBezTo>
                  <a:cubicBezTo>
                    <a:pt x="111" y="105"/>
                    <a:pt x="111" y="105"/>
                    <a:pt x="111" y="105"/>
                  </a:cubicBezTo>
                  <a:cubicBezTo>
                    <a:pt x="139" y="105"/>
                    <a:pt x="139" y="105"/>
                    <a:pt x="139" y="105"/>
                  </a:cubicBezTo>
                  <a:cubicBezTo>
                    <a:pt x="142" y="105"/>
                    <a:pt x="142" y="105"/>
                    <a:pt x="142" y="105"/>
                  </a:cubicBezTo>
                  <a:cubicBezTo>
                    <a:pt x="146" y="105"/>
                    <a:pt x="149" y="103"/>
                    <a:pt x="149" y="99"/>
                  </a:cubicBezTo>
                  <a:cubicBezTo>
                    <a:pt x="149" y="96"/>
                    <a:pt x="147" y="94"/>
                    <a:pt x="145" y="93"/>
                  </a:cubicBezTo>
                  <a:cubicBezTo>
                    <a:pt x="191" y="93"/>
                    <a:pt x="191" y="93"/>
                    <a:pt x="191" y="93"/>
                  </a:cubicBezTo>
                  <a:cubicBezTo>
                    <a:pt x="189" y="94"/>
                    <a:pt x="187" y="96"/>
                    <a:pt x="187" y="99"/>
                  </a:cubicBezTo>
                  <a:cubicBezTo>
                    <a:pt x="187" y="103"/>
                    <a:pt x="190" y="105"/>
                    <a:pt x="194" y="105"/>
                  </a:cubicBezTo>
                  <a:cubicBezTo>
                    <a:pt x="198" y="105"/>
                    <a:pt x="198" y="105"/>
                    <a:pt x="198" y="105"/>
                  </a:cubicBezTo>
                  <a:cubicBezTo>
                    <a:pt x="226" y="105"/>
                    <a:pt x="226" y="105"/>
                    <a:pt x="226" y="105"/>
                  </a:cubicBezTo>
                  <a:cubicBezTo>
                    <a:pt x="229" y="105"/>
                    <a:pt x="229" y="105"/>
                    <a:pt x="229" y="105"/>
                  </a:cubicBezTo>
                  <a:cubicBezTo>
                    <a:pt x="233" y="105"/>
                    <a:pt x="236" y="103"/>
                    <a:pt x="236" y="99"/>
                  </a:cubicBezTo>
                  <a:cubicBezTo>
                    <a:pt x="236" y="96"/>
                    <a:pt x="234" y="94"/>
                    <a:pt x="232" y="93"/>
                  </a:cubicBezTo>
                  <a:cubicBezTo>
                    <a:pt x="243" y="93"/>
                    <a:pt x="243" y="93"/>
                    <a:pt x="243" y="93"/>
                  </a:cubicBezTo>
                  <a:cubicBezTo>
                    <a:pt x="248" y="88"/>
                    <a:pt x="248" y="79"/>
                    <a:pt x="243" y="74"/>
                  </a:cubicBezTo>
                  <a:close/>
                  <a:moveTo>
                    <a:pt x="124" y="50"/>
                  </a:moveTo>
                  <a:cubicBezTo>
                    <a:pt x="116" y="50"/>
                    <a:pt x="110" y="44"/>
                    <a:pt x="110" y="36"/>
                  </a:cubicBezTo>
                  <a:cubicBezTo>
                    <a:pt x="110" y="28"/>
                    <a:pt x="116" y="21"/>
                    <a:pt x="124" y="21"/>
                  </a:cubicBezTo>
                  <a:cubicBezTo>
                    <a:pt x="132" y="21"/>
                    <a:pt x="139" y="28"/>
                    <a:pt x="139" y="36"/>
                  </a:cubicBezTo>
                  <a:cubicBezTo>
                    <a:pt x="139" y="44"/>
                    <a:pt x="132" y="50"/>
                    <a:pt x="124" y="5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prstClr val="black"/>
                </a:solidFill>
                <a:effectLst/>
                <a:uLnTx/>
                <a:uFillTx/>
                <a:latin typeface="微软雅黑" pitchFamily="34" charset="-122"/>
                <a:ea typeface="微软雅黑" pitchFamily="34" charset="-122"/>
                <a:cs typeface="+mn-cs"/>
              </a:endParaRPr>
            </a:p>
          </p:txBody>
        </p:sp>
      </p:grpSp>
      <p:grpSp>
        <p:nvGrpSpPr>
          <p:cNvPr id="92" name="Group 161"/>
          <p:cNvGrpSpPr/>
          <p:nvPr/>
        </p:nvGrpSpPr>
        <p:grpSpPr>
          <a:xfrm>
            <a:off x="4901657" y="2371177"/>
            <a:ext cx="371308" cy="403359"/>
            <a:chOff x="87313" y="4763"/>
            <a:chExt cx="974726" cy="1058863"/>
          </a:xfrm>
          <a:solidFill>
            <a:srgbClr val="6CAE43"/>
          </a:solidFill>
        </p:grpSpPr>
        <p:sp>
          <p:nvSpPr>
            <p:cNvPr id="93" name="Oval 10"/>
            <p:cNvSpPr>
              <a:spLocks noChangeArrowheads="1"/>
            </p:cNvSpPr>
            <p:nvPr/>
          </p:nvSpPr>
          <p:spPr bwMode="auto">
            <a:xfrm>
              <a:off x="204788" y="88901"/>
              <a:ext cx="349250" cy="3571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prstClr val="black"/>
                </a:solidFill>
                <a:effectLst/>
                <a:uLnTx/>
                <a:uFillTx/>
                <a:latin typeface="微软雅黑" pitchFamily="34" charset="-122"/>
                <a:ea typeface="微软雅黑" pitchFamily="34" charset="-122"/>
                <a:cs typeface="+mn-cs"/>
              </a:endParaRPr>
            </a:p>
          </p:txBody>
        </p:sp>
        <p:sp>
          <p:nvSpPr>
            <p:cNvPr id="94" name="Freeform 11"/>
            <p:cNvSpPr>
              <a:spLocks noEditPoints="1"/>
            </p:cNvSpPr>
            <p:nvPr/>
          </p:nvSpPr>
          <p:spPr bwMode="auto">
            <a:xfrm>
              <a:off x="87313" y="465138"/>
              <a:ext cx="582613" cy="598488"/>
            </a:xfrm>
            <a:custGeom>
              <a:avLst/>
              <a:gdLst>
                <a:gd name="T0" fmla="*/ 142 w 155"/>
                <a:gd name="T1" fmla="*/ 45 h 159"/>
                <a:gd name="T2" fmla="*/ 105 w 155"/>
                <a:gd name="T3" fmla="*/ 0 h 159"/>
                <a:gd name="T4" fmla="*/ 50 w 155"/>
                <a:gd name="T5" fmla="*/ 0 h 159"/>
                <a:gd name="T6" fmla="*/ 13 w 155"/>
                <a:gd name="T7" fmla="*/ 45 h 159"/>
                <a:gd name="T8" fmla="*/ 0 w 155"/>
                <a:gd name="T9" fmla="*/ 125 h 159"/>
                <a:gd name="T10" fmla="*/ 45 w 155"/>
                <a:gd name="T11" fmla="*/ 159 h 159"/>
                <a:gd name="T12" fmla="*/ 110 w 155"/>
                <a:gd name="T13" fmla="*/ 159 h 159"/>
                <a:gd name="T14" fmla="*/ 155 w 155"/>
                <a:gd name="T15" fmla="*/ 125 h 159"/>
                <a:gd name="T16" fmla="*/ 142 w 155"/>
                <a:gd name="T17" fmla="*/ 45 h 159"/>
                <a:gd name="T18" fmla="*/ 77 w 155"/>
                <a:gd name="T19" fmla="*/ 136 h 159"/>
                <a:gd name="T20" fmla="*/ 61 w 155"/>
                <a:gd name="T21" fmla="*/ 108 h 159"/>
                <a:gd name="T22" fmla="*/ 70 w 155"/>
                <a:gd name="T23" fmla="*/ 30 h 159"/>
                <a:gd name="T24" fmla="*/ 64 w 155"/>
                <a:gd name="T25" fmla="*/ 11 h 159"/>
                <a:gd name="T26" fmla="*/ 94 w 155"/>
                <a:gd name="T27" fmla="*/ 11 h 159"/>
                <a:gd name="T28" fmla="*/ 88 w 155"/>
                <a:gd name="T29" fmla="*/ 30 h 159"/>
                <a:gd name="T30" fmla="*/ 94 w 155"/>
                <a:gd name="T31" fmla="*/ 108 h 159"/>
                <a:gd name="T32" fmla="*/ 77 w 155"/>
                <a:gd name="T33" fmla="*/ 136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5" h="159">
                  <a:moveTo>
                    <a:pt x="142" y="45"/>
                  </a:moveTo>
                  <a:cubicBezTo>
                    <a:pt x="142" y="20"/>
                    <a:pt x="125" y="0"/>
                    <a:pt x="105" y="0"/>
                  </a:cubicBezTo>
                  <a:cubicBezTo>
                    <a:pt x="50" y="0"/>
                    <a:pt x="50" y="0"/>
                    <a:pt x="50" y="0"/>
                  </a:cubicBezTo>
                  <a:cubicBezTo>
                    <a:pt x="30" y="0"/>
                    <a:pt x="13" y="20"/>
                    <a:pt x="13" y="45"/>
                  </a:cubicBezTo>
                  <a:cubicBezTo>
                    <a:pt x="0" y="125"/>
                    <a:pt x="0" y="125"/>
                    <a:pt x="0" y="125"/>
                  </a:cubicBezTo>
                  <a:cubicBezTo>
                    <a:pt x="0" y="155"/>
                    <a:pt x="20" y="159"/>
                    <a:pt x="45" y="159"/>
                  </a:cubicBezTo>
                  <a:cubicBezTo>
                    <a:pt x="110" y="159"/>
                    <a:pt x="110" y="159"/>
                    <a:pt x="110" y="159"/>
                  </a:cubicBezTo>
                  <a:cubicBezTo>
                    <a:pt x="135" y="159"/>
                    <a:pt x="155" y="155"/>
                    <a:pt x="155" y="125"/>
                  </a:cubicBezTo>
                  <a:lnTo>
                    <a:pt x="142" y="45"/>
                  </a:lnTo>
                  <a:close/>
                  <a:moveTo>
                    <a:pt x="77" y="136"/>
                  </a:moveTo>
                  <a:cubicBezTo>
                    <a:pt x="61" y="108"/>
                    <a:pt x="61" y="108"/>
                    <a:pt x="61" y="108"/>
                  </a:cubicBezTo>
                  <a:cubicBezTo>
                    <a:pt x="70" y="30"/>
                    <a:pt x="70" y="30"/>
                    <a:pt x="70" y="30"/>
                  </a:cubicBezTo>
                  <a:cubicBezTo>
                    <a:pt x="68" y="30"/>
                    <a:pt x="65" y="26"/>
                    <a:pt x="64" y="11"/>
                  </a:cubicBezTo>
                  <a:cubicBezTo>
                    <a:pt x="64" y="11"/>
                    <a:pt x="79" y="2"/>
                    <a:pt x="94" y="11"/>
                  </a:cubicBezTo>
                  <a:cubicBezTo>
                    <a:pt x="94" y="11"/>
                    <a:pt x="95" y="25"/>
                    <a:pt x="88" y="30"/>
                  </a:cubicBezTo>
                  <a:cubicBezTo>
                    <a:pt x="94" y="108"/>
                    <a:pt x="94" y="108"/>
                    <a:pt x="94" y="108"/>
                  </a:cubicBezTo>
                  <a:lnTo>
                    <a:pt x="77" y="1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prstClr val="black"/>
                </a:solidFill>
                <a:effectLst/>
                <a:uLnTx/>
                <a:uFillTx/>
                <a:latin typeface="微软雅黑" pitchFamily="34" charset="-122"/>
                <a:ea typeface="微软雅黑" pitchFamily="34" charset="-122"/>
                <a:cs typeface="+mn-cs"/>
              </a:endParaRPr>
            </a:p>
          </p:txBody>
        </p:sp>
        <p:sp>
          <p:nvSpPr>
            <p:cNvPr id="95" name="Oval 12"/>
            <p:cNvSpPr>
              <a:spLocks noChangeArrowheads="1"/>
            </p:cNvSpPr>
            <p:nvPr/>
          </p:nvSpPr>
          <p:spPr bwMode="auto">
            <a:xfrm>
              <a:off x="644526" y="4763"/>
              <a:ext cx="312738" cy="32543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prstClr val="black"/>
                </a:solidFill>
                <a:effectLst/>
                <a:uLnTx/>
                <a:uFillTx/>
                <a:latin typeface="微软雅黑" pitchFamily="34" charset="-122"/>
                <a:ea typeface="微软雅黑" pitchFamily="34" charset="-122"/>
                <a:cs typeface="+mn-cs"/>
              </a:endParaRPr>
            </a:p>
          </p:txBody>
        </p:sp>
        <p:sp>
          <p:nvSpPr>
            <p:cNvPr id="96" name="Freeform 13"/>
            <p:cNvSpPr>
              <a:spLocks noEditPoints="1"/>
            </p:cNvSpPr>
            <p:nvPr/>
          </p:nvSpPr>
          <p:spPr bwMode="auto">
            <a:xfrm>
              <a:off x="587376" y="344488"/>
              <a:ext cx="474663" cy="539750"/>
            </a:xfrm>
            <a:custGeom>
              <a:avLst/>
              <a:gdLst>
                <a:gd name="T0" fmla="*/ 114 w 126"/>
                <a:gd name="T1" fmla="*/ 41 h 143"/>
                <a:gd name="T2" fmla="*/ 81 w 126"/>
                <a:gd name="T3" fmla="*/ 0 h 143"/>
                <a:gd name="T4" fmla="*/ 32 w 126"/>
                <a:gd name="T5" fmla="*/ 0 h 143"/>
                <a:gd name="T6" fmla="*/ 0 w 126"/>
                <a:gd name="T7" fmla="*/ 31 h 143"/>
                <a:gd name="T8" fmla="*/ 17 w 126"/>
                <a:gd name="T9" fmla="*/ 70 h 143"/>
                <a:gd name="T10" fmla="*/ 29 w 126"/>
                <a:gd name="T11" fmla="*/ 143 h 143"/>
                <a:gd name="T12" fmla="*/ 86 w 126"/>
                <a:gd name="T13" fmla="*/ 143 h 143"/>
                <a:gd name="T14" fmla="*/ 126 w 126"/>
                <a:gd name="T15" fmla="*/ 112 h 143"/>
                <a:gd name="T16" fmla="*/ 114 w 126"/>
                <a:gd name="T17" fmla="*/ 41 h 143"/>
                <a:gd name="T18" fmla="*/ 71 w 126"/>
                <a:gd name="T19" fmla="*/ 98 h 143"/>
                <a:gd name="T20" fmla="*/ 56 w 126"/>
                <a:gd name="T21" fmla="*/ 123 h 143"/>
                <a:gd name="T22" fmla="*/ 42 w 126"/>
                <a:gd name="T23" fmla="*/ 98 h 143"/>
                <a:gd name="T24" fmla="*/ 50 w 126"/>
                <a:gd name="T25" fmla="*/ 28 h 143"/>
                <a:gd name="T26" fmla="*/ 44 w 126"/>
                <a:gd name="T27" fmla="*/ 10 h 143"/>
                <a:gd name="T28" fmla="*/ 71 w 126"/>
                <a:gd name="T29" fmla="*/ 10 h 143"/>
                <a:gd name="T30" fmla="*/ 66 w 126"/>
                <a:gd name="T31" fmla="*/ 28 h 143"/>
                <a:gd name="T32" fmla="*/ 71 w 126"/>
                <a:gd name="T33" fmla="*/ 98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6" h="143">
                  <a:moveTo>
                    <a:pt x="114" y="41"/>
                  </a:moveTo>
                  <a:cubicBezTo>
                    <a:pt x="114" y="18"/>
                    <a:pt x="99" y="0"/>
                    <a:pt x="81" y="0"/>
                  </a:cubicBezTo>
                  <a:cubicBezTo>
                    <a:pt x="32" y="0"/>
                    <a:pt x="32" y="0"/>
                    <a:pt x="32" y="0"/>
                  </a:cubicBezTo>
                  <a:cubicBezTo>
                    <a:pt x="16" y="0"/>
                    <a:pt x="3" y="13"/>
                    <a:pt x="0" y="31"/>
                  </a:cubicBezTo>
                  <a:cubicBezTo>
                    <a:pt x="10" y="39"/>
                    <a:pt x="17" y="53"/>
                    <a:pt x="17" y="70"/>
                  </a:cubicBezTo>
                  <a:cubicBezTo>
                    <a:pt x="29" y="143"/>
                    <a:pt x="29" y="143"/>
                    <a:pt x="29" y="143"/>
                  </a:cubicBezTo>
                  <a:cubicBezTo>
                    <a:pt x="86" y="143"/>
                    <a:pt x="86" y="143"/>
                    <a:pt x="86" y="143"/>
                  </a:cubicBezTo>
                  <a:cubicBezTo>
                    <a:pt x="108" y="143"/>
                    <a:pt x="126" y="140"/>
                    <a:pt x="126" y="112"/>
                  </a:cubicBezTo>
                  <a:lnTo>
                    <a:pt x="114" y="41"/>
                  </a:lnTo>
                  <a:close/>
                  <a:moveTo>
                    <a:pt x="71" y="98"/>
                  </a:moveTo>
                  <a:cubicBezTo>
                    <a:pt x="56" y="123"/>
                    <a:pt x="56" y="123"/>
                    <a:pt x="56" y="123"/>
                  </a:cubicBezTo>
                  <a:cubicBezTo>
                    <a:pt x="42" y="98"/>
                    <a:pt x="42" y="98"/>
                    <a:pt x="42" y="98"/>
                  </a:cubicBezTo>
                  <a:cubicBezTo>
                    <a:pt x="50" y="28"/>
                    <a:pt x="50" y="28"/>
                    <a:pt x="50" y="28"/>
                  </a:cubicBezTo>
                  <a:cubicBezTo>
                    <a:pt x="48" y="27"/>
                    <a:pt x="45" y="24"/>
                    <a:pt x="44" y="10"/>
                  </a:cubicBezTo>
                  <a:cubicBezTo>
                    <a:pt x="44" y="10"/>
                    <a:pt x="58" y="2"/>
                    <a:pt x="71" y="10"/>
                  </a:cubicBezTo>
                  <a:cubicBezTo>
                    <a:pt x="71" y="10"/>
                    <a:pt x="72" y="23"/>
                    <a:pt x="66" y="28"/>
                  </a:cubicBezTo>
                  <a:lnTo>
                    <a:pt x="71" y="9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prstClr val="black"/>
                </a:solidFill>
                <a:effectLst/>
                <a:uLnTx/>
                <a:uFillTx/>
                <a:latin typeface="微软雅黑" pitchFamily="34" charset="-122"/>
                <a:ea typeface="微软雅黑" pitchFamily="34" charset="-122"/>
                <a:cs typeface="+mn-cs"/>
              </a:endParaRPr>
            </a:p>
          </p:txBody>
        </p:sp>
      </p:grpSp>
      <p:grpSp>
        <p:nvGrpSpPr>
          <p:cNvPr id="97" name="Group 165"/>
          <p:cNvGrpSpPr/>
          <p:nvPr/>
        </p:nvGrpSpPr>
        <p:grpSpPr>
          <a:xfrm>
            <a:off x="4488700" y="4254145"/>
            <a:ext cx="469880" cy="445086"/>
            <a:chOff x="-6350" y="969963"/>
            <a:chExt cx="1233488" cy="1168400"/>
          </a:xfrm>
          <a:solidFill>
            <a:srgbClr val="6CAE43"/>
          </a:solidFill>
        </p:grpSpPr>
        <p:sp>
          <p:nvSpPr>
            <p:cNvPr id="98" name="Freeform 14"/>
            <p:cNvSpPr>
              <a:spLocks/>
            </p:cNvSpPr>
            <p:nvPr/>
          </p:nvSpPr>
          <p:spPr bwMode="auto">
            <a:xfrm>
              <a:off x="163513" y="1644651"/>
              <a:ext cx="195263" cy="249238"/>
            </a:xfrm>
            <a:custGeom>
              <a:avLst/>
              <a:gdLst>
                <a:gd name="T0" fmla="*/ 44 w 52"/>
                <a:gd name="T1" fmla="*/ 4 h 66"/>
                <a:gd name="T2" fmla="*/ 48 w 52"/>
                <a:gd name="T3" fmla="*/ 22 h 66"/>
                <a:gd name="T4" fmla="*/ 25 w 52"/>
                <a:gd name="T5" fmla="*/ 58 h 66"/>
                <a:gd name="T6" fmla="*/ 8 w 52"/>
                <a:gd name="T7" fmla="*/ 62 h 66"/>
                <a:gd name="T8" fmla="*/ 8 w 52"/>
                <a:gd name="T9" fmla="*/ 62 h 66"/>
                <a:gd name="T10" fmla="*/ 4 w 52"/>
                <a:gd name="T11" fmla="*/ 44 h 66"/>
                <a:gd name="T12" fmla="*/ 26 w 52"/>
                <a:gd name="T13" fmla="*/ 8 h 66"/>
                <a:gd name="T14" fmla="*/ 44 w 52"/>
                <a:gd name="T15" fmla="*/ 4 h 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2" h="66">
                  <a:moveTo>
                    <a:pt x="44" y="4"/>
                  </a:moveTo>
                  <a:cubicBezTo>
                    <a:pt x="50" y="8"/>
                    <a:pt x="52" y="16"/>
                    <a:pt x="48" y="22"/>
                  </a:cubicBezTo>
                  <a:cubicBezTo>
                    <a:pt x="25" y="58"/>
                    <a:pt x="25" y="58"/>
                    <a:pt x="25" y="58"/>
                  </a:cubicBezTo>
                  <a:cubicBezTo>
                    <a:pt x="22" y="64"/>
                    <a:pt x="14" y="66"/>
                    <a:pt x="8" y="62"/>
                  </a:cubicBezTo>
                  <a:cubicBezTo>
                    <a:pt x="8" y="62"/>
                    <a:pt x="8" y="62"/>
                    <a:pt x="8" y="62"/>
                  </a:cubicBezTo>
                  <a:cubicBezTo>
                    <a:pt x="2" y="58"/>
                    <a:pt x="0" y="50"/>
                    <a:pt x="4" y="44"/>
                  </a:cubicBezTo>
                  <a:cubicBezTo>
                    <a:pt x="26" y="8"/>
                    <a:pt x="26" y="8"/>
                    <a:pt x="26" y="8"/>
                  </a:cubicBezTo>
                  <a:cubicBezTo>
                    <a:pt x="30" y="2"/>
                    <a:pt x="38" y="0"/>
                    <a:pt x="4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prstClr val="black"/>
                </a:solidFill>
                <a:effectLst/>
                <a:uLnTx/>
                <a:uFillTx/>
                <a:latin typeface="微软雅黑" pitchFamily="34" charset="-122"/>
                <a:ea typeface="微软雅黑" pitchFamily="34" charset="-122"/>
                <a:cs typeface="+mn-cs"/>
              </a:endParaRPr>
            </a:p>
          </p:txBody>
        </p:sp>
        <p:sp>
          <p:nvSpPr>
            <p:cNvPr id="99" name="Freeform 15"/>
            <p:cNvSpPr>
              <a:spLocks/>
            </p:cNvSpPr>
            <p:nvPr/>
          </p:nvSpPr>
          <p:spPr bwMode="auto">
            <a:xfrm>
              <a:off x="290513" y="1727201"/>
              <a:ext cx="195263" cy="249238"/>
            </a:xfrm>
            <a:custGeom>
              <a:avLst/>
              <a:gdLst>
                <a:gd name="T0" fmla="*/ 45 w 52"/>
                <a:gd name="T1" fmla="*/ 4 h 66"/>
                <a:gd name="T2" fmla="*/ 48 w 52"/>
                <a:gd name="T3" fmla="*/ 22 h 66"/>
                <a:gd name="T4" fmla="*/ 26 w 52"/>
                <a:gd name="T5" fmla="*/ 58 h 66"/>
                <a:gd name="T6" fmla="*/ 8 w 52"/>
                <a:gd name="T7" fmla="*/ 62 h 66"/>
                <a:gd name="T8" fmla="*/ 8 w 52"/>
                <a:gd name="T9" fmla="*/ 62 h 66"/>
                <a:gd name="T10" fmla="*/ 4 w 52"/>
                <a:gd name="T11" fmla="*/ 44 h 66"/>
                <a:gd name="T12" fmla="*/ 27 w 52"/>
                <a:gd name="T13" fmla="*/ 8 h 66"/>
                <a:gd name="T14" fmla="*/ 45 w 52"/>
                <a:gd name="T15" fmla="*/ 4 h 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2" h="66">
                  <a:moveTo>
                    <a:pt x="45" y="4"/>
                  </a:moveTo>
                  <a:cubicBezTo>
                    <a:pt x="51" y="8"/>
                    <a:pt x="52" y="16"/>
                    <a:pt x="48" y="22"/>
                  </a:cubicBezTo>
                  <a:cubicBezTo>
                    <a:pt x="26" y="58"/>
                    <a:pt x="26" y="58"/>
                    <a:pt x="26" y="58"/>
                  </a:cubicBezTo>
                  <a:cubicBezTo>
                    <a:pt x="22" y="64"/>
                    <a:pt x="14" y="66"/>
                    <a:pt x="8" y="62"/>
                  </a:cubicBezTo>
                  <a:cubicBezTo>
                    <a:pt x="8" y="62"/>
                    <a:pt x="8" y="62"/>
                    <a:pt x="8" y="62"/>
                  </a:cubicBezTo>
                  <a:cubicBezTo>
                    <a:pt x="2" y="58"/>
                    <a:pt x="0" y="50"/>
                    <a:pt x="4" y="44"/>
                  </a:cubicBezTo>
                  <a:cubicBezTo>
                    <a:pt x="27" y="8"/>
                    <a:pt x="27" y="8"/>
                    <a:pt x="27" y="8"/>
                  </a:cubicBezTo>
                  <a:cubicBezTo>
                    <a:pt x="30" y="2"/>
                    <a:pt x="38" y="0"/>
                    <a:pt x="45"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prstClr val="black"/>
                </a:solidFill>
                <a:effectLst/>
                <a:uLnTx/>
                <a:uFillTx/>
                <a:latin typeface="微软雅黑" pitchFamily="34" charset="-122"/>
                <a:ea typeface="微软雅黑" pitchFamily="34" charset="-122"/>
                <a:cs typeface="+mn-cs"/>
              </a:endParaRPr>
            </a:p>
          </p:txBody>
        </p:sp>
        <p:sp>
          <p:nvSpPr>
            <p:cNvPr id="100" name="Freeform 16"/>
            <p:cNvSpPr>
              <a:spLocks/>
            </p:cNvSpPr>
            <p:nvPr/>
          </p:nvSpPr>
          <p:spPr bwMode="auto">
            <a:xfrm>
              <a:off x="419101" y="1811338"/>
              <a:ext cx="198438" cy="244475"/>
            </a:xfrm>
            <a:custGeom>
              <a:avLst/>
              <a:gdLst>
                <a:gd name="T0" fmla="*/ 45 w 53"/>
                <a:gd name="T1" fmla="*/ 4 h 65"/>
                <a:gd name="T2" fmla="*/ 49 w 53"/>
                <a:gd name="T3" fmla="*/ 22 h 65"/>
                <a:gd name="T4" fmla="*/ 26 w 53"/>
                <a:gd name="T5" fmla="*/ 58 h 65"/>
                <a:gd name="T6" fmla="*/ 8 w 53"/>
                <a:gd name="T7" fmla="*/ 62 h 65"/>
                <a:gd name="T8" fmla="*/ 8 w 53"/>
                <a:gd name="T9" fmla="*/ 62 h 65"/>
                <a:gd name="T10" fmla="*/ 4 w 53"/>
                <a:gd name="T11" fmla="*/ 44 h 65"/>
                <a:gd name="T12" fmla="*/ 27 w 53"/>
                <a:gd name="T13" fmla="*/ 8 h 65"/>
                <a:gd name="T14" fmla="*/ 45 w 53"/>
                <a:gd name="T15" fmla="*/ 4 h 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 h="65">
                  <a:moveTo>
                    <a:pt x="45" y="4"/>
                  </a:moveTo>
                  <a:cubicBezTo>
                    <a:pt x="51" y="8"/>
                    <a:pt x="53" y="16"/>
                    <a:pt x="49" y="22"/>
                  </a:cubicBezTo>
                  <a:cubicBezTo>
                    <a:pt x="26" y="58"/>
                    <a:pt x="26" y="58"/>
                    <a:pt x="26" y="58"/>
                  </a:cubicBezTo>
                  <a:cubicBezTo>
                    <a:pt x="22" y="64"/>
                    <a:pt x="14" y="65"/>
                    <a:pt x="8" y="62"/>
                  </a:cubicBezTo>
                  <a:cubicBezTo>
                    <a:pt x="8" y="62"/>
                    <a:pt x="8" y="62"/>
                    <a:pt x="8" y="62"/>
                  </a:cubicBezTo>
                  <a:cubicBezTo>
                    <a:pt x="2" y="58"/>
                    <a:pt x="0" y="50"/>
                    <a:pt x="4" y="44"/>
                  </a:cubicBezTo>
                  <a:cubicBezTo>
                    <a:pt x="27" y="8"/>
                    <a:pt x="27" y="8"/>
                    <a:pt x="27" y="8"/>
                  </a:cubicBezTo>
                  <a:cubicBezTo>
                    <a:pt x="31" y="2"/>
                    <a:pt x="39" y="0"/>
                    <a:pt x="45"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prstClr val="black"/>
                </a:solidFill>
                <a:effectLst/>
                <a:uLnTx/>
                <a:uFillTx/>
                <a:latin typeface="微软雅黑" pitchFamily="34" charset="-122"/>
                <a:ea typeface="微软雅黑" pitchFamily="34" charset="-122"/>
                <a:cs typeface="+mn-cs"/>
              </a:endParaRPr>
            </a:p>
          </p:txBody>
        </p:sp>
        <p:sp>
          <p:nvSpPr>
            <p:cNvPr id="101" name="Freeform 17"/>
            <p:cNvSpPr>
              <a:spLocks/>
            </p:cNvSpPr>
            <p:nvPr/>
          </p:nvSpPr>
          <p:spPr bwMode="auto">
            <a:xfrm>
              <a:off x="546101" y="1893888"/>
              <a:ext cx="200025" cy="244475"/>
            </a:xfrm>
            <a:custGeom>
              <a:avLst/>
              <a:gdLst>
                <a:gd name="T0" fmla="*/ 45 w 53"/>
                <a:gd name="T1" fmla="*/ 4 h 65"/>
                <a:gd name="T2" fmla="*/ 49 w 53"/>
                <a:gd name="T3" fmla="*/ 22 h 65"/>
                <a:gd name="T4" fmla="*/ 26 w 53"/>
                <a:gd name="T5" fmla="*/ 57 h 65"/>
                <a:gd name="T6" fmla="*/ 8 w 53"/>
                <a:gd name="T7" fmla="*/ 61 h 65"/>
                <a:gd name="T8" fmla="*/ 8 w 53"/>
                <a:gd name="T9" fmla="*/ 61 h 65"/>
                <a:gd name="T10" fmla="*/ 4 w 53"/>
                <a:gd name="T11" fmla="*/ 43 h 65"/>
                <a:gd name="T12" fmla="*/ 27 w 53"/>
                <a:gd name="T13" fmla="*/ 8 h 65"/>
                <a:gd name="T14" fmla="*/ 45 w 53"/>
                <a:gd name="T15" fmla="*/ 4 h 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 h="65">
                  <a:moveTo>
                    <a:pt x="45" y="4"/>
                  </a:moveTo>
                  <a:cubicBezTo>
                    <a:pt x="51" y="7"/>
                    <a:pt x="53" y="16"/>
                    <a:pt x="49" y="22"/>
                  </a:cubicBezTo>
                  <a:cubicBezTo>
                    <a:pt x="26" y="57"/>
                    <a:pt x="26" y="57"/>
                    <a:pt x="26" y="57"/>
                  </a:cubicBezTo>
                  <a:cubicBezTo>
                    <a:pt x="22" y="63"/>
                    <a:pt x="14" y="65"/>
                    <a:pt x="8" y="61"/>
                  </a:cubicBezTo>
                  <a:cubicBezTo>
                    <a:pt x="8" y="61"/>
                    <a:pt x="8" y="61"/>
                    <a:pt x="8" y="61"/>
                  </a:cubicBezTo>
                  <a:cubicBezTo>
                    <a:pt x="2" y="57"/>
                    <a:pt x="0" y="49"/>
                    <a:pt x="4" y="43"/>
                  </a:cubicBezTo>
                  <a:cubicBezTo>
                    <a:pt x="27" y="8"/>
                    <a:pt x="27" y="8"/>
                    <a:pt x="27" y="8"/>
                  </a:cubicBezTo>
                  <a:cubicBezTo>
                    <a:pt x="31" y="2"/>
                    <a:pt x="39" y="0"/>
                    <a:pt x="45"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prstClr val="black"/>
                </a:solidFill>
                <a:effectLst/>
                <a:uLnTx/>
                <a:uFillTx/>
                <a:latin typeface="微软雅黑" pitchFamily="34" charset="-122"/>
                <a:ea typeface="微软雅黑" pitchFamily="34" charset="-122"/>
                <a:cs typeface="+mn-cs"/>
              </a:endParaRPr>
            </a:p>
          </p:txBody>
        </p:sp>
        <p:sp>
          <p:nvSpPr>
            <p:cNvPr id="102" name="Freeform 18"/>
            <p:cNvSpPr>
              <a:spLocks/>
            </p:cNvSpPr>
            <p:nvPr/>
          </p:nvSpPr>
          <p:spPr bwMode="auto">
            <a:xfrm>
              <a:off x="-6350" y="1063626"/>
              <a:ext cx="1233488" cy="1071563"/>
            </a:xfrm>
            <a:custGeom>
              <a:avLst/>
              <a:gdLst>
                <a:gd name="T0" fmla="*/ 139 w 328"/>
                <a:gd name="T1" fmla="*/ 80 h 284"/>
                <a:gd name="T2" fmla="*/ 102 w 328"/>
                <a:gd name="T3" fmla="*/ 88 h 284"/>
                <a:gd name="T4" fmla="*/ 73 w 328"/>
                <a:gd name="T5" fmla="*/ 70 h 284"/>
                <a:gd name="T6" fmla="*/ 76 w 328"/>
                <a:gd name="T7" fmla="*/ 52 h 284"/>
                <a:gd name="T8" fmla="*/ 92 w 328"/>
                <a:gd name="T9" fmla="*/ 41 h 284"/>
                <a:gd name="T10" fmla="*/ 139 w 328"/>
                <a:gd name="T11" fmla="*/ 30 h 284"/>
                <a:gd name="T12" fmla="*/ 101 w 328"/>
                <a:gd name="T13" fmla="*/ 6 h 284"/>
                <a:gd name="T14" fmla="*/ 71 w 328"/>
                <a:gd name="T15" fmla="*/ 13 h 284"/>
                <a:gd name="T16" fmla="*/ 6 w 328"/>
                <a:gd name="T17" fmla="*/ 115 h 284"/>
                <a:gd name="T18" fmla="*/ 12 w 328"/>
                <a:gd name="T19" fmla="*/ 145 h 284"/>
                <a:gd name="T20" fmla="*/ 55 w 328"/>
                <a:gd name="T21" fmla="*/ 172 h 284"/>
                <a:gd name="T22" fmla="*/ 64 w 328"/>
                <a:gd name="T23" fmla="*/ 158 h 284"/>
                <a:gd name="T24" fmla="*/ 94 w 328"/>
                <a:gd name="T25" fmla="*/ 151 h 284"/>
                <a:gd name="T26" fmla="*/ 103 w 328"/>
                <a:gd name="T27" fmla="*/ 174 h 284"/>
                <a:gd name="T28" fmla="*/ 128 w 328"/>
                <a:gd name="T29" fmla="*/ 173 h 284"/>
                <a:gd name="T30" fmla="*/ 137 w 328"/>
                <a:gd name="T31" fmla="*/ 196 h 284"/>
                <a:gd name="T32" fmla="*/ 162 w 328"/>
                <a:gd name="T33" fmla="*/ 195 h 284"/>
                <a:gd name="T34" fmla="*/ 172 w 328"/>
                <a:gd name="T35" fmla="*/ 218 h 284"/>
                <a:gd name="T36" fmla="*/ 197 w 328"/>
                <a:gd name="T37" fmla="*/ 216 h 284"/>
                <a:gd name="T38" fmla="*/ 203 w 328"/>
                <a:gd name="T39" fmla="*/ 246 h 284"/>
                <a:gd name="T40" fmla="*/ 194 w 328"/>
                <a:gd name="T41" fmla="*/ 261 h 284"/>
                <a:gd name="T42" fmla="*/ 202 w 328"/>
                <a:gd name="T43" fmla="*/ 265 h 284"/>
                <a:gd name="T44" fmla="*/ 220 w 328"/>
                <a:gd name="T45" fmla="*/ 277 h 284"/>
                <a:gd name="T46" fmla="*/ 250 w 328"/>
                <a:gd name="T47" fmla="*/ 271 h 284"/>
                <a:gd name="T48" fmla="*/ 249 w 328"/>
                <a:gd name="T49" fmla="*/ 246 h 284"/>
                <a:gd name="T50" fmla="*/ 272 w 328"/>
                <a:gd name="T51" fmla="*/ 236 h 284"/>
                <a:gd name="T52" fmla="*/ 270 w 328"/>
                <a:gd name="T53" fmla="*/ 212 h 284"/>
                <a:gd name="T54" fmla="*/ 293 w 328"/>
                <a:gd name="T55" fmla="*/ 202 h 284"/>
                <a:gd name="T56" fmla="*/ 292 w 328"/>
                <a:gd name="T57" fmla="*/ 177 h 284"/>
                <a:gd name="T58" fmla="*/ 315 w 328"/>
                <a:gd name="T59" fmla="*/ 168 h 284"/>
                <a:gd name="T60" fmla="*/ 309 w 328"/>
                <a:gd name="T61" fmla="*/ 138 h 284"/>
                <a:gd name="T62" fmla="*/ 290 w 328"/>
                <a:gd name="T63" fmla="*/ 127 h 284"/>
                <a:gd name="T64" fmla="*/ 280 w 328"/>
                <a:gd name="T65" fmla="*/ 120 h 284"/>
                <a:gd name="T66" fmla="*/ 311 w 328"/>
                <a:gd name="T67" fmla="*/ 106 h 284"/>
                <a:gd name="T68" fmla="*/ 326 w 328"/>
                <a:gd name="T69" fmla="*/ 84 h 284"/>
                <a:gd name="T70" fmla="*/ 304 w 328"/>
                <a:gd name="T71" fmla="*/ 69 h 284"/>
                <a:gd name="T72" fmla="*/ 262 w 328"/>
                <a:gd name="T73" fmla="*/ 75 h 284"/>
                <a:gd name="T74" fmla="*/ 258 w 328"/>
                <a:gd name="T75" fmla="*/ 76 h 284"/>
                <a:gd name="T76" fmla="*/ 248 w 328"/>
                <a:gd name="T77" fmla="*/ 68 h 284"/>
                <a:gd name="T78" fmla="*/ 205 w 328"/>
                <a:gd name="T79" fmla="*/ 67 h 284"/>
                <a:gd name="T80" fmla="*/ 139 w 328"/>
                <a:gd name="T81" fmla="*/ 80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28" h="284">
                  <a:moveTo>
                    <a:pt x="139" y="80"/>
                  </a:moveTo>
                  <a:cubicBezTo>
                    <a:pt x="102" y="88"/>
                    <a:pt x="102" y="88"/>
                    <a:pt x="102" y="88"/>
                  </a:cubicBezTo>
                  <a:cubicBezTo>
                    <a:pt x="89" y="91"/>
                    <a:pt x="76" y="83"/>
                    <a:pt x="73" y="70"/>
                  </a:cubicBezTo>
                  <a:cubicBezTo>
                    <a:pt x="72" y="64"/>
                    <a:pt x="73" y="57"/>
                    <a:pt x="76" y="52"/>
                  </a:cubicBezTo>
                  <a:cubicBezTo>
                    <a:pt x="80" y="46"/>
                    <a:pt x="85" y="42"/>
                    <a:pt x="92" y="41"/>
                  </a:cubicBezTo>
                  <a:cubicBezTo>
                    <a:pt x="139" y="30"/>
                    <a:pt x="139" y="30"/>
                    <a:pt x="139" y="30"/>
                  </a:cubicBezTo>
                  <a:cubicBezTo>
                    <a:pt x="101" y="6"/>
                    <a:pt x="101" y="6"/>
                    <a:pt x="101" y="6"/>
                  </a:cubicBezTo>
                  <a:cubicBezTo>
                    <a:pt x="91" y="0"/>
                    <a:pt x="78" y="3"/>
                    <a:pt x="71" y="13"/>
                  </a:cubicBezTo>
                  <a:cubicBezTo>
                    <a:pt x="6" y="115"/>
                    <a:pt x="6" y="115"/>
                    <a:pt x="6" y="115"/>
                  </a:cubicBezTo>
                  <a:cubicBezTo>
                    <a:pt x="0" y="125"/>
                    <a:pt x="2" y="139"/>
                    <a:pt x="12" y="145"/>
                  </a:cubicBezTo>
                  <a:cubicBezTo>
                    <a:pt x="55" y="172"/>
                    <a:pt x="55" y="172"/>
                    <a:pt x="55" y="172"/>
                  </a:cubicBezTo>
                  <a:cubicBezTo>
                    <a:pt x="64" y="158"/>
                    <a:pt x="64" y="158"/>
                    <a:pt x="64" y="158"/>
                  </a:cubicBezTo>
                  <a:cubicBezTo>
                    <a:pt x="71" y="148"/>
                    <a:pt x="84" y="145"/>
                    <a:pt x="94" y="151"/>
                  </a:cubicBezTo>
                  <a:cubicBezTo>
                    <a:pt x="102" y="156"/>
                    <a:pt x="105" y="165"/>
                    <a:pt x="103" y="174"/>
                  </a:cubicBezTo>
                  <a:cubicBezTo>
                    <a:pt x="110" y="169"/>
                    <a:pt x="120" y="168"/>
                    <a:pt x="128" y="173"/>
                  </a:cubicBezTo>
                  <a:cubicBezTo>
                    <a:pt x="136" y="178"/>
                    <a:pt x="140" y="187"/>
                    <a:pt x="137" y="196"/>
                  </a:cubicBezTo>
                  <a:cubicBezTo>
                    <a:pt x="145" y="190"/>
                    <a:pt x="154" y="190"/>
                    <a:pt x="162" y="195"/>
                  </a:cubicBezTo>
                  <a:cubicBezTo>
                    <a:pt x="170" y="200"/>
                    <a:pt x="174" y="209"/>
                    <a:pt x="172" y="218"/>
                  </a:cubicBezTo>
                  <a:cubicBezTo>
                    <a:pt x="179" y="212"/>
                    <a:pt x="189" y="211"/>
                    <a:pt x="197" y="216"/>
                  </a:cubicBezTo>
                  <a:cubicBezTo>
                    <a:pt x="207" y="223"/>
                    <a:pt x="209" y="236"/>
                    <a:pt x="203" y="246"/>
                  </a:cubicBezTo>
                  <a:cubicBezTo>
                    <a:pt x="194" y="261"/>
                    <a:pt x="194" y="261"/>
                    <a:pt x="194" y="261"/>
                  </a:cubicBezTo>
                  <a:cubicBezTo>
                    <a:pt x="202" y="265"/>
                    <a:pt x="202" y="265"/>
                    <a:pt x="202" y="265"/>
                  </a:cubicBezTo>
                  <a:cubicBezTo>
                    <a:pt x="220" y="277"/>
                    <a:pt x="220" y="277"/>
                    <a:pt x="220" y="277"/>
                  </a:cubicBezTo>
                  <a:cubicBezTo>
                    <a:pt x="230" y="284"/>
                    <a:pt x="243" y="281"/>
                    <a:pt x="250" y="271"/>
                  </a:cubicBezTo>
                  <a:cubicBezTo>
                    <a:pt x="255" y="263"/>
                    <a:pt x="254" y="253"/>
                    <a:pt x="249" y="246"/>
                  </a:cubicBezTo>
                  <a:cubicBezTo>
                    <a:pt x="257" y="248"/>
                    <a:pt x="267" y="244"/>
                    <a:pt x="272" y="236"/>
                  </a:cubicBezTo>
                  <a:cubicBezTo>
                    <a:pt x="277" y="228"/>
                    <a:pt x="276" y="219"/>
                    <a:pt x="270" y="212"/>
                  </a:cubicBezTo>
                  <a:cubicBezTo>
                    <a:pt x="279" y="214"/>
                    <a:pt x="288" y="210"/>
                    <a:pt x="293" y="202"/>
                  </a:cubicBezTo>
                  <a:cubicBezTo>
                    <a:pt x="298" y="194"/>
                    <a:pt x="298" y="184"/>
                    <a:pt x="292" y="177"/>
                  </a:cubicBezTo>
                  <a:cubicBezTo>
                    <a:pt x="301" y="179"/>
                    <a:pt x="310" y="176"/>
                    <a:pt x="315" y="168"/>
                  </a:cubicBezTo>
                  <a:cubicBezTo>
                    <a:pt x="321" y="158"/>
                    <a:pt x="319" y="145"/>
                    <a:pt x="309" y="138"/>
                  </a:cubicBezTo>
                  <a:cubicBezTo>
                    <a:pt x="290" y="127"/>
                    <a:pt x="290" y="127"/>
                    <a:pt x="290" y="127"/>
                  </a:cubicBezTo>
                  <a:cubicBezTo>
                    <a:pt x="280" y="120"/>
                    <a:pt x="280" y="120"/>
                    <a:pt x="280" y="120"/>
                  </a:cubicBezTo>
                  <a:cubicBezTo>
                    <a:pt x="311" y="106"/>
                    <a:pt x="311" y="106"/>
                    <a:pt x="311" y="106"/>
                  </a:cubicBezTo>
                  <a:cubicBezTo>
                    <a:pt x="311" y="106"/>
                    <a:pt x="328" y="94"/>
                    <a:pt x="326" y="84"/>
                  </a:cubicBezTo>
                  <a:cubicBezTo>
                    <a:pt x="324" y="74"/>
                    <a:pt x="315" y="67"/>
                    <a:pt x="304" y="69"/>
                  </a:cubicBezTo>
                  <a:cubicBezTo>
                    <a:pt x="262" y="75"/>
                    <a:pt x="262" y="75"/>
                    <a:pt x="262" y="75"/>
                  </a:cubicBezTo>
                  <a:cubicBezTo>
                    <a:pt x="260" y="75"/>
                    <a:pt x="259" y="75"/>
                    <a:pt x="258" y="76"/>
                  </a:cubicBezTo>
                  <a:cubicBezTo>
                    <a:pt x="248" y="68"/>
                    <a:pt x="248" y="68"/>
                    <a:pt x="248" y="68"/>
                  </a:cubicBezTo>
                  <a:cubicBezTo>
                    <a:pt x="237" y="61"/>
                    <a:pt x="220" y="62"/>
                    <a:pt x="205" y="67"/>
                  </a:cubicBezTo>
                  <a:lnTo>
                    <a:pt x="139" y="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prstClr val="black"/>
                </a:solidFill>
                <a:effectLst/>
                <a:uLnTx/>
                <a:uFillTx/>
                <a:latin typeface="微软雅黑" pitchFamily="34" charset="-122"/>
                <a:ea typeface="微软雅黑" pitchFamily="34" charset="-122"/>
                <a:cs typeface="+mn-cs"/>
              </a:endParaRPr>
            </a:p>
          </p:txBody>
        </p:sp>
        <p:sp>
          <p:nvSpPr>
            <p:cNvPr id="103" name="Freeform 19"/>
            <p:cNvSpPr>
              <a:spLocks/>
            </p:cNvSpPr>
            <p:nvPr/>
          </p:nvSpPr>
          <p:spPr bwMode="auto">
            <a:xfrm>
              <a:off x="306388" y="969963"/>
              <a:ext cx="846138" cy="384175"/>
            </a:xfrm>
            <a:custGeom>
              <a:avLst/>
              <a:gdLst>
                <a:gd name="T0" fmla="*/ 59 w 225"/>
                <a:gd name="T1" fmla="*/ 93 h 102"/>
                <a:gd name="T2" fmla="*/ 59 w 225"/>
                <a:gd name="T3" fmla="*/ 93 h 102"/>
                <a:gd name="T4" fmla="*/ 119 w 225"/>
                <a:gd name="T5" fmla="*/ 81 h 102"/>
                <a:gd name="T6" fmla="*/ 145 w 225"/>
                <a:gd name="T7" fmla="*/ 77 h 102"/>
                <a:gd name="T8" fmla="*/ 171 w 225"/>
                <a:gd name="T9" fmla="*/ 84 h 102"/>
                <a:gd name="T10" fmla="*/ 177 w 225"/>
                <a:gd name="T11" fmla="*/ 89 h 102"/>
                <a:gd name="T12" fmla="*/ 177 w 225"/>
                <a:gd name="T13" fmla="*/ 88 h 102"/>
                <a:gd name="T14" fmla="*/ 220 w 225"/>
                <a:gd name="T15" fmla="*/ 83 h 102"/>
                <a:gd name="T16" fmla="*/ 224 w 225"/>
                <a:gd name="T17" fmla="*/ 82 h 102"/>
                <a:gd name="T18" fmla="*/ 215 w 225"/>
                <a:gd name="T19" fmla="*/ 64 h 102"/>
                <a:gd name="T20" fmla="*/ 124 w 225"/>
                <a:gd name="T21" fmla="*/ 6 h 102"/>
                <a:gd name="T22" fmla="*/ 97 w 225"/>
                <a:gd name="T23" fmla="*/ 11 h 102"/>
                <a:gd name="T24" fmla="*/ 71 w 225"/>
                <a:gd name="T25" fmla="*/ 51 h 102"/>
                <a:gd name="T26" fmla="*/ 85 w 225"/>
                <a:gd name="T27" fmla="*/ 61 h 102"/>
                <a:gd name="T28" fmla="*/ 11 w 225"/>
                <a:gd name="T29" fmla="*/ 77 h 102"/>
                <a:gd name="T30" fmla="*/ 3 w 225"/>
                <a:gd name="T31" fmla="*/ 83 h 102"/>
                <a:gd name="T32" fmla="*/ 1 w 225"/>
                <a:gd name="T33" fmla="*/ 92 h 102"/>
                <a:gd name="T34" fmla="*/ 14 w 225"/>
                <a:gd name="T35" fmla="*/ 102 h 102"/>
                <a:gd name="T36" fmla="*/ 17 w 225"/>
                <a:gd name="T37" fmla="*/ 102 h 102"/>
                <a:gd name="T38" fmla="*/ 47 w 225"/>
                <a:gd name="T39" fmla="*/ 95 h 102"/>
                <a:gd name="T40" fmla="*/ 59 w 225"/>
                <a:gd name="T41" fmla="*/ 93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25" h="102">
                  <a:moveTo>
                    <a:pt x="59" y="93"/>
                  </a:moveTo>
                  <a:cubicBezTo>
                    <a:pt x="59" y="93"/>
                    <a:pt x="59" y="93"/>
                    <a:pt x="59" y="93"/>
                  </a:cubicBezTo>
                  <a:cubicBezTo>
                    <a:pt x="119" y="81"/>
                    <a:pt x="119" y="81"/>
                    <a:pt x="119" y="81"/>
                  </a:cubicBezTo>
                  <a:cubicBezTo>
                    <a:pt x="128" y="79"/>
                    <a:pt x="137" y="77"/>
                    <a:pt x="145" y="77"/>
                  </a:cubicBezTo>
                  <a:cubicBezTo>
                    <a:pt x="155" y="77"/>
                    <a:pt x="164" y="80"/>
                    <a:pt x="171" y="84"/>
                  </a:cubicBezTo>
                  <a:cubicBezTo>
                    <a:pt x="177" y="89"/>
                    <a:pt x="177" y="89"/>
                    <a:pt x="177" y="89"/>
                  </a:cubicBezTo>
                  <a:cubicBezTo>
                    <a:pt x="177" y="88"/>
                    <a:pt x="177" y="88"/>
                    <a:pt x="177" y="88"/>
                  </a:cubicBezTo>
                  <a:cubicBezTo>
                    <a:pt x="220" y="83"/>
                    <a:pt x="220" y="83"/>
                    <a:pt x="220" y="83"/>
                  </a:cubicBezTo>
                  <a:cubicBezTo>
                    <a:pt x="221" y="82"/>
                    <a:pt x="223" y="82"/>
                    <a:pt x="224" y="82"/>
                  </a:cubicBezTo>
                  <a:cubicBezTo>
                    <a:pt x="225" y="75"/>
                    <a:pt x="222" y="68"/>
                    <a:pt x="215" y="64"/>
                  </a:cubicBezTo>
                  <a:cubicBezTo>
                    <a:pt x="124" y="6"/>
                    <a:pt x="124" y="6"/>
                    <a:pt x="124" y="6"/>
                  </a:cubicBezTo>
                  <a:cubicBezTo>
                    <a:pt x="114" y="0"/>
                    <a:pt x="102" y="2"/>
                    <a:pt x="97" y="11"/>
                  </a:cubicBezTo>
                  <a:cubicBezTo>
                    <a:pt x="71" y="51"/>
                    <a:pt x="71" y="51"/>
                    <a:pt x="71" y="51"/>
                  </a:cubicBezTo>
                  <a:cubicBezTo>
                    <a:pt x="85" y="61"/>
                    <a:pt x="85" y="61"/>
                    <a:pt x="85" y="61"/>
                  </a:cubicBezTo>
                  <a:cubicBezTo>
                    <a:pt x="11" y="77"/>
                    <a:pt x="11" y="77"/>
                    <a:pt x="11" y="77"/>
                  </a:cubicBezTo>
                  <a:cubicBezTo>
                    <a:pt x="8" y="78"/>
                    <a:pt x="5" y="80"/>
                    <a:pt x="3" y="83"/>
                  </a:cubicBezTo>
                  <a:cubicBezTo>
                    <a:pt x="1" y="86"/>
                    <a:pt x="0" y="89"/>
                    <a:pt x="1" y="92"/>
                  </a:cubicBezTo>
                  <a:cubicBezTo>
                    <a:pt x="2" y="98"/>
                    <a:pt x="8" y="102"/>
                    <a:pt x="14" y="102"/>
                  </a:cubicBezTo>
                  <a:cubicBezTo>
                    <a:pt x="15" y="102"/>
                    <a:pt x="16" y="102"/>
                    <a:pt x="17" y="102"/>
                  </a:cubicBezTo>
                  <a:cubicBezTo>
                    <a:pt x="47" y="95"/>
                    <a:pt x="47" y="95"/>
                    <a:pt x="47" y="95"/>
                  </a:cubicBezTo>
                  <a:lnTo>
                    <a:pt x="59" y="9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prstClr val="black"/>
                </a:solidFill>
                <a:effectLst/>
                <a:uLnTx/>
                <a:uFillTx/>
                <a:latin typeface="微软雅黑" pitchFamily="34" charset="-122"/>
                <a:ea typeface="微软雅黑" pitchFamily="34" charset="-122"/>
                <a:cs typeface="+mn-cs"/>
              </a:endParaRPr>
            </a:p>
          </p:txBody>
        </p:sp>
      </p:grpSp>
      <p:grpSp>
        <p:nvGrpSpPr>
          <p:cNvPr id="104" name="Group 164"/>
          <p:cNvGrpSpPr/>
          <p:nvPr/>
        </p:nvGrpSpPr>
        <p:grpSpPr>
          <a:xfrm>
            <a:off x="6853701" y="2329410"/>
            <a:ext cx="437224" cy="472299"/>
            <a:chOff x="2251076" y="977901"/>
            <a:chExt cx="1147763" cy="1239838"/>
          </a:xfrm>
          <a:solidFill>
            <a:srgbClr val="6CAE43"/>
          </a:solidFill>
        </p:grpSpPr>
        <p:sp>
          <p:nvSpPr>
            <p:cNvPr id="105" name="Freeform 20"/>
            <p:cNvSpPr>
              <a:spLocks/>
            </p:cNvSpPr>
            <p:nvPr/>
          </p:nvSpPr>
          <p:spPr bwMode="auto">
            <a:xfrm>
              <a:off x="2251076" y="977901"/>
              <a:ext cx="1147763" cy="1239838"/>
            </a:xfrm>
            <a:custGeom>
              <a:avLst/>
              <a:gdLst>
                <a:gd name="T0" fmla="*/ 153 w 305"/>
                <a:gd name="T1" fmla="*/ 25 h 329"/>
                <a:gd name="T2" fmla="*/ 305 w 305"/>
                <a:gd name="T3" fmla="*/ 177 h 329"/>
                <a:gd name="T4" fmla="*/ 153 w 305"/>
                <a:gd name="T5" fmla="*/ 329 h 329"/>
                <a:gd name="T6" fmla="*/ 0 w 305"/>
                <a:gd name="T7" fmla="*/ 177 h 329"/>
                <a:gd name="T8" fmla="*/ 127 w 305"/>
                <a:gd name="T9" fmla="*/ 304 h 329"/>
                <a:gd name="T10" fmla="*/ 254 w 305"/>
                <a:gd name="T11" fmla="*/ 177 h 329"/>
                <a:gd name="T12" fmla="*/ 127 w 305"/>
                <a:gd name="T13" fmla="*/ 50 h 329"/>
                <a:gd name="T14" fmla="*/ 97 w 305"/>
                <a:gd name="T15" fmla="*/ 79 h 329"/>
                <a:gd name="T16" fmla="*/ 89 w 305"/>
                <a:gd name="T17" fmla="*/ 17 h 329"/>
                <a:gd name="T18" fmla="*/ 181 w 305"/>
                <a:gd name="T19" fmla="*/ 0 h 329"/>
                <a:gd name="T20" fmla="*/ 153 w 305"/>
                <a:gd name="T21" fmla="*/ 25 h 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5" h="329">
                  <a:moveTo>
                    <a:pt x="153" y="25"/>
                  </a:moveTo>
                  <a:cubicBezTo>
                    <a:pt x="237" y="25"/>
                    <a:pt x="305" y="93"/>
                    <a:pt x="305" y="177"/>
                  </a:cubicBezTo>
                  <a:cubicBezTo>
                    <a:pt x="305" y="261"/>
                    <a:pt x="237" y="329"/>
                    <a:pt x="153" y="329"/>
                  </a:cubicBezTo>
                  <a:cubicBezTo>
                    <a:pt x="69" y="329"/>
                    <a:pt x="0" y="261"/>
                    <a:pt x="0" y="177"/>
                  </a:cubicBezTo>
                  <a:cubicBezTo>
                    <a:pt x="0" y="247"/>
                    <a:pt x="57" y="304"/>
                    <a:pt x="127" y="304"/>
                  </a:cubicBezTo>
                  <a:cubicBezTo>
                    <a:pt x="197" y="304"/>
                    <a:pt x="254" y="247"/>
                    <a:pt x="254" y="177"/>
                  </a:cubicBezTo>
                  <a:cubicBezTo>
                    <a:pt x="254" y="107"/>
                    <a:pt x="197" y="50"/>
                    <a:pt x="127" y="50"/>
                  </a:cubicBezTo>
                  <a:cubicBezTo>
                    <a:pt x="97" y="79"/>
                    <a:pt x="97" y="79"/>
                    <a:pt x="97" y="79"/>
                  </a:cubicBezTo>
                  <a:cubicBezTo>
                    <a:pt x="89" y="17"/>
                    <a:pt x="89" y="17"/>
                    <a:pt x="89" y="17"/>
                  </a:cubicBezTo>
                  <a:cubicBezTo>
                    <a:pt x="181" y="0"/>
                    <a:pt x="181" y="0"/>
                    <a:pt x="181" y="0"/>
                  </a:cubicBezTo>
                  <a:lnTo>
                    <a:pt x="153" y="2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prstClr val="black"/>
                </a:solidFill>
                <a:effectLst/>
                <a:uLnTx/>
                <a:uFillTx/>
                <a:latin typeface="微软雅黑" pitchFamily="34" charset="-122"/>
                <a:ea typeface="微软雅黑" pitchFamily="34" charset="-122"/>
                <a:cs typeface="+mn-cs"/>
              </a:endParaRPr>
            </a:p>
          </p:txBody>
        </p:sp>
        <p:sp>
          <p:nvSpPr>
            <p:cNvPr id="106" name="Freeform 21"/>
            <p:cNvSpPr>
              <a:spLocks/>
            </p:cNvSpPr>
            <p:nvPr/>
          </p:nvSpPr>
          <p:spPr bwMode="auto">
            <a:xfrm>
              <a:off x="2570163" y="1227138"/>
              <a:ext cx="7938" cy="0"/>
            </a:xfrm>
            <a:custGeom>
              <a:avLst/>
              <a:gdLst>
                <a:gd name="T0" fmla="*/ 2 w 2"/>
                <a:gd name="T1" fmla="*/ 0 w 2"/>
                <a:gd name="T2" fmla="*/ 2 w 2"/>
              </a:gdLst>
              <a:ahLst/>
              <a:cxnLst>
                <a:cxn ang="0">
                  <a:pos x="T0" y="0"/>
                </a:cxn>
                <a:cxn ang="0">
                  <a:pos x="T1" y="0"/>
                </a:cxn>
                <a:cxn ang="0">
                  <a:pos x="T2" y="0"/>
                </a:cxn>
              </a:cxnLst>
              <a:rect l="0" t="0" r="r" b="b"/>
              <a:pathLst>
                <a:path w="2">
                  <a:moveTo>
                    <a:pt x="2" y="0"/>
                  </a:moveTo>
                  <a:cubicBezTo>
                    <a:pt x="1" y="0"/>
                    <a:pt x="1" y="0"/>
                    <a:pt x="0" y="0"/>
                  </a:cubicBezTo>
                  <a:cubicBezTo>
                    <a:pt x="1" y="0"/>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prstClr val="black"/>
                </a:solidFill>
                <a:effectLst/>
                <a:uLnTx/>
                <a:uFillTx/>
                <a:latin typeface="微软雅黑" pitchFamily="34" charset="-122"/>
                <a:ea typeface="微软雅黑" pitchFamily="34" charset="-122"/>
                <a:cs typeface="+mn-cs"/>
              </a:endParaRPr>
            </a:p>
          </p:txBody>
        </p:sp>
        <p:sp>
          <p:nvSpPr>
            <p:cNvPr id="107" name="Freeform 22"/>
            <p:cNvSpPr>
              <a:spLocks/>
            </p:cNvSpPr>
            <p:nvPr/>
          </p:nvSpPr>
          <p:spPr bwMode="auto">
            <a:xfrm>
              <a:off x="2687638" y="1227138"/>
              <a:ext cx="93663" cy="17463"/>
            </a:xfrm>
            <a:custGeom>
              <a:avLst/>
              <a:gdLst>
                <a:gd name="T0" fmla="*/ 0 w 25"/>
                <a:gd name="T1" fmla="*/ 5 h 5"/>
                <a:gd name="T2" fmla="*/ 25 w 25"/>
                <a:gd name="T3" fmla="*/ 1 h 5"/>
                <a:gd name="T4" fmla="*/ 21 w 25"/>
                <a:gd name="T5" fmla="*/ 0 h 5"/>
                <a:gd name="T6" fmla="*/ 2 w 25"/>
                <a:gd name="T7" fmla="*/ 3 h 5"/>
                <a:gd name="T8" fmla="*/ 0 w 25"/>
                <a:gd name="T9" fmla="*/ 5 h 5"/>
              </a:gdLst>
              <a:ahLst/>
              <a:cxnLst>
                <a:cxn ang="0">
                  <a:pos x="T0" y="T1"/>
                </a:cxn>
                <a:cxn ang="0">
                  <a:pos x="T2" y="T3"/>
                </a:cxn>
                <a:cxn ang="0">
                  <a:pos x="T4" y="T5"/>
                </a:cxn>
                <a:cxn ang="0">
                  <a:pos x="T6" y="T7"/>
                </a:cxn>
                <a:cxn ang="0">
                  <a:pos x="T8" y="T9"/>
                </a:cxn>
              </a:cxnLst>
              <a:rect l="0" t="0" r="r" b="b"/>
              <a:pathLst>
                <a:path w="25" h="5">
                  <a:moveTo>
                    <a:pt x="0" y="5"/>
                  </a:moveTo>
                  <a:cubicBezTo>
                    <a:pt x="9" y="3"/>
                    <a:pt x="18" y="2"/>
                    <a:pt x="25" y="1"/>
                  </a:cubicBezTo>
                  <a:cubicBezTo>
                    <a:pt x="24" y="1"/>
                    <a:pt x="22" y="1"/>
                    <a:pt x="21" y="0"/>
                  </a:cubicBezTo>
                  <a:cubicBezTo>
                    <a:pt x="15" y="1"/>
                    <a:pt x="9" y="1"/>
                    <a:pt x="2" y="3"/>
                  </a:cubicBezTo>
                  <a:cubicBezTo>
                    <a:pt x="2" y="3"/>
                    <a:pt x="1" y="4"/>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prstClr val="black"/>
                </a:solidFill>
                <a:effectLst/>
                <a:uLnTx/>
                <a:uFillTx/>
                <a:latin typeface="微软雅黑" pitchFamily="34" charset="-122"/>
                <a:ea typeface="微软雅黑" pitchFamily="34" charset="-122"/>
                <a:cs typeface="+mn-cs"/>
              </a:endParaRPr>
            </a:p>
          </p:txBody>
        </p:sp>
        <p:sp>
          <p:nvSpPr>
            <p:cNvPr id="108" name="Freeform 23"/>
            <p:cNvSpPr>
              <a:spLocks/>
            </p:cNvSpPr>
            <p:nvPr/>
          </p:nvSpPr>
          <p:spPr bwMode="auto">
            <a:xfrm>
              <a:off x="2270126" y="1633538"/>
              <a:ext cx="0" cy="11113"/>
            </a:xfrm>
            <a:custGeom>
              <a:avLst/>
              <a:gdLst>
                <a:gd name="T0" fmla="*/ 3 h 3"/>
                <a:gd name="T1" fmla="*/ 0 h 3"/>
                <a:gd name="T2" fmla="*/ 3 h 3"/>
                <a:gd name="T3" fmla="*/ 3 h 3"/>
              </a:gdLst>
              <a:ahLst/>
              <a:cxnLst>
                <a:cxn ang="0">
                  <a:pos x="0" y="T0"/>
                </a:cxn>
                <a:cxn ang="0">
                  <a:pos x="0" y="T1"/>
                </a:cxn>
                <a:cxn ang="0">
                  <a:pos x="0" y="T2"/>
                </a:cxn>
                <a:cxn ang="0">
                  <a:pos x="0" y="T3"/>
                </a:cxn>
              </a:cxnLst>
              <a:rect l="0" t="0" r="r" b="b"/>
              <a:pathLst>
                <a:path h="3">
                  <a:moveTo>
                    <a:pt x="0" y="3"/>
                  </a:moveTo>
                  <a:cubicBezTo>
                    <a:pt x="0" y="2"/>
                    <a:pt x="0" y="1"/>
                    <a:pt x="0" y="0"/>
                  </a:cubicBezTo>
                  <a:cubicBezTo>
                    <a:pt x="0" y="1"/>
                    <a:pt x="0" y="2"/>
                    <a:pt x="0" y="3"/>
                  </a:cubicBezTo>
                  <a:cubicBezTo>
                    <a:pt x="0" y="3"/>
                    <a:pt x="0" y="3"/>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prstClr val="black"/>
                </a:solidFill>
                <a:effectLst/>
                <a:uLnTx/>
                <a:uFillTx/>
                <a:latin typeface="微软雅黑" pitchFamily="34" charset="-122"/>
                <a:ea typeface="微软雅黑" pitchFamily="34" charset="-122"/>
                <a:cs typeface="+mn-cs"/>
              </a:endParaRPr>
            </a:p>
          </p:txBody>
        </p:sp>
        <p:sp>
          <p:nvSpPr>
            <p:cNvPr id="109" name="Freeform 24"/>
            <p:cNvSpPr>
              <a:spLocks/>
            </p:cNvSpPr>
            <p:nvPr/>
          </p:nvSpPr>
          <p:spPr bwMode="auto">
            <a:xfrm>
              <a:off x="2270126" y="1622426"/>
              <a:ext cx="0" cy="22225"/>
            </a:xfrm>
            <a:custGeom>
              <a:avLst/>
              <a:gdLst>
                <a:gd name="T0" fmla="*/ 3 h 6"/>
                <a:gd name="T1" fmla="*/ 0 h 6"/>
                <a:gd name="T2" fmla="*/ 6 h 6"/>
                <a:gd name="T3" fmla="*/ 6 h 6"/>
                <a:gd name="T4" fmla="*/ 3 h 6"/>
              </a:gdLst>
              <a:ahLst/>
              <a:cxnLst>
                <a:cxn ang="0">
                  <a:pos x="0" y="T0"/>
                </a:cxn>
                <a:cxn ang="0">
                  <a:pos x="0" y="T1"/>
                </a:cxn>
                <a:cxn ang="0">
                  <a:pos x="0" y="T2"/>
                </a:cxn>
                <a:cxn ang="0">
                  <a:pos x="0" y="T3"/>
                </a:cxn>
                <a:cxn ang="0">
                  <a:pos x="0" y="T4"/>
                </a:cxn>
              </a:cxnLst>
              <a:rect l="0" t="0" r="r" b="b"/>
              <a:pathLst>
                <a:path h="6">
                  <a:moveTo>
                    <a:pt x="0" y="3"/>
                  </a:moveTo>
                  <a:cubicBezTo>
                    <a:pt x="0" y="2"/>
                    <a:pt x="0" y="1"/>
                    <a:pt x="0" y="0"/>
                  </a:cubicBezTo>
                  <a:cubicBezTo>
                    <a:pt x="0" y="2"/>
                    <a:pt x="0" y="4"/>
                    <a:pt x="0" y="6"/>
                  </a:cubicBezTo>
                  <a:cubicBezTo>
                    <a:pt x="0" y="6"/>
                    <a:pt x="0" y="6"/>
                    <a:pt x="0" y="6"/>
                  </a:cubicBezTo>
                  <a:cubicBezTo>
                    <a:pt x="0" y="5"/>
                    <a:pt x="0" y="4"/>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prstClr val="black"/>
                </a:solidFill>
                <a:effectLst/>
                <a:uLnTx/>
                <a:uFillTx/>
                <a:latin typeface="微软雅黑" pitchFamily="34" charset="-122"/>
                <a:ea typeface="微软雅黑" pitchFamily="34" charset="-122"/>
                <a:cs typeface="+mn-cs"/>
              </a:endParaRPr>
            </a:p>
          </p:txBody>
        </p:sp>
        <p:sp>
          <p:nvSpPr>
            <p:cNvPr id="110" name="Freeform 25"/>
            <p:cNvSpPr>
              <a:spLocks/>
            </p:cNvSpPr>
            <p:nvPr/>
          </p:nvSpPr>
          <p:spPr bwMode="auto">
            <a:xfrm>
              <a:off x="2270126" y="1581151"/>
              <a:ext cx="3175" cy="33338"/>
            </a:xfrm>
            <a:custGeom>
              <a:avLst/>
              <a:gdLst>
                <a:gd name="T0" fmla="*/ 0 w 1"/>
                <a:gd name="T1" fmla="*/ 4 h 9"/>
                <a:gd name="T2" fmla="*/ 0 w 1"/>
                <a:gd name="T3" fmla="*/ 6 h 9"/>
                <a:gd name="T4" fmla="*/ 0 w 1"/>
                <a:gd name="T5" fmla="*/ 7 h 9"/>
                <a:gd name="T6" fmla="*/ 0 w 1"/>
                <a:gd name="T7" fmla="*/ 8 h 9"/>
                <a:gd name="T8" fmla="*/ 0 w 1"/>
                <a:gd name="T9" fmla="*/ 9 h 9"/>
                <a:gd name="T10" fmla="*/ 0 w 1"/>
                <a:gd name="T11" fmla="*/ 8 h 9"/>
                <a:gd name="T12" fmla="*/ 0 w 1"/>
                <a:gd name="T13" fmla="*/ 4 h 9"/>
                <a:gd name="T14" fmla="*/ 1 w 1"/>
                <a:gd name="T15" fmla="*/ 0 h 9"/>
                <a:gd name="T16" fmla="*/ 0 w 1"/>
                <a:gd name="T17" fmla="*/ 4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 h="9">
                  <a:moveTo>
                    <a:pt x="0" y="4"/>
                  </a:moveTo>
                  <a:cubicBezTo>
                    <a:pt x="0" y="6"/>
                    <a:pt x="0" y="6"/>
                    <a:pt x="0" y="6"/>
                  </a:cubicBezTo>
                  <a:cubicBezTo>
                    <a:pt x="0" y="7"/>
                    <a:pt x="0" y="7"/>
                    <a:pt x="0" y="7"/>
                  </a:cubicBezTo>
                  <a:cubicBezTo>
                    <a:pt x="0" y="7"/>
                    <a:pt x="0" y="8"/>
                    <a:pt x="0" y="8"/>
                  </a:cubicBezTo>
                  <a:cubicBezTo>
                    <a:pt x="0" y="8"/>
                    <a:pt x="0" y="9"/>
                    <a:pt x="0" y="9"/>
                  </a:cubicBezTo>
                  <a:cubicBezTo>
                    <a:pt x="0" y="9"/>
                    <a:pt x="0" y="8"/>
                    <a:pt x="0" y="8"/>
                  </a:cubicBezTo>
                  <a:cubicBezTo>
                    <a:pt x="0" y="7"/>
                    <a:pt x="0" y="5"/>
                    <a:pt x="0" y="4"/>
                  </a:cubicBezTo>
                  <a:cubicBezTo>
                    <a:pt x="1" y="3"/>
                    <a:pt x="1" y="1"/>
                    <a:pt x="1" y="0"/>
                  </a:cubicBezTo>
                  <a:cubicBezTo>
                    <a:pt x="1" y="1"/>
                    <a:pt x="0" y="3"/>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prstClr val="black"/>
                </a:solidFill>
                <a:effectLst/>
                <a:uLnTx/>
                <a:uFillTx/>
                <a:latin typeface="微软雅黑" pitchFamily="34" charset="-122"/>
                <a:ea typeface="微软雅黑" pitchFamily="34" charset="-122"/>
                <a:cs typeface="+mn-cs"/>
              </a:endParaRPr>
            </a:p>
          </p:txBody>
        </p:sp>
        <p:sp>
          <p:nvSpPr>
            <p:cNvPr id="111" name="Freeform 26"/>
            <p:cNvSpPr>
              <a:spLocks/>
            </p:cNvSpPr>
            <p:nvPr/>
          </p:nvSpPr>
          <p:spPr bwMode="auto">
            <a:xfrm>
              <a:off x="2563813" y="1227138"/>
              <a:ext cx="14288" cy="3175"/>
            </a:xfrm>
            <a:custGeom>
              <a:avLst/>
              <a:gdLst>
                <a:gd name="T0" fmla="*/ 4 w 4"/>
                <a:gd name="T1" fmla="*/ 0 h 1"/>
                <a:gd name="T2" fmla="*/ 0 w 4"/>
                <a:gd name="T3" fmla="*/ 1 h 1"/>
                <a:gd name="T4" fmla="*/ 2 w 4"/>
                <a:gd name="T5" fmla="*/ 0 h 1"/>
                <a:gd name="T6" fmla="*/ 4 w 4"/>
                <a:gd name="T7" fmla="*/ 0 h 1"/>
              </a:gdLst>
              <a:ahLst/>
              <a:cxnLst>
                <a:cxn ang="0">
                  <a:pos x="T0" y="T1"/>
                </a:cxn>
                <a:cxn ang="0">
                  <a:pos x="T2" y="T3"/>
                </a:cxn>
                <a:cxn ang="0">
                  <a:pos x="T4" y="T5"/>
                </a:cxn>
                <a:cxn ang="0">
                  <a:pos x="T6" y="T7"/>
                </a:cxn>
              </a:cxnLst>
              <a:rect l="0" t="0" r="r" b="b"/>
              <a:pathLst>
                <a:path w="4" h="1">
                  <a:moveTo>
                    <a:pt x="4" y="0"/>
                  </a:moveTo>
                  <a:cubicBezTo>
                    <a:pt x="0" y="1"/>
                    <a:pt x="0" y="1"/>
                    <a:pt x="0" y="1"/>
                  </a:cubicBezTo>
                  <a:cubicBezTo>
                    <a:pt x="1" y="1"/>
                    <a:pt x="2" y="0"/>
                    <a:pt x="2" y="0"/>
                  </a:cubicBezTo>
                  <a:cubicBezTo>
                    <a:pt x="3" y="0"/>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prstClr val="black"/>
                </a:solidFill>
                <a:effectLst/>
                <a:uLnTx/>
                <a:uFillTx/>
                <a:latin typeface="微软雅黑" pitchFamily="34" charset="-122"/>
                <a:ea typeface="微软雅黑" pitchFamily="34" charset="-122"/>
                <a:cs typeface="+mn-cs"/>
              </a:endParaRPr>
            </a:p>
          </p:txBody>
        </p:sp>
        <p:sp>
          <p:nvSpPr>
            <p:cNvPr id="112" name="Freeform 27"/>
            <p:cNvSpPr>
              <a:spLocks/>
            </p:cNvSpPr>
            <p:nvPr/>
          </p:nvSpPr>
          <p:spPr bwMode="auto">
            <a:xfrm>
              <a:off x="2311401" y="1422401"/>
              <a:ext cx="19050" cy="33338"/>
            </a:xfrm>
            <a:custGeom>
              <a:avLst/>
              <a:gdLst>
                <a:gd name="T0" fmla="*/ 1 w 5"/>
                <a:gd name="T1" fmla="*/ 7 h 9"/>
                <a:gd name="T2" fmla="*/ 0 w 5"/>
                <a:gd name="T3" fmla="*/ 9 h 9"/>
                <a:gd name="T4" fmla="*/ 2 w 5"/>
                <a:gd name="T5" fmla="*/ 5 h 9"/>
                <a:gd name="T6" fmla="*/ 5 w 5"/>
                <a:gd name="T7" fmla="*/ 0 h 9"/>
                <a:gd name="T8" fmla="*/ 1 w 5"/>
                <a:gd name="T9" fmla="*/ 7 h 9"/>
              </a:gdLst>
              <a:ahLst/>
              <a:cxnLst>
                <a:cxn ang="0">
                  <a:pos x="T0" y="T1"/>
                </a:cxn>
                <a:cxn ang="0">
                  <a:pos x="T2" y="T3"/>
                </a:cxn>
                <a:cxn ang="0">
                  <a:pos x="T4" y="T5"/>
                </a:cxn>
                <a:cxn ang="0">
                  <a:pos x="T6" y="T7"/>
                </a:cxn>
                <a:cxn ang="0">
                  <a:pos x="T8" y="T9"/>
                </a:cxn>
              </a:cxnLst>
              <a:rect l="0" t="0" r="r" b="b"/>
              <a:pathLst>
                <a:path w="5" h="9">
                  <a:moveTo>
                    <a:pt x="1" y="7"/>
                  </a:moveTo>
                  <a:cubicBezTo>
                    <a:pt x="0" y="9"/>
                    <a:pt x="0" y="9"/>
                    <a:pt x="0" y="9"/>
                  </a:cubicBezTo>
                  <a:cubicBezTo>
                    <a:pt x="1" y="8"/>
                    <a:pt x="1" y="6"/>
                    <a:pt x="2" y="5"/>
                  </a:cubicBezTo>
                  <a:cubicBezTo>
                    <a:pt x="3" y="3"/>
                    <a:pt x="4" y="2"/>
                    <a:pt x="5" y="0"/>
                  </a:cubicBezTo>
                  <a:cubicBezTo>
                    <a:pt x="4" y="2"/>
                    <a:pt x="2" y="4"/>
                    <a:pt x="1"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prstClr val="black"/>
                </a:solidFill>
                <a:effectLst/>
                <a:uLnTx/>
                <a:uFillTx/>
                <a:latin typeface="微软雅黑" pitchFamily="34" charset="-122"/>
                <a:ea typeface="微软雅黑" pitchFamily="34" charset="-122"/>
                <a:cs typeface="+mn-cs"/>
              </a:endParaRPr>
            </a:p>
          </p:txBody>
        </p:sp>
        <p:sp>
          <p:nvSpPr>
            <p:cNvPr id="113" name="Freeform 28"/>
            <p:cNvSpPr>
              <a:spLocks/>
            </p:cNvSpPr>
            <p:nvPr/>
          </p:nvSpPr>
          <p:spPr bwMode="auto">
            <a:xfrm>
              <a:off x="2336801" y="1381126"/>
              <a:ext cx="19050" cy="30163"/>
            </a:xfrm>
            <a:custGeom>
              <a:avLst/>
              <a:gdLst>
                <a:gd name="T0" fmla="*/ 5 w 5"/>
                <a:gd name="T1" fmla="*/ 0 h 8"/>
                <a:gd name="T2" fmla="*/ 3 w 5"/>
                <a:gd name="T3" fmla="*/ 4 h 8"/>
                <a:gd name="T4" fmla="*/ 2 w 5"/>
                <a:gd name="T5" fmla="*/ 4 h 8"/>
                <a:gd name="T6" fmla="*/ 0 w 5"/>
                <a:gd name="T7" fmla="*/ 8 h 8"/>
                <a:gd name="T8" fmla="*/ 3 w 5"/>
                <a:gd name="T9" fmla="*/ 3 h 8"/>
                <a:gd name="T10" fmla="*/ 5 w 5"/>
                <a:gd name="T11" fmla="*/ 0 h 8"/>
              </a:gdLst>
              <a:ahLst/>
              <a:cxnLst>
                <a:cxn ang="0">
                  <a:pos x="T0" y="T1"/>
                </a:cxn>
                <a:cxn ang="0">
                  <a:pos x="T2" y="T3"/>
                </a:cxn>
                <a:cxn ang="0">
                  <a:pos x="T4" y="T5"/>
                </a:cxn>
                <a:cxn ang="0">
                  <a:pos x="T6" y="T7"/>
                </a:cxn>
                <a:cxn ang="0">
                  <a:pos x="T8" y="T9"/>
                </a:cxn>
                <a:cxn ang="0">
                  <a:pos x="T10" y="T11"/>
                </a:cxn>
              </a:cxnLst>
              <a:rect l="0" t="0" r="r" b="b"/>
              <a:pathLst>
                <a:path w="5" h="8">
                  <a:moveTo>
                    <a:pt x="5" y="0"/>
                  </a:moveTo>
                  <a:cubicBezTo>
                    <a:pt x="3" y="4"/>
                    <a:pt x="3" y="4"/>
                    <a:pt x="3" y="4"/>
                  </a:cubicBezTo>
                  <a:cubicBezTo>
                    <a:pt x="2" y="4"/>
                    <a:pt x="2" y="4"/>
                    <a:pt x="2" y="4"/>
                  </a:cubicBezTo>
                  <a:cubicBezTo>
                    <a:pt x="1" y="6"/>
                    <a:pt x="0" y="7"/>
                    <a:pt x="0" y="8"/>
                  </a:cubicBezTo>
                  <a:cubicBezTo>
                    <a:pt x="1" y="7"/>
                    <a:pt x="2" y="5"/>
                    <a:pt x="3" y="3"/>
                  </a:cubicBezTo>
                  <a:cubicBezTo>
                    <a:pt x="4" y="2"/>
                    <a:pt x="5" y="1"/>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prstClr val="black"/>
                </a:solidFill>
                <a:effectLst/>
                <a:uLnTx/>
                <a:uFillTx/>
                <a:latin typeface="微软雅黑" pitchFamily="34" charset="-122"/>
                <a:ea typeface="微软雅黑" pitchFamily="34" charset="-122"/>
                <a:cs typeface="+mn-cs"/>
              </a:endParaRPr>
            </a:p>
          </p:txBody>
        </p:sp>
        <p:sp>
          <p:nvSpPr>
            <p:cNvPr id="114" name="Freeform 29"/>
            <p:cNvSpPr>
              <a:spLocks/>
            </p:cNvSpPr>
            <p:nvPr/>
          </p:nvSpPr>
          <p:spPr bwMode="auto">
            <a:xfrm>
              <a:off x="2446338" y="1279526"/>
              <a:ext cx="15875" cy="14288"/>
            </a:xfrm>
            <a:custGeom>
              <a:avLst/>
              <a:gdLst>
                <a:gd name="T0" fmla="*/ 4 w 4"/>
                <a:gd name="T1" fmla="*/ 0 h 4"/>
                <a:gd name="T2" fmla="*/ 1 w 4"/>
                <a:gd name="T3" fmla="*/ 3 h 4"/>
                <a:gd name="T4" fmla="*/ 0 w 4"/>
                <a:gd name="T5" fmla="*/ 4 h 4"/>
                <a:gd name="T6" fmla="*/ 3 w 4"/>
                <a:gd name="T7" fmla="*/ 1 h 4"/>
                <a:gd name="T8" fmla="*/ 4 w 4"/>
                <a:gd name="T9" fmla="*/ 0 h 4"/>
              </a:gdLst>
              <a:ahLst/>
              <a:cxnLst>
                <a:cxn ang="0">
                  <a:pos x="T0" y="T1"/>
                </a:cxn>
                <a:cxn ang="0">
                  <a:pos x="T2" y="T3"/>
                </a:cxn>
                <a:cxn ang="0">
                  <a:pos x="T4" y="T5"/>
                </a:cxn>
                <a:cxn ang="0">
                  <a:pos x="T6" y="T7"/>
                </a:cxn>
                <a:cxn ang="0">
                  <a:pos x="T8" y="T9"/>
                </a:cxn>
              </a:cxnLst>
              <a:rect l="0" t="0" r="r" b="b"/>
              <a:pathLst>
                <a:path w="4" h="4">
                  <a:moveTo>
                    <a:pt x="4" y="0"/>
                  </a:moveTo>
                  <a:cubicBezTo>
                    <a:pt x="1" y="3"/>
                    <a:pt x="1" y="3"/>
                    <a:pt x="1" y="3"/>
                  </a:cubicBezTo>
                  <a:cubicBezTo>
                    <a:pt x="0" y="3"/>
                    <a:pt x="0" y="3"/>
                    <a:pt x="0" y="4"/>
                  </a:cubicBezTo>
                  <a:cubicBezTo>
                    <a:pt x="1" y="3"/>
                    <a:pt x="2" y="2"/>
                    <a:pt x="3" y="1"/>
                  </a:cubicBezTo>
                  <a:cubicBezTo>
                    <a:pt x="4" y="1"/>
                    <a:pt x="4" y="1"/>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prstClr val="black"/>
                </a:solidFill>
                <a:effectLst/>
                <a:uLnTx/>
                <a:uFillTx/>
                <a:latin typeface="微软雅黑" pitchFamily="34" charset="-122"/>
                <a:ea typeface="微软雅黑" pitchFamily="34" charset="-122"/>
                <a:cs typeface="+mn-cs"/>
              </a:endParaRPr>
            </a:p>
          </p:txBody>
        </p:sp>
        <p:sp>
          <p:nvSpPr>
            <p:cNvPr id="115" name="Freeform 30"/>
            <p:cNvSpPr>
              <a:spLocks/>
            </p:cNvSpPr>
            <p:nvPr/>
          </p:nvSpPr>
          <p:spPr bwMode="auto">
            <a:xfrm>
              <a:off x="2382838" y="1885951"/>
              <a:ext cx="112713" cy="142875"/>
            </a:xfrm>
            <a:custGeom>
              <a:avLst/>
              <a:gdLst>
                <a:gd name="T0" fmla="*/ 26 w 30"/>
                <a:gd name="T1" fmla="*/ 36 h 38"/>
                <a:gd name="T2" fmla="*/ 30 w 30"/>
                <a:gd name="T3" fmla="*/ 38 h 38"/>
                <a:gd name="T4" fmla="*/ 20 w 30"/>
                <a:gd name="T5" fmla="*/ 14 h 38"/>
                <a:gd name="T6" fmla="*/ 0 w 30"/>
                <a:gd name="T7" fmla="*/ 0 h 38"/>
                <a:gd name="T8" fmla="*/ 6 w 30"/>
                <a:gd name="T9" fmla="*/ 20 h 38"/>
                <a:gd name="T10" fmla="*/ 26 w 30"/>
                <a:gd name="T11" fmla="*/ 36 h 38"/>
              </a:gdLst>
              <a:ahLst/>
              <a:cxnLst>
                <a:cxn ang="0">
                  <a:pos x="T0" y="T1"/>
                </a:cxn>
                <a:cxn ang="0">
                  <a:pos x="T2" y="T3"/>
                </a:cxn>
                <a:cxn ang="0">
                  <a:pos x="T4" y="T5"/>
                </a:cxn>
                <a:cxn ang="0">
                  <a:pos x="T6" y="T7"/>
                </a:cxn>
                <a:cxn ang="0">
                  <a:pos x="T8" y="T9"/>
                </a:cxn>
                <a:cxn ang="0">
                  <a:pos x="T10" y="T11"/>
                </a:cxn>
              </a:cxnLst>
              <a:rect l="0" t="0" r="r" b="b"/>
              <a:pathLst>
                <a:path w="30" h="38">
                  <a:moveTo>
                    <a:pt x="26" y="36"/>
                  </a:moveTo>
                  <a:cubicBezTo>
                    <a:pt x="27" y="36"/>
                    <a:pt x="29" y="37"/>
                    <a:pt x="30" y="38"/>
                  </a:cubicBezTo>
                  <a:cubicBezTo>
                    <a:pt x="24" y="32"/>
                    <a:pt x="20" y="24"/>
                    <a:pt x="20" y="14"/>
                  </a:cubicBezTo>
                  <a:cubicBezTo>
                    <a:pt x="13" y="10"/>
                    <a:pt x="6" y="5"/>
                    <a:pt x="0" y="0"/>
                  </a:cubicBezTo>
                  <a:cubicBezTo>
                    <a:pt x="0" y="8"/>
                    <a:pt x="2" y="14"/>
                    <a:pt x="6" y="20"/>
                  </a:cubicBezTo>
                  <a:cubicBezTo>
                    <a:pt x="12" y="26"/>
                    <a:pt x="18" y="31"/>
                    <a:pt x="26"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prstClr val="black"/>
                </a:solidFill>
                <a:effectLst/>
                <a:uLnTx/>
                <a:uFillTx/>
                <a:latin typeface="微软雅黑" pitchFamily="34" charset="-122"/>
                <a:ea typeface="微软雅黑" pitchFamily="34" charset="-122"/>
                <a:cs typeface="+mn-cs"/>
              </a:endParaRPr>
            </a:p>
          </p:txBody>
        </p:sp>
        <p:sp>
          <p:nvSpPr>
            <p:cNvPr id="116" name="Freeform 31"/>
            <p:cNvSpPr>
              <a:spLocks/>
            </p:cNvSpPr>
            <p:nvPr/>
          </p:nvSpPr>
          <p:spPr bwMode="auto">
            <a:xfrm>
              <a:off x="2517776" y="2039938"/>
              <a:ext cx="120650" cy="42863"/>
            </a:xfrm>
            <a:custGeom>
              <a:avLst/>
              <a:gdLst>
                <a:gd name="T0" fmla="*/ 21 w 32"/>
                <a:gd name="T1" fmla="*/ 5 h 11"/>
                <a:gd name="T2" fmla="*/ 0 w 32"/>
                <a:gd name="T3" fmla="*/ 0 h 11"/>
                <a:gd name="T4" fmla="*/ 0 w 32"/>
                <a:gd name="T5" fmla="*/ 0 h 11"/>
                <a:gd name="T6" fmla="*/ 32 w 32"/>
                <a:gd name="T7" fmla="*/ 11 h 11"/>
                <a:gd name="T8" fmla="*/ 21 w 32"/>
                <a:gd name="T9" fmla="*/ 5 h 11"/>
              </a:gdLst>
              <a:ahLst/>
              <a:cxnLst>
                <a:cxn ang="0">
                  <a:pos x="T0" y="T1"/>
                </a:cxn>
                <a:cxn ang="0">
                  <a:pos x="T2" y="T3"/>
                </a:cxn>
                <a:cxn ang="0">
                  <a:pos x="T4" y="T5"/>
                </a:cxn>
                <a:cxn ang="0">
                  <a:pos x="T6" y="T7"/>
                </a:cxn>
                <a:cxn ang="0">
                  <a:pos x="T8" y="T9"/>
                </a:cxn>
              </a:cxnLst>
              <a:rect l="0" t="0" r="r" b="b"/>
              <a:pathLst>
                <a:path w="32" h="11">
                  <a:moveTo>
                    <a:pt x="21" y="5"/>
                  </a:moveTo>
                  <a:cubicBezTo>
                    <a:pt x="14" y="4"/>
                    <a:pt x="6" y="3"/>
                    <a:pt x="0" y="0"/>
                  </a:cubicBezTo>
                  <a:cubicBezTo>
                    <a:pt x="0" y="0"/>
                    <a:pt x="0" y="0"/>
                    <a:pt x="0" y="0"/>
                  </a:cubicBezTo>
                  <a:cubicBezTo>
                    <a:pt x="10" y="5"/>
                    <a:pt x="21" y="9"/>
                    <a:pt x="32" y="11"/>
                  </a:cubicBezTo>
                  <a:cubicBezTo>
                    <a:pt x="28" y="9"/>
                    <a:pt x="24" y="7"/>
                    <a:pt x="2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prstClr val="black"/>
                </a:solidFill>
                <a:effectLst/>
                <a:uLnTx/>
                <a:uFillTx/>
                <a:latin typeface="微软雅黑" pitchFamily="34" charset="-122"/>
                <a:ea typeface="微软雅黑" pitchFamily="34" charset="-122"/>
                <a:cs typeface="+mn-cs"/>
              </a:endParaRPr>
            </a:p>
          </p:txBody>
        </p:sp>
        <p:sp>
          <p:nvSpPr>
            <p:cNvPr id="117" name="Freeform 32"/>
            <p:cNvSpPr>
              <a:spLocks/>
            </p:cNvSpPr>
            <p:nvPr/>
          </p:nvSpPr>
          <p:spPr bwMode="auto">
            <a:xfrm>
              <a:off x="2886076" y="1938338"/>
              <a:ext cx="84138" cy="34925"/>
            </a:xfrm>
            <a:custGeom>
              <a:avLst/>
              <a:gdLst>
                <a:gd name="T0" fmla="*/ 19 w 22"/>
                <a:gd name="T1" fmla="*/ 8 h 9"/>
                <a:gd name="T2" fmla="*/ 22 w 22"/>
                <a:gd name="T3" fmla="*/ 0 h 9"/>
                <a:gd name="T4" fmla="*/ 0 w 22"/>
                <a:gd name="T5" fmla="*/ 9 h 9"/>
                <a:gd name="T6" fmla="*/ 19 w 22"/>
                <a:gd name="T7" fmla="*/ 8 h 9"/>
              </a:gdLst>
              <a:ahLst/>
              <a:cxnLst>
                <a:cxn ang="0">
                  <a:pos x="T0" y="T1"/>
                </a:cxn>
                <a:cxn ang="0">
                  <a:pos x="T2" y="T3"/>
                </a:cxn>
                <a:cxn ang="0">
                  <a:pos x="T4" y="T5"/>
                </a:cxn>
                <a:cxn ang="0">
                  <a:pos x="T6" y="T7"/>
                </a:cxn>
              </a:cxnLst>
              <a:rect l="0" t="0" r="r" b="b"/>
              <a:pathLst>
                <a:path w="22" h="9">
                  <a:moveTo>
                    <a:pt x="19" y="8"/>
                  </a:moveTo>
                  <a:cubicBezTo>
                    <a:pt x="21" y="5"/>
                    <a:pt x="22" y="2"/>
                    <a:pt x="22" y="0"/>
                  </a:cubicBezTo>
                  <a:cubicBezTo>
                    <a:pt x="16" y="3"/>
                    <a:pt x="8" y="6"/>
                    <a:pt x="0" y="9"/>
                  </a:cubicBezTo>
                  <a:cubicBezTo>
                    <a:pt x="7" y="9"/>
                    <a:pt x="13" y="9"/>
                    <a:pt x="19"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prstClr val="black"/>
                </a:solidFill>
                <a:effectLst/>
                <a:uLnTx/>
                <a:uFillTx/>
                <a:latin typeface="微软雅黑" pitchFamily="34" charset="-122"/>
                <a:ea typeface="微软雅黑" pitchFamily="34" charset="-122"/>
                <a:cs typeface="+mn-cs"/>
              </a:endParaRPr>
            </a:p>
          </p:txBody>
        </p:sp>
        <p:sp>
          <p:nvSpPr>
            <p:cNvPr id="118" name="Freeform 33"/>
            <p:cNvSpPr>
              <a:spLocks/>
            </p:cNvSpPr>
            <p:nvPr/>
          </p:nvSpPr>
          <p:spPr bwMode="auto">
            <a:xfrm>
              <a:off x="3048001" y="1828801"/>
              <a:ext cx="49213" cy="84138"/>
            </a:xfrm>
            <a:custGeom>
              <a:avLst/>
              <a:gdLst>
                <a:gd name="T0" fmla="*/ 4 w 13"/>
                <a:gd name="T1" fmla="*/ 11 h 22"/>
                <a:gd name="T2" fmla="*/ 0 w 13"/>
                <a:gd name="T3" fmla="*/ 22 h 22"/>
                <a:gd name="T4" fmla="*/ 13 w 13"/>
                <a:gd name="T5" fmla="*/ 0 h 22"/>
                <a:gd name="T6" fmla="*/ 4 w 13"/>
                <a:gd name="T7" fmla="*/ 11 h 22"/>
              </a:gdLst>
              <a:ahLst/>
              <a:cxnLst>
                <a:cxn ang="0">
                  <a:pos x="T0" y="T1"/>
                </a:cxn>
                <a:cxn ang="0">
                  <a:pos x="T2" y="T3"/>
                </a:cxn>
                <a:cxn ang="0">
                  <a:pos x="T4" y="T5"/>
                </a:cxn>
                <a:cxn ang="0">
                  <a:pos x="T6" y="T7"/>
                </a:cxn>
              </a:cxnLst>
              <a:rect l="0" t="0" r="r" b="b"/>
              <a:pathLst>
                <a:path w="13" h="22">
                  <a:moveTo>
                    <a:pt x="4" y="11"/>
                  </a:moveTo>
                  <a:cubicBezTo>
                    <a:pt x="3" y="15"/>
                    <a:pt x="2" y="18"/>
                    <a:pt x="0" y="22"/>
                  </a:cubicBezTo>
                  <a:cubicBezTo>
                    <a:pt x="5" y="15"/>
                    <a:pt x="10" y="8"/>
                    <a:pt x="13" y="0"/>
                  </a:cubicBezTo>
                  <a:cubicBezTo>
                    <a:pt x="11" y="4"/>
                    <a:pt x="7" y="8"/>
                    <a:pt x="4"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prstClr val="black"/>
                </a:solidFill>
                <a:effectLst/>
                <a:uLnTx/>
                <a:uFillTx/>
                <a:latin typeface="微软雅黑" pitchFamily="34" charset="-122"/>
                <a:ea typeface="微软雅黑" pitchFamily="34" charset="-122"/>
                <a:cs typeface="+mn-cs"/>
              </a:endParaRPr>
            </a:p>
          </p:txBody>
        </p:sp>
        <p:sp>
          <p:nvSpPr>
            <p:cNvPr id="119" name="Freeform 34"/>
            <p:cNvSpPr>
              <a:spLocks/>
            </p:cNvSpPr>
            <p:nvPr/>
          </p:nvSpPr>
          <p:spPr bwMode="auto">
            <a:xfrm>
              <a:off x="2984501" y="1463676"/>
              <a:ext cx="120650" cy="136525"/>
            </a:xfrm>
            <a:custGeom>
              <a:avLst/>
              <a:gdLst>
                <a:gd name="T0" fmla="*/ 32 w 32"/>
                <a:gd name="T1" fmla="*/ 36 h 36"/>
                <a:gd name="T2" fmla="*/ 31 w 32"/>
                <a:gd name="T3" fmla="*/ 12 h 36"/>
                <a:gd name="T4" fmla="*/ 0 w 32"/>
                <a:gd name="T5" fmla="*/ 0 h 36"/>
                <a:gd name="T6" fmla="*/ 4 w 32"/>
                <a:gd name="T7" fmla="*/ 26 h 36"/>
                <a:gd name="T8" fmla="*/ 32 w 32"/>
                <a:gd name="T9" fmla="*/ 36 h 36"/>
              </a:gdLst>
              <a:ahLst/>
              <a:cxnLst>
                <a:cxn ang="0">
                  <a:pos x="T0" y="T1"/>
                </a:cxn>
                <a:cxn ang="0">
                  <a:pos x="T2" y="T3"/>
                </a:cxn>
                <a:cxn ang="0">
                  <a:pos x="T4" y="T5"/>
                </a:cxn>
                <a:cxn ang="0">
                  <a:pos x="T6" y="T7"/>
                </a:cxn>
                <a:cxn ang="0">
                  <a:pos x="T8" y="T9"/>
                </a:cxn>
              </a:cxnLst>
              <a:rect l="0" t="0" r="r" b="b"/>
              <a:pathLst>
                <a:path w="32" h="36">
                  <a:moveTo>
                    <a:pt x="32" y="36"/>
                  </a:moveTo>
                  <a:cubicBezTo>
                    <a:pt x="32" y="28"/>
                    <a:pt x="32" y="20"/>
                    <a:pt x="31" y="12"/>
                  </a:cubicBezTo>
                  <a:cubicBezTo>
                    <a:pt x="23" y="6"/>
                    <a:pt x="13" y="2"/>
                    <a:pt x="0" y="0"/>
                  </a:cubicBezTo>
                  <a:cubicBezTo>
                    <a:pt x="2" y="9"/>
                    <a:pt x="3" y="17"/>
                    <a:pt x="4" y="26"/>
                  </a:cubicBezTo>
                  <a:cubicBezTo>
                    <a:pt x="15" y="27"/>
                    <a:pt x="25" y="30"/>
                    <a:pt x="32"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prstClr val="black"/>
                </a:solidFill>
                <a:effectLst/>
                <a:uLnTx/>
                <a:uFillTx/>
                <a:latin typeface="微软雅黑" pitchFamily="34" charset="-122"/>
                <a:ea typeface="微软雅黑" pitchFamily="34" charset="-122"/>
                <a:cs typeface="+mn-cs"/>
              </a:endParaRPr>
            </a:p>
          </p:txBody>
        </p:sp>
        <p:sp>
          <p:nvSpPr>
            <p:cNvPr id="120" name="Freeform 35"/>
            <p:cNvSpPr>
              <a:spLocks/>
            </p:cNvSpPr>
            <p:nvPr/>
          </p:nvSpPr>
          <p:spPr bwMode="auto">
            <a:xfrm>
              <a:off x="2314576" y="1811338"/>
              <a:ext cx="79375" cy="138113"/>
            </a:xfrm>
            <a:custGeom>
              <a:avLst/>
              <a:gdLst>
                <a:gd name="T0" fmla="*/ 16 w 21"/>
                <a:gd name="T1" fmla="*/ 18 h 37"/>
                <a:gd name="T2" fmla="*/ 0 w 21"/>
                <a:gd name="T3" fmla="*/ 0 h 37"/>
                <a:gd name="T4" fmla="*/ 1 w 21"/>
                <a:gd name="T5" fmla="*/ 10 h 37"/>
                <a:gd name="T6" fmla="*/ 21 w 21"/>
                <a:gd name="T7" fmla="*/ 37 h 37"/>
                <a:gd name="T8" fmla="*/ 16 w 21"/>
                <a:gd name="T9" fmla="*/ 18 h 37"/>
              </a:gdLst>
              <a:ahLst/>
              <a:cxnLst>
                <a:cxn ang="0">
                  <a:pos x="T0" y="T1"/>
                </a:cxn>
                <a:cxn ang="0">
                  <a:pos x="T2" y="T3"/>
                </a:cxn>
                <a:cxn ang="0">
                  <a:pos x="T4" y="T5"/>
                </a:cxn>
                <a:cxn ang="0">
                  <a:pos x="T6" y="T7"/>
                </a:cxn>
                <a:cxn ang="0">
                  <a:pos x="T8" y="T9"/>
                </a:cxn>
              </a:cxnLst>
              <a:rect l="0" t="0" r="r" b="b"/>
              <a:pathLst>
                <a:path w="21" h="37">
                  <a:moveTo>
                    <a:pt x="16" y="18"/>
                  </a:moveTo>
                  <a:cubicBezTo>
                    <a:pt x="10" y="12"/>
                    <a:pt x="5" y="6"/>
                    <a:pt x="0" y="0"/>
                  </a:cubicBezTo>
                  <a:cubicBezTo>
                    <a:pt x="0" y="3"/>
                    <a:pt x="1" y="6"/>
                    <a:pt x="1" y="10"/>
                  </a:cubicBezTo>
                  <a:cubicBezTo>
                    <a:pt x="7" y="20"/>
                    <a:pt x="13" y="29"/>
                    <a:pt x="21" y="37"/>
                  </a:cubicBezTo>
                  <a:cubicBezTo>
                    <a:pt x="17" y="31"/>
                    <a:pt x="16" y="25"/>
                    <a:pt x="16"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prstClr val="black"/>
                </a:solidFill>
                <a:effectLst/>
                <a:uLnTx/>
                <a:uFillTx/>
                <a:latin typeface="微软雅黑" pitchFamily="34" charset="-122"/>
                <a:ea typeface="微软雅黑" pitchFamily="34" charset="-122"/>
                <a:cs typeface="+mn-cs"/>
              </a:endParaRPr>
            </a:p>
          </p:txBody>
        </p:sp>
        <p:sp>
          <p:nvSpPr>
            <p:cNvPr id="121" name="Freeform 36"/>
            <p:cNvSpPr>
              <a:spLocks/>
            </p:cNvSpPr>
            <p:nvPr/>
          </p:nvSpPr>
          <p:spPr bwMode="auto">
            <a:xfrm>
              <a:off x="2608263" y="2055813"/>
              <a:ext cx="150813" cy="30163"/>
            </a:xfrm>
            <a:custGeom>
              <a:avLst/>
              <a:gdLst>
                <a:gd name="T0" fmla="*/ 31 w 40"/>
                <a:gd name="T1" fmla="*/ 8 h 8"/>
                <a:gd name="T2" fmla="*/ 33 w 40"/>
                <a:gd name="T3" fmla="*/ 8 h 8"/>
                <a:gd name="T4" fmla="*/ 40 w 40"/>
                <a:gd name="T5" fmla="*/ 6 h 8"/>
                <a:gd name="T6" fmla="*/ 23 w 40"/>
                <a:gd name="T7" fmla="*/ 0 h 8"/>
                <a:gd name="T8" fmla="*/ 0 w 40"/>
                <a:gd name="T9" fmla="*/ 1 h 8"/>
                <a:gd name="T10" fmla="*/ 13 w 40"/>
                <a:gd name="T11" fmla="*/ 7 h 8"/>
                <a:gd name="T12" fmla="*/ 31 w 40"/>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40" h="8">
                  <a:moveTo>
                    <a:pt x="31" y="8"/>
                  </a:moveTo>
                  <a:cubicBezTo>
                    <a:pt x="32" y="8"/>
                    <a:pt x="32" y="8"/>
                    <a:pt x="33" y="8"/>
                  </a:cubicBezTo>
                  <a:cubicBezTo>
                    <a:pt x="34" y="7"/>
                    <a:pt x="36" y="7"/>
                    <a:pt x="40" y="6"/>
                  </a:cubicBezTo>
                  <a:cubicBezTo>
                    <a:pt x="33" y="5"/>
                    <a:pt x="27" y="3"/>
                    <a:pt x="23" y="0"/>
                  </a:cubicBezTo>
                  <a:cubicBezTo>
                    <a:pt x="16" y="1"/>
                    <a:pt x="8" y="2"/>
                    <a:pt x="0" y="1"/>
                  </a:cubicBezTo>
                  <a:cubicBezTo>
                    <a:pt x="4" y="4"/>
                    <a:pt x="8" y="6"/>
                    <a:pt x="13" y="7"/>
                  </a:cubicBezTo>
                  <a:cubicBezTo>
                    <a:pt x="19" y="8"/>
                    <a:pt x="25" y="8"/>
                    <a:pt x="31"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prstClr val="black"/>
                </a:solidFill>
                <a:effectLst/>
                <a:uLnTx/>
                <a:uFillTx/>
                <a:latin typeface="微软雅黑" pitchFamily="34" charset="-122"/>
                <a:ea typeface="微软雅黑" pitchFamily="34" charset="-122"/>
                <a:cs typeface="+mn-cs"/>
              </a:endParaRPr>
            </a:p>
          </p:txBody>
        </p:sp>
        <p:sp>
          <p:nvSpPr>
            <p:cNvPr id="122" name="Freeform 37"/>
            <p:cNvSpPr>
              <a:spLocks/>
            </p:cNvSpPr>
            <p:nvPr/>
          </p:nvSpPr>
          <p:spPr bwMode="auto">
            <a:xfrm>
              <a:off x="2747963" y="2078038"/>
              <a:ext cx="36513" cy="4763"/>
            </a:xfrm>
            <a:custGeom>
              <a:avLst/>
              <a:gdLst>
                <a:gd name="T0" fmla="*/ 5 w 10"/>
                <a:gd name="T1" fmla="*/ 0 h 1"/>
                <a:gd name="T2" fmla="*/ 0 w 10"/>
                <a:gd name="T3" fmla="*/ 1 h 1"/>
                <a:gd name="T4" fmla="*/ 10 w 10"/>
                <a:gd name="T5" fmla="*/ 0 h 1"/>
                <a:gd name="T6" fmla="*/ 5 w 10"/>
                <a:gd name="T7" fmla="*/ 0 h 1"/>
              </a:gdLst>
              <a:ahLst/>
              <a:cxnLst>
                <a:cxn ang="0">
                  <a:pos x="T0" y="T1"/>
                </a:cxn>
                <a:cxn ang="0">
                  <a:pos x="T2" y="T3"/>
                </a:cxn>
                <a:cxn ang="0">
                  <a:pos x="T4" y="T5"/>
                </a:cxn>
                <a:cxn ang="0">
                  <a:pos x="T6" y="T7"/>
                </a:cxn>
              </a:cxnLst>
              <a:rect l="0" t="0" r="r" b="b"/>
              <a:pathLst>
                <a:path w="10" h="1">
                  <a:moveTo>
                    <a:pt x="5" y="0"/>
                  </a:moveTo>
                  <a:cubicBezTo>
                    <a:pt x="3" y="0"/>
                    <a:pt x="1" y="1"/>
                    <a:pt x="0" y="1"/>
                  </a:cubicBezTo>
                  <a:cubicBezTo>
                    <a:pt x="4" y="1"/>
                    <a:pt x="7" y="0"/>
                    <a:pt x="10" y="0"/>
                  </a:cubicBezTo>
                  <a:cubicBezTo>
                    <a:pt x="8" y="0"/>
                    <a:pt x="7"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prstClr val="black"/>
                </a:solidFill>
                <a:effectLst/>
                <a:uLnTx/>
                <a:uFillTx/>
                <a:latin typeface="微软雅黑" pitchFamily="34" charset="-122"/>
                <a:ea typeface="微软雅黑" pitchFamily="34" charset="-122"/>
                <a:cs typeface="+mn-cs"/>
              </a:endParaRPr>
            </a:p>
          </p:txBody>
        </p:sp>
        <p:sp>
          <p:nvSpPr>
            <p:cNvPr id="123" name="Freeform 38"/>
            <p:cNvSpPr>
              <a:spLocks/>
            </p:cNvSpPr>
            <p:nvPr/>
          </p:nvSpPr>
          <p:spPr bwMode="auto">
            <a:xfrm>
              <a:off x="2868613" y="1257301"/>
              <a:ext cx="47625" cy="25400"/>
            </a:xfrm>
            <a:custGeom>
              <a:avLst/>
              <a:gdLst>
                <a:gd name="T0" fmla="*/ 6 w 13"/>
                <a:gd name="T1" fmla="*/ 5 h 7"/>
                <a:gd name="T2" fmla="*/ 13 w 13"/>
                <a:gd name="T3" fmla="*/ 7 h 7"/>
                <a:gd name="T4" fmla="*/ 0 w 13"/>
                <a:gd name="T5" fmla="*/ 0 h 7"/>
                <a:gd name="T6" fmla="*/ 6 w 13"/>
                <a:gd name="T7" fmla="*/ 5 h 7"/>
              </a:gdLst>
              <a:ahLst/>
              <a:cxnLst>
                <a:cxn ang="0">
                  <a:pos x="T0" y="T1"/>
                </a:cxn>
                <a:cxn ang="0">
                  <a:pos x="T2" y="T3"/>
                </a:cxn>
                <a:cxn ang="0">
                  <a:pos x="T4" y="T5"/>
                </a:cxn>
                <a:cxn ang="0">
                  <a:pos x="T6" y="T7"/>
                </a:cxn>
              </a:cxnLst>
              <a:rect l="0" t="0" r="r" b="b"/>
              <a:pathLst>
                <a:path w="13" h="7">
                  <a:moveTo>
                    <a:pt x="6" y="5"/>
                  </a:moveTo>
                  <a:cubicBezTo>
                    <a:pt x="8" y="6"/>
                    <a:pt x="11" y="6"/>
                    <a:pt x="13" y="7"/>
                  </a:cubicBezTo>
                  <a:cubicBezTo>
                    <a:pt x="9" y="4"/>
                    <a:pt x="4" y="2"/>
                    <a:pt x="0" y="0"/>
                  </a:cubicBezTo>
                  <a:cubicBezTo>
                    <a:pt x="2" y="2"/>
                    <a:pt x="4" y="3"/>
                    <a:pt x="6"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prstClr val="black"/>
                </a:solidFill>
                <a:effectLst/>
                <a:uLnTx/>
                <a:uFillTx/>
                <a:latin typeface="微软雅黑" pitchFamily="34" charset="-122"/>
                <a:ea typeface="微软雅黑" pitchFamily="34" charset="-122"/>
                <a:cs typeface="+mn-cs"/>
              </a:endParaRPr>
            </a:p>
          </p:txBody>
        </p:sp>
        <p:sp>
          <p:nvSpPr>
            <p:cNvPr id="124" name="Freeform 39"/>
            <p:cNvSpPr>
              <a:spLocks/>
            </p:cNvSpPr>
            <p:nvPr/>
          </p:nvSpPr>
          <p:spPr bwMode="auto">
            <a:xfrm>
              <a:off x="2693988" y="1219201"/>
              <a:ext cx="73025" cy="19050"/>
            </a:xfrm>
            <a:custGeom>
              <a:avLst/>
              <a:gdLst>
                <a:gd name="T0" fmla="*/ 3 w 19"/>
                <a:gd name="T1" fmla="*/ 2 h 5"/>
                <a:gd name="T2" fmla="*/ 0 w 19"/>
                <a:gd name="T3" fmla="*/ 5 h 5"/>
                <a:gd name="T4" fmla="*/ 19 w 19"/>
                <a:gd name="T5" fmla="*/ 2 h 5"/>
                <a:gd name="T6" fmla="*/ 3 w 19"/>
                <a:gd name="T7" fmla="*/ 2 h 5"/>
              </a:gdLst>
              <a:ahLst/>
              <a:cxnLst>
                <a:cxn ang="0">
                  <a:pos x="T0" y="T1"/>
                </a:cxn>
                <a:cxn ang="0">
                  <a:pos x="T2" y="T3"/>
                </a:cxn>
                <a:cxn ang="0">
                  <a:pos x="T4" y="T5"/>
                </a:cxn>
                <a:cxn ang="0">
                  <a:pos x="T6" y="T7"/>
                </a:cxn>
              </a:cxnLst>
              <a:rect l="0" t="0" r="r" b="b"/>
              <a:pathLst>
                <a:path w="19" h="5">
                  <a:moveTo>
                    <a:pt x="3" y="2"/>
                  </a:moveTo>
                  <a:cubicBezTo>
                    <a:pt x="2" y="3"/>
                    <a:pt x="1" y="4"/>
                    <a:pt x="0" y="5"/>
                  </a:cubicBezTo>
                  <a:cubicBezTo>
                    <a:pt x="7" y="3"/>
                    <a:pt x="13" y="3"/>
                    <a:pt x="19" y="2"/>
                  </a:cubicBezTo>
                  <a:cubicBezTo>
                    <a:pt x="12" y="1"/>
                    <a:pt x="6" y="0"/>
                    <a:pt x="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prstClr val="black"/>
                </a:solidFill>
                <a:effectLst/>
                <a:uLnTx/>
                <a:uFillTx/>
                <a:latin typeface="微软雅黑" pitchFamily="34" charset="-122"/>
                <a:ea typeface="微软雅黑" pitchFamily="34" charset="-122"/>
                <a:cs typeface="+mn-cs"/>
              </a:endParaRPr>
            </a:p>
          </p:txBody>
        </p:sp>
        <p:sp>
          <p:nvSpPr>
            <p:cNvPr id="125" name="Freeform 40"/>
            <p:cNvSpPr>
              <a:spLocks/>
            </p:cNvSpPr>
            <p:nvPr/>
          </p:nvSpPr>
          <p:spPr bwMode="auto">
            <a:xfrm>
              <a:off x="2897188" y="1287463"/>
              <a:ext cx="139700" cy="93663"/>
            </a:xfrm>
            <a:custGeom>
              <a:avLst/>
              <a:gdLst>
                <a:gd name="T0" fmla="*/ 10 w 37"/>
                <a:gd name="T1" fmla="*/ 1 h 25"/>
                <a:gd name="T2" fmla="*/ 0 w 37"/>
                <a:gd name="T3" fmla="*/ 0 h 25"/>
                <a:gd name="T4" fmla="*/ 11 w 37"/>
                <a:gd name="T5" fmla="*/ 16 h 25"/>
                <a:gd name="T6" fmla="*/ 12 w 37"/>
                <a:gd name="T7" fmla="*/ 18 h 25"/>
                <a:gd name="T8" fmla="*/ 37 w 37"/>
                <a:gd name="T9" fmla="*/ 25 h 25"/>
                <a:gd name="T10" fmla="*/ 10 w 37"/>
                <a:gd name="T11" fmla="*/ 1 h 25"/>
              </a:gdLst>
              <a:ahLst/>
              <a:cxnLst>
                <a:cxn ang="0">
                  <a:pos x="T0" y="T1"/>
                </a:cxn>
                <a:cxn ang="0">
                  <a:pos x="T2" y="T3"/>
                </a:cxn>
                <a:cxn ang="0">
                  <a:pos x="T4" y="T5"/>
                </a:cxn>
                <a:cxn ang="0">
                  <a:pos x="T6" y="T7"/>
                </a:cxn>
                <a:cxn ang="0">
                  <a:pos x="T8" y="T9"/>
                </a:cxn>
                <a:cxn ang="0">
                  <a:pos x="T10" y="T11"/>
                </a:cxn>
              </a:cxnLst>
              <a:rect l="0" t="0" r="r" b="b"/>
              <a:pathLst>
                <a:path w="37" h="25">
                  <a:moveTo>
                    <a:pt x="10" y="1"/>
                  </a:moveTo>
                  <a:cubicBezTo>
                    <a:pt x="7" y="1"/>
                    <a:pt x="3" y="0"/>
                    <a:pt x="0" y="0"/>
                  </a:cubicBezTo>
                  <a:cubicBezTo>
                    <a:pt x="4" y="4"/>
                    <a:pt x="8" y="10"/>
                    <a:pt x="11" y="16"/>
                  </a:cubicBezTo>
                  <a:cubicBezTo>
                    <a:pt x="11" y="17"/>
                    <a:pt x="12" y="17"/>
                    <a:pt x="12" y="18"/>
                  </a:cubicBezTo>
                  <a:cubicBezTo>
                    <a:pt x="22" y="19"/>
                    <a:pt x="30" y="21"/>
                    <a:pt x="37" y="25"/>
                  </a:cubicBezTo>
                  <a:cubicBezTo>
                    <a:pt x="29" y="16"/>
                    <a:pt x="20" y="8"/>
                    <a:pt x="1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prstClr val="black"/>
                </a:solidFill>
                <a:effectLst/>
                <a:uLnTx/>
                <a:uFillTx/>
                <a:latin typeface="微软雅黑" pitchFamily="34" charset="-122"/>
                <a:ea typeface="微软雅黑" pitchFamily="34" charset="-122"/>
                <a:cs typeface="+mn-cs"/>
              </a:endParaRPr>
            </a:p>
          </p:txBody>
        </p:sp>
        <p:sp>
          <p:nvSpPr>
            <p:cNvPr id="126" name="Freeform 41"/>
            <p:cNvSpPr>
              <a:spLocks/>
            </p:cNvSpPr>
            <p:nvPr/>
          </p:nvSpPr>
          <p:spPr bwMode="auto">
            <a:xfrm>
              <a:off x="3113088" y="1524001"/>
              <a:ext cx="17463" cy="109538"/>
            </a:xfrm>
            <a:custGeom>
              <a:avLst/>
              <a:gdLst>
                <a:gd name="T0" fmla="*/ 0 w 5"/>
                <a:gd name="T1" fmla="*/ 22 h 29"/>
                <a:gd name="T2" fmla="*/ 5 w 5"/>
                <a:gd name="T3" fmla="*/ 29 h 29"/>
                <a:gd name="T4" fmla="*/ 0 w 5"/>
                <a:gd name="T5" fmla="*/ 0 h 29"/>
                <a:gd name="T6" fmla="*/ 0 w 5"/>
                <a:gd name="T7" fmla="*/ 22 h 29"/>
              </a:gdLst>
              <a:ahLst/>
              <a:cxnLst>
                <a:cxn ang="0">
                  <a:pos x="T0" y="T1"/>
                </a:cxn>
                <a:cxn ang="0">
                  <a:pos x="T2" y="T3"/>
                </a:cxn>
                <a:cxn ang="0">
                  <a:pos x="T4" y="T5"/>
                </a:cxn>
                <a:cxn ang="0">
                  <a:pos x="T6" y="T7"/>
                </a:cxn>
              </a:cxnLst>
              <a:rect l="0" t="0" r="r" b="b"/>
              <a:pathLst>
                <a:path w="5" h="29">
                  <a:moveTo>
                    <a:pt x="0" y="22"/>
                  </a:moveTo>
                  <a:cubicBezTo>
                    <a:pt x="2" y="24"/>
                    <a:pt x="4" y="27"/>
                    <a:pt x="5" y="29"/>
                  </a:cubicBezTo>
                  <a:cubicBezTo>
                    <a:pt x="5" y="19"/>
                    <a:pt x="3" y="9"/>
                    <a:pt x="0" y="0"/>
                  </a:cubicBezTo>
                  <a:cubicBezTo>
                    <a:pt x="1" y="7"/>
                    <a:pt x="1" y="15"/>
                    <a:pt x="0"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prstClr val="black"/>
                </a:solidFill>
                <a:effectLst/>
                <a:uLnTx/>
                <a:uFillTx/>
                <a:latin typeface="微软雅黑" pitchFamily="34" charset="-122"/>
                <a:ea typeface="微软雅黑" pitchFamily="34" charset="-122"/>
                <a:cs typeface="+mn-cs"/>
              </a:endParaRPr>
            </a:p>
          </p:txBody>
        </p:sp>
        <p:sp>
          <p:nvSpPr>
            <p:cNvPr id="127" name="Freeform 42"/>
            <p:cNvSpPr>
              <a:spLocks/>
            </p:cNvSpPr>
            <p:nvPr/>
          </p:nvSpPr>
          <p:spPr bwMode="auto">
            <a:xfrm>
              <a:off x="2284413" y="1743076"/>
              <a:ext cx="30163" cy="85725"/>
            </a:xfrm>
            <a:custGeom>
              <a:avLst/>
              <a:gdLst>
                <a:gd name="T0" fmla="*/ 8 w 8"/>
                <a:gd name="T1" fmla="*/ 23 h 23"/>
                <a:gd name="T2" fmla="*/ 7 w 8"/>
                <a:gd name="T3" fmla="*/ 15 h 23"/>
                <a:gd name="T4" fmla="*/ 6 w 8"/>
                <a:gd name="T5" fmla="*/ 13 h 23"/>
                <a:gd name="T6" fmla="*/ 0 w 8"/>
                <a:gd name="T7" fmla="*/ 0 h 23"/>
                <a:gd name="T8" fmla="*/ 5 w 8"/>
                <a:gd name="T9" fmla="*/ 17 h 23"/>
                <a:gd name="T10" fmla="*/ 8 w 8"/>
                <a:gd name="T11" fmla="*/ 23 h 23"/>
              </a:gdLst>
              <a:ahLst/>
              <a:cxnLst>
                <a:cxn ang="0">
                  <a:pos x="T0" y="T1"/>
                </a:cxn>
                <a:cxn ang="0">
                  <a:pos x="T2" y="T3"/>
                </a:cxn>
                <a:cxn ang="0">
                  <a:pos x="T4" y="T5"/>
                </a:cxn>
                <a:cxn ang="0">
                  <a:pos x="T6" y="T7"/>
                </a:cxn>
                <a:cxn ang="0">
                  <a:pos x="T8" y="T9"/>
                </a:cxn>
                <a:cxn ang="0">
                  <a:pos x="T10" y="T11"/>
                </a:cxn>
              </a:cxnLst>
              <a:rect l="0" t="0" r="r" b="b"/>
              <a:pathLst>
                <a:path w="8" h="23">
                  <a:moveTo>
                    <a:pt x="8" y="23"/>
                  </a:moveTo>
                  <a:cubicBezTo>
                    <a:pt x="7" y="21"/>
                    <a:pt x="7" y="18"/>
                    <a:pt x="7" y="15"/>
                  </a:cubicBezTo>
                  <a:cubicBezTo>
                    <a:pt x="6" y="14"/>
                    <a:pt x="6" y="13"/>
                    <a:pt x="6" y="13"/>
                  </a:cubicBezTo>
                  <a:cubicBezTo>
                    <a:pt x="3" y="9"/>
                    <a:pt x="1" y="5"/>
                    <a:pt x="0" y="0"/>
                  </a:cubicBezTo>
                  <a:cubicBezTo>
                    <a:pt x="1" y="6"/>
                    <a:pt x="3" y="11"/>
                    <a:pt x="5" y="17"/>
                  </a:cubicBezTo>
                  <a:cubicBezTo>
                    <a:pt x="6" y="19"/>
                    <a:pt x="6" y="21"/>
                    <a:pt x="8"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prstClr val="black"/>
                </a:solidFill>
                <a:effectLst/>
                <a:uLnTx/>
                <a:uFillTx/>
                <a:latin typeface="微软雅黑" pitchFamily="34" charset="-122"/>
                <a:ea typeface="微软雅黑" pitchFamily="34" charset="-122"/>
                <a:cs typeface="+mn-cs"/>
              </a:endParaRPr>
            </a:p>
          </p:txBody>
        </p:sp>
        <p:sp>
          <p:nvSpPr>
            <p:cNvPr id="128" name="Freeform 43"/>
            <p:cNvSpPr>
              <a:spLocks/>
            </p:cNvSpPr>
            <p:nvPr/>
          </p:nvSpPr>
          <p:spPr bwMode="auto">
            <a:xfrm>
              <a:off x="2457451" y="1227138"/>
              <a:ext cx="120650" cy="71438"/>
            </a:xfrm>
            <a:custGeom>
              <a:avLst/>
              <a:gdLst>
                <a:gd name="T0" fmla="*/ 0 w 32"/>
                <a:gd name="T1" fmla="*/ 19 h 19"/>
                <a:gd name="T2" fmla="*/ 32 w 32"/>
                <a:gd name="T3" fmla="*/ 2 h 19"/>
                <a:gd name="T4" fmla="*/ 32 w 32"/>
                <a:gd name="T5" fmla="*/ 0 h 19"/>
                <a:gd name="T6" fmla="*/ 30 w 32"/>
                <a:gd name="T7" fmla="*/ 0 h 19"/>
                <a:gd name="T8" fmla="*/ 0 w 32"/>
                <a:gd name="T9" fmla="*/ 15 h 19"/>
                <a:gd name="T10" fmla="*/ 0 w 32"/>
                <a:gd name="T11" fmla="*/ 19 h 19"/>
              </a:gdLst>
              <a:ahLst/>
              <a:cxnLst>
                <a:cxn ang="0">
                  <a:pos x="T0" y="T1"/>
                </a:cxn>
                <a:cxn ang="0">
                  <a:pos x="T2" y="T3"/>
                </a:cxn>
                <a:cxn ang="0">
                  <a:pos x="T4" y="T5"/>
                </a:cxn>
                <a:cxn ang="0">
                  <a:pos x="T6" y="T7"/>
                </a:cxn>
                <a:cxn ang="0">
                  <a:pos x="T8" y="T9"/>
                </a:cxn>
                <a:cxn ang="0">
                  <a:pos x="T10" y="T11"/>
                </a:cxn>
              </a:cxnLst>
              <a:rect l="0" t="0" r="r" b="b"/>
              <a:pathLst>
                <a:path w="32" h="19">
                  <a:moveTo>
                    <a:pt x="0" y="19"/>
                  </a:moveTo>
                  <a:cubicBezTo>
                    <a:pt x="10" y="12"/>
                    <a:pt x="20" y="6"/>
                    <a:pt x="32" y="2"/>
                  </a:cubicBezTo>
                  <a:cubicBezTo>
                    <a:pt x="32" y="0"/>
                    <a:pt x="32" y="0"/>
                    <a:pt x="32" y="0"/>
                  </a:cubicBezTo>
                  <a:cubicBezTo>
                    <a:pt x="31" y="0"/>
                    <a:pt x="31" y="0"/>
                    <a:pt x="30" y="0"/>
                  </a:cubicBezTo>
                  <a:cubicBezTo>
                    <a:pt x="20" y="4"/>
                    <a:pt x="10" y="9"/>
                    <a:pt x="0" y="15"/>
                  </a:cubicBezTo>
                  <a:cubicBezTo>
                    <a:pt x="0" y="16"/>
                    <a:pt x="0" y="17"/>
                    <a:pt x="0"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prstClr val="black"/>
                </a:solidFill>
                <a:effectLst/>
                <a:uLnTx/>
                <a:uFillTx/>
                <a:latin typeface="微软雅黑" pitchFamily="34" charset="-122"/>
                <a:ea typeface="微软雅黑" pitchFamily="34" charset="-122"/>
                <a:cs typeface="+mn-cs"/>
              </a:endParaRPr>
            </a:p>
          </p:txBody>
        </p:sp>
        <p:sp>
          <p:nvSpPr>
            <p:cNvPr id="129" name="Freeform 44"/>
            <p:cNvSpPr>
              <a:spLocks/>
            </p:cNvSpPr>
            <p:nvPr/>
          </p:nvSpPr>
          <p:spPr bwMode="auto">
            <a:xfrm>
              <a:off x="2273301" y="1422401"/>
              <a:ext cx="57150" cy="158750"/>
            </a:xfrm>
            <a:custGeom>
              <a:avLst/>
              <a:gdLst>
                <a:gd name="T0" fmla="*/ 15 w 15"/>
                <a:gd name="T1" fmla="*/ 0 h 42"/>
                <a:gd name="T2" fmla="*/ 12 w 15"/>
                <a:gd name="T3" fmla="*/ 5 h 42"/>
                <a:gd name="T4" fmla="*/ 0 w 15"/>
                <a:gd name="T5" fmla="*/ 42 h 42"/>
                <a:gd name="T6" fmla="*/ 12 w 15"/>
                <a:gd name="T7" fmla="*/ 15 h 42"/>
                <a:gd name="T8" fmla="*/ 15 w 15"/>
                <a:gd name="T9" fmla="*/ 0 h 42"/>
              </a:gdLst>
              <a:ahLst/>
              <a:cxnLst>
                <a:cxn ang="0">
                  <a:pos x="T0" y="T1"/>
                </a:cxn>
                <a:cxn ang="0">
                  <a:pos x="T2" y="T3"/>
                </a:cxn>
                <a:cxn ang="0">
                  <a:pos x="T4" y="T5"/>
                </a:cxn>
                <a:cxn ang="0">
                  <a:pos x="T6" y="T7"/>
                </a:cxn>
                <a:cxn ang="0">
                  <a:pos x="T8" y="T9"/>
                </a:cxn>
              </a:cxnLst>
              <a:rect l="0" t="0" r="r" b="b"/>
              <a:pathLst>
                <a:path w="15" h="42">
                  <a:moveTo>
                    <a:pt x="15" y="0"/>
                  </a:moveTo>
                  <a:cubicBezTo>
                    <a:pt x="14" y="2"/>
                    <a:pt x="13" y="3"/>
                    <a:pt x="12" y="5"/>
                  </a:cubicBezTo>
                  <a:cubicBezTo>
                    <a:pt x="6" y="16"/>
                    <a:pt x="2" y="29"/>
                    <a:pt x="0" y="42"/>
                  </a:cubicBezTo>
                  <a:cubicBezTo>
                    <a:pt x="2" y="33"/>
                    <a:pt x="6" y="24"/>
                    <a:pt x="12" y="15"/>
                  </a:cubicBezTo>
                  <a:cubicBezTo>
                    <a:pt x="12" y="10"/>
                    <a:pt x="14" y="4"/>
                    <a:pt x="1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prstClr val="black"/>
                </a:solidFill>
                <a:effectLst/>
                <a:uLnTx/>
                <a:uFillTx/>
                <a:latin typeface="微软雅黑" pitchFamily="34" charset="-122"/>
                <a:ea typeface="微软雅黑" pitchFamily="34" charset="-122"/>
                <a:cs typeface="+mn-cs"/>
              </a:endParaRPr>
            </a:p>
          </p:txBody>
        </p:sp>
        <p:sp>
          <p:nvSpPr>
            <p:cNvPr id="130" name="Freeform 45"/>
            <p:cNvSpPr>
              <a:spLocks/>
            </p:cNvSpPr>
            <p:nvPr/>
          </p:nvSpPr>
          <p:spPr bwMode="auto">
            <a:xfrm>
              <a:off x="2270126" y="1485901"/>
              <a:ext cx="60325" cy="192088"/>
            </a:xfrm>
            <a:custGeom>
              <a:avLst/>
              <a:gdLst>
                <a:gd name="T0" fmla="*/ 0 w 16"/>
                <a:gd name="T1" fmla="*/ 42 h 51"/>
                <a:gd name="T2" fmla="*/ 0 w 16"/>
                <a:gd name="T3" fmla="*/ 39 h 51"/>
                <a:gd name="T4" fmla="*/ 0 w 16"/>
                <a:gd name="T5" fmla="*/ 29 h 51"/>
                <a:gd name="T6" fmla="*/ 13 w 16"/>
                <a:gd name="T7" fmla="*/ 0 h 51"/>
                <a:gd name="T8" fmla="*/ 16 w 16"/>
                <a:gd name="T9" fmla="*/ 19 h 51"/>
                <a:gd name="T10" fmla="*/ 2 w 16"/>
                <a:gd name="T11" fmla="*/ 51 h 51"/>
                <a:gd name="T12" fmla="*/ 0 w 16"/>
                <a:gd name="T13" fmla="*/ 42 h 51"/>
              </a:gdLst>
              <a:ahLst/>
              <a:cxnLst>
                <a:cxn ang="0">
                  <a:pos x="T0" y="T1"/>
                </a:cxn>
                <a:cxn ang="0">
                  <a:pos x="T2" y="T3"/>
                </a:cxn>
                <a:cxn ang="0">
                  <a:pos x="T4" y="T5"/>
                </a:cxn>
                <a:cxn ang="0">
                  <a:pos x="T6" y="T7"/>
                </a:cxn>
                <a:cxn ang="0">
                  <a:pos x="T8" y="T9"/>
                </a:cxn>
                <a:cxn ang="0">
                  <a:pos x="T10" y="T11"/>
                </a:cxn>
                <a:cxn ang="0">
                  <a:pos x="T12" y="T13"/>
                </a:cxn>
              </a:cxnLst>
              <a:rect l="0" t="0" r="r" b="b"/>
              <a:pathLst>
                <a:path w="16" h="51">
                  <a:moveTo>
                    <a:pt x="0" y="42"/>
                  </a:moveTo>
                  <a:cubicBezTo>
                    <a:pt x="0" y="41"/>
                    <a:pt x="0" y="40"/>
                    <a:pt x="0" y="39"/>
                  </a:cubicBezTo>
                  <a:cubicBezTo>
                    <a:pt x="0" y="36"/>
                    <a:pt x="0" y="32"/>
                    <a:pt x="0" y="29"/>
                  </a:cubicBezTo>
                  <a:cubicBezTo>
                    <a:pt x="2" y="20"/>
                    <a:pt x="6" y="10"/>
                    <a:pt x="13" y="0"/>
                  </a:cubicBezTo>
                  <a:cubicBezTo>
                    <a:pt x="13" y="6"/>
                    <a:pt x="14" y="12"/>
                    <a:pt x="16" y="19"/>
                  </a:cubicBezTo>
                  <a:cubicBezTo>
                    <a:pt x="8" y="30"/>
                    <a:pt x="3" y="41"/>
                    <a:pt x="2" y="51"/>
                  </a:cubicBezTo>
                  <a:cubicBezTo>
                    <a:pt x="2" y="51"/>
                    <a:pt x="0" y="48"/>
                    <a:pt x="0"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prstClr val="black"/>
                </a:solidFill>
                <a:effectLst/>
                <a:uLnTx/>
                <a:uFillTx/>
                <a:latin typeface="微软雅黑" pitchFamily="34" charset="-122"/>
                <a:ea typeface="微软雅黑" pitchFamily="34" charset="-122"/>
                <a:cs typeface="+mn-cs"/>
              </a:endParaRPr>
            </a:p>
          </p:txBody>
        </p:sp>
        <p:sp>
          <p:nvSpPr>
            <p:cNvPr id="131" name="Freeform 46"/>
            <p:cNvSpPr>
              <a:spLocks/>
            </p:cNvSpPr>
            <p:nvPr/>
          </p:nvSpPr>
          <p:spPr bwMode="auto">
            <a:xfrm>
              <a:off x="2330451" y="1411288"/>
              <a:ext cx="6350" cy="11113"/>
            </a:xfrm>
            <a:custGeom>
              <a:avLst/>
              <a:gdLst>
                <a:gd name="T0" fmla="*/ 2 w 2"/>
                <a:gd name="T1" fmla="*/ 0 h 3"/>
                <a:gd name="T2" fmla="*/ 0 w 2"/>
                <a:gd name="T3" fmla="*/ 3 h 3"/>
                <a:gd name="T4" fmla="*/ 1 w 2"/>
                <a:gd name="T5" fmla="*/ 1 h 3"/>
                <a:gd name="T6" fmla="*/ 2 w 2"/>
                <a:gd name="T7" fmla="*/ 0 h 3"/>
              </a:gdLst>
              <a:ahLst/>
              <a:cxnLst>
                <a:cxn ang="0">
                  <a:pos x="T0" y="T1"/>
                </a:cxn>
                <a:cxn ang="0">
                  <a:pos x="T2" y="T3"/>
                </a:cxn>
                <a:cxn ang="0">
                  <a:pos x="T4" y="T5"/>
                </a:cxn>
                <a:cxn ang="0">
                  <a:pos x="T6" y="T7"/>
                </a:cxn>
              </a:cxnLst>
              <a:rect l="0" t="0" r="r" b="b"/>
              <a:pathLst>
                <a:path w="2" h="3">
                  <a:moveTo>
                    <a:pt x="2" y="0"/>
                  </a:moveTo>
                  <a:cubicBezTo>
                    <a:pt x="1" y="1"/>
                    <a:pt x="1" y="2"/>
                    <a:pt x="0" y="3"/>
                  </a:cubicBezTo>
                  <a:cubicBezTo>
                    <a:pt x="0" y="2"/>
                    <a:pt x="1" y="2"/>
                    <a:pt x="1" y="1"/>
                  </a:cubicBezTo>
                  <a:cubicBezTo>
                    <a:pt x="1" y="1"/>
                    <a:pt x="2" y="1"/>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prstClr val="black"/>
                </a:solidFill>
                <a:effectLst/>
                <a:uLnTx/>
                <a:uFillTx/>
                <a:latin typeface="微软雅黑" pitchFamily="34" charset="-122"/>
                <a:ea typeface="微软雅黑" pitchFamily="34" charset="-122"/>
                <a:cs typeface="+mn-cs"/>
              </a:endParaRPr>
            </a:p>
          </p:txBody>
        </p:sp>
        <p:sp>
          <p:nvSpPr>
            <p:cNvPr id="132" name="Freeform 47"/>
            <p:cNvSpPr>
              <a:spLocks/>
            </p:cNvSpPr>
            <p:nvPr/>
          </p:nvSpPr>
          <p:spPr bwMode="auto">
            <a:xfrm>
              <a:off x="2344738" y="1293813"/>
              <a:ext cx="101600" cy="106363"/>
            </a:xfrm>
            <a:custGeom>
              <a:avLst/>
              <a:gdLst>
                <a:gd name="T0" fmla="*/ 26 w 27"/>
                <a:gd name="T1" fmla="*/ 4 h 28"/>
                <a:gd name="T2" fmla="*/ 27 w 27"/>
                <a:gd name="T3" fmla="*/ 0 h 28"/>
                <a:gd name="T4" fmla="*/ 1 w 27"/>
                <a:gd name="T5" fmla="*/ 26 h 28"/>
                <a:gd name="T6" fmla="*/ 0 w 27"/>
                <a:gd name="T7" fmla="*/ 28 h 28"/>
                <a:gd name="T8" fmla="*/ 26 w 27"/>
                <a:gd name="T9" fmla="*/ 4 h 28"/>
              </a:gdLst>
              <a:ahLst/>
              <a:cxnLst>
                <a:cxn ang="0">
                  <a:pos x="T0" y="T1"/>
                </a:cxn>
                <a:cxn ang="0">
                  <a:pos x="T2" y="T3"/>
                </a:cxn>
                <a:cxn ang="0">
                  <a:pos x="T4" y="T5"/>
                </a:cxn>
                <a:cxn ang="0">
                  <a:pos x="T6" y="T7"/>
                </a:cxn>
                <a:cxn ang="0">
                  <a:pos x="T8" y="T9"/>
                </a:cxn>
              </a:cxnLst>
              <a:rect l="0" t="0" r="r" b="b"/>
              <a:pathLst>
                <a:path w="27" h="28">
                  <a:moveTo>
                    <a:pt x="26" y="4"/>
                  </a:moveTo>
                  <a:cubicBezTo>
                    <a:pt x="26" y="2"/>
                    <a:pt x="26" y="1"/>
                    <a:pt x="27" y="0"/>
                  </a:cubicBezTo>
                  <a:cubicBezTo>
                    <a:pt x="17" y="7"/>
                    <a:pt x="8" y="16"/>
                    <a:pt x="1" y="26"/>
                  </a:cubicBezTo>
                  <a:cubicBezTo>
                    <a:pt x="1" y="27"/>
                    <a:pt x="0" y="28"/>
                    <a:pt x="0" y="28"/>
                  </a:cubicBezTo>
                  <a:cubicBezTo>
                    <a:pt x="7" y="20"/>
                    <a:pt x="15" y="11"/>
                    <a:pt x="26"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prstClr val="black"/>
                </a:solidFill>
                <a:effectLst/>
                <a:uLnTx/>
                <a:uFillTx/>
                <a:latin typeface="微软雅黑" pitchFamily="34" charset="-122"/>
                <a:ea typeface="微软雅黑" pitchFamily="34" charset="-122"/>
                <a:cs typeface="+mn-cs"/>
              </a:endParaRPr>
            </a:p>
          </p:txBody>
        </p:sp>
        <p:sp>
          <p:nvSpPr>
            <p:cNvPr id="133" name="Freeform 48"/>
            <p:cNvSpPr>
              <a:spLocks/>
            </p:cNvSpPr>
            <p:nvPr/>
          </p:nvSpPr>
          <p:spPr bwMode="auto">
            <a:xfrm>
              <a:off x="2747963" y="1362076"/>
              <a:ext cx="214313" cy="112713"/>
            </a:xfrm>
            <a:custGeom>
              <a:avLst/>
              <a:gdLst>
                <a:gd name="T0" fmla="*/ 0 w 57"/>
                <a:gd name="T1" fmla="*/ 7 h 30"/>
                <a:gd name="T2" fmla="*/ 11 w 57"/>
                <a:gd name="T3" fmla="*/ 30 h 30"/>
                <a:gd name="T4" fmla="*/ 57 w 57"/>
                <a:gd name="T5" fmla="*/ 24 h 30"/>
                <a:gd name="T6" fmla="*/ 48 w 57"/>
                <a:gd name="T7" fmla="*/ 1 h 30"/>
                <a:gd name="T8" fmla="*/ 0 w 57"/>
                <a:gd name="T9" fmla="*/ 7 h 30"/>
              </a:gdLst>
              <a:ahLst/>
              <a:cxnLst>
                <a:cxn ang="0">
                  <a:pos x="T0" y="T1"/>
                </a:cxn>
                <a:cxn ang="0">
                  <a:pos x="T2" y="T3"/>
                </a:cxn>
                <a:cxn ang="0">
                  <a:pos x="T4" y="T5"/>
                </a:cxn>
                <a:cxn ang="0">
                  <a:pos x="T6" y="T7"/>
                </a:cxn>
                <a:cxn ang="0">
                  <a:pos x="T8" y="T9"/>
                </a:cxn>
              </a:cxnLst>
              <a:rect l="0" t="0" r="r" b="b"/>
              <a:pathLst>
                <a:path w="57" h="30">
                  <a:moveTo>
                    <a:pt x="0" y="7"/>
                  </a:moveTo>
                  <a:cubicBezTo>
                    <a:pt x="4" y="15"/>
                    <a:pt x="8" y="22"/>
                    <a:pt x="11" y="30"/>
                  </a:cubicBezTo>
                  <a:cubicBezTo>
                    <a:pt x="28" y="25"/>
                    <a:pt x="43" y="23"/>
                    <a:pt x="57" y="24"/>
                  </a:cubicBezTo>
                  <a:cubicBezTo>
                    <a:pt x="55" y="16"/>
                    <a:pt x="52" y="8"/>
                    <a:pt x="48" y="1"/>
                  </a:cubicBezTo>
                  <a:cubicBezTo>
                    <a:pt x="34" y="0"/>
                    <a:pt x="18" y="2"/>
                    <a:pt x="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prstClr val="black"/>
                </a:solidFill>
                <a:effectLst/>
                <a:uLnTx/>
                <a:uFillTx/>
                <a:latin typeface="微软雅黑" pitchFamily="34" charset="-122"/>
                <a:ea typeface="微软雅黑" pitchFamily="34" charset="-122"/>
                <a:cs typeface="+mn-cs"/>
              </a:endParaRPr>
            </a:p>
          </p:txBody>
        </p:sp>
        <p:sp>
          <p:nvSpPr>
            <p:cNvPr id="134" name="Freeform 49"/>
            <p:cNvSpPr>
              <a:spLocks/>
            </p:cNvSpPr>
            <p:nvPr/>
          </p:nvSpPr>
          <p:spPr bwMode="auto">
            <a:xfrm>
              <a:off x="2701926" y="1282701"/>
              <a:ext cx="222250" cy="98425"/>
            </a:xfrm>
            <a:custGeom>
              <a:avLst/>
              <a:gdLst>
                <a:gd name="T0" fmla="*/ 11 w 59"/>
                <a:gd name="T1" fmla="*/ 26 h 26"/>
                <a:gd name="T2" fmla="*/ 59 w 59"/>
                <a:gd name="T3" fmla="*/ 19 h 26"/>
                <a:gd name="T4" fmla="*/ 57 w 59"/>
                <a:gd name="T5" fmla="*/ 17 h 26"/>
                <a:gd name="T6" fmla="*/ 46 w 59"/>
                <a:gd name="T7" fmla="*/ 0 h 26"/>
                <a:gd name="T8" fmla="*/ 0 w 59"/>
                <a:gd name="T9" fmla="*/ 7 h 26"/>
                <a:gd name="T10" fmla="*/ 10 w 59"/>
                <a:gd name="T11" fmla="*/ 24 h 26"/>
                <a:gd name="T12" fmla="*/ 11 w 59"/>
                <a:gd name="T13" fmla="*/ 26 h 26"/>
              </a:gdLst>
              <a:ahLst/>
              <a:cxnLst>
                <a:cxn ang="0">
                  <a:pos x="T0" y="T1"/>
                </a:cxn>
                <a:cxn ang="0">
                  <a:pos x="T2" y="T3"/>
                </a:cxn>
                <a:cxn ang="0">
                  <a:pos x="T4" y="T5"/>
                </a:cxn>
                <a:cxn ang="0">
                  <a:pos x="T6" y="T7"/>
                </a:cxn>
                <a:cxn ang="0">
                  <a:pos x="T8" y="T9"/>
                </a:cxn>
                <a:cxn ang="0">
                  <a:pos x="T10" y="T11"/>
                </a:cxn>
                <a:cxn ang="0">
                  <a:pos x="T12" y="T13"/>
                </a:cxn>
              </a:cxnLst>
              <a:rect l="0" t="0" r="r" b="b"/>
              <a:pathLst>
                <a:path w="59" h="26">
                  <a:moveTo>
                    <a:pt x="11" y="26"/>
                  </a:moveTo>
                  <a:cubicBezTo>
                    <a:pt x="28" y="20"/>
                    <a:pt x="45" y="18"/>
                    <a:pt x="59" y="19"/>
                  </a:cubicBezTo>
                  <a:cubicBezTo>
                    <a:pt x="58" y="18"/>
                    <a:pt x="58" y="17"/>
                    <a:pt x="57" y="17"/>
                  </a:cubicBezTo>
                  <a:cubicBezTo>
                    <a:pt x="54" y="10"/>
                    <a:pt x="50" y="5"/>
                    <a:pt x="46" y="0"/>
                  </a:cubicBezTo>
                  <a:cubicBezTo>
                    <a:pt x="32" y="0"/>
                    <a:pt x="17" y="2"/>
                    <a:pt x="0" y="7"/>
                  </a:cubicBezTo>
                  <a:cubicBezTo>
                    <a:pt x="3" y="12"/>
                    <a:pt x="6" y="17"/>
                    <a:pt x="10" y="24"/>
                  </a:cubicBezTo>
                  <a:cubicBezTo>
                    <a:pt x="10" y="24"/>
                    <a:pt x="11" y="25"/>
                    <a:pt x="11"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prstClr val="black"/>
                </a:solidFill>
                <a:effectLst/>
                <a:uLnTx/>
                <a:uFillTx/>
                <a:latin typeface="微软雅黑" pitchFamily="34" charset="-122"/>
                <a:ea typeface="微软雅黑" pitchFamily="34" charset="-122"/>
                <a:cs typeface="+mn-cs"/>
              </a:endParaRPr>
            </a:p>
          </p:txBody>
        </p:sp>
        <p:sp>
          <p:nvSpPr>
            <p:cNvPr id="135" name="Freeform 50"/>
            <p:cNvSpPr>
              <a:spLocks/>
            </p:cNvSpPr>
            <p:nvPr/>
          </p:nvSpPr>
          <p:spPr bwMode="auto">
            <a:xfrm>
              <a:off x="2665413" y="1230313"/>
              <a:ext cx="203200" cy="71438"/>
            </a:xfrm>
            <a:custGeom>
              <a:avLst/>
              <a:gdLst>
                <a:gd name="T0" fmla="*/ 31 w 54"/>
                <a:gd name="T1" fmla="*/ 0 h 19"/>
                <a:gd name="T2" fmla="*/ 6 w 54"/>
                <a:gd name="T3" fmla="*/ 4 h 19"/>
                <a:gd name="T4" fmla="*/ 0 w 54"/>
                <a:gd name="T5" fmla="*/ 9 h 19"/>
                <a:gd name="T6" fmla="*/ 8 w 54"/>
                <a:gd name="T7" fmla="*/ 19 h 19"/>
                <a:gd name="T8" fmla="*/ 54 w 54"/>
                <a:gd name="T9" fmla="*/ 12 h 19"/>
                <a:gd name="T10" fmla="*/ 45 w 54"/>
                <a:gd name="T11" fmla="*/ 4 h 19"/>
                <a:gd name="T12" fmla="*/ 38 w 54"/>
                <a:gd name="T13" fmla="*/ 2 h 19"/>
                <a:gd name="T14" fmla="*/ 31 w 54"/>
                <a:gd name="T15" fmla="*/ 0 h 1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4" h="19">
                  <a:moveTo>
                    <a:pt x="31" y="0"/>
                  </a:moveTo>
                  <a:cubicBezTo>
                    <a:pt x="24" y="1"/>
                    <a:pt x="15" y="2"/>
                    <a:pt x="6" y="4"/>
                  </a:cubicBezTo>
                  <a:cubicBezTo>
                    <a:pt x="4" y="6"/>
                    <a:pt x="2" y="8"/>
                    <a:pt x="0" y="9"/>
                  </a:cubicBezTo>
                  <a:cubicBezTo>
                    <a:pt x="3" y="12"/>
                    <a:pt x="5" y="15"/>
                    <a:pt x="8" y="19"/>
                  </a:cubicBezTo>
                  <a:cubicBezTo>
                    <a:pt x="25" y="14"/>
                    <a:pt x="41" y="12"/>
                    <a:pt x="54" y="12"/>
                  </a:cubicBezTo>
                  <a:cubicBezTo>
                    <a:pt x="51" y="9"/>
                    <a:pt x="48" y="6"/>
                    <a:pt x="45" y="4"/>
                  </a:cubicBezTo>
                  <a:cubicBezTo>
                    <a:pt x="42" y="3"/>
                    <a:pt x="40" y="2"/>
                    <a:pt x="38" y="2"/>
                  </a:cubicBezTo>
                  <a:cubicBezTo>
                    <a:pt x="36" y="1"/>
                    <a:pt x="34" y="1"/>
                    <a:pt x="3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prstClr val="black"/>
                </a:solidFill>
                <a:effectLst/>
                <a:uLnTx/>
                <a:uFillTx/>
                <a:latin typeface="微软雅黑" pitchFamily="34" charset="-122"/>
                <a:ea typeface="微软雅黑" pitchFamily="34" charset="-122"/>
                <a:cs typeface="+mn-cs"/>
              </a:endParaRPr>
            </a:p>
          </p:txBody>
        </p:sp>
        <p:sp>
          <p:nvSpPr>
            <p:cNvPr id="136" name="Freeform 51"/>
            <p:cNvSpPr>
              <a:spLocks/>
            </p:cNvSpPr>
            <p:nvPr/>
          </p:nvSpPr>
          <p:spPr bwMode="auto">
            <a:xfrm>
              <a:off x="2457451" y="1238251"/>
              <a:ext cx="123825" cy="96838"/>
            </a:xfrm>
            <a:custGeom>
              <a:avLst/>
              <a:gdLst>
                <a:gd name="T0" fmla="*/ 0 w 33"/>
                <a:gd name="T1" fmla="*/ 17 h 26"/>
                <a:gd name="T2" fmla="*/ 2 w 33"/>
                <a:gd name="T3" fmla="*/ 26 h 26"/>
                <a:gd name="T4" fmla="*/ 33 w 33"/>
                <a:gd name="T5" fmla="*/ 9 h 26"/>
                <a:gd name="T6" fmla="*/ 32 w 33"/>
                <a:gd name="T7" fmla="*/ 0 h 26"/>
                <a:gd name="T8" fmla="*/ 0 w 33"/>
                <a:gd name="T9" fmla="*/ 17 h 26"/>
              </a:gdLst>
              <a:ahLst/>
              <a:cxnLst>
                <a:cxn ang="0">
                  <a:pos x="T0" y="T1"/>
                </a:cxn>
                <a:cxn ang="0">
                  <a:pos x="T2" y="T3"/>
                </a:cxn>
                <a:cxn ang="0">
                  <a:pos x="T4" y="T5"/>
                </a:cxn>
                <a:cxn ang="0">
                  <a:pos x="T6" y="T7"/>
                </a:cxn>
                <a:cxn ang="0">
                  <a:pos x="T8" y="T9"/>
                </a:cxn>
              </a:cxnLst>
              <a:rect l="0" t="0" r="r" b="b"/>
              <a:pathLst>
                <a:path w="33" h="26">
                  <a:moveTo>
                    <a:pt x="0" y="17"/>
                  </a:moveTo>
                  <a:cubicBezTo>
                    <a:pt x="0" y="19"/>
                    <a:pt x="1" y="22"/>
                    <a:pt x="2" y="26"/>
                  </a:cubicBezTo>
                  <a:cubicBezTo>
                    <a:pt x="12" y="20"/>
                    <a:pt x="22" y="14"/>
                    <a:pt x="33" y="9"/>
                  </a:cubicBezTo>
                  <a:cubicBezTo>
                    <a:pt x="32" y="0"/>
                    <a:pt x="32" y="0"/>
                    <a:pt x="32" y="0"/>
                  </a:cubicBezTo>
                  <a:cubicBezTo>
                    <a:pt x="21" y="4"/>
                    <a:pt x="10" y="10"/>
                    <a:pt x="0"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prstClr val="black"/>
                </a:solidFill>
                <a:effectLst/>
                <a:uLnTx/>
                <a:uFillTx/>
                <a:latin typeface="微软雅黑" pitchFamily="34" charset="-122"/>
                <a:ea typeface="微软雅黑" pitchFamily="34" charset="-122"/>
                <a:cs typeface="+mn-cs"/>
              </a:endParaRPr>
            </a:p>
          </p:txBody>
        </p:sp>
        <p:sp>
          <p:nvSpPr>
            <p:cNvPr id="137" name="Freeform 52"/>
            <p:cNvSpPr>
              <a:spLocks/>
            </p:cNvSpPr>
            <p:nvPr/>
          </p:nvSpPr>
          <p:spPr bwMode="auto">
            <a:xfrm>
              <a:off x="2468563" y="1279526"/>
              <a:ext cx="200025" cy="120650"/>
            </a:xfrm>
            <a:custGeom>
              <a:avLst/>
              <a:gdLst>
                <a:gd name="T0" fmla="*/ 32 w 53"/>
                <a:gd name="T1" fmla="*/ 10 h 32"/>
                <a:gd name="T2" fmla="*/ 31 w 53"/>
                <a:gd name="T3" fmla="*/ 0 h 32"/>
                <a:gd name="T4" fmla="*/ 0 w 53"/>
                <a:gd name="T5" fmla="*/ 17 h 32"/>
                <a:gd name="T6" fmla="*/ 6 w 53"/>
                <a:gd name="T7" fmla="*/ 32 h 32"/>
                <a:gd name="T8" fmla="*/ 53 w 53"/>
                <a:gd name="T9" fmla="*/ 8 h 32"/>
                <a:gd name="T10" fmla="*/ 48 w 53"/>
                <a:gd name="T11" fmla="*/ 1 h 32"/>
                <a:gd name="T12" fmla="*/ 37 w 53"/>
                <a:gd name="T13" fmla="*/ 11 h 32"/>
                <a:gd name="T14" fmla="*/ 32 w 53"/>
                <a:gd name="T15" fmla="*/ 10 h 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 h="32">
                  <a:moveTo>
                    <a:pt x="32" y="10"/>
                  </a:moveTo>
                  <a:cubicBezTo>
                    <a:pt x="31" y="0"/>
                    <a:pt x="31" y="0"/>
                    <a:pt x="31" y="0"/>
                  </a:cubicBezTo>
                  <a:cubicBezTo>
                    <a:pt x="20" y="5"/>
                    <a:pt x="9" y="11"/>
                    <a:pt x="0" y="17"/>
                  </a:cubicBezTo>
                  <a:cubicBezTo>
                    <a:pt x="1" y="21"/>
                    <a:pt x="4" y="26"/>
                    <a:pt x="6" y="32"/>
                  </a:cubicBezTo>
                  <a:cubicBezTo>
                    <a:pt x="20" y="22"/>
                    <a:pt x="36" y="14"/>
                    <a:pt x="53" y="8"/>
                  </a:cubicBezTo>
                  <a:cubicBezTo>
                    <a:pt x="51" y="5"/>
                    <a:pt x="50" y="3"/>
                    <a:pt x="48" y="1"/>
                  </a:cubicBezTo>
                  <a:cubicBezTo>
                    <a:pt x="44" y="4"/>
                    <a:pt x="41" y="8"/>
                    <a:pt x="37" y="11"/>
                  </a:cubicBezTo>
                  <a:cubicBezTo>
                    <a:pt x="35" y="13"/>
                    <a:pt x="32" y="12"/>
                    <a:pt x="32"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prstClr val="black"/>
                </a:solidFill>
                <a:effectLst/>
                <a:uLnTx/>
                <a:uFillTx/>
                <a:latin typeface="微软雅黑" pitchFamily="34" charset="-122"/>
                <a:ea typeface="微软雅黑" pitchFamily="34" charset="-122"/>
                <a:cs typeface="+mn-cs"/>
              </a:endParaRPr>
            </a:p>
          </p:txBody>
        </p:sp>
        <p:sp>
          <p:nvSpPr>
            <p:cNvPr id="138" name="Freeform 53"/>
            <p:cNvSpPr>
              <a:spLocks/>
            </p:cNvSpPr>
            <p:nvPr/>
          </p:nvSpPr>
          <p:spPr bwMode="auto">
            <a:xfrm>
              <a:off x="2276476" y="1565276"/>
              <a:ext cx="90488" cy="215900"/>
            </a:xfrm>
            <a:custGeom>
              <a:avLst/>
              <a:gdLst>
                <a:gd name="T0" fmla="*/ 8 w 24"/>
                <a:gd name="T1" fmla="*/ 55 h 57"/>
                <a:gd name="T2" fmla="*/ 9 w 24"/>
                <a:gd name="T3" fmla="*/ 57 h 57"/>
                <a:gd name="T4" fmla="*/ 9 w 24"/>
                <a:gd name="T5" fmla="*/ 57 h 57"/>
                <a:gd name="T6" fmla="*/ 24 w 24"/>
                <a:gd name="T7" fmla="*/ 20 h 57"/>
                <a:gd name="T8" fmla="*/ 23 w 24"/>
                <a:gd name="T9" fmla="*/ 18 h 57"/>
                <a:gd name="T10" fmla="*/ 14 w 24"/>
                <a:gd name="T11" fmla="*/ 0 h 57"/>
                <a:gd name="T12" fmla="*/ 0 w 24"/>
                <a:gd name="T13" fmla="*/ 35 h 57"/>
                <a:gd name="T14" fmla="*/ 0 w 24"/>
                <a:gd name="T15" fmla="*/ 37 h 57"/>
                <a:gd name="T16" fmla="*/ 8 w 24"/>
                <a:gd name="T17" fmla="*/ 55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 h="57">
                  <a:moveTo>
                    <a:pt x="8" y="55"/>
                  </a:moveTo>
                  <a:cubicBezTo>
                    <a:pt x="8" y="56"/>
                    <a:pt x="8" y="56"/>
                    <a:pt x="9" y="57"/>
                  </a:cubicBezTo>
                  <a:cubicBezTo>
                    <a:pt x="9" y="57"/>
                    <a:pt x="9" y="57"/>
                    <a:pt x="9" y="57"/>
                  </a:cubicBezTo>
                  <a:cubicBezTo>
                    <a:pt x="10" y="45"/>
                    <a:pt x="15" y="33"/>
                    <a:pt x="24" y="20"/>
                  </a:cubicBezTo>
                  <a:cubicBezTo>
                    <a:pt x="23" y="20"/>
                    <a:pt x="23" y="19"/>
                    <a:pt x="23" y="18"/>
                  </a:cubicBezTo>
                  <a:cubicBezTo>
                    <a:pt x="19" y="12"/>
                    <a:pt x="16" y="6"/>
                    <a:pt x="14" y="0"/>
                  </a:cubicBezTo>
                  <a:cubicBezTo>
                    <a:pt x="6" y="12"/>
                    <a:pt x="1" y="24"/>
                    <a:pt x="0" y="35"/>
                  </a:cubicBezTo>
                  <a:cubicBezTo>
                    <a:pt x="0" y="36"/>
                    <a:pt x="0" y="36"/>
                    <a:pt x="0" y="37"/>
                  </a:cubicBezTo>
                  <a:cubicBezTo>
                    <a:pt x="2" y="43"/>
                    <a:pt x="4" y="49"/>
                    <a:pt x="8" y="5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prstClr val="black"/>
                </a:solidFill>
                <a:effectLst/>
                <a:uLnTx/>
                <a:uFillTx/>
                <a:latin typeface="微软雅黑" pitchFamily="34" charset="-122"/>
                <a:ea typeface="微软雅黑" pitchFamily="34" charset="-122"/>
                <a:cs typeface="+mn-cs"/>
              </a:endParaRPr>
            </a:p>
          </p:txBody>
        </p:sp>
        <p:sp>
          <p:nvSpPr>
            <p:cNvPr id="139" name="Freeform 54"/>
            <p:cNvSpPr>
              <a:spLocks/>
            </p:cNvSpPr>
            <p:nvPr/>
          </p:nvSpPr>
          <p:spPr bwMode="auto">
            <a:xfrm>
              <a:off x="2330451" y="1358901"/>
              <a:ext cx="142875" cy="180975"/>
            </a:xfrm>
            <a:custGeom>
              <a:avLst/>
              <a:gdLst>
                <a:gd name="T0" fmla="*/ 38 w 38"/>
                <a:gd name="T1" fmla="*/ 15 h 48"/>
                <a:gd name="T2" fmla="*/ 32 w 38"/>
                <a:gd name="T3" fmla="*/ 0 h 48"/>
                <a:gd name="T4" fmla="*/ 0 w 38"/>
                <a:gd name="T5" fmla="*/ 30 h 48"/>
                <a:gd name="T6" fmla="*/ 3 w 38"/>
                <a:gd name="T7" fmla="*/ 48 h 48"/>
                <a:gd name="T8" fmla="*/ 38 w 38"/>
                <a:gd name="T9" fmla="*/ 15 h 48"/>
              </a:gdLst>
              <a:ahLst/>
              <a:cxnLst>
                <a:cxn ang="0">
                  <a:pos x="T0" y="T1"/>
                </a:cxn>
                <a:cxn ang="0">
                  <a:pos x="T2" y="T3"/>
                </a:cxn>
                <a:cxn ang="0">
                  <a:pos x="T4" y="T5"/>
                </a:cxn>
                <a:cxn ang="0">
                  <a:pos x="T6" y="T7"/>
                </a:cxn>
                <a:cxn ang="0">
                  <a:pos x="T8" y="T9"/>
                </a:cxn>
              </a:cxnLst>
              <a:rect l="0" t="0" r="r" b="b"/>
              <a:pathLst>
                <a:path w="38" h="48">
                  <a:moveTo>
                    <a:pt x="38" y="15"/>
                  </a:moveTo>
                  <a:cubicBezTo>
                    <a:pt x="35" y="9"/>
                    <a:pt x="33" y="4"/>
                    <a:pt x="32" y="0"/>
                  </a:cubicBezTo>
                  <a:cubicBezTo>
                    <a:pt x="19" y="9"/>
                    <a:pt x="8" y="19"/>
                    <a:pt x="0" y="30"/>
                  </a:cubicBezTo>
                  <a:cubicBezTo>
                    <a:pt x="0" y="36"/>
                    <a:pt x="1" y="41"/>
                    <a:pt x="3" y="48"/>
                  </a:cubicBezTo>
                  <a:cubicBezTo>
                    <a:pt x="12" y="36"/>
                    <a:pt x="24" y="25"/>
                    <a:pt x="38"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prstClr val="black"/>
                </a:solidFill>
                <a:effectLst/>
                <a:uLnTx/>
                <a:uFillTx/>
                <a:latin typeface="微软雅黑" pitchFamily="34" charset="-122"/>
                <a:ea typeface="微软雅黑" pitchFamily="34" charset="-122"/>
                <a:cs typeface="+mn-cs"/>
              </a:endParaRPr>
            </a:p>
          </p:txBody>
        </p:sp>
        <p:sp>
          <p:nvSpPr>
            <p:cNvPr id="140" name="Freeform 55"/>
            <p:cNvSpPr>
              <a:spLocks/>
            </p:cNvSpPr>
            <p:nvPr/>
          </p:nvSpPr>
          <p:spPr bwMode="auto">
            <a:xfrm>
              <a:off x="2330451" y="1312863"/>
              <a:ext cx="115888" cy="150813"/>
            </a:xfrm>
            <a:custGeom>
              <a:avLst/>
              <a:gdLst>
                <a:gd name="T0" fmla="*/ 31 w 31"/>
                <a:gd name="T1" fmla="*/ 10 h 40"/>
                <a:gd name="T2" fmla="*/ 29 w 31"/>
                <a:gd name="T3" fmla="*/ 0 h 40"/>
                <a:gd name="T4" fmla="*/ 3 w 31"/>
                <a:gd name="T5" fmla="*/ 25 h 40"/>
                <a:gd name="T6" fmla="*/ 0 w 31"/>
                <a:gd name="T7" fmla="*/ 40 h 40"/>
                <a:gd name="T8" fmla="*/ 31 w 31"/>
                <a:gd name="T9" fmla="*/ 10 h 40"/>
              </a:gdLst>
              <a:ahLst/>
              <a:cxnLst>
                <a:cxn ang="0">
                  <a:pos x="T0" y="T1"/>
                </a:cxn>
                <a:cxn ang="0">
                  <a:pos x="T2" y="T3"/>
                </a:cxn>
                <a:cxn ang="0">
                  <a:pos x="T4" y="T5"/>
                </a:cxn>
                <a:cxn ang="0">
                  <a:pos x="T6" y="T7"/>
                </a:cxn>
                <a:cxn ang="0">
                  <a:pos x="T8" y="T9"/>
                </a:cxn>
              </a:cxnLst>
              <a:rect l="0" t="0" r="r" b="b"/>
              <a:pathLst>
                <a:path w="31" h="40">
                  <a:moveTo>
                    <a:pt x="31" y="10"/>
                  </a:moveTo>
                  <a:cubicBezTo>
                    <a:pt x="30" y="6"/>
                    <a:pt x="29" y="2"/>
                    <a:pt x="29" y="0"/>
                  </a:cubicBezTo>
                  <a:cubicBezTo>
                    <a:pt x="19" y="7"/>
                    <a:pt x="10" y="16"/>
                    <a:pt x="3" y="25"/>
                  </a:cubicBezTo>
                  <a:cubicBezTo>
                    <a:pt x="1" y="30"/>
                    <a:pt x="0" y="34"/>
                    <a:pt x="0" y="40"/>
                  </a:cubicBezTo>
                  <a:cubicBezTo>
                    <a:pt x="8" y="29"/>
                    <a:pt x="19" y="19"/>
                    <a:pt x="31"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prstClr val="black"/>
                </a:solidFill>
                <a:effectLst/>
                <a:uLnTx/>
                <a:uFillTx/>
                <a:latin typeface="微软雅黑" pitchFamily="34" charset="-122"/>
                <a:ea typeface="微软雅黑" pitchFamily="34" charset="-122"/>
                <a:cs typeface="+mn-cs"/>
              </a:endParaRPr>
            </a:p>
          </p:txBody>
        </p:sp>
        <p:sp>
          <p:nvSpPr>
            <p:cNvPr id="141" name="Freeform 56"/>
            <p:cNvSpPr>
              <a:spLocks/>
            </p:cNvSpPr>
            <p:nvPr/>
          </p:nvSpPr>
          <p:spPr bwMode="auto">
            <a:xfrm>
              <a:off x="2940051" y="1798638"/>
              <a:ext cx="88900" cy="103188"/>
            </a:xfrm>
            <a:custGeom>
              <a:avLst/>
              <a:gdLst>
                <a:gd name="T0" fmla="*/ 24 w 24"/>
                <a:gd name="T1" fmla="*/ 5 h 27"/>
                <a:gd name="T2" fmla="*/ 9 w 24"/>
                <a:gd name="T3" fmla="*/ 0 h 27"/>
                <a:gd name="T4" fmla="*/ 0 w 24"/>
                <a:gd name="T5" fmla="*/ 24 h 27"/>
                <a:gd name="T6" fmla="*/ 8 w 24"/>
                <a:gd name="T7" fmla="*/ 27 h 27"/>
                <a:gd name="T8" fmla="*/ 24 w 24"/>
                <a:gd name="T9" fmla="*/ 5 h 27"/>
              </a:gdLst>
              <a:ahLst/>
              <a:cxnLst>
                <a:cxn ang="0">
                  <a:pos x="T0" y="T1"/>
                </a:cxn>
                <a:cxn ang="0">
                  <a:pos x="T2" y="T3"/>
                </a:cxn>
                <a:cxn ang="0">
                  <a:pos x="T4" y="T5"/>
                </a:cxn>
                <a:cxn ang="0">
                  <a:pos x="T6" y="T7"/>
                </a:cxn>
                <a:cxn ang="0">
                  <a:pos x="T8" y="T9"/>
                </a:cxn>
              </a:cxnLst>
              <a:rect l="0" t="0" r="r" b="b"/>
              <a:pathLst>
                <a:path w="24" h="27">
                  <a:moveTo>
                    <a:pt x="24" y="5"/>
                  </a:moveTo>
                  <a:cubicBezTo>
                    <a:pt x="20" y="2"/>
                    <a:pt x="15" y="0"/>
                    <a:pt x="9" y="0"/>
                  </a:cubicBezTo>
                  <a:cubicBezTo>
                    <a:pt x="7" y="8"/>
                    <a:pt x="4" y="16"/>
                    <a:pt x="0" y="24"/>
                  </a:cubicBezTo>
                  <a:cubicBezTo>
                    <a:pt x="3" y="24"/>
                    <a:pt x="6" y="25"/>
                    <a:pt x="8" y="27"/>
                  </a:cubicBezTo>
                  <a:cubicBezTo>
                    <a:pt x="14" y="20"/>
                    <a:pt x="19" y="13"/>
                    <a:pt x="24"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prstClr val="black"/>
                </a:solidFill>
                <a:effectLst/>
                <a:uLnTx/>
                <a:uFillTx/>
                <a:latin typeface="微软雅黑" pitchFamily="34" charset="-122"/>
                <a:ea typeface="微软雅黑" pitchFamily="34" charset="-122"/>
                <a:cs typeface="+mn-cs"/>
              </a:endParaRPr>
            </a:p>
          </p:txBody>
        </p:sp>
        <p:sp>
          <p:nvSpPr>
            <p:cNvPr id="142" name="Freeform 57"/>
            <p:cNvSpPr>
              <a:spLocks/>
            </p:cNvSpPr>
            <p:nvPr/>
          </p:nvSpPr>
          <p:spPr bwMode="auto">
            <a:xfrm>
              <a:off x="2713038" y="1863726"/>
              <a:ext cx="120650" cy="90488"/>
            </a:xfrm>
            <a:custGeom>
              <a:avLst/>
              <a:gdLst>
                <a:gd name="T0" fmla="*/ 32 w 32"/>
                <a:gd name="T1" fmla="*/ 16 h 24"/>
                <a:gd name="T2" fmla="*/ 17 w 32"/>
                <a:gd name="T3" fmla="*/ 0 h 24"/>
                <a:gd name="T4" fmla="*/ 0 w 32"/>
                <a:gd name="T5" fmla="*/ 15 h 24"/>
                <a:gd name="T6" fmla="*/ 23 w 32"/>
                <a:gd name="T7" fmla="*/ 24 h 24"/>
                <a:gd name="T8" fmla="*/ 32 w 32"/>
                <a:gd name="T9" fmla="*/ 16 h 24"/>
              </a:gdLst>
              <a:ahLst/>
              <a:cxnLst>
                <a:cxn ang="0">
                  <a:pos x="T0" y="T1"/>
                </a:cxn>
                <a:cxn ang="0">
                  <a:pos x="T2" y="T3"/>
                </a:cxn>
                <a:cxn ang="0">
                  <a:pos x="T4" y="T5"/>
                </a:cxn>
                <a:cxn ang="0">
                  <a:pos x="T6" y="T7"/>
                </a:cxn>
                <a:cxn ang="0">
                  <a:pos x="T8" y="T9"/>
                </a:cxn>
              </a:cxnLst>
              <a:rect l="0" t="0" r="r" b="b"/>
              <a:pathLst>
                <a:path w="32" h="24">
                  <a:moveTo>
                    <a:pt x="32" y="16"/>
                  </a:moveTo>
                  <a:cubicBezTo>
                    <a:pt x="27" y="11"/>
                    <a:pt x="22" y="5"/>
                    <a:pt x="17" y="0"/>
                  </a:cubicBezTo>
                  <a:cubicBezTo>
                    <a:pt x="10" y="4"/>
                    <a:pt x="5" y="10"/>
                    <a:pt x="0" y="15"/>
                  </a:cubicBezTo>
                  <a:cubicBezTo>
                    <a:pt x="8" y="19"/>
                    <a:pt x="16" y="22"/>
                    <a:pt x="23" y="24"/>
                  </a:cubicBezTo>
                  <a:cubicBezTo>
                    <a:pt x="26" y="21"/>
                    <a:pt x="29" y="18"/>
                    <a:pt x="32"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prstClr val="black"/>
                </a:solidFill>
                <a:effectLst/>
                <a:uLnTx/>
                <a:uFillTx/>
                <a:latin typeface="微软雅黑" pitchFamily="34" charset="-122"/>
                <a:ea typeface="微软雅黑" pitchFamily="34" charset="-122"/>
                <a:cs typeface="+mn-cs"/>
              </a:endParaRPr>
            </a:p>
          </p:txBody>
        </p:sp>
        <p:sp>
          <p:nvSpPr>
            <p:cNvPr id="143" name="Freeform 58"/>
            <p:cNvSpPr>
              <a:spLocks/>
            </p:cNvSpPr>
            <p:nvPr/>
          </p:nvSpPr>
          <p:spPr bwMode="auto">
            <a:xfrm>
              <a:off x="2951163" y="1365251"/>
              <a:ext cx="146050" cy="133350"/>
            </a:xfrm>
            <a:custGeom>
              <a:avLst/>
              <a:gdLst>
                <a:gd name="T0" fmla="*/ 0 w 39"/>
                <a:gd name="T1" fmla="*/ 0 h 35"/>
                <a:gd name="T2" fmla="*/ 8 w 39"/>
                <a:gd name="T3" fmla="*/ 23 h 35"/>
                <a:gd name="T4" fmla="*/ 39 w 39"/>
                <a:gd name="T5" fmla="*/ 35 h 35"/>
                <a:gd name="T6" fmla="*/ 38 w 39"/>
                <a:gd name="T7" fmla="*/ 29 h 35"/>
                <a:gd name="T8" fmla="*/ 25 w 39"/>
                <a:gd name="T9" fmla="*/ 7 h 35"/>
                <a:gd name="T10" fmla="*/ 0 w 39"/>
                <a:gd name="T11" fmla="*/ 0 h 35"/>
              </a:gdLst>
              <a:ahLst/>
              <a:cxnLst>
                <a:cxn ang="0">
                  <a:pos x="T0" y="T1"/>
                </a:cxn>
                <a:cxn ang="0">
                  <a:pos x="T2" y="T3"/>
                </a:cxn>
                <a:cxn ang="0">
                  <a:pos x="T4" y="T5"/>
                </a:cxn>
                <a:cxn ang="0">
                  <a:pos x="T6" y="T7"/>
                </a:cxn>
                <a:cxn ang="0">
                  <a:pos x="T8" y="T9"/>
                </a:cxn>
                <a:cxn ang="0">
                  <a:pos x="T10" y="T11"/>
                </a:cxn>
              </a:cxnLst>
              <a:rect l="0" t="0" r="r" b="b"/>
              <a:pathLst>
                <a:path w="39" h="35">
                  <a:moveTo>
                    <a:pt x="0" y="0"/>
                  </a:moveTo>
                  <a:cubicBezTo>
                    <a:pt x="3" y="7"/>
                    <a:pt x="6" y="15"/>
                    <a:pt x="8" y="23"/>
                  </a:cubicBezTo>
                  <a:cubicBezTo>
                    <a:pt x="21" y="24"/>
                    <a:pt x="32" y="28"/>
                    <a:pt x="39" y="35"/>
                  </a:cubicBezTo>
                  <a:cubicBezTo>
                    <a:pt x="39" y="33"/>
                    <a:pt x="39" y="31"/>
                    <a:pt x="38" y="29"/>
                  </a:cubicBezTo>
                  <a:cubicBezTo>
                    <a:pt x="35" y="21"/>
                    <a:pt x="31" y="14"/>
                    <a:pt x="25" y="7"/>
                  </a:cubicBezTo>
                  <a:cubicBezTo>
                    <a:pt x="18" y="4"/>
                    <a:pt x="10"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prstClr val="black"/>
                </a:solidFill>
                <a:effectLst/>
                <a:uLnTx/>
                <a:uFillTx/>
                <a:latin typeface="微软雅黑" pitchFamily="34" charset="-122"/>
                <a:ea typeface="微软雅黑" pitchFamily="34" charset="-122"/>
                <a:cs typeface="+mn-cs"/>
              </a:endParaRPr>
            </a:p>
          </p:txBody>
        </p:sp>
        <p:sp>
          <p:nvSpPr>
            <p:cNvPr id="144" name="Freeform 59"/>
            <p:cNvSpPr>
              <a:spLocks/>
            </p:cNvSpPr>
            <p:nvPr/>
          </p:nvSpPr>
          <p:spPr bwMode="auto">
            <a:xfrm>
              <a:off x="2682876" y="1931988"/>
              <a:ext cx="117475" cy="63500"/>
            </a:xfrm>
            <a:custGeom>
              <a:avLst/>
              <a:gdLst>
                <a:gd name="T0" fmla="*/ 27 w 31"/>
                <a:gd name="T1" fmla="*/ 16 h 17"/>
                <a:gd name="T2" fmla="*/ 27 w 31"/>
                <a:gd name="T3" fmla="*/ 16 h 17"/>
                <a:gd name="T4" fmla="*/ 31 w 31"/>
                <a:gd name="T5" fmla="*/ 7 h 17"/>
                <a:gd name="T6" fmla="*/ 7 w 31"/>
                <a:gd name="T7" fmla="*/ 0 h 17"/>
                <a:gd name="T8" fmla="*/ 0 w 31"/>
                <a:gd name="T9" fmla="*/ 16 h 17"/>
                <a:gd name="T10" fmla="*/ 0 w 31"/>
                <a:gd name="T11" fmla="*/ 16 h 17"/>
                <a:gd name="T12" fmla="*/ 27 w 31"/>
                <a:gd name="T13" fmla="*/ 16 h 17"/>
              </a:gdLst>
              <a:ahLst/>
              <a:cxnLst>
                <a:cxn ang="0">
                  <a:pos x="T0" y="T1"/>
                </a:cxn>
                <a:cxn ang="0">
                  <a:pos x="T2" y="T3"/>
                </a:cxn>
                <a:cxn ang="0">
                  <a:pos x="T4" y="T5"/>
                </a:cxn>
                <a:cxn ang="0">
                  <a:pos x="T6" y="T7"/>
                </a:cxn>
                <a:cxn ang="0">
                  <a:pos x="T8" y="T9"/>
                </a:cxn>
                <a:cxn ang="0">
                  <a:pos x="T10" y="T11"/>
                </a:cxn>
                <a:cxn ang="0">
                  <a:pos x="T12" y="T13"/>
                </a:cxn>
              </a:cxnLst>
              <a:rect l="0" t="0" r="r" b="b"/>
              <a:pathLst>
                <a:path w="31" h="17">
                  <a:moveTo>
                    <a:pt x="27" y="16"/>
                  </a:moveTo>
                  <a:cubicBezTo>
                    <a:pt x="27" y="16"/>
                    <a:pt x="27" y="16"/>
                    <a:pt x="27" y="16"/>
                  </a:cubicBezTo>
                  <a:cubicBezTo>
                    <a:pt x="27" y="13"/>
                    <a:pt x="29" y="10"/>
                    <a:pt x="31" y="7"/>
                  </a:cubicBezTo>
                  <a:cubicBezTo>
                    <a:pt x="23" y="5"/>
                    <a:pt x="15" y="3"/>
                    <a:pt x="7" y="0"/>
                  </a:cubicBezTo>
                  <a:cubicBezTo>
                    <a:pt x="3" y="5"/>
                    <a:pt x="1" y="11"/>
                    <a:pt x="0" y="16"/>
                  </a:cubicBezTo>
                  <a:cubicBezTo>
                    <a:pt x="0" y="16"/>
                    <a:pt x="0" y="16"/>
                    <a:pt x="0" y="16"/>
                  </a:cubicBezTo>
                  <a:cubicBezTo>
                    <a:pt x="9" y="17"/>
                    <a:pt x="18" y="17"/>
                    <a:pt x="27"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prstClr val="black"/>
                </a:solidFill>
                <a:effectLst/>
                <a:uLnTx/>
                <a:uFillTx/>
                <a:latin typeface="微软雅黑" pitchFamily="34" charset="-122"/>
                <a:ea typeface="微软雅黑" pitchFamily="34" charset="-122"/>
                <a:cs typeface="+mn-cs"/>
              </a:endParaRPr>
            </a:p>
          </p:txBody>
        </p:sp>
        <p:sp>
          <p:nvSpPr>
            <p:cNvPr id="145" name="Freeform 60"/>
            <p:cNvSpPr>
              <a:spLocks/>
            </p:cNvSpPr>
            <p:nvPr/>
          </p:nvSpPr>
          <p:spPr bwMode="auto">
            <a:xfrm>
              <a:off x="2998788" y="1573213"/>
              <a:ext cx="101600" cy="131763"/>
            </a:xfrm>
            <a:custGeom>
              <a:avLst/>
              <a:gdLst>
                <a:gd name="T0" fmla="*/ 0 w 27"/>
                <a:gd name="T1" fmla="*/ 27 h 35"/>
                <a:gd name="T2" fmla="*/ 22 w 27"/>
                <a:gd name="T3" fmla="*/ 35 h 35"/>
                <a:gd name="T4" fmla="*/ 27 w 27"/>
                <a:gd name="T5" fmla="*/ 10 h 35"/>
                <a:gd name="T6" fmla="*/ 0 w 27"/>
                <a:gd name="T7" fmla="*/ 0 h 35"/>
                <a:gd name="T8" fmla="*/ 0 w 27"/>
                <a:gd name="T9" fmla="*/ 27 h 35"/>
              </a:gdLst>
              <a:ahLst/>
              <a:cxnLst>
                <a:cxn ang="0">
                  <a:pos x="T0" y="T1"/>
                </a:cxn>
                <a:cxn ang="0">
                  <a:pos x="T2" y="T3"/>
                </a:cxn>
                <a:cxn ang="0">
                  <a:pos x="T4" y="T5"/>
                </a:cxn>
                <a:cxn ang="0">
                  <a:pos x="T6" y="T7"/>
                </a:cxn>
                <a:cxn ang="0">
                  <a:pos x="T8" y="T9"/>
                </a:cxn>
              </a:cxnLst>
              <a:rect l="0" t="0" r="r" b="b"/>
              <a:pathLst>
                <a:path w="27" h="35">
                  <a:moveTo>
                    <a:pt x="0" y="27"/>
                  </a:moveTo>
                  <a:cubicBezTo>
                    <a:pt x="9" y="28"/>
                    <a:pt x="17" y="30"/>
                    <a:pt x="22" y="35"/>
                  </a:cubicBezTo>
                  <a:cubicBezTo>
                    <a:pt x="25" y="27"/>
                    <a:pt x="26" y="19"/>
                    <a:pt x="27" y="10"/>
                  </a:cubicBezTo>
                  <a:cubicBezTo>
                    <a:pt x="21" y="5"/>
                    <a:pt x="11" y="1"/>
                    <a:pt x="0" y="0"/>
                  </a:cubicBezTo>
                  <a:cubicBezTo>
                    <a:pt x="1" y="9"/>
                    <a:pt x="0" y="18"/>
                    <a:pt x="0"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prstClr val="black"/>
                </a:solidFill>
                <a:effectLst/>
                <a:uLnTx/>
                <a:uFillTx/>
                <a:latin typeface="微软雅黑" pitchFamily="34" charset="-122"/>
                <a:ea typeface="微软雅黑" pitchFamily="34" charset="-122"/>
                <a:cs typeface="+mn-cs"/>
              </a:endParaRPr>
            </a:p>
          </p:txBody>
        </p:sp>
        <p:sp>
          <p:nvSpPr>
            <p:cNvPr id="146" name="Freeform 61"/>
            <p:cNvSpPr>
              <a:spLocks/>
            </p:cNvSpPr>
            <p:nvPr/>
          </p:nvSpPr>
          <p:spPr bwMode="auto">
            <a:xfrm>
              <a:off x="2976563" y="1685926"/>
              <a:ext cx="101600" cy="120650"/>
            </a:xfrm>
            <a:custGeom>
              <a:avLst/>
              <a:gdLst>
                <a:gd name="T0" fmla="*/ 0 w 27"/>
                <a:gd name="T1" fmla="*/ 26 h 32"/>
                <a:gd name="T2" fmla="*/ 16 w 27"/>
                <a:gd name="T3" fmla="*/ 32 h 32"/>
                <a:gd name="T4" fmla="*/ 27 w 27"/>
                <a:gd name="T5" fmla="*/ 8 h 32"/>
                <a:gd name="T6" fmla="*/ 5 w 27"/>
                <a:gd name="T7" fmla="*/ 0 h 32"/>
                <a:gd name="T8" fmla="*/ 0 w 27"/>
                <a:gd name="T9" fmla="*/ 26 h 32"/>
              </a:gdLst>
              <a:ahLst/>
              <a:cxnLst>
                <a:cxn ang="0">
                  <a:pos x="T0" y="T1"/>
                </a:cxn>
                <a:cxn ang="0">
                  <a:pos x="T2" y="T3"/>
                </a:cxn>
                <a:cxn ang="0">
                  <a:pos x="T4" y="T5"/>
                </a:cxn>
                <a:cxn ang="0">
                  <a:pos x="T6" y="T7"/>
                </a:cxn>
                <a:cxn ang="0">
                  <a:pos x="T8" y="T9"/>
                </a:cxn>
              </a:cxnLst>
              <a:rect l="0" t="0" r="r" b="b"/>
              <a:pathLst>
                <a:path w="27" h="32">
                  <a:moveTo>
                    <a:pt x="0" y="26"/>
                  </a:moveTo>
                  <a:cubicBezTo>
                    <a:pt x="7" y="27"/>
                    <a:pt x="12" y="29"/>
                    <a:pt x="16" y="32"/>
                  </a:cubicBezTo>
                  <a:cubicBezTo>
                    <a:pt x="20" y="24"/>
                    <a:pt x="24" y="16"/>
                    <a:pt x="27" y="8"/>
                  </a:cubicBezTo>
                  <a:cubicBezTo>
                    <a:pt x="22" y="4"/>
                    <a:pt x="14" y="1"/>
                    <a:pt x="5" y="0"/>
                  </a:cubicBezTo>
                  <a:cubicBezTo>
                    <a:pt x="4" y="9"/>
                    <a:pt x="2" y="18"/>
                    <a:pt x="0"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prstClr val="black"/>
                </a:solidFill>
                <a:effectLst/>
                <a:uLnTx/>
                <a:uFillTx/>
                <a:latin typeface="微软雅黑" pitchFamily="34" charset="-122"/>
                <a:ea typeface="微软雅黑" pitchFamily="34" charset="-122"/>
                <a:cs typeface="+mn-cs"/>
              </a:endParaRPr>
            </a:p>
          </p:txBody>
        </p:sp>
        <p:sp>
          <p:nvSpPr>
            <p:cNvPr id="147" name="Freeform 62"/>
            <p:cNvSpPr>
              <a:spLocks/>
            </p:cNvSpPr>
            <p:nvPr/>
          </p:nvSpPr>
          <p:spPr bwMode="auto">
            <a:xfrm>
              <a:off x="2932113" y="1957388"/>
              <a:ext cx="79375" cy="52388"/>
            </a:xfrm>
            <a:custGeom>
              <a:avLst/>
              <a:gdLst>
                <a:gd name="T0" fmla="*/ 9 w 21"/>
                <a:gd name="T1" fmla="*/ 3 h 14"/>
                <a:gd name="T2" fmla="*/ 0 w 21"/>
                <a:gd name="T3" fmla="*/ 12 h 14"/>
                <a:gd name="T4" fmla="*/ 4 w 21"/>
                <a:gd name="T5" fmla="*/ 14 h 14"/>
                <a:gd name="T6" fmla="*/ 21 w 21"/>
                <a:gd name="T7" fmla="*/ 0 h 14"/>
                <a:gd name="T8" fmla="*/ 9 w 21"/>
                <a:gd name="T9" fmla="*/ 3 h 14"/>
              </a:gdLst>
              <a:ahLst/>
              <a:cxnLst>
                <a:cxn ang="0">
                  <a:pos x="T0" y="T1"/>
                </a:cxn>
                <a:cxn ang="0">
                  <a:pos x="T2" y="T3"/>
                </a:cxn>
                <a:cxn ang="0">
                  <a:pos x="T4" y="T5"/>
                </a:cxn>
                <a:cxn ang="0">
                  <a:pos x="T6" y="T7"/>
                </a:cxn>
                <a:cxn ang="0">
                  <a:pos x="T8" y="T9"/>
                </a:cxn>
              </a:cxnLst>
              <a:rect l="0" t="0" r="r" b="b"/>
              <a:pathLst>
                <a:path w="21" h="14">
                  <a:moveTo>
                    <a:pt x="9" y="3"/>
                  </a:moveTo>
                  <a:cubicBezTo>
                    <a:pt x="6" y="6"/>
                    <a:pt x="3" y="9"/>
                    <a:pt x="0" y="12"/>
                  </a:cubicBezTo>
                  <a:cubicBezTo>
                    <a:pt x="1" y="13"/>
                    <a:pt x="3" y="13"/>
                    <a:pt x="4" y="14"/>
                  </a:cubicBezTo>
                  <a:cubicBezTo>
                    <a:pt x="10" y="10"/>
                    <a:pt x="16" y="5"/>
                    <a:pt x="21" y="0"/>
                  </a:cubicBezTo>
                  <a:cubicBezTo>
                    <a:pt x="17" y="1"/>
                    <a:pt x="13" y="3"/>
                    <a:pt x="9"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prstClr val="black"/>
                </a:solidFill>
                <a:effectLst/>
                <a:uLnTx/>
                <a:uFillTx/>
                <a:latin typeface="微软雅黑" pitchFamily="34" charset="-122"/>
                <a:ea typeface="微软雅黑" pitchFamily="34" charset="-122"/>
                <a:cs typeface="+mn-cs"/>
              </a:endParaRPr>
            </a:p>
          </p:txBody>
        </p:sp>
        <p:sp>
          <p:nvSpPr>
            <p:cNvPr id="148" name="Freeform 63"/>
            <p:cNvSpPr>
              <a:spLocks/>
            </p:cNvSpPr>
            <p:nvPr/>
          </p:nvSpPr>
          <p:spPr bwMode="auto">
            <a:xfrm>
              <a:off x="2319338" y="1652588"/>
              <a:ext cx="107950" cy="206375"/>
            </a:xfrm>
            <a:custGeom>
              <a:avLst/>
              <a:gdLst>
                <a:gd name="T0" fmla="*/ 14 w 29"/>
                <a:gd name="T1" fmla="*/ 0 h 55"/>
                <a:gd name="T2" fmla="*/ 0 w 29"/>
                <a:gd name="T3" fmla="*/ 37 h 55"/>
                <a:gd name="T4" fmla="*/ 0 w 29"/>
                <a:gd name="T5" fmla="*/ 37 h 55"/>
                <a:gd name="T6" fmla="*/ 15 w 29"/>
                <a:gd name="T7" fmla="*/ 55 h 55"/>
                <a:gd name="T8" fmla="*/ 15 w 29"/>
                <a:gd name="T9" fmla="*/ 55 h 55"/>
                <a:gd name="T10" fmla="*/ 29 w 29"/>
                <a:gd name="T11" fmla="*/ 20 h 55"/>
                <a:gd name="T12" fmla="*/ 14 w 29"/>
                <a:gd name="T13" fmla="*/ 0 h 55"/>
              </a:gdLst>
              <a:ahLst/>
              <a:cxnLst>
                <a:cxn ang="0">
                  <a:pos x="T0" y="T1"/>
                </a:cxn>
                <a:cxn ang="0">
                  <a:pos x="T2" y="T3"/>
                </a:cxn>
                <a:cxn ang="0">
                  <a:pos x="T4" y="T5"/>
                </a:cxn>
                <a:cxn ang="0">
                  <a:pos x="T6" y="T7"/>
                </a:cxn>
                <a:cxn ang="0">
                  <a:pos x="T8" y="T9"/>
                </a:cxn>
                <a:cxn ang="0">
                  <a:pos x="T10" y="T11"/>
                </a:cxn>
                <a:cxn ang="0">
                  <a:pos x="T12" y="T13"/>
                </a:cxn>
              </a:cxnLst>
              <a:rect l="0" t="0" r="r" b="b"/>
              <a:pathLst>
                <a:path w="29" h="55">
                  <a:moveTo>
                    <a:pt x="14" y="0"/>
                  </a:moveTo>
                  <a:cubicBezTo>
                    <a:pt x="6" y="12"/>
                    <a:pt x="1" y="25"/>
                    <a:pt x="0" y="37"/>
                  </a:cubicBezTo>
                  <a:cubicBezTo>
                    <a:pt x="0" y="37"/>
                    <a:pt x="0" y="37"/>
                    <a:pt x="0" y="37"/>
                  </a:cubicBezTo>
                  <a:cubicBezTo>
                    <a:pt x="4" y="44"/>
                    <a:pt x="9" y="50"/>
                    <a:pt x="15" y="55"/>
                  </a:cubicBezTo>
                  <a:cubicBezTo>
                    <a:pt x="15" y="55"/>
                    <a:pt x="15" y="55"/>
                    <a:pt x="15" y="55"/>
                  </a:cubicBezTo>
                  <a:cubicBezTo>
                    <a:pt x="16" y="44"/>
                    <a:pt x="21" y="32"/>
                    <a:pt x="29" y="20"/>
                  </a:cubicBezTo>
                  <a:cubicBezTo>
                    <a:pt x="23" y="14"/>
                    <a:pt x="18" y="7"/>
                    <a:pt x="1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prstClr val="black"/>
                </a:solidFill>
                <a:effectLst/>
                <a:uLnTx/>
                <a:uFillTx/>
                <a:latin typeface="微软雅黑" pitchFamily="34" charset="-122"/>
                <a:ea typeface="微软雅黑" pitchFamily="34" charset="-122"/>
                <a:cs typeface="+mn-cs"/>
              </a:endParaRPr>
            </a:p>
          </p:txBody>
        </p:sp>
        <p:sp>
          <p:nvSpPr>
            <p:cNvPr id="149" name="Freeform 64"/>
            <p:cNvSpPr>
              <a:spLocks/>
            </p:cNvSpPr>
            <p:nvPr/>
          </p:nvSpPr>
          <p:spPr bwMode="auto">
            <a:xfrm>
              <a:off x="2965451" y="1878013"/>
              <a:ext cx="87313" cy="87313"/>
            </a:xfrm>
            <a:custGeom>
              <a:avLst/>
              <a:gdLst>
                <a:gd name="T0" fmla="*/ 23 w 23"/>
                <a:gd name="T1" fmla="*/ 0 h 23"/>
                <a:gd name="T2" fmla="*/ 4 w 23"/>
                <a:gd name="T3" fmla="*/ 14 h 23"/>
                <a:gd name="T4" fmla="*/ 0 w 23"/>
                <a:gd name="T5" fmla="*/ 23 h 23"/>
                <a:gd name="T6" fmla="*/ 14 w 23"/>
                <a:gd name="T7" fmla="*/ 18 h 23"/>
                <a:gd name="T8" fmla="*/ 18 w 23"/>
                <a:gd name="T9" fmla="*/ 14 h 23"/>
                <a:gd name="T10" fmla="*/ 23 w 23"/>
                <a:gd name="T11" fmla="*/ 0 h 23"/>
              </a:gdLst>
              <a:ahLst/>
              <a:cxnLst>
                <a:cxn ang="0">
                  <a:pos x="T0" y="T1"/>
                </a:cxn>
                <a:cxn ang="0">
                  <a:pos x="T2" y="T3"/>
                </a:cxn>
                <a:cxn ang="0">
                  <a:pos x="T4" y="T5"/>
                </a:cxn>
                <a:cxn ang="0">
                  <a:pos x="T6" y="T7"/>
                </a:cxn>
                <a:cxn ang="0">
                  <a:pos x="T8" y="T9"/>
                </a:cxn>
                <a:cxn ang="0">
                  <a:pos x="T10" y="T11"/>
                </a:cxn>
              </a:cxnLst>
              <a:rect l="0" t="0" r="r" b="b"/>
              <a:pathLst>
                <a:path w="23" h="23">
                  <a:moveTo>
                    <a:pt x="23" y="0"/>
                  </a:moveTo>
                  <a:cubicBezTo>
                    <a:pt x="18" y="6"/>
                    <a:pt x="11" y="10"/>
                    <a:pt x="4" y="14"/>
                  </a:cubicBezTo>
                  <a:cubicBezTo>
                    <a:pt x="4" y="17"/>
                    <a:pt x="2" y="20"/>
                    <a:pt x="0" y="23"/>
                  </a:cubicBezTo>
                  <a:cubicBezTo>
                    <a:pt x="6" y="22"/>
                    <a:pt x="10" y="20"/>
                    <a:pt x="14" y="18"/>
                  </a:cubicBezTo>
                  <a:cubicBezTo>
                    <a:pt x="16" y="17"/>
                    <a:pt x="17" y="15"/>
                    <a:pt x="18" y="14"/>
                  </a:cubicBezTo>
                  <a:cubicBezTo>
                    <a:pt x="21" y="9"/>
                    <a:pt x="23" y="5"/>
                    <a:pt x="2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prstClr val="black"/>
                </a:solidFill>
                <a:effectLst/>
                <a:uLnTx/>
                <a:uFillTx/>
                <a:latin typeface="微软雅黑" pitchFamily="34" charset="-122"/>
                <a:ea typeface="微软雅黑" pitchFamily="34" charset="-122"/>
                <a:cs typeface="+mn-cs"/>
              </a:endParaRPr>
            </a:p>
          </p:txBody>
        </p:sp>
        <p:sp>
          <p:nvSpPr>
            <p:cNvPr id="150" name="Freeform 65"/>
            <p:cNvSpPr>
              <a:spLocks/>
            </p:cNvSpPr>
            <p:nvPr/>
          </p:nvSpPr>
          <p:spPr bwMode="auto">
            <a:xfrm>
              <a:off x="2574926" y="1878013"/>
              <a:ext cx="123825" cy="114300"/>
            </a:xfrm>
            <a:custGeom>
              <a:avLst/>
              <a:gdLst>
                <a:gd name="T0" fmla="*/ 25 w 33"/>
                <a:gd name="T1" fmla="*/ 30 h 30"/>
                <a:gd name="T2" fmla="*/ 33 w 33"/>
                <a:gd name="T3" fmla="*/ 12 h 30"/>
                <a:gd name="T4" fmla="*/ 9 w 33"/>
                <a:gd name="T5" fmla="*/ 0 h 30"/>
                <a:gd name="T6" fmla="*/ 0 w 33"/>
                <a:gd name="T7" fmla="*/ 25 h 30"/>
                <a:gd name="T8" fmla="*/ 0 w 33"/>
                <a:gd name="T9" fmla="*/ 25 h 30"/>
                <a:gd name="T10" fmla="*/ 25 w 33"/>
                <a:gd name="T11" fmla="*/ 30 h 30"/>
                <a:gd name="T12" fmla="*/ 25 w 33"/>
                <a:gd name="T13" fmla="*/ 30 h 30"/>
              </a:gdLst>
              <a:ahLst/>
              <a:cxnLst>
                <a:cxn ang="0">
                  <a:pos x="T0" y="T1"/>
                </a:cxn>
                <a:cxn ang="0">
                  <a:pos x="T2" y="T3"/>
                </a:cxn>
                <a:cxn ang="0">
                  <a:pos x="T4" y="T5"/>
                </a:cxn>
                <a:cxn ang="0">
                  <a:pos x="T6" y="T7"/>
                </a:cxn>
                <a:cxn ang="0">
                  <a:pos x="T8" y="T9"/>
                </a:cxn>
                <a:cxn ang="0">
                  <a:pos x="T10" y="T11"/>
                </a:cxn>
                <a:cxn ang="0">
                  <a:pos x="T12" y="T13"/>
                </a:cxn>
              </a:cxnLst>
              <a:rect l="0" t="0" r="r" b="b"/>
              <a:pathLst>
                <a:path w="33" h="30">
                  <a:moveTo>
                    <a:pt x="25" y="30"/>
                  </a:moveTo>
                  <a:cubicBezTo>
                    <a:pt x="26" y="24"/>
                    <a:pt x="29" y="18"/>
                    <a:pt x="33" y="12"/>
                  </a:cubicBezTo>
                  <a:cubicBezTo>
                    <a:pt x="25" y="9"/>
                    <a:pt x="17" y="5"/>
                    <a:pt x="9" y="0"/>
                  </a:cubicBezTo>
                  <a:cubicBezTo>
                    <a:pt x="4" y="8"/>
                    <a:pt x="0" y="17"/>
                    <a:pt x="0" y="25"/>
                  </a:cubicBezTo>
                  <a:cubicBezTo>
                    <a:pt x="0" y="25"/>
                    <a:pt x="0" y="25"/>
                    <a:pt x="0" y="25"/>
                  </a:cubicBezTo>
                  <a:cubicBezTo>
                    <a:pt x="8" y="27"/>
                    <a:pt x="17" y="29"/>
                    <a:pt x="25" y="30"/>
                  </a:cubicBezTo>
                  <a:cubicBezTo>
                    <a:pt x="25" y="30"/>
                    <a:pt x="25" y="30"/>
                    <a:pt x="25"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prstClr val="black"/>
                </a:solidFill>
                <a:effectLst/>
                <a:uLnTx/>
                <a:uFillTx/>
                <a:latin typeface="微软雅黑" pitchFamily="34" charset="-122"/>
                <a:ea typeface="微软雅黑" pitchFamily="34" charset="-122"/>
                <a:cs typeface="+mn-cs"/>
              </a:endParaRPr>
            </a:p>
          </p:txBody>
        </p:sp>
        <p:sp>
          <p:nvSpPr>
            <p:cNvPr id="151" name="Freeform 66"/>
            <p:cNvSpPr>
              <a:spLocks/>
            </p:cNvSpPr>
            <p:nvPr/>
          </p:nvSpPr>
          <p:spPr bwMode="auto">
            <a:xfrm>
              <a:off x="3041651" y="1724026"/>
              <a:ext cx="71438" cy="139700"/>
            </a:xfrm>
            <a:custGeom>
              <a:avLst/>
              <a:gdLst>
                <a:gd name="T0" fmla="*/ 12 w 19"/>
                <a:gd name="T1" fmla="*/ 0 h 37"/>
                <a:gd name="T2" fmla="*/ 0 w 19"/>
                <a:gd name="T3" fmla="*/ 23 h 37"/>
                <a:gd name="T4" fmla="*/ 6 w 19"/>
                <a:gd name="T5" fmla="*/ 37 h 37"/>
                <a:gd name="T6" fmla="*/ 18 w 19"/>
                <a:gd name="T7" fmla="*/ 21 h 37"/>
                <a:gd name="T8" fmla="*/ 19 w 19"/>
                <a:gd name="T9" fmla="*/ 18 h 37"/>
                <a:gd name="T10" fmla="*/ 12 w 19"/>
                <a:gd name="T11" fmla="*/ 0 h 37"/>
              </a:gdLst>
              <a:ahLst/>
              <a:cxnLst>
                <a:cxn ang="0">
                  <a:pos x="T0" y="T1"/>
                </a:cxn>
                <a:cxn ang="0">
                  <a:pos x="T2" y="T3"/>
                </a:cxn>
                <a:cxn ang="0">
                  <a:pos x="T4" y="T5"/>
                </a:cxn>
                <a:cxn ang="0">
                  <a:pos x="T6" y="T7"/>
                </a:cxn>
                <a:cxn ang="0">
                  <a:pos x="T8" y="T9"/>
                </a:cxn>
                <a:cxn ang="0">
                  <a:pos x="T10" y="T11"/>
                </a:cxn>
              </a:cxnLst>
              <a:rect l="0" t="0" r="r" b="b"/>
              <a:pathLst>
                <a:path w="19" h="37">
                  <a:moveTo>
                    <a:pt x="12" y="0"/>
                  </a:moveTo>
                  <a:cubicBezTo>
                    <a:pt x="9" y="8"/>
                    <a:pt x="5" y="16"/>
                    <a:pt x="0" y="23"/>
                  </a:cubicBezTo>
                  <a:cubicBezTo>
                    <a:pt x="4" y="27"/>
                    <a:pt x="6" y="31"/>
                    <a:pt x="6" y="37"/>
                  </a:cubicBezTo>
                  <a:cubicBezTo>
                    <a:pt x="11" y="32"/>
                    <a:pt x="15" y="26"/>
                    <a:pt x="18" y="21"/>
                  </a:cubicBezTo>
                  <a:cubicBezTo>
                    <a:pt x="19" y="20"/>
                    <a:pt x="19" y="19"/>
                    <a:pt x="19" y="18"/>
                  </a:cubicBezTo>
                  <a:cubicBezTo>
                    <a:pt x="19" y="11"/>
                    <a:pt x="16" y="5"/>
                    <a:pt x="1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prstClr val="black"/>
                </a:solidFill>
                <a:effectLst/>
                <a:uLnTx/>
                <a:uFillTx/>
                <a:latin typeface="微软雅黑" pitchFamily="34" charset="-122"/>
                <a:ea typeface="微软雅黑" pitchFamily="34" charset="-122"/>
                <a:cs typeface="+mn-cs"/>
              </a:endParaRPr>
            </a:p>
          </p:txBody>
        </p:sp>
        <p:sp>
          <p:nvSpPr>
            <p:cNvPr id="152" name="Freeform 67"/>
            <p:cNvSpPr>
              <a:spLocks/>
            </p:cNvSpPr>
            <p:nvPr/>
          </p:nvSpPr>
          <p:spPr bwMode="auto">
            <a:xfrm>
              <a:off x="2871788" y="2006601"/>
              <a:ext cx="68263" cy="46038"/>
            </a:xfrm>
            <a:custGeom>
              <a:avLst/>
              <a:gdLst>
                <a:gd name="T0" fmla="*/ 14 w 18"/>
                <a:gd name="T1" fmla="*/ 0 h 12"/>
                <a:gd name="T2" fmla="*/ 2 w 18"/>
                <a:gd name="T3" fmla="*/ 6 h 12"/>
                <a:gd name="T4" fmla="*/ 0 w 18"/>
                <a:gd name="T5" fmla="*/ 12 h 12"/>
                <a:gd name="T6" fmla="*/ 18 w 18"/>
                <a:gd name="T7" fmla="*/ 2 h 12"/>
                <a:gd name="T8" fmla="*/ 14 w 18"/>
                <a:gd name="T9" fmla="*/ 0 h 12"/>
              </a:gdLst>
              <a:ahLst/>
              <a:cxnLst>
                <a:cxn ang="0">
                  <a:pos x="T0" y="T1"/>
                </a:cxn>
                <a:cxn ang="0">
                  <a:pos x="T2" y="T3"/>
                </a:cxn>
                <a:cxn ang="0">
                  <a:pos x="T4" y="T5"/>
                </a:cxn>
                <a:cxn ang="0">
                  <a:pos x="T6" y="T7"/>
                </a:cxn>
                <a:cxn ang="0">
                  <a:pos x="T8" y="T9"/>
                </a:cxn>
              </a:cxnLst>
              <a:rect l="0" t="0" r="r" b="b"/>
              <a:pathLst>
                <a:path w="18" h="12">
                  <a:moveTo>
                    <a:pt x="14" y="0"/>
                  </a:moveTo>
                  <a:cubicBezTo>
                    <a:pt x="11" y="2"/>
                    <a:pt x="7" y="4"/>
                    <a:pt x="2" y="6"/>
                  </a:cubicBezTo>
                  <a:cubicBezTo>
                    <a:pt x="2" y="8"/>
                    <a:pt x="1" y="10"/>
                    <a:pt x="0" y="12"/>
                  </a:cubicBezTo>
                  <a:cubicBezTo>
                    <a:pt x="6" y="9"/>
                    <a:pt x="12" y="6"/>
                    <a:pt x="18" y="2"/>
                  </a:cubicBezTo>
                  <a:cubicBezTo>
                    <a:pt x="17" y="2"/>
                    <a:pt x="16" y="1"/>
                    <a:pt x="1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prstClr val="black"/>
                </a:solidFill>
                <a:effectLst/>
                <a:uLnTx/>
                <a:uFillTx/>
                <a:latin typeface="微软雅黑" pitchFamily="34" charset="-122"/>
                <a:ea typeface="微软雅黑" pitchFamily="34" charset="-122"/>
                <a:cs typeface="+mn-cs"/>
              </a:endParaRPr>
            </a:p>
          </p:txBody>
        </p:sp>
        <p:sp>
          <p:nvSpPr>
            <p:cNvPr id="153" name="Freeform 68"/>
            <p:cNvSpPr>
              <a:spLocks/>
            </p:cNvSpPr>
            <p:nvPr/>
          </p:nvSpPr>
          <p:spPr bwMode="auto">
            <a:xfrm>
              <a:off x="3089276" y="1622426"/>
              <a:ext cx="46038" cy="150813"/>
            </a:xfrm>
            <a:custGeom>
              <a:avLst/>
              <a:gdLst>
                <a:gd name="T0" fmla="*/ 12 w 12"/>
                <a:gd name="T1" fmla="*/ 7 h 40"/>
                <a:gd name="T2" fmla="*/ 6 w 12"/>
                <a:gd name="T3" fmla="*/ 0 h 40"/>
                <a:gd name="T4" fmla="*/ 0 w 12"/>
                <a:gd name="T5" fmla="*/ 24 h 40"/>
                <a:gd name="T6" fmla="*/ 8 w 12"/>
                <a:gd name="T7" fmla="*/ 40 h 40"/>
                <a:gd name="T8" fmla="*/ 8 w 12"/>
                <a:gd name="T9" fmla="*/ 38 h 40"/>
                <a:gd name="T10" fmla="*/ 12 w 12"/>
                <a:gd name="T11" fmla="*/ 7 h 40"/>
              </a:gdLst>
              <a:ahLst/>
              <a:cxnLst>
                <a:cxn ang="0">
                  <a:pos x="T0" y="T1"/>
                </a:cxn>
                <a:cxn ang="0">
                  <a:pos x="T2" y="T3"/>
                </a:cxn>
                <a:cxn ang="0">
                  <a:pos x="T4" y="T5"/>
                </a:cxn>
                <a:cxn ang="0">
                  <a:pos x="T6" y="T7"/>
                </a:cxn>
                <a:cxn ang="0">
                  <a:pos x="T8" y="T9"/>
                </a:cxn>
                <a:cxn ang="0">
                  <a:pos x="T10" y="T11"/>
                </a:cxn>
              </a:cxnLst>
              <a:rect l="0" t="0" r="r" b="b"/>
              <a:pathLst>
                <a:path w="12" h="40">
                  <a:moveTo>
                    <a:pt x="12" y="7"/>
                  </a:moveTo>
                  <a:cubicBezTo>
                    <a:pt x="10" y="5"/>
                    <a:pt x="8" y="2"/>
                    <a:pt x="6" y="0"/>
                  </a:cubicBezTo>
                  <a:cubicBezTo>
                    <a:pt x="5" y="8"/>
                    <a:pt x="3" y="16"/>
                    <a:pt x="0" y="24"/>
                  </a:cubicBezTo>
                  <a:cubicBezTo>
                    <a:pt x="4" y="28"/>
                    <a:pt x="7" y="34"/>
                    <a:pt x="8" y="40"/>
                  </a:cubicBezTo>
                  <a:cubicBezTo>
                    <a:pt x="8" y="39"/>
                    <a:pt x="8" y="39"/>
                    <a:pt x="8" y="38"/>
                  </a:cubicBezTo>
                  <a:cubicBezTo>
                    <a:pt x="11" y="28"/>
                    <a:pt x="12" y="18"/>
                    <a:pt x="12"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prstClr val="black"/>
                </a:solidFill>
                <a:effectLst/>
                <a:uLnTx/>
                <a:uFillTx/>
                <a:latin typeface="微软雅黑" pitchFamily="34" charset="-122"/>
                <a:ea typeface="微软雅黑" pitchFamily="34" charset="-122"/>
                <a:cs typeface="+mn-cs"/>
              </a:endParaRPr>
            </a:p>
          </p:txBody>
        </p:sp>
        <p:sp>
          <p:nvSpPr>
            <p:cNvPr id="154" name="Freeform 69"/>
            <p:cNvSpPr>
              <a:spLocks/>
            </p:cNvSpPr>
            <p:nvPr/>
          </p:nvSpPr>
          <p:spPr bwMode="auto">
            <a:xfrm>
              <a:off x="2973388" y="1822451"/>
              <a:ext cx="82550" cy="104775"/>
            </a:xfrm>
            <a:custGeom>
              <a:avLst/>
              <a:gdLst>
                <a:gd name="T0" fmla="*/ 0 w 22"/>
                <a:gd name="T1" fmla="*/ 21 h 28"/>
                <a:gd name="T2" fmla="*/ 2 w 22"/>
                <a:gd name="T3" fmla="*/ 28 h 28"/>
                <a:gd name="T4" fmla="*/ 21 w 22"/>
                <a:gd name="T5" fmla="*/ 13 h 28"/>
                <a:gd name="T6" fmla="*/ 17 w 22"/>
                <a:gd name="T7" fmla="*/ 0 h 28"/>
                <a:gd name="T8" fmla="*/ 0 w 22"/>
                <a:gd name="T9" fmla="*/ 21 h 28"/>
              </a:gdLst>
              <a:ahLst/>
              <a:cxnLst>
                <a:cxn ang="0">
                  <a:pos x="T0" y="T1"/>
                </a:cxn>
                <a:cxn ang="0">
                  <a:pos x="T2" y="T3"/>
                </a:cxn>
                <a:cxn ang="0">
                  <a:pos x="T4" y="T5"/>
                </a:cxn>
                <a:cxn ang="0">
                  <a:pos x="T6" y="T7"/>
                </a:cxn>
                <a:cxn ang="0">
                  <a:pos x="T8" y="T9"/>
                </a:cxn>
              </a:cxnLst>
              <a:rect l="0" t="0" r="r" b="b"/>
              <a:pathLst>
                <a:path w="22" h="28">
                  <a:moveTo>
                    <a:pt x="0" y="21"/>
                  </a:moveTo>
                  <a:cubicBezTo>
                    <a:pt x="1" y="23"/>
                    <a:pt x="2" y="25"/>
                    <a:pt x="2" y="28"/>
                  </a:cubicBezTo>
                  <a:cubicBezTo>
                    <a:pt x="9" y="24"/>
                    <a:pt x="16" y="19"/>
                    <a:pt x="21" y="13"/>
                  </a:cubicBezTo>
                  <a:cubicBezTo>
                    <a:pt x="22" y="8"/>
                    <a:pt x="20" y="4"/>
                    <a:pt x="17" y="0"/>
                  </a:cubicBezTo>
                  <a:cubicBezTo>
                    <a:pt x="12" y="8"/>
                    <a:pt x="6" y="15"/>
                    <a:pt x="0"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prstClr val="black"/>
                </a:solidFill>
                <a:effectLst/>
                <a:uLnTx/>
                <a:uFillTx/>
                <a:latin typeface="微软雅黑" pitchFamily="34" charset="-122"/>
                <a:ea typeface="微软雅黑" pitchFamily="34" charset="-122"/>
                <a:cs typeface="+mn-cs"/>
              </a:endParaRPr>
            </a:p>
          </p:txBody>
        </p:sp>
        <p:sp>
          <p:nvSpPr>
            <p:cNvPr id="155" name="Freeform 70"/>
            <p:cNvSpPr>
              <a:spLocks/>
            </p:cNvSpPr>
            <p:nvPr/>
          </p:nvSpPr>
          <p:spPr bwMode="auto">
            <a:xfrm>
              <a:off x="2468563" y="1946276"/>
              <a:ext cx="120650" cy="106363"/>
            </a:xfrm>
            <a:custGeom>
              <a:avLst/>
              <a:gdLst>
                <a:gd name="T0" fmla="*/ 0 w 32"/>
                <a:gd name="T1" fmla="*/ 0 h 28"/>
                <a:gd name="T2" fmla="*/ 10 w 32"/>
                <a:gd name="T3" fmla="*/ 23 h 28"/>
                <a:gd name="T4" fmla="*/ 32 w 32"/>
                <a:gd name="T5" fmla="*/ 28 h 28"/>
                <a:gd name="T6" fmla="*/ 24 w 32"/>
                <a:gd name="T7" fmla="*/ 9 h 28"/>
                <a:gd name="T8" fmla="*/ 0 w 32"/>
                <a:gd name="T9" fmla="*/ 0 h 28"/>
              </a:gdLst>
              <a:ahLst/>
              <a:cxnLst>
                <a:cxn ang="0">
                  <a:pos x="T0" y="T1"/>
                </a:cxn>
                <a:cxn ang="0">
                  <a:pos x="T2" y="T3"/>
                </a:cxn>
                <a:cxn ang="0">
                  <a:pos x="T4" y="T5"/>
                </a:cxn>
                <a:cxn ang="0">
                  <a:pos x="T6" y="T7"/>
                </a:cxn>
                <a:cxn ang="0">
                  <a:pos x="T8" y="T9"/>
                </a:cxn>
              </a:cxnLst>
              <a:rect l="0" t="0" r="r" b="b"/>
              <a:pathLst>
                <a:path w="32" h="28">
                  <a:moveTo>
                    <a:pt x="0" y="0"/>
                  </a:moveTo>
                  <a:cubicBezTo>
                    <a:pt x="0" y="9"/>
                    <a:pt x="4" y="17"/>
                    <a:pt x="10" y="23"/>
                  </a:cubicBezTo>
                  <a:cubicBezTo>
                    <a:pt x="17" y="25"/>
                    <a:pt x="24" y="27"/>
                    <a:pt x="32" y="28"/>
                  </a:cubicBezTo>
                  <a:cubicBezTo>
                    <a:pt x="27" y="23"/>
                    <a:pt x="24" y="17"/>
                    <a:pt x="24" y="9"/>
                  </a:cubicBezTo>
                  <a:cubicBezTo>
                    <a:pt x="16" y="7"/>
                    <a:pt x="8" y="4"/>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prstClr val="black"/>
                </a:solidFill>
                <a:effectLst/>
                <a:uLnTx/>
                <a:uFillTx/>
                <a:latin typeface="微软雅黑" pitchFamily="34" charset="-122"/>
                <a:ea typeface="微软雅黑" pitchFamily="34" charset="-122"/>
                <a:cs typeface="+mn-cs"/>
              </a:endParaRPr>
            </a:p>
          </p:txBody>
        </p:sp>
        <p:sp>
          <p:nvSpPr>
            <p:cNvPr id="156" name="Freeform 71"/>
            <p:cNvSpPr>
              <a:spLocks/>
            </p:cNvSpPr>
            <p:nvPr/>
          </p:nvSpPr>
          <p:spPr bwMode="auto">
            <a:xfrm>
              <a:off x="2570163" y="1984376"/>
              <a:ext cx="120650" cy="71438"/>
            </a:xfrm>
            <a:custGeom>
              <a:avLst/>
              <a:gdLst>
                <a:gd name="T0" fmla="*/ 0 w 32"/>
                <a:gd name="T1" fmla="*/ 0 h 19"/>
                <a:gd name="T2" fmla="*/ 8 w 32"/>
                <a:gd name="T3" fmla="*/ 19 h 19"/>
                <a:gd name="T4" fmla="*/ 32 w 32"/>
                <a:gd name="T5" fmla="*/ 18 h 19"/>
                <a:gd name="T6" fmla="*/ 26 w 32"/>
                <a:gd name="T7" fmla="*/ 4 h 19"/>
                <a:gd name="T8" fmla="*/ 0 w 32"/>
                <a:gd name="T9" fmla="*/ 0 h 19"/>
              </a:gdLst>
              <a:ahLst/>
              <a:cxnLst>
                <a:cxn ang="0">
                  <a:pos x="T0" y="T1"/>
                </a:cxn>
                <a:cxn ang="0">
                  <a:pos x="T2" y="T3"/>
                </a:cxn>
                <a:cxn ang="0">
                  <a:pos x="T4" y="T5"/>
                </a:cxn>
                <a:cxn ang="0">
                  <a:pos x="T6" y="T7"/>
                </a:cxn>
                <a:cxn ang="0">
                  <a:pos x="T8" y="T9"/>
                </a:cxn>
              </a:cxnLst>
              <a:rect l="0" t="0" r="r" b="b"/>
              <a:pathLst>
                <a:path w="32" h="19">
                  <a:moveTo>
                    <a:pt x="0" y="0"/>
                  </a:moveTo>
                  <a:cubicBezTo>
                    <a:pt x="0" y="8"/>
                    <a:pt x="3" y="14"/>
                    <a:pt x="8" y="19"/>
                  </a:cubicBezTo>
                  <a:cubicBezTo>
                    <a:pt x="16" y="19"/>
                    <a:pt x="24" y="19"/>
                    <a:pt x="32" y="18"/>
                  </a:cubicBezTo>
                  <a:cubicBezTo>
                    <a:pt x="28" y="14"/>
                    <a:pt x="26" y="10"/>
                    <a:pt x="26" y="4"/>
                  </a:cubicBezTo>
                  <a:cubicBezTo>
                    <a:pt x="18" y="4"/>
                    <a:pt x="9" y="2"/>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prstClr val="black"/>
                </a:solidFill>
                <a:effectLst/>
                <a:uLnTx/>
                <a:uFillTx/>
                <a:latin typeface="微软雅黑" pitchFamily="34" charset="-122"/>
                <a:ea typeface="微软雅黑" pitchFamily="34" charset="-122"/>
                <a:cs typeface="+mn-cs"/>
              </a:endParaRPr>
            </a:p>
          </p:txBody>
        </p:sp>
        <p:sp>
          <p:nvSpPr>
            <p:cNvPr id="157" name="Freeform 72"/>
            <p:cNvSpPr>
              <a:spLocks/>
            </p:cNvSpPr>
            <p:nvPr/>
          </p:nvSpPr>
          <p:spPr bwMode="auto">
            <a:xfrm>
              <a:off x="2773363" y="2028826"/>
              <a:ext cx="101600" cy="46038"/>
            </a:xfrm>
            <a:custGeom>
              <a:avLst/>
              <a:gdLst>
                <a:gd name="T0" fmla="*/ 27 w 27"/>
                <a:gd name="T1" fmla="*/ 0 h 12"/>
                <a:gd name="T2" fmla="*/ 16 w 27"/>
                <a:gd name="T3" fmla="*/ 2 h 12"/>
                <a:gd name="T4" fmla="*/ 0 w 27"/>
                <a:gd name="T5" fmla="*/ 12 h 12"/>
                <a:gd name="T6" fmla="*/ 9 w 27"/>
                <a:gd name="T7" fmla="*/ 11 h 12"/>
                <a:gd name="T8" fmla="*/ 24 w 27"/>
                <a:gd name="T9" fmla="*/ 7 h 12"/>
                <a:gd name="T10" fmla="*/ 27 w 27"/>
                <a:gd name="T11" fmla="*/ 0 h 12"/>
              </a:gdLst>
              <a:ahLst/>
              <a:cxnLst>
                <a:cxn ang="0">
                  <a:pos x="T0" y="T1"/>
                </a:cxn>
                <a:cxn ang="0">
                  <a:pos x="T2" y="T3"/>
                </a:cxn>
                <a:cxn ang="0">
                  <a:pos x="T4" y="T5"/>
                </a:cxn>
                <a:cxn ang="0">
                  <a:pos x="T6" y="T7"/>
                </a:cxn>
                <a:cxn ang="0">
                  <a:pos x="T8" y="T9"/>
                </a:cxn>
                <a:cxn ang="0">
                  <a:pos x="T10" y="T11"/>
                </a:cxn>
              </a:cxnLst>
              <a:rect l="0" t="0" r="r" b="b"/>
              <a:pathLst>
                <a:path w="27" h="12">
                  <a:moveTo>
                    <a:pt x="27" y="0"/>
                  </a:moveTo>
                  <a:cubicBezTo>
                    <a:pt x="23" y="1"/>
                    <a:pt x="19" y="2"/>
                    <a:pt x="16" y="2"/>
                  </a:cubicBezTo>
                  <a:cubicBezTo>
                    <a:pt x="8" y="8"/>
                    <a:pt x="8" y="8"/>
                    <a:pt x="0" y="12"/>
                  </a:cubicBezTo>
                  <a:cubicBezTo>
                    <a:pt x="3" y="12"/>
                    <a:pt x="6" y="12"/>
                    <a:pt x="9" y="11"/>
                  </a:cubicBezTo>
                  <a:cubicBezTo>
                    <a:pt x="14" y="10"/>
                    <a:pt x="19" y="9"/>
                    <a:pt x="24" y="7"/>
                  </a:cubicBezTo>
                  <a:cubicBezTo>
                    <a:pt x="25" y="5"/>
                    <a:pt x="26" y="3"/>
                    <a:pt x="2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prstClr val="black"/>
                </a:solidFill>
                <a:effectLst/>
                <a:uLnTx/>
                <a:uFillTx/>
                <a:latin typeface="微软雅黑" pitchFamily="34" charset="-122"/>
                <a:ea typeface="微软雅黑" pitchFamily="34" charset="-122"/>
                <a:cs typeface="+mn-cs"/>
              </a:endParaRPr>
            </a:p>
          </p:txBody>
        </p:sp>
        <p:sp>
          <p:nvSpPr>
            <p:cNvPr id="158" name="Freeform 73"/>
            <p:cNvSpPr>
              <a:spLocks/>
            </p:cNvSpPr>
            <p:nvPr/>
          </p:nvSpPr>
          <p:spPr bwMode="auto">
            <a:xfrm>
              <a:off x="2382838" y="1738313"/>
              <a:ext cx="123825" cy="185738"/>
            </a:xfrm>
            <a:custGeom>
              <a:avLst/>
              <a:gdLst>
                <a:gd name="T0" fmla="*/ 14 w 33"/>
                <a:gd name="T1" fmla="*/ 0 h 49"/>
                <a:gd name="T2" fmla="*/ 0 w 33"/>
                <a:gd name="T3" fmla="*/ 34 h 49"/>
                <a:gd name="T4" fmla="*/ 0 w 33"/>
                <a:gd name="T5" fmla="*/ 35 h 49"/>
                <a:gd name="T6" fmla="*/ 20 w 33"/>
                <a:gd name="T7" fmla="*/ 49 h 49"/>
                <a:gd name="T8" fmla="*/ 20 w 33"/>
                <a:gd name="T9" fmla="*/ 49 h 49"/>
                <a:gd name="T10" fmla="*/ 33 w 33"/>
                <a:gd name="T11" fmla="*/ 18 h 49"/>
                <a:gd name="T12" fmla="*/ 14 w 33"/>
                <a:gd name="T13" fmla="*/ 0 h 49"/>
              </a:gdLst>
              <a:ahLst/>
              <a:cxnLst>
                <a:cxn ang="0">
                  <a:pos x="T0" y="T1"/>
                </a:cxn>
                <a:cxn ang="0">
                  <a:pos x="T2" y="T3"/>
                </a:cxn>
                <a:cxn ang="0">
                  <a:pos x="T4" y="T5"/>
                </a:cxn>
                <a:cxn ang="0">
                  <a:pos x="T6" y="T7"/>
                </a:cxn>
                <a:cxn ang="0">
                  <a:pos x="T8" y="T9"/>
                </a:cxn>
                <a:cxn ang="0">
                  <a:pos x="T10" y="T11"/>
                </a:cxn>
                <a:cxn ang="0">
                  <a:pos x="T12" y="T13"/>
                </a:cxn>
              </a:cxnLst>
              <a:rect l="0" t="0" r="r" b="b"/>
              <a:pathLst>
                <a:path w="33" h="49">
                  <a:moveTo>
                    <a:pt x="14" y="0"/>
                  </a:moveTo>
                  <a:cubicBezTo>
                    <a:pt x="6" y="11"/>
                    <a:pt x="1" y="23"/>
                    <a:pt x="0" y="34"/>
                  </a:cubicBezTo>
                  <a:cubicBezTo>
                    <a:pt x="0" y="34"/>
                    <a:pt x="0" y="35"/>
                    <a:pt x="0" y="35"/>
                  </a:cubicBezTo>
                  <a:cubicBezTo>
                    <a:pt x="6" y="40"/>
                    <a:pt x="13" y="45"/>
                    <a:pt x="20" y="49"/>
                  </a:cubicBezTo>
                  <a:cubicBezTo>
                    <a:pt x="20" y="49"/>
                    <a:pt x="20" y="49"/>
                    <a:pt x="20" y="49"/>
                  </a:cubicBezTo>
                  <a:cubicBezTo>
                    <a:pt x="21" y="39"/>
                    <a:pt x="26" y="28"/>
                    <a:pt x="33" y="18"/>
                  </a:cubicBezTo>
                  <a:cubicBezTo>
                    <a:pt x="26" y="12"/>
                    <a:pt x="20" y="6"/>
                    <a:pt x="1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prstClr val="black"/>
                </a:solidFill>
                <a:effectLst/>
                <a:uLnTx/>
                <a:uFillTx/>
                <a:latin typeface="微软雅黑" pitchFamily="34" charset="-122"/>
                <a:ea typeface="微软雅黑" pitchFamily="34" charset="-122"/>
                <a:cs typeface="+mn-cs"/>
              </a:endParaRPr>
            </a:p>
          </p:txBody>
        </p:sp>
        <p:sp>
          <p:nvSpPr>
            <p:cNvPr id="159" name="Freeform 74"/>
            <p:cNvSpPr>
              <a:spLocks/>
            </p:cNvSpPr>
            <p:nvPr/>
          </p:nvSpPr>
          <p:spPr bwMode="auto">
            <a:xfrm>
              <a:off x="2709863" y="2025651"/>
              <a:ext cx="120650" cy="49213"/>
            </a:xfrm>
            <a:custGeom>
              <a:avLst/>
              <a:gdLst>
                <a:gd name="T0" fmla="*/ 0 w 32"/>
                <a:gd name="T1" fmla="*/ 7 h 13"/>
                <a:gd name="T2" fmla="*/ 15 w 32"/>
                <a:gd name="T3" fmla="*/ 13 h 13"/>
                <a:gd name="T4" fmla="*/ 32 w 32"/>
                <a:gd name="T5" fmla="*/ 3 h 13"/>
                <a:gd name="T6" fmla="*/ 23 w 32"/>
                <a:gd name="T7" fmla="*/ 0 h 13"/>
                <a:gd name="T8" fmla="*/ 0 w 32"/>
                <a:gd name="T9" fmla="*/ 7 h 13"/>
              </a:gdLst>
              <a:ahLst/>
              <a:cxnLst>
                <a:cxn ang="0">
                  <a:pos x="T0" y="T1"/>
                </a:cxn>
                <a:cxn ang="0">
                  <a:pos x="T2" y="T3"/>
                </a:cxn>
                <a:cxn ang="0">
                  <a:pos x="T4" y="T5"/>
                </a:cxn>
                <a:cxn ang="0">
                  <a:pos x="T6" y="T7"/>
                </a:cxn>
                <a:cxn ang="0">
                  <a:pos x="T8" y="T9"/>
                </a:cxn>
              </a:cxnLst>
              <a:rect l="0" t="0" r="r" b="b"/>
              <a:pathLst>
                <a:path w="32" h="13">
                  <a:moveTo>
                    <a:pt x="0" y="7"/>
                  </a:moveTo>
                  <a:cubicBezTo>
                    <a:pt x="3" y="10"/>
                    <a:pt x="9" y="12"/>
                    <a:pt x="15" y="13"/>
                  </a:cubicBezTo>
                  <a:cubicBezTo>
                    <a:pt x="23" y="9"/>
                    <a:pt x="24" y="9"/>
                    <a:pt x="32" y="3"/>
                  </a:cubicBezTo>
                  <a:cubicBezTo>
                    <a:pt x="28" y="2"/>
                    <a:pt x="25" y="1"/>
                    <a:pt x="23" y="0"/>
                  </a:cubicBezTo>
                  <a:cubicBezTo>
                    <a:pt x="16" y="3"/>
                    <a:pt x="8" y="6"/>
                    <a:pt x="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prstClr val="black"/>
                </a:solidFill>
                <a:effectLst/>
                <a:uLnTx/>
                <a:uFillTx/>
                <a:latin typeface="微软雅黑" pitchFamily="34" charset="-122"/>
                <a:ea typeface="微软雅黑" pitchFamily="34" charset="-122"/>
                <a:cs typeface="+mn-cs"/>
              </a:endParaRPr>
            </a:p>
          </p:txBody>
        </p:sp>
        <p:sp>
          <p:nvSpPr>
            <p:cNvPr id="160" name="Freeform 75"/>
            <p:cNvSpPr>
              <a:spLocks/>
            </p:cNvSpPr>
            <p:nvPr/>
          </p:nvSpPr>
          <p:spPr bwMode="auto">
            <a:xfrm>
              <a:off x="2682876" y="1995488"/>
              <a:ext cx="112713" cy="52388"/>
            </a:xfrm>
            <a:custGeom>
              <a:avLst/>
              <a:gdLst>
                <a:gd name="T0" fmla="*/ 27 w 30"/>
                <a:gd name="T1" fmla="*/ 0 h 14"/>
                <a:gd name="T2" fmla="*/ 0 w 30"/>
                <a:gd name="T3" fmla="*/ 2 h 14"/>
                <a:gd name="T4" fmla="*/ 5 w 30"/>
                <a:gd name="T5" fmla="*/ 14 h 14"/>
                <a:gd name="T6" fmla="*/ 30 w 30"/>
                <a:gd name="T7" fmla="*/ 7 h 14"/>
                <a:gd name="T8" fmla="*/ 27 w 30"/>
                <a:gd name="T9" fmla="*/ 0 h 14"/>
              </a:gdLst>
              <a:ahLst/>
              <a:cxnLst>
                <a:cxn ang="0">
                  <a:pos x="T0" y="T1"/>
                </a:cxn>
                <a:cxn ang="0">
                  <a:pos x="T2" y="T3"/>
                </a:cxn>
                <a:cxn ang="0">
                  <a:pos x="T4" y="T5"/>
                </a:cxn>
                <a:cxn ang="0">
                  <a:pos x="T6" y="T7"/>
                </a:cxn>
                <a:cxn ang="0">
                  <a:pos x="T8" y="T9"/>
                </a:cxn>
              </a:cxnLst>
              <a:rect l="0" t="0" r="r" b="b"/>
              <a:pathLst>
                <a:path w="30" h="14">
                  <a:moveTo>
                    <a:pt x="27" y="0"/>
                  </a:moveTo>
                  <a:cubicBezTo>
                    <a:pt x="18" y="2"/>
                    <a:pt x="9" y="2"/>
                    <a:pt x="0" y="2"/>
                  </a:cubicBezTo>
                  <a:cubicBezTo>
                    <a:pt x="0" y="7"/>
                    <a:pt x="2" y="11"/>
                    <a:pt x="5" y="14"/>
                  </a:cubicBezTo>
                  <a:cubicBezTo>
                    <a:pt x="13" y="13"/>
                    <a:pt x="22" y="10"/>
                    <a:pt x="30" y="7"/>
                  </a:cubicBezTo>
                  <a:cubicBezTo>
                    <a:pt x="28" y="5"/>
                    <a:pt x="27" y="3"/>
                    <a:pt x="2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prstClr val="black"/>
                </a:solidFill>
                <a:effectLst/>
                <a:uLnTx/>
                <a:uFillTx/>
                <a:latin typeface="微软雅黑" pitchFamily="34" charset="-122"/>
                <a:ea typeface="微软雅黑" pitchFamily="34" charset="-122"/>
                <a:cs typeface="+mn-cs"/>
              </a:endParaRPr>
            </a:p>
          </p:txBody>
        </p:sp>
        <p:sp>
          <p:nvSpPr>
            <p:cNvPr id="161" name="Freeform 76"/>
            <p:cNvSpPr>
              <a:spLocks/>
            </p:cNvSpPr>
            <p:nvPr/>
          </p:nvSpPr>
          <p:spPr bwMode="auto">
            <a:xfrm>
              <a:off x="2844801" y="1908176"/>
              <a:ext cx="46038" cy="65088"/>
            </a:xfrm>
            <a:custGeom>
              <a:avLst/>
              <a:gdLst>
                <a:gd name="T0" fmla="*/ 0 w 12"/>
                <a:gd name="T1" fmla="*/ 5 h 17"/>
                <a:gd name="T2" fmla="*/ 11 w 12"/>
                <a:gd name="T3" fmla="*/ 17 h 17"/>
                <a:gd name="T4" fmla="*/ 11 w 12"/>
                <a:gd name="T5" fmla="*/ 0 h 17"/>
                <a:gd name="T6" fmla="*/ 0 w 12"/>
                <a:gd name="T7" fmla="*/ 5 h 17"/>
              </a:gdLst>
              <a:ahLst/>
              <a:cxnLst>
                <a:cxn ang="0">
                  <a:pos x="T0" y="T1"/>
                </a:cxn>
                <a:cxn ang="0">
                  <a:pos x="T2" y="T3"/>
                </a:cxn>
                <a:cxn ang="0">
                  <a:pos x="T4" y="T5"/>
                </a:cxn>
                <a:cxn ang="0">
                  <a:pos x="T6" y="T7"/>
                </a:cxn>
              </a:cxnLst>
              <a:rect l="0" t="0" r="r" b="b"/>
              <a:pathLst>
                <a:path w="12" h="17">
                  <a:moveTo>
                    <a:pt x="0" y="5"/>
                  </a:moveTo>
                  <a:cubicBezTo>
                    <a:pt x="4" y="9"/>
                    <a:pt x="8" y="13"/>
                    <a:pt x="11" y="17"/>
                  </a:cubicBezTo>
                  <a:cubicBezTo>
                    <a:pt x="12" y="11"/>
                    <a:pt x="11" y="6"/>
                    <a:pt x="11" y="0"/>
                  </a:cubicBezTo>
                  <a:cubicBezTo>
                    <a:pt x="7" y="1"/>
                    <a:pt x="3" y="3"/>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prstClr val="black"/>
                </a:solidFill>
                <a:effectLst/>
                <a:uLnTx/>
                <a:uFillTx/>
                <a:latin typeface="微软雅黑" pitchFamily="34" charset="-122"/>
                <a:ea typeface="微软雅黑" pitchFamily="34" charset="-122"/>
                <a:cs typeface="+mn-cs"/>
              </a:endParaRPr>
            </a:p>
          </p:txBody>
        </p:sp>
        <p:sp>
          <p:nvSpPr>
            <p:cNvPr id="162" name="Freeform 77"/>
            <p:cNvSpPr>
              <a:spLocks/>
            </p:cNvSpPr>
            <p:nvPr/>
          </p:nvSpPr>
          <p:spPr bwMode="auto">
            <a:xfrm>
              <a:off x="2468563" y="1814513"/>
              <a:ext cx="128588" cy="153988"/>
            </a:xfrm>
            <a:custGeom>
              <a:avLst/>
              <a:gdLst>
                <a:gd name="T0" fmla="*/ 0 w 34"/>
                <a:gd name="T1" fmla="*/ 31 h 41"/>
                <a:gd name="T2" fmla="*/ 24 w 34"/>
                <a:gd name="T3" fmla="*/ 41 h 41"/>
                <a:gd name="T4" fmla="*/ 24 w 34"/>
                <a:gd name="T5" fmla="*/ 41 h 41"/>
                <a:gd name="T6" fmla="*/ 34 w 34"/>
                <a:gd name="T7" fmla="*/ 15 h 41"/>
                <a:gd name="T8" fmla="*/ 13 w 34"/>
                <a:gd name="T9" fmla="*/ 0 h 41"/>
                <a:gd name="T10" fmla="*/ 0 w 34"/>
                <a:gd name="T11" fmla="*/ 31 h 41"/>
                <a:gd name="T12" fmla="*/ 0 w 34"/>
                <a:gd name="T13" fmla="*/ 31 h 41"/>
              </a:gdLst>
              <a:ahLst/>
              <a:cxnLst>
                <a:cxn ang="0">
                  <a:pos x="T0" y="T1"/>
                </a:cxn>
                <a:cxn ang="0">
                  <a:pos x="T2" y="T3"/>
                </a:cxn>
                <a:cxn ang="0">
                  <a:pos x="T4" y="T5"/>
                </a:cxn>
                <a:cxn ang="0">
                  <a:pos x="T6" y="T7"/>
                </a:cxn>
                <a:cxn ang="0">
                  <a:pos x="T8" y="T9"/>
                </a:cxn>
                <a:cxn ang="0">
                  <a:pos x="T10" y="T11"/>
                </a:cxn>
                <a:cxn ang="0">
                  <a:pos x="T12" y="T13"/>
                </a:cxn>
              </a:cxnLst>
              <a:rect l="0" t="0" r="r" b="b"/>
              <a:pathLst>
                <a:path w="34" h="41">
                  <a:moveTo>
                    <a:pt x="0" y="31"/>
                  </a:moveTo>
                  <a:cubicBezTo>
                    <a:pt x="8" y="35"/>
                    <a:pt x="16" y="38"/>
                    <a:pt x="24" y="41"/>
                  </a:cubicBezTo>
                  <a:cubicBezTo>
                    <a:pt x="24" y="41"/>
                    <a:pt x="24" y="41"/>
                    <a:pt x="24" y="41"/>
                  </a:cubicBezTo>
                  <a:cubicBezTo>
                    <a:pt x="25" y="32"/>
                    <a:pt x="29" y="24"/>
                    <a:pt x="34" y="15"/>
                  </a:cubicBezTo>
                  <a:cubicBezTo>
                    <a:pt x="27" y="11"/>
                    <a:pt x="20" y="6"/>
                    <a:pt x="13" y="0"/>
                  </a:cubicBezTo>
                  <a:cubicBezTo>
                    <a:pt x="6" y="10"/>
                    <a:pt x="1" y="21"/>
                    <a:pt x="0" y="31"/>
                  </a:cubicBezTo>
                  <a:cubicBezTo>
                    <a:pt x="0" y="31"/>
                    <a:pt x="0" y="31"/>
                    <a:pt x="0"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prstClr val="black"/>
                </a:solidFill>
                <a:effectLst/>
                <a:uLnTx/>
                <a:uFillTx/>
                <a:latin typeface="微软雅黑" pitchFamily="34" charset="-122"/>
                <a:ea typeface="微软雅黑" pitchFamily="34" charset="-122"/>
                <a:cs typeface="+mn-cs"/>
              </a:endParaRPr>
            </a:p>
          </p:txBody>
        </p:sp>
        <p:sp>
          <p:nvSpPr>
            <p:cNvPr id="163" name="Freeform 78"/>
            <p:cNvSpPr>
              <a:spLocks/>
            </p:cNvSpPr>
            <p:nvPr/>
          </p:nvSpPr>
          <p:spPr bwMode="auto">
            <a:xfrm>
              <a:off x="2886076" y="1912938"/>
              <a:ext cx="84138" cy="60325"/>
            </a:xfrm>
            <a:custGeom>
              <a:avLst/>
              <a:gdLst>
                <a:gd name="T0" fmla="*/ 20 w 22"/>
                <a:gd name="T1" fmla="*/ 0 h 16"/>
                <a:gd name="T2" fmla="*/ 0 w 22"/>
                <a:gd name="T3" fmla="*/ 16 h 16"/>
                <a:gd name="T4" fmla="*/ 22 w 22"/>
                <a:gd name="T5" fmla="*/ 6 h 16"/>
                <a:gd name="T6" fmla="*/ 20 w 22"/>
                <a:gd name="T7" fmla="*/ 0 h 16"/>
              </a:gdLst>
              <a:ahLst/>
              <a:cxnLst>
                <a:cxn ang="0">
                  <a:pos x="T0" y="T1"/>
                </a:cxn>
                <a:cxn ang="0">
                  <a:pos x="T2" y="T3"/>
                </a:cxn>
                <a:cxn ang="0">
                  <a:pos x="T4" y="T5"/>
                </a:cxn>
                <a:cxn ang="0">
                  <a:pos x="T6" y="T7"/>
                </a:cxn>
              </a:cxnLst>
              <a:rect l="0" t="0" r="r" b="b"/>
              <a:pathLst>
                <a:path w="22" h="16">
                  <a:moveTo>
                    <a:pt x="20" y="0"/>
                  </a:moveTo>
                  <a:cubicBezTo>
                    <a:pt x="14" y="6"/>
                    <a:pt x="8" y="11"/>
                    <a:pt x="0" y="16"/>
                  </a:cubicBezTo>
                  <a:cubicBezTo>
                    <a:pt x="8" y="13"/>
                    <a:pt x="16" y="10"/>
                    <a:pt x="22" y="6"/>
                  </a:cubicBezTo>
                  <a:cubicBezTo>
                    <a:pt x="22" y="3"/>
                    <a:pt x="22" y="1"/>
                    <a:pt x="2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prstClr val="black"/>
                </a:solidFill>
                <a:effectLst/>
                <a:uLnTx/>
                <a:uFillTx/>
                <a:latin typeface="微软雅黑" pitchFamily="34" charset="-122"/>
                <a:ea typeface="微软雅黑" pitchFamily="34" charset="-122"/>
                <a:cs typeface="+mn-cs"/>
              </a:endParaRPr>
            </a:p>
          </p:txBody>
        </p:sp>
        <p:sp>
          <p:nvSpPr>
            <p:cNvPr id="164" name="Freeform 79"/>
            <p:cNvSpPr>
              <a:spLocks/>
            </p:cNvSpPr>
            <p:nvPr/>
          </p:nvSpPr>
          <p:spPr bwMode="auto">
            <a:xfrm>
              <a:off x="2886076" y="1901826"/>
              <a:ext cx="41275" cy="71438"/>
            </a:xfrm>
            <a:custGeom>
              <a:avLst/>
              <a:gdLst>
                <a:gd name="T0" fmla="*/ 1 w 11"/>
                <a:gd name="T1" fmla="*/ 1 h 19"/>
                <a:gd name="T2" fmla="*/ 0 w 11"/>
                <a:gd name="T3" fmla="*/ 19 h 19"/>
                <a:gd name="T4" fmla="*/ 11 w 11"/>
                <a:gd name="T5" fmla="*/ 0 h 19"/>
                <a:gd name="T6" fmla="*/ 1 w 11"/>
                <a:gd name="T7" fmla="*/ 1 h 19"/>
              </a:gdLst>
              <a:ahLst/>
              <a:cxnLst>
                <a:cxn ang="0">
                  <a:pos x="T0" y="T1"/>
                </a:cxn>
                <a:cxn ang="0">
                  <a:pos x="T2" y="T3"/>
                </a:cxn>
                <a:cxn ang="0">
                  <a:pos x="T4" y="T5"/>
                </a:cxn>
                <a:cxn ang="0">
                  <a:pos x="T6" y="T7"/>
                </a:cxn>
              </a:cxnLst>
              <a:rect l="0" t="0" r="r" b="b"/>
              <a:pathLst>
                <a:path w="11" h="19">
                  <a:moveTo>
                    <a:pt x="1" y="1"/>
                  </a:moveTo>
                  <a:cubicBezTo>
                    <a:pt x="1" y="7"/>
                    <a:pt x="1" y="13"/>
                    <a:pt x="0" y="19"/>
                  </a:cubicBezTo>
                  <a:cubicBezTo>
                    <a:pt x="5" y="13"/>
                    <a:pt x="8" y="6"/>
                    <a:pt x="11" y="0"/>
                  </a:cubicBezTo>
                  <a:cubicBezTo>
                    <a:pt x="8" y="0"/>
                    <a:pt x="5"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prstClr val="black"/>
                </a:solidFill>
                <a:effectLst/>
                <a:uLnTx/>
                <a:uFillTx/>
                <a:latin typeface="微软雅黑" pitchFamily="34" charset="-122"/>
                <a:ea typeface="微软雅黑" pitchFamily="34" charset="-122"/>
                <a:cs typeface="+mn-cs"/>
              </a:endParaRPr>
            </a:p>
          </p:txBody>
        </p:sp>
        <p:sp>
          <p:nvSpPr>
            <p:cNvPr id="165" name="Freeform 80"/>
            <p:cNvSpPr>
              <a:spLocks/>
            </p:cNvSpPr>
            <p:nvPr/>
          </p:nvSpPr>
          <p:spPr bwMode="auto">
            <a:xfrm>
              <a:off x="2528888" y="1690688"/>
              <a:ext cx="169863" cy="168275"/>
            </a:xfrm>
            <a:custGeom>
              <a:avLst/>
              <a:gdLst>
                <a:gd name="T0" fmla="*/ 0 w 45"/>
                <a:gd name="T1" fmla="*/ 29 h 45"/>
                <a:gd name="T2" fmla="*/ 21 w 45"/>
                <a:gd name="T3" fmla="*/ 45 h 45"/>
                <a:gd name="T4" fmla="*/ 45 w 45"/>
                <a:gd name="T5" fmla="*/ 21 h 45"/>
                <a:gd name="T6" fmla="*/ 29 w 45"/>
                <a:gd name="T7" fmla="*/ 0 h 45"/>
                <a:gd name="T8" fmla="*/ 0 w 45"/>
                <a:gd name="T9" fmla="*/ 29 h 45"/>
              </a:gdLst>
              <a:ahLst/>
              <a:cxnLst>
                <a:cxn ang="0">
                  <a:pos x="T0" y="T1"/>
                </a:cxn>
                <a:cxn ang="0">
                  <a:pos x="T2" y="T3"/>
                </a:cxn>
                <a:cxn ang="0">
                  <a:pos x="T4" y="T5"/>
                </a:cxn>
                <a:cxn ang="0">
                  <a:pos x="T6" y="T7"/>
                </a:cxn>
                <a:cxn ang="0">
                  <a:pos x="T8" y="T9"/>
                </a:cxn>
              </a:cxnLst>
              <a:rect l="0" t="0" r="r" b="b"/>
              <a:pathLst>
                <a:path w="45" h="45">
                  <a:moveTo>
                    <a:pt x="0" y="29"/>
                  </a:moveTo>
                  <a:cubicBezTo>
                    <a:pt x="6" y="35"/>
                    <a:pt x="14" y="40"/>
                    <a:pt x="21" y="45"/>
                  </a:cubicBezTo>
                  <a:cubicBezTo>
                    <a:pt x="27" y="37"/>
                    <a:pt x="36" y="29"/>
                    <a:pt x="45" y="21"/>
                  </a:cubicBezTo>
                  <a:cubicBezTo>
                    <a:pt x="40" y="15"/>
                    <a:pt x="35" y="8"/>
                    <a:pt x="29" y="0"/>
                  </a:cubicBezTo>
                  <a:cubicBezTo>
                    <a:pt x="18" y="9"/>
                    <a:pt x="7" y="19"/>
                    <a:pt x="0"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prstClr val="black"/>
                </a:solidFill>
                <a:effectLst/>
                <a:uLnTx/>
                <a:uFillTx/>
                <a:latin typeface="微软雅黑" pitchFamily="34" charset="-122"/>
                <a:ea typeface="微软雅黑" pitchFamily="34" charset="-122"/>
                <a:cs typeface="+mn-cs"/>
              </a:endParaRPr>
            </a:p>
          </p:txBody>
        </p:sp>
        <p:sp>
          <p:nvSpPr>
            <p:cNvPr id="166" name="Freeform 81"/>
            <p:cNvSpPr>
              <a:spLocks/>
            </p:cNvSpPr>
            <p:nvPr/>
          </p:nvSpPr>
          <p:spPr bwMode="auto">
            <a:xfrm>
              <a:off x="2886076" y="1973263"/>
              <a:ext cx="68263" cy="25400"/>
            </a:xfrm>
            <a:custGeom>
              <a:avLst/>
              <a:gdLst>
                <a:gd name="T0" fmla="*/ 18 w 18"/>
                <a:gd name="T1" fmla="*/ 0 h 7"/>
                <a:gd name="T2" fmla="*/ 0 w 18"/>
                <a:gd name="T3" fmla="*/ 0 h 7"/>
                <a:gd name="T4" fmla="*/ 10 w 18"/>
                <a:gd name="T5" fmla="*/ 7 h 7"/>
                <a:gd name="T6" fmla="*/ 18 w 18"/>
                <a:gd name="T7" fmla="*/ 0 h 7"/>
              </a:gdLst>
              <a:ahLst/>
              <a:cxnLst>
                <a:cxn ang="0">
                  <a:pos x="T0" y="T1"/>
                </a:cxn>
                <a:cxn ang="0">
                  <a:pos x="T2" y="T3"/>
                </a:cxn>
                <a:cxn ang="0">
                  <a:pos x="T4" y="T5"/>
                </a:cxn>
                <a:cxn ang="0">
                  <a:pos x="T6" y="T7"/>
                </a:cxn>
              </a:cxnLst>
              <a:rect l="0" t="0" r="r" b="b"/>
              <a:pathLst>
                <a:path w="18" h="7">
                  <a:moveTo>
                    <a:pt x="18" y="0"/>
                  </a:moveTo>
                  <a:cubicBezTo>
                    <a:pt x="13" y="0"/>
                    <a:pt x="7" y="0"/>
                    <a:pt x="0" y="0"/>
                  </a:cubicBezTo>
                  <a:cubicBezTo>
                    <a:pt x="4" y="3"/>
                    <a:pt x="8" y="5"/>
                    <a:pt x="10" y="7"/>
                  </a:cubicBezTo>
                  <a:cubicBezTo>
                    <a:pt x="13" y="5"/>
                    <a:pt x="16" y="2"/>
                    <a:pt x="1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prstClr val="black"/>
                </a:solidFill>
                <a:effectLst/>
                <a:uLnTx/>
                <a:uFillTx/>
                <a:latin typeface="微软雅黑" pitchFamily="34" charset="-122"/>
                <a:ea typeface="微软雅黑" pitchFamily="34" charset="-122"/>
                <a:cs typeface="+mn-cs"/>
              </a:endParaRPr>
            </a:p>
          </p:txBody>
        </p:sp>
        <p:sp>
          <p:nvSpPr>
            <p:cNvPr id="167" name="Freeform 82"/>
            <p:cNvSpPr>
              <a:spLocks/>
            </p:cNvSpPr>
            <p:nvPr/>
          </p:nvSpPr>
          <p:spPr bwMode="auto">
            <a:xfrm>
              <a:off x="2657476" y="1603376"/>
              <a:ext cx="184150" cy="158750"/>
            </a:xfrm>
            <a:custGeom>
              <a:avLst/>
              <a:gdLst>
                <a:gd name="T0" fmla="*/ 0 w 49"/>
                <a:gd name="T1" fmla="*/ 20 h 42"/>
                <a:gd name="T2" fmla="*/ 15 w 49"/>
                <a:gd name="T3" fmla="*/ 42 h 42"/>
                <a:gd name="T4" fmla="*/ 49 w 49"/>
                <a:gd name="T5" fmla="*/ 25 h 42"/>
                <a:gd name="T6" fmla="*/ 41 w 49"/>
                <a:gd name="T7" fmla="*/ 0 h 42"/>
                <a:gd name="T8" fmla="*/ 0 w 49"/>
                <a:gd name="T9" fmla="*/ 20 h 42"/>
              </a:gdLst>
              <a:ahLst/>
              <a:cxnLst>
                <a:cxn ang="0">
                  <a:pos x="T0" y="T1"/>
                </a:cxn>
                <a:cxn ang="0">
                  <a:pos x="T2" y="T3"/>
                </a:cxn>
                <a:cxn ang="0">
                  <a:pos x="T4" y="T5"/>
                </a:cxn>
                <a:cxn ang="0">
                  <a:pos x="T6" y="T7"/>
                </a:cxn>
                <a:cxn ang="0">
                  <a:pos x="T8" y="T9"/>
                </a:cxn>
              </a:cxnLst>
              <a:rect l="0" t="0" r="r" b="b"/>
              <a:pathLst>
                <a:path w="49" h="42">
                  <a:moveTo>
                    <a:pt x="0" y="20"/>
                  </a:moveTo>
                  <a:cubicBezTo>
                    <a:pt x="5" y="27"/>
                    <a:pt x="10" y="35"/>
                    <a:pt x="15" y="42"/>
                  </a:cubicBezTo>
                  <a:cubicBezTo>
                    <a:pt x="26" y="35"/>
                    <a:pt x="37" y="29"/>
                    <a:pt x="49" y="25"/>
                  </a:cubicBezTo>
                  <a:cubicBezTo>
                    <a:pt x="46" y="16"/>
                    <a:pt x="44" y="8"/>
                    <a:pt x="41" y="0"/>
                  </a:cubicBezTo>
                  <a:cubicBezTo>
                    <a:pt x="26" y="5"/>
                    <a:pt x="13" y="12"/>
                    <a:pt x="0"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prstClr val="black"/>
                </a:solidFill>
                <a:effectLst/>
                <a:uLnTx/>
                <a:uFillTx/>
                <a:latin typeface="微软雅黑" pitchFamily="34" charset="-122"/>
                <a:ea typeface="微软雅黑" pitchFamily="34" charset="-122"/>
                <a:cs typeface="+mn-cs"/>
              </a:endParaRPr>
            </a:p>
          </p:txBody>
        </p:sp>
        <p:sp>
          <p:nvSpPr>
            <p:cNvPr id="168" name="Freeform 83"/>
            <p:cNvSpPr>
              <a:spLocks/>
            </p:cNvSpPr>
            <p:nvPr/>
          </p:nvSpPr>
          <p:spPr bwMode="auto">
            <a:xfrm>
              <a:off x="2811463" y="1973263"/>
              <a:ext cx="74613" cy="55563"/>
            </a:xfrm>
            <a:custGeom>
              <a:avLst/>
              <a:gdLst>
                <a:gd name="T0" fmla="*/ 7 w 20"/>
                <a:gd name="T1" fmla="*/ 15 h 15"/>
                <a:gd name="T2" fmla="*/ 20 w 20"/>
                <a:gd name="T3" fmla="*/ 0 h 15"/>
                <a:gd name="T4" fmla="*/ 0 w 20"/>
                <a:gd name="T5" fmla="*/ 12 h 15"/>
                <a:gd name="T6" fmla="*/ 7 w 20"/>
                <a:gd name="T7" fmla="*/ 15 h 15"/>
              </a:gdLst>
              <a:ahLst/>
              <a:cxnLst>
                <a:cxn ang="0">
                  <a:pos x="T0" y="T1"/>
                </a:cxn>
                <a:cxn ang="0">
                  <a:pos x="T2" y="T3"/>
                </a:cxn>
                <a:cxn ang="0">
                  <a:pos x="T4" y="T5"/>
                </a:cxn>
                <a:cxn ang="0">
                  <a:pos x="T6" y="T7"/>
                </a:cxn>
              </a:cxnLst>
              <a:rect l="0" t="0" r="r" b="b"/>
              <a:pathLst>
                <a:path w="20" h="15">
                  <a:moveTo>
                    <a:pt x="7" y="15"/>
                  </a:moveTo>
                  <a:cubicBezTo>
                    <a:pt x="13" y="9"/>
                    <a:pt x="15" y="7"/>
                    <a:pt x="20" y="0"/>
                  </a:cubicBezTo>
                  <a:cubicBezTo>
                    <a:pt x="14" y="5"/>
                    <a:pt x="7" y="9"/>
                    <a:pt x="0" y="12"/>
                  </a:cubicBezTo>
                  <a:cubicBezTo>
                    <a:pt x="1" y="14"/>
                    <a:pt x="4" y="14"/>
                    <a:pt x="7"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prstClr val="black"/>
                </a:solidFill>
                <a:effectLst/>
                <a:uLnTx/>
                <a:uFillTx/>
                <a:latin typeface="微软雅黑" pitchFamily="34" charset="-122"/>
                <a:ea typeface="微软雅黑" pitchFamily="34" charset="-122"/>
                <a:cs typeface="+mn-cs"/>
              </a:endParaRPr>
            </a:p>
          </p:txBody>
        </p:sp>
        <p:sp>
          <p:nvSpPr>
            <p:cNvPr id="169" name="Freeform 84"/>
            <p:cNvSpPr>
              <a:spLocks/>
            </p:cNvSpPr>
            <p:nvPr/>
          </p:nvSpPr>
          <p:spPr bwMode="auto">
            <a:xfrm>
              <a:off x="2619376" y="1781176"/>
              <a:ext cx="150813" cy="134938"/>
            </a:xfrm>
            <a:custGeom>
              <a:avLst/>
              <a:gdLst>
                <a:gd name="T0" fmla="*/ 22 w 40"/>
                <a:gd name="T1" fmla="*/ 36 h 36"/>
                <a:gd name="T2" fmla="*/ 40 w 40"/>
                <a:gd name="T3" fmla="*/ 19 h 36"/>
                <a:gd name="T4" fmla="*/ 24 w 40"/>
                <a:gd name="T5" fmla="*/ 0 h 36"/>
                <a:gd name="T6" fmla="*/ 0 w 40"/>
                <a:gd name="T7" fmla="*/ 23 h 36"/>
                <a:gd name="T8" fmla="*/ 22 w 40"/>
                <a:gd name="T9" fmla="*/ 36 h 36"/>
              </a:gdLst>
              <a:ahLst/>
              <a:cxnLst>
                <a:cxn ang="0">
                  <a:pos x="T0" y="T1"/>
                </a:cxn>
                <a:cxn ang="0">
                  <a:pos x="T2" y="T3"/>
                </a:cxn>
                <a:cxn ang="0">
                  <a:pos x="T4" y="T5"/>
                </a:cxn>
                <a:cxn ang="0">
                  <a:pos x="T6" y="T7"/>
                </a:cxn>
                <a:cxn ang="0">
                  <a:pos x="T8" y="T9"/>
                </a:cxn>
              </a:cxnLst>
              <a:rect l="0" t="0" r="r" b="b"/>
              <a:pathLst>
                <a:path w="40" h="36">
                  <a:moveTo>
                    <a:pt x="22" y="36"/>
                  </a:moveTo>
                  <a:cubicBezTo>
                    <a:pt x="27" y="30"/>
                    <a:pt x="33" y="24"/>
                    <a:pt x="40" y="19"/>
                  </a:cubicBezTo>
                  <a:cubicBezTo>
                    <a:pt x="34" y="13"/>
                    <a:pt x="29" y="7"/>
                    <a:pt x="24" y="0"/>
                  </a:cubicBezTo>
                  <a:cubicBezTo>
                    <a:pt x="14" y="7"/>
                    <a:pt x="6" y="15"/>
                    <a:pt x="0" y="23"/>
                  </a:cubicBezTo>
                  <a:cubicBezTo>
                    <a:pt x="7" y="28"/>
                    <a:pt x="15" y="32"/>
                    <a:pt x="22"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prstClr val="black"/>
                </a:solidFill>
                <a:effectLst/>
                <a:uLnTx/>
                <a:uFillTx/>
                <a:latin typeface="微软雅黑" pitchFamily="34" charset="-122"/>
                <a:ea typeface="微软雅黑" pitchFamily="34" charset="-122"/>
                <a:cs typeface="+mn-cs"/>
              </a:endParaRPr>
            </a:p>
          </p:txBody>
        </p:sp>
        <p:sp>
          <p:nvSpPr>
            <p:cNvPr id="170" name="Freeform 85"/>
            <p:cNvSpPr>
              <a:spLocks/>
            </p:cNvSpPr>
            <p:nvPr/>
          </p:nvSpPr>
          <p:spPr bwMode="auto">
            <a:xfrm>
              <a:off x="2841626" y="1973263"/>
              <a:ext cx="44450" cy="55563"/>
            </a:xfrm>
            <a:custGeom>
              <a:avLst/>
              <a:gdLst>
                <a:gd name="T0" fmla="*/ 0 w 12"/>
                <a:gd name="T1" fmla="*/ 15 h 15"/>
                <a:gd name="T2" fmla="*/ 10 w 12"/>
                <a:gd name="T3" fmla="*/ 13 h 15"/>
                <a:gd name="T4" fmla="*/ 12 w 12"/>
                <a:gd name="T5" fmla="*/ 0 h 15"/>
                <a:gd name="T6" fmla="*/ 0 w 12"/>
                <a:gd name="T7" fmla="*/ 15 h 15"/>
              </a:gdLst>
              <a:ahLst/>
              <a:cxnLst>
                <a:cxn ang="0">
                  <a:pos x="T0" y="T1"/>
                </a:cxn>
                <a:cxn ang="0">
                  <a:pos x="T2" y="T3"/>
                </a:cxn>
                <a:cxn ang="0">
                  <a:pos x="T4" y="T5"/>
                </a:cxn>
                <a:cxn ang="0">
                  <a:pos x="T6" y="T7"/>
                </a:cxn>
              </a:cxnLst>
              <a:rect l="0" t="0" r="r" b="b"/>
              <a:pathLst>
                <a:path w="12" h="15">
                  <a:moveTo>
                    <a:pt x="0" y="15"/>
                  </a:moveTo>
                  <a:cubicBezTo>
                    <a:pt x="3" y="15"/>
                    <a:pt x="6" y="14"/>
                    <a:pt x="10" y="13"/>
                  </a:cubicBezTo>
                  <a:cubicBezTo>
                    <a:pt x="11" y="10"/>
                    <a:pt x="12" y="5"/>
                    <a:pt x="12" y="0"/>
                  </a:cubicBezTo>
                  <a:cubicBezTo>
                    <a:pt x="7" y="7"/>
                    <a:pt x="6" y="9"/>
                    <a:pt x="0"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prstClr val="black"/>
                </a:solidFill>
                <a:effectLst/>
                <a:uLnTx/>
                <a:uFillTx/>
                <a:latin typeface="微软雅黑" pitchFamily="34" charset="-122"/>
                <a:ea typeface="微软雅黑" pitchFamily="34" charset="-122"/>
                <a:cs typeface="+mn-cs"/>
              </a:endParaRPr>
            </a:p>
          </p:txBody>
        </p:sp>
        <p:sp>
          <p:nvSpPr>
            <p:cNvPr id="171" name="Freeform 86"/>
            <p:cNvSpPr>
              <a:spLocks/>
            </p:cNvSpPr>
            <p:nvPr/>
          </p:nvSpPr>
          <p:spPr bwMode="auto">
            <a:xfrm>
              <a:off x="2814638" y="1931988"/>
              <a:ext cx="71438" cy="41275"/>
            </a:xfrm>
            <a:custGeom>
              <a:avLst/>
              <a:gdLst>
                <a:gd name="T0" fmla="*/ 0 w 19"/>
                <a:gd name="T1" fmla="*/ 7 h 11"/>
                <a:gd name="T2" fmla="*/ 19 w 19"/>
                <a:gd name="T3" fmla="*/ 11 h 11"/>
                <a:gd name="T4" fmla="*/ 7 w 19"/>
                <a:gd name="T5" fmla="*/ 0 h 11"/>
                <a:gd name="T6" fmla="*/ 0 w 19"/>
                <a:gd name="T7" fmla="*/ 7 h 11"/>
              </a:gdLst>
              <a:ahLst/>
              <a:cxnLst>
                <a:cxn ang="0">
                  <a:pos x="T0" y="T1"/>
                </a:cxn>
                <a:cxn ang="0">
                  <a:pos x="T2" y="T3"/>
                </a:cxn>
                <a:cxn ang="0">
                  <a:pos x="T4" y="T5"/>
                </a:cxn>
                <a:cxn ang="0">
                  <a:pos x="T6" y="T7"/>
                </a:cxn>
              </a:cxnLst>
              <a:rect l="0" t="0" r="r" b="b"/>
              <a:pathLst>
                <a:path w="19" h="11">
                  <a:moveTo>
                    <a:pt x="0" y="7"/>
                  </a:moveTo>
                  <a:cubicBezTo>
                    <a:pt x="6" y="9"/>
                    <a:pt x="13" y="10"/>
                    <a:pt x="19" y="11"/>
                  </a:cubicBezTo>
                  <a:cubicBezTo>
                    <a:pt x="16" y="8"/>
                    <a:pt x="11" y="4"/>
                    <a:pt x="7" y="0"/>
                  </a:cubicBezTo>
                  <a:cubicBezTo>
                    <a:pt x="4" y="2"/>
                    <a:pt x="1" y="4"/>
                    <a:pt x="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prstClr val="black"/>
                </a:solidFill>
                <a:effectLst/>
                <a:uLnTx/>
                <a:uFillTx/>
                <a:latin typeface="微软雅黑" pitchFamily="34" charset="-122"/>
                <a:ea typeface="微软雅黑" pitchFamily="34" charset="-122"/>
                <a:cs typeface="+mn-cs"/>
              </a:endParaRPr>
            </a:p>
          </p:txBody>
        </p:sp>
        <p:sp>
          <p:nvSpPr>
            <p:cNvPr id="172" name="Freeform 87"/>
            <p:cNvSpPr>
              <a:spLocks/>
            </p:cNvSpPr>
            <p:nvPr/>
          </p:nvSpPr>
          <p:spPr bwMode="auto">
            <a:xfrm>
              <a:off x="2882901" y="1973263"/>
              <a:ext cx="38100" cy="49213"/>
            </a:xfrm>
            <a:custGeom>
              <a:avLst/>
              <a:gdLst>
                <a:gd name="T0" fmla="*/ 10 w 10"/>
                <a:gd name="T1" fmla="*/ 8 h 13"/>
                <a:gd name="T2" fmla="*/ 1 w 10"/>
                <a:gd name="T3" fmla="*/ 0 h 13"/>
                <a:gd name="T4" fmla="*/ 0 w 10"/>
                <a:gd name="T5" fmla="*/ 13 h 13"/>
                <a:gd name="T6" fmla="*/ 10 w 10"/>
                <a:gd name="T7" fmla="*/ 8 h 13"/>
              </a:gdLst>
              <a:ahLst/>
              <a:cxnLst>
                <a:cxn ang="0">
                  <a:pos x="T0" y="T1"/>
                </a:cxn>
                <a:cxn ang="0">
                  <a:pos x="T2" y="T3"/>
                </a:cxn>
                <a:cxn ang="0">
                  <a:pos x="T4" y="T5"/>
                </a:cxn>
                <a:cxn ang="0">
                  <a:pos x="T6" y="T7"/>
                </a:cxn>
              </a:cxnLst>
              <a:rect l="0" t="0" r="r" b="b"/>
              <a:pathLst>
                <a:path w="10" h="13">
                  <a:moveTo>
                    <a:pt x="10" y="8"/>
                  </a:moveTo>
                  <a:cubicBezTo>
                    <a:pt x="8" y="6"/>
                    <a:pt x="5" y="3"/>
                    <a:pt x="1" y="0"/>
                  </a:cubicBezTo>
                  <a:cubicBezTo>
                    <a:pt x="1" y="5"/>
                    <a:pt x="1" y="9"/>
                    <a:pt x="0" y="13"/>
                  </a:cubicBezTo>
                  <a:cubicBezTo>
                    <a:pt x="4" y="12"/>
                    <a:pt x="7" y="10"/>
                    <a:pt x="10"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prstClr val="black"/>
                </a:solidFill>
                <a:effectLst/>
                <a:uLnTx/>
                <a:uFillTx/>
                <a:latin typeface="微软雅黑" pitchFamily="34" charset="-122"/>
                <a:ea typeface="微软雅黑" pitchFamily="34" charset="-122"/>
                <a:cs typeface="+mn-cs"/>
              </a:endParaRPr>
            </a:p>
          </p:txBody>
        </p:sp>
        <p:sp>
          <p:nvSpPr>
            <p:cNvPr id="173" name="Freeform 88"/>
            <p:cNvSpPr>
              <a:spLocks/>
            </p:cNvSpPr>
            <p:nvPr/>
          </p:nvSpPr>
          <p:spPr bwMode="auto">
            <a:xfrm>
              <a:off x="2800351" y="1962151"/>
              <a:ext cx="85725" cy="30163"/>
            </a:xfrm>
            <a:custGeom>
              <a:avLst/>
              <a:gdLst>
                <a:gd name="T0" fmla="*/ 0 w 23"/>
                <a:gd name="T1" fmla="*/ 8 h 8"/>
                <a:gd name="T2" fmla="*/ 0 w 23"/>
                <a:gd name="T3" fmla="*/ 8 h 8"/>
                <a:gd name="T4" fmla="*/ 23 w 23"/>
                <a:gd name="T5" fmla="*/ 3 h 8"/>
                <a:gd name="T6" fmla="*/ 3 w 23"/>
                <a:gd name="T7" fmla="*/ 0 h 8"/>
                <a:gd name="T8" fmla="*/ 0 w 23"/>
                <a:gd name="T9" fmla="*/ 8 h 8"/>
              </a:gdLst>
              <a:ahLst/>
              <a:cxnLst>
                <a:cxn ang="0">
                  <a:pos x="T0" y="T1"/>
                </a:cxn>
                <a:cxn ang="0">
                  <a:pos x="T2" y="T3"/>
                </a:cxn>
                <a:cxn ang="0">
                  <a:pos x="T4" y="T5"/>
                </a:cxn>
                <a:cxn ang="0">
                  <a:pos x="T6" y="T7"/>
                </a:cxn>
                <a:cxn ang="0">
                  <a:pos x="T8" y="T9"/>
                </a:cxn>
              </a:cxnLst>
              <a:rect l="0" t="0" r="r" b="b"/>
              <a:pathLst>
                <a:path w="23" h="8">
                  <a:moveTo>
                    <a:pt x="0" y="8"/>
                  </a:moveTo>
                  <a:cubicBezTo>
                    <a:pt x="0" y="8"/>
                    <a:pt x="0" y="8"/>
                    <a:pt x="0" y="8"/>
                  </a:cubicBezTo>
                  <a:cubicBezTo>
                    <a:pt x="8" y="7"/>
                    <a:pt x="16" y="5"/>
                    <a:pt x="23" y="3"/>
                  </a:cubicBezTo>
                  <a:cubicBezTo>
                    <a:pt x="17" y="2"/>
                    <a:pt x="10" y="1"/>
                    <a:pt x="3" y="0"/>
                  </a:cubicBezTo>
                  <a:cubicBezTo>
                    <a:pt x="1" y="3"/>
                    <a:pt x="0" y="5"/>
                    <a:pt x="0"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prstClr val="black"/>
                </a:solidFill>
                <a:effectLst/>
                <a:uLnTx/>
                <a:uFillTx/>
                <a:latin typeface="微软雅黑" pitchFamily="34" charset="-122"/>
                <a:ea typeface="微软雅黑" pitchFamily="34" charset="-122"/>
                <a:cs typeface="+mn-cs"/>
              </a:endParaRPr>
            </a:p>
          </p:txBody>
        </p:sp>
        <p:sp>
          <p:nvSpPr>
            <p:cNvPr id="174" name="Freeform 89"/>
            <p:cNvSpPr>
              <a:spLocks/>
            </p:cNvSpPr>
            <p:nvPr/>
          </p:nvSpPr>
          <p:spPr bwMode="auto">
            <a:xfrm>
              <a:off x="2800351" y="1973263"/>
              <a:ext cx="85725" cy="44450"/>
            </a:xfrm>
            <a:custGeom>
              <a:avLst/>
              <a:gdLst>
                <a:gd name="T0" fmla="*/ 2 w 23"/>
                <a:gd name="T1" fmla="*/ 12 h 12"/>
                <a:gd name="T2" fmla="*/ 23 w 23"/>
                <a:gd name="T3" fmla="*/ 0 h 12"/>
                <a:gd name="T4" fmla="*/ 0 w 23"/>
                <a:gd name="T5" fmla="*/ 6 h 12"/>
                <a:gd name="T6" fmla="*/ 2 w 23"/>
                <a:gd name="T7" fmla="*/ 12 h 12"/>
              </a:gdLst>
              <a:ahLst/>
              <a:cxnLst>
                <a:cxn ang="0">
                  <a:pos x="T0" y="T1"/>
                </a:cxn>
                <a:cxn ang="0">
                  <a:pos x="T2" y="T3"/>
                </a:cxn>
                <a:cxn ang="0">
                  <a:pos x="T4" y="T5"/>
                </a:cxn>
                <a:cxn ang="0">
                  <a:pos x="T6" y="T7"/>
                </a:cxn>
              </a:cxnLst>
              <a:rect l="0" t="0" r="r" b="b"/>
              <a:pathLst>
                <a:path w="23" h="12">
                  <a:moveTo>
                    <a:pt x="2" y="12"/>
                  </a:moveTo>
                  <a:cubicBezTo>
                    <a:pt x="9" y="8"/>
                    <a:pt x="17" y="4"/>
                    <a:pt x="23" y="0"/>
                  </a:cubicBezTo>
                  <a:cubicBezTo>
                    <a:pt x="16" y="2"/>
                    <a:pt x="8" y="4"/>
                    <a:pt x="0" y="6"/>
                  </a:cubicBezTo>
                  <a:cubicBezTo>
                    <a:pt x="0" y="8"/>
                    <a:pt x="0" y="10"/>
                    <a:pt x="2"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prstClr val="black"/>
                </a:solidFill>
                <a:effectLst/>
                <a:uLnTx/>
                <a:uFillTx/>
                <a:latin typeface="微软雅黑" pitchFamily="34" charset="-122"/>
                <a:ea typeface="微软雅黑" pitchFamily="34" charset="-122"/>
                <a:cs typeface="+mn-cs"/>
              </a:endParaRPr>
            </a:p>
          </p:txBody>
        </p:sp>
        <p:sp>
          <p:nvSpPr>
            <p:cNvPr id="175" name="Freeform 90"/>
            <p:cNvSpPr>
              <a:spLocks/>
            </p:cNvSpPr>
            <p:nvPr/>
          </p:nvSpPr>
          <p:spPr bwMode="auto">
            <a:xfrm>
              <a:off x="2886076" y="1901826"/>
              <a:ext cx="71438" cy="71438"/>
            </a:xfrm>
            <a:custGeom>
              <a:avLst/>
              <a:gdLst>
                <a:gd name="T0" fmla="*/ 12 w 19"/>
                <a:gd name="T1" fmla="*/ 0 h 19"/>
                <a:gd name="T2" fmla="*/ 0 w 19"/>
                <a:gd name="T3" fmla="*/ 19 h 19"/>
                <a:gd name="T4" fmla="*/ 19 w 19"/>
                <a:gd name="T5" fmla="*/ 2 h 19"/>
                <a:gd name="T6" fmla="*/ 12 w 19"/>
                <a:gd name="T7" fmla="*/ 0 h 19"/>
              </a:gdLst>
              <a:ahLst/>
              <a:cxnLst>
                <a:cxn ang="0">
                  <a:pos x="T0" y="T1"/>
                </a:cxn>
                <a:cxn ang="0">
                  <a:pos x="T2" y="T3"/>
                </a:cxn>
                <a:cxn ang="0">
                  <a:pos x="T4" y="T5"/>
                </a:cxn>
                <a:cxn ang="0">
                  <a:pos x="T6" y="T7"/>
                </a:cxn>
              </a:cxnLst>
              <a:rect l="0" t="0" r="r" b="b"/>
              <a:pathLst>
                <a:path w="19" h="19">
                  <a:moveTo>
                    <a:pt x="12" y="0"/>
                  </a:moveTo>
                  <a:cubicBezTo>
                    <a:pt x="9" y="7"/>
                    <a:pt x="5" y="13"/>
                    <a:pt x="0" y="19"/>
                  </a:cubicBezTo>
                  <a:cubicBezTo>
                    <a:pt x="7" y="14"/>
                    <a:pt x="14" y="8"/>
                    <a:pt x="19" y="2"/>
                  </a:cubicBezTo>
                  <a:cubicBezTo>
                    <a:pt x="18" y="1"/>
                    <a:pt x="15" y="0"/>
                    <a:pt x="1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prstClr val="black"/>
                </a:solidFill>
                <a:effectLst/>
                <a:uLnTx/>
                <a:uFillTx/>
                <a:latin typeface="微软雅黑" pitchFamily="34" charset="-122"/>
                <a:ea typeface="微软雅黑" pitchFamily="34" charset="-122"/>
                <a:cs typeface="+mn-cs"/>
              </a:endParaRPr>
            </a:p>
          </p:txBody>
        </p:sp>
        <p:sp>
          <p:nvSpPr>
            <p:cNvPr id="176" name="Freeform 91"/>
            <p:cNvSpPr>
              <a:spLocks/>
            </p:cNvSpPr>
            <p:nvPr/>
          </p:nvSpPr>
          <p:spPr bwMode="auto">
            <a:xfrm>
              <a:off x="2344738" y="1422401"/>
              <a:ext cx="169863" cy="200025"/>
            </a:xfrm>
            <a:custGeom>
              <a:avLst/>
              <a:gdLst>
                <a:gd name="T0" fmla="*/ 0 w 45"/>
                <a:gd name="T1" fmla="*/ 33 h 53"/>
                <a:gd name="T2" fmla="*/ 8 w 45"/>
                <a:gd name="T3" fmla="*/ 51 h 53"/>
                <a:gd name="T4" fmla="*/ 9 w 45"/>
                <a:gd name="T5" fmla="*/ 53 h 53"/>
                <a:gd name="T6" fmla="*/ 45 w 45"/>
                <a:gd name="T7" fmla="*/ 19 h 53"/>
                <a:gd name="T8" fmla="*/ 44 w 45"/>
                <a:gd name="T9" fmla="*/ 17 h 53"/>
                <a:gd name="T10" fmla="*/ 35 w 45"/>
                <a:gd name="T11" fmla="*/ 0 h 53"/>
                <a:gd name="T12" fmla="*/ 0 w 45"/>
                <a:gd name="T13" fmla="*/ 33 h 53"/>
              </a:gdLst>
              <a:ahLst/>
              <a:cxnLst>
                <a:cxn ang="0">
                  <a:pos x="T0" y="T1"/>
                </a:cxn>
                <a:cxn ang="0">
                  <a:pos x="T2" y="T3"/>
                </a:cxn>
                <a:cxn ang="0">
                  <a:pos x="T4" y="T5"/>
                </a:cxn>
                <a:cxn ang="0">
                  <a:pos x="T6" y="T7"/>
                </a:cxn>
                <a:cxn ang="0">
                  <a:pos x="T8" y="T9"/>
                </a:cxn>
                <a:cxn ang="0">
                  <a:pos x="T10" y="T11"/>
                </a:cxn>
                <a:cxn ang="0">
                  <a:pos x="T12" y="T13"/>
                </a:cxn>
              </a:cxnLst>
              <a:rect l="0" t="0" r="r" b="b"/>
              <a:pathLst>
                <a:path w="45" h="53">
                  <a:moveTo>
                    <a:pt x="0" y="33"/>
                  </a:moveTo>
                  <a:cubicBezTo>
                    <a:pt x="2" y="39"/>
                    <a:pt x="5" y="45"/>
                    <a:pt x="8" y="51"/>
                  </a:cubicBezTo>
                  <a:cubicBezTo>
                    <a:pt x="8" y="52"/>
                    <a:pt x="9" y="53"/>
                    <a:pt x="9" y="53"/>
                  </a:cubicBezTo>
                  <a:cubicBezTo>
                    <a:pt x="18" y="41"/>
                    <a:pt x="31" y="30"/>
                    <a:pt x="45" y="19"/>
                  </a:cubicBezTo>
                  <a:cubicBezTo>
                    <a:pt x="44" y="19"/>
                    <a:pt x="44" y="18"/>
                    <a:pt x="44" y="17"/>
                  </a:cubicBezTo>
                  <a:cubicBezTo>
                    <a:pt x="40" y="11"/>
                    <a:pt x="37" y="5"/>
                    <a:pt x="35" y="0"/>
                  </a:cubicBezTo>
                  <a:cubicBezTo>
                    <a:pt x="21" y="10"/>
                    <a:pt x="9" y="21"/>
                    <a:pt x="0"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prstClr val="black"/>
                </a:solidFill>
                <a:effectLst/>
                <a:uLnTx/>
                <a:uFillTx/>
                <a:latin typeface="微软雅黑" pitchFamily="34" charset="-122"/>
                <a:ea typeface="微软雅黑" pitchFamily="34" charset="-122"/>
                <a:cs typeface="+mn-cs"/>
              </a:endParaRPr>
            </a:p>
          </p:txBody>
        </p:sp>
        <p:sp>
          <p:nvSpPr>
            <p:cNvPr id="177" name="Freeform 92"/>
            <p:cNvSpPr>
              <a:spLocks/>
            </p:cNvSpPr>
            <p:nvPr/>
          </p:nvSpPr>
          <p:spPr bwMode="auto">
            <a:xfrm>
              <a:off x="2495551" y="1317626"/>
              <a:ext cx="222250" cy="161925"/>
            </a:xfrm>
            <a:custGeom>
              <a:avLst/>
              <a:gdLst>
                <a:gd name="T0" fmla="*/ 10 w 59"/>
                <a:gd name="T1" fmla="*/ 43 h 43"/>
                <a:gd name="T2" fmla="*/ 59 w 59"/>
                <a:gd name="T3" fmla="*/ 19 h 43"/>
                <a:gd name="T4" fmla="*/ 58 w 59"/>
                <a:gd name="T5" fmla="*/ 17 h 43"/>
                <a:gd name="T6" fmla="*/ 48 w 59"/>
                <a:gd name="T7" fmla="*/ 0 h 43"/>
                <a:gd name="T8" fmla="*/ 0 w 59"/>
                <a:gd name="T9" fmla="*/ 24 h 43"/>
                <a:gd name="T10" fmla="*/ 9 w 59"/>
                <a:gd name="T11" fmla="*/ 41 h 43"/>
                <a:gd name="T12" fmla="*/ 10 w 59"/>
                <a:gd name="T13" fmla="*/ 43 h 43"/>
              </a:gdLst>
              <a:ahLst/>
              <a:cxnLst>
                <a:cxn ang="0">
                  <a:pos x="T0" y="T1"/>
                </a:cxn>
                <a:cxn ang="0">
                  <a:pos x="T2" y="T3"/>
                </a:cxn>
                <a:cxn ang="0">
                  <a:pos x="T4" y="T5"/>
                </a:cxn>
                <a:cxn ang="0">
                  <a:pos x="T6" y="T7"/>
                </a:cxn>
                <a:cxn ang="0">
                  <a:pos x="T8" y="T9"/>
                </a:cxn>
                <a:cxn ang="0">
                  <a:pos x="T10" y="T11"/>
                </a:cxn>
                <a:cxn ang="0">
                  <a:pos x="T12" y="T13"/>
                </a:cxn>
              </a:cxnLst>
              <a:rect l="0" t="0" r="r" b="b"/>
              <a:pathLst>
                <a:path w="59" h="43">
                  <a:moveTo>
                    <a:pt x="10" y="43"/>
                  </a:moveTo>
                  <a:cubicBezTo>
                    <a:pt x="25" y="33"/>
                    <a:pt x="42" y="25"/>
                    <a:pt x="59" y="19"/>
                  </a:cubicBezTo>
                  <a:cubicBezTo>
                    <a:pt x="58" y="18"/>
                    <a:pt x="58" y="17"/>
                    <a:pt x="58" y="17"/>
                  </a:cubicBezTo>
                  <a:cubicBezTo>
                    <a:pt x="54" y="11"/>
                    <a:pt x="51" y="5"/>
                    <a:pt x="48" y="0"/>
                  </a:cubicBezTo>
                  <a:cubicBezTo>
                    <a:pt x="31" y="6"/>
                    <a:pt x="15" y="14"/>
                    <a:pt x="0" y="24"/>
                  </a:cubicBezTo>
                  <a:cubicBezTo>
                    <a:pt x="3" y="29"/>
                    <a:pt x="6" y="35"/>
                    <a:pt x="9" y="41"/>
                  </a:cubicBezTo>
                  <a:cubicBezTo>
                    <a:pt x="10" y="42"/>
                    <a:pt x="10" y="43"/>
                    <a:pt x="10"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prstClr val="black"/>
                </a:solidFill>
                <a:effectLst/>
                <a:uLnTx/>
                <a:uFillTx/>
                <a:latin typeface="微软雅黑" pitchFamily="34" charset="-122"/>
                <a:ea typeface="微软雅黑" pitchFamily="34" charset="-122"/>
                <a:cs typeface="+mn-cs"/>
              </a:endParaRPr>
            </a:p>
          </p:txBody>
        </p:sp>
        <p:sp>
          <p:nvSpPr>
            <p:cNvPr id="178" name="Freeform 93"/>
            <p:cNvSpPr>
              <a:spLocks/>
            </p:cNvSpPr>
            <p:nvPr/>
          </p:nvSpPr>
          <p:spPr bwMode="auto">
            <a:xfrm>
              <a:off x="2540001" y="1400176"/>
              <a:ext cx="222250" cy="173038"/>
            </a:xfrm>
            <a:custGeom>
              <a:avLst/>
              <a:gdLst>
                <a:gd name="T0" fmla="*/ 0 w 59"/>
                <a:gd name="T1" fmla="*/ 24 h 46"/>
                <a:gd name="T2" fmla="*/ 13 w 59"/>
                <a:gd name="T3" fmla="*/ 46 h 46"/>
                <a:gd name="T4" fmla="*/ 59 w 59"/>
                <a:gd name="T5" fmla="*/ 22 h 46"/>
                <a:gd name="T6" fmla="*/ 48 w 59"/>
                <a:gd name="T7" fmla="*/ 0 h 46"/>
                <a:gd name="T8" fmla="*/ 0 w 59"/>
                <a:gd name="T9" fmla="*/ 24 h 46"/>
              </a:gdLst>
              <a:ahLst/>
              <a:cxnLst>
                <a:cxn ang="0">
                  <a:pos x="T0" y="T1"/>
                </a:cxn>
                <a:cxn ang="0">
                  <a:pos x="T2" y="T3"/>
                </a:cxn>
                <a:cxn ang="0">
                  <a:pos x="T4" y="T5"/>
                </a:cxn>
                <a:cxn ang="0">
                  <a:pos x="T6" y="T7"/>
                </a:cxn>
                <a:cxn ang="0">
                  <a:pos x="T8" y="T9"/>
                </a:cxn>
              </a:cxnLst>
              <a:rect l="0" t="0" r="r" b="b"/>
              <a:pathLst>
                <a:path w="59" h="46">
                  <a:moveTo>
                    <a:pt x="0" y="24"/>
                  </a:moveTo>
                  <a:cubicBezTo>
                    <a:pt x="4" y="31"/>
                    <a:pt x="8" y="38"/>
                    <a:pt x="13" y="46"/>
                  </a:cubicBezTo>
                  <a:cubicBezTo>
                    <a:pt x="27" y="36"/>
                    <a:pt x="43" y="28"/>
                    <a:pt x="59" y="22"/>
                  </a:cubicBezTo>
                  <a:cubicBezTo>
                    <a:pt x="56" y="15"/>
                    <a:pt x="52" y="7"/>
                    <a:pt x="48" y="0"/>
                  </a:cubicBezTo>
                  <a:cubicBezTo>
                    <a:pt x="31" y="6"/>
                    <a:pt x="15" y="14"/>
                    <a:pt x="0"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prstClr val="black"/>
                </a:solidFill>
                <a:effectLst/>
                <a:uLnTx/>
                <a:uFillTx/>
                <a:latin typeface="微软雅黑" pitchFamily="34" charset="-122"/>
                <a:ea typeface="微软雅黑" pitchFamily="34" charset="-122"/>
                <a:cs typeface="+mn-cs"/>
              </a:endParaRPr>
            </a:p>
          </p:txBody>
        </p:sp>
        <p:sp>
          <p:nvSpPr>
            <p:cNvPr id="179" name="Freeform 94"/>
            <p:cNvSpPr>
              <a:spLocks/>
            </p:cNvSpPr>
            <p:nvPr/>
          </p:nvSpPr>
          <p:spPr bwMode="auto">
            <a:xfrm>
              <a:off x="2449513" y="1600201"/>
              <a:ext cx="180975" cy="192088"/>
            </a:xfrm>
            <a:custGeom>
              <a:avLst/>
              <a:gdLst>
                <a:gd name="T0" fmla="*/ 0 w 48"/>
                <a:gd name="T1" fmla="*/ 32 h 51"/>
                <a:gd name="T2" fmla="*/ 18 w 48"/>
                <a:gd name="T3" fmla="*/ 51 h 51"/>
                <a:gd name="T4" fmla="*/ 48 w 48"/>
                <a:gd name="T5" fmla="*/ 22 h 51"/>
                <a:gd name="T6" fmla="*/ 33 w 48"/>
                <a:gd name="T7" fmla="*/ 0 h 51"/>
                <a:gd name="T8" fmla="*/ 0 w 48"/>
                <a:gd name="T9" fmla="*/ 32 h 51"/>
              </a:gdLst>
              <a:ahLst/>
              <a:cxnLst>
                <a:cxn ang="0">
                  <a:pos x="T0" y="T1"/>
                </a:cxn>
                <a:cxn ang="0">
                  <a:pos x="T2" y="T3"/>
                </a:cxn>
                <a:cxn ang="0">
                  <a:pos x="T4" y="T5"/>
                </a:cxn>
                <a:cxn ang="0">
                  <a:pos x="T6" y="T7"/>
                </a:cxn>
                <a:cxn ang="0">
                  <a:pos x="T8" y="T9"/>
                </a:cxn>
              </a:cxnLst>
              <a:rect l="0" t="0" r="r" b="b"/>
              <a:pathLst>
                <a:path w="48" h="51">
                  <a:moveTo>
                    <a:pt x="0" y="32"/>
                  </a:moveTo>
                  <a:cubicBezTo>
                    <a:pt x="5" y="39"/>
                    <a:pt x="12" y="45"/>
                    <a:pt x="18" y="51"/>
                  </a:cubicBezTo>
                  <a:cubicBezTo>
                    <a:pt x="26" y="40"/>
                    <a:pt x="36" y="30"/>
                    <a:pt x="48" y="22"/>
                  </a:cubicBezTo>
                  <a:cubicBezTo>
                    <a:pt x="43" y="14"/>
                    <a:pt x="38" y="7"/>
                    <a:pt x="33" y="0"/>
                  </a:cubicBezTo>
                  <a:cubicBezTo>
                    <a:pt x="20" y="10"/>
                    <a:pt x="8" y="21"/>
                    <a:pt x="0"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prstClr val="black"/>
                </a:solidFill>
                <a:effectLst/>
                <a:uLnTx/>
                <a:uFillTx/>
                <a:latin typeface="微软雅黑" pitchFamily="34" charset="-122"/>
                <a:ea typeface="微软雅黑" pitchFamily="34" charset="-122"/>
                <a:cs typeface="+mn-cs"/>
              </a:endParaRPr>
            </a:p>
          </p:txBody>
        </p:sp>
        <p:sp>
          <p:nvSpPr>
            <p:cNvPr id="180" name="Freeform 95"/>
            <p:cNvSpPr>
              <a:spLocks/>
            </p:cNvSpPr>
            <p:nvPr/>
          </p:nvSpPr>
          <p:spPr bwMode="auto">
            <a:xfrm>
              <a:off x="2597151" y="1498601"/>
              <a:ext cx="211138" cy="168275"/>
            </a:xfrm>
            <a:custGeom>
              <a:avLst/>
              <a:gdLst>
                <a:gd name="T0" fmla="*/ 0 w 56"/>
                <a:gd name="T1" fmla="*/ 23 h 45"/>
                <a:gd name="T2" fmla="*/ 14 w 56"/>
                <a:gd name="T3" fmla="*/ 45 h 45"/>
                <a:gd name="T4" fmla="*/ 56 w 56"/>
                <a:gd name="T5" fmla="*/ 24 h 45"/>
                <a:gd name="T6" fmla="*/ 46 w 56"/>
                <a:gd name="T7" fmla="*/ 0 h 45"/>
                <a:gd name="T8" fmla="*/ 0 w 56"/>
                <a:gd name="T9" fmla="*/ 23 h 45"/>
              </a:gdLst>
              <a:ahLst/>
              <a:cxnLst>
                <a:cxn ang="0">
                  <a:pos x="T0" y="T1"/>
                </a:cxn>
                <a:cxn ang="0">
                  <a:pos x="T2" y="T3"/>
                </a:cxn>
                <a:cxn ang="0">
                  <a:pos x="T4" y="T5"/>
                </a:cxn>
                <a:cxn ang="0">
                  <a:pos x="T6" y="T7"/>
                </a:cxn>
                <a:cxn ang="0">
                  <a:pos x="T8" y="T9"/>
                </a:cxn>
              </a:cxnLst>
              <a:rect l="0" t="0" r="r" b="b"/>
              <a:pathLst>
                <a:path w="56" h="45">
                  <a:moveTo>
                    <a:pt x="0" y="23"/>
                  </a:moveTo>
                  <a:cubicBezTo>
                    <a:pt x="5" y="30"/>
                    <a:pt x="9" y="38"/>
                    <a:pt x="14" y="45"/>
                  </a:cubicBezTo>
                  <a:cubicBezTo>
                    <a:pt x="27" y="37"/>
                    <a:pt x="41" y="29"/>
                    <a:pt x="56" y="24"/>
                  </a:cubicBezTo>
                  <a:cubicBezTo>
                    <a:pt x="52" y="16"/>
                    <a:pt x="49" y="8"/>
                    <a:pt x="46" y="0"/>
                  </a:cubicBezTo>
                  <a:cubicBezTo>
                    <a:pt x="29" y="5"/>
                    <a:pt x="14" y="13"/>
                    <a:pt x="0"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prstClr val="black"/>
                </a:solidFill>
                <a:effectLst/>
                <a:uLnTx/>
                <a:uFillTx/>
                <a:latin typeface="微软雅黑" pitchFamily="34" charset="-122"/>
                <a:ea typeface="微软雅黑" pitchFamily="34" charset="-122"/>
                <a:cs typeface="+mn-cs"/>
              </a:endParaRPr>
            </a:p>
          </p:txBody>
        </p:sp>
        <p:sp>
          <p:nvSpPr>
            <p:cNvPr id="181" name="Freeform 96"/>
            <p:cNvSpPr>
              <a:spLocks/>
            </p:cNvSpPr>
            <p:nvPr/>
          </p:nvSpPr>
          <p:spPr bwMode="auto">
            <a:xfrm>
              <a:off x="2386013" y="1504951"/>
              <a:ext cx="180975" cy="203200"/>
            </a:xfrm>
            <a:custGeom>
              <a:avLst/>
              <a:gdLst>
                <a:gd name="T0" fmla="*/ 0 w 48"/>
                <a:gd name="T1" fmla="*/ 34 h 54"/>
                <a:gd name="T2" fmla="*/ 14 w 48"/>
                <a:gd name="T3" fmla="*/ 54 h 54"/>
                <a:gd name="T4" fmla="*/ 48 w 48"/>
                <a:gd name="T5" fmla="*/ 22 h 54"/>
                <a:gd name="T6" fmla="*/ 35 w 48"/>
                <a:gd name="T7" fmla="*/ 0 h 54"/>
                <a:gd name="T8" fmla="*/ 0 w 48"/>
                <a:gd name="T9" fmla="*/ 34 h 54"/>
              </a:gdLst>
              <a:ahLst/>
              <a:cxnLst>
                <a:cxn ang="0">
                  <a:pos x="T0" y="T1"/>
                </a:cxn>
                <a:cxn ang="0">
                  <a:pos x="T2" y="T3"/>
                </a:cxn>
                <a:cxn ang="0">
                  <a:pos x="T4" y="T5"/>
                </a:cxn>
                <a:cxn ang="0">
                  <a:pos x="T6" y="T7"/>
                </a:cxn>
                <a:cxn ang="0">
                  <a:pos x="T8" y="T9"/>
                </a:cxn>
              </a:cxnLst>
              <a:rect l="0" t="0" r="r" b="b"/>
              <a:pathLst>
                <a:path w="48" h="54">
                  <a:moveTo>
                    <a:pt x="0" y="34"/>
                  </a:moveTo>
                  <a:cubicBezTo>
                    <a:pt x="4" y="41"/>
                    <a:pt x="9" y="48"/>
                    <a:pt x="14" y="54"/>
                  </a:cubicBezTo>
                  <a:cubicBezTo>
                    <a:pt x="23" y="43"/>
                    <a:pt x="35" y="32"/>
                    <a:pt x="48" y="22"/>
                  </a:cubicBezTo>
                  <a:cubicBezTo>
                    <a:pt x="44" y="14"/>
                    <a:pt x="39" y="7"/>
                    <a:pt x="35" y="0"/>
                  </a:cubicBezTo>
                  <a:cubicBezTo>
                    <a:pt x="21" y="11"/>
                    <a:pt x="9" y="22"/>
                    <a:pt x="0"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prstClr val="black"/>
                </a:solidFill>
                <a:effectLst/>
                <a:uLnTx/>
                <a:uFillTx/>
                <a:latin typeface="微软雅黑" pitchFamily="34" charset="-122"/>
                <a:ea typeface="微软雅黑" pitchFamily="34" charset="-122"/>
                <a:cs typeface="+mn-cs"/>
              </a:endParaRPr>
            </a:p>
          </p:txBody>
        </p:sp>
        <p:sp>
          <p:nvSpPr>
            <p:cNvPr id="182" name="Freeform 97"/>
            <p:cNvSpPr>
              <a:spLocks/>
            </p:cNvSpPr>
            <p:nvPr/>
          </p:nvSpPr>
          <p:spPr bwMode="auto">
            <a:xfrm>
              <a:off x="2882901" y="1795463"/>
              <a:ext cx="82550" cy="98425"/>
            </a:xfrm>
            <a:custGeom>
              <a:avLst/>
              <a:gdLst>
                <a:gd name="T0" fmla="*/ 14 w 22"/>
                <a:gd name="T1" fmla="*/ 25 h 26"/>
                <a:gd name="T2" fmla="*/ 22 w 22"/>
                <a:gd name="T3" fmla="*/ 0 h 26"/>
                <a:gd name="T4" fmla="*/ 0 w 22"/>
                <a:gd name="T5" fmla="*/ 4 h 26"/>
                <a:gd name="T6" fmla="*/ 2 w 22"/>
                <a:gd name="T7" fmla="*/ 26 h 26"/>
                <a:gd name="T8" fmla="*/ 14 w 22"/>
                <a:gd name="T9" fmla="*/ 25 h 26"/>
              </a:gdLst>
              <a:ahLst/>
              <a:cxnLst>
                <a:cxn ang="0">
                  <a:pos x="T0" y="T1"/>
                </a:cxn>
                <a:cxn ang="0">
                  <a:pos x="T2" y="T3"/>
                </a:cxn>
                <a:cxn ang="0">
                  <a:pos x="T4" y="T5"/>
                </a:cxn>
                <a:cxn ang="0">
                  <a:pos x="T6" y="T7"/>
                </a:cxn>
                <a:cxn ang="0">
                  <a:pos x="T8" y="T9"/>
                </a:cxn>
              </a:cxnLst>
              <a:rect l="0" t="0" r="r" b="b"/>
              <a:pathLst>
                <a:path w="22" h="26">
                  <a:moveTo>
                    <a:pt x="14" y="25"/>
                  </a:moveTo>
                  <a:cubicBezTo>
                    <a:pt x="17" y="17"/>
                    <a:pt x="20" y="9"/>
                    <a:pt x="22" y="0"/>
                  </a:cubicBezTo>
                  <a:cubicBezTo>
                    <a:pt x="15" y="0"/>
                    <a:pt x="8" y="1"/>
                    <a:pt x="0" y="4"/>
                  </a:cubicBezTo>
                  <a:cubicBezTo>
                    <a:pt x="1" y="12"/>
                    <a:pt x="2" y="19"/>
                    <a:pt x="2" y="26"/>
                  </a:cubicBezTo>
                  <a:cubicBezTo>
                    <a:pt x="6" y="25"/>
                    <a:pt x="10" y="24"/>
                    <a:pt x="14"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prstClr val="black"/>
                </a:solidFill>
                <a:effectLst/>
                <a:uLnTx/>
                <a:uFillTx/>
                <a:latin typeface="微软雅黑" pitchFamily="34" charset="-122"/>
                <a:ea typeface="微软雅黑" pitchFamily="34" charset="-122"/>
                <a:cs typeface="+mn-cs"/>
              </a:endParaRPr>
            </a:p>
          </p:txBody>
        </p:sp>
        <p:sp>
          <p:nvSpPr>
            <p:cNvPr id="183" name="Freeform 98"/>
            <p:cNvSpPr>
              <a:spLocks/>
            </p:cNvSpPr>
            <p:nvPr/>
          </p:nvSpPr>
          <p:spPr bwMode="auto">
            <a:xfrm>
              <a:off x="2720976" y="1708151"/>
              <a:ext cx="147638" cy="136525"/>
            </a:xfrm>
            <a:custGeom>
              <a:avLst/>
              <a:gdLst>
                <a:gd name="T0" fmla="*/ 0 w 39"/>
                <a:gd name="T1" fmla="*/ 16 h 36"/>
                <a:gd name="T2" fmla="*/ 15 w 39"/>
                <a:gd name="T3" fmla="*/ 36 h 36"/>
                <a:gd name="T4" fmla="*/ 39 w 39"/>
                <a:gd name="T5" fmla="*/ 24 h 36"/>
                <a:gd name="T6" fmla="*/ 33 w 39"/>
                <a:gd name="T7" fmla="*/ 0 h 36"/>
                <a:gd name="T8" fmla="*/ 0 w 39"/>
                <a:gd name="T9" fmla="*/ 16 h 36"/>
              </a:gdLst>
              <a:ahLst/>
              <a:cxnLst>
                <a:cxn ang="0">
                  <a:pos x="T0" y="T1"/>
                </a:cxn>
                <a:cxn ang="0">
                  <a:pos x="T2" y="T3"/>
                </a:cxn>
                <a:cxn ang="0">
                  <a:pos x="T4" y="T5"/>
                </a:cxn>
                <a:cxn ang="0">
                  <a:pos x="T6" y="T7"/>
                </a:cxn>
                <a:cxn ang="0">
                  <a:pos x="T8" y="T9"/>
                </a:cxn>
              </a:cxnLst>
              <a:rect l="0" t="0" r="r" b="b"/>
              <a:pathLst>
                <a:path w="39" h="36">
                  <a:moveTo>
                    <a:pt x="0" y="16"/>
                  </a:moveTo>
                  <a:cubicBezTo>
                    <a:pt x="5" y="23"/>
                    <a:pt x="11" y="30"/>
                    <a:pt x="15" y="36"/>
                  </a:cubicBezTo>
                  <a:cubicBezTo>
                    <a:pt x="23" y="31"/>
                    <a:pt x="31" y="27"/>
                    <a:pt x="39" y="24"/>
                  </a:cubicBezTo>
                  <a:cubicBezTo>
                    <a:pt x="37" y="17"/>
                    <a:pt x="35" y="8"/>
                    <a:pt x="33" y="0"/>
                  </a:cubicBezTo>
                  <a:cubicBezTo>
                    <a:pt x="21" y="4"/>
                    <a:pt x="10" y="10"/>
                    <a:pt x="0"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prstClr val="black"/>
                </a:solidFill>
                <a:effectLst/>
                <a:uLnTx/>
                <a:uFillTx/>
                <a:latin typeface="微软雅黑" pitchFamily="34" charset="-122"/>
                <a:ea typeface="微软雅黑" pitchFamily="34" charset="-122"/>
                <a:cs typeface="+mn-cs"/>
              </a:endParaRPr>
            </a:p>
          </p:txBody>
        </p:sp>
        <p:sp>
          <p:nvSpPr>
            <p:cNvPr id="184" name="Freeform 99"/>
            <p:cNvSpPr>
              <a:spLocks/>
            </p:cNvSpPr>
            <p:nvPr/>
          </p:nvSpPr>
          <p:spPr bwMode="auto">
            <a:xfrm>
              <a:off x="2784476" y="1814513"/>
              <a:ext cx="98425" cy="104775"/>
            </a:xfrm>
            <a:custGeom>
              <a:avLst/>
              <a:gdLst>
                <a:gd name="T0" fmla="*/ 26 w 26"/>
                <a:gd name="T1" fmla="*/ 22 h 28"/>
                <a:gd name="T2" fmla="*/ 23 w 26"/>
                <a:gd name="T3" fmla="*/ 0 h 28"/>
                <a:gd name="T4" fmla="*/ 0 w 26"/>
                <a:gd name="T5" fmla="*/ 11 h 28"/>
                <a:gd name="T6" fmla="*/ 14 w 26"/>
                <a:gd name="T7" fmla="*/ 28 h 28"/>
                <a:gd name="T8" fmla="*/ 26 w 26"/>
                <a:gd name="T9" fmla="*/ 22 h 28"/>
              </a:gdLst>
              <a:ahLst/>
              <a:cxnLst>
                <a:cxn ang="0">
                  <a:pos x="T0" y="T1"/>
                </a:cxn>
                <a:cxn ang="0">
                  <a:pos x="T2" y="T3"/>
                </a:cxn>
                <a:cxn ang="0">
                  <a:pos x="T4" y="T5"/>
                </a:cxn>
                <a:cxn ang="0">
                  <a:pos x="T6" y="T7"/>
                </a:cxn>
                <a:cxn ang="0">
                  <a:pos x="T8" y="T9"/>
                </a:cxn>
              </a:cxnLst>
              <a:rect l="0" t="0" r="r" b="b"/>
              <a:pathLst>
                <a:path w="26" h="28">
                  <a:moveTo>
                    <a:pt x="26" y="22"/>
                  </a:moveTo>
                  <a:cubicBezTo>
                    <a:pt x="25" y="15"/>
                    <a:pt x="24" y="7"/>
                    <a:pt x="23" y="0"/>
                  </a:cubicBezTo>
                  <a:cubicBezTo>
                    <a:pt x="15" y="2"/>
                    <a:pt x="7" y="6"/>
                    <a:pt x="0" y="11"/>
                  </a:cubicBezTo>
                  <a:cubicBezTo>
                    <a:pt x="5" y="17"/>
                    <a:pt x="10" y="23"/>
                    <a:pt x="14" y="28"/>
                  </a:cubicBezTo>
                  <a:cubicBezTo>
                    <a:pt x="18" y="25"/>
                    <a:pt x="22" y="23"/>
                    <a:pt x="26"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prstClr val="black"/>
                </a:solidFill>
                <a:effectLst/>
                <a:uLnTx/>
                <a:uFillTx/>
                <a:latin typeface="微软雅黑" pitchFamily="34" charset="-122"/>
                <a:ea typeface="微软雅黑" pitchFamily="34" charset="-122"/>
                <a:cs typeface="+mn-cs"/>
              </a:endParaRPr>
            </a:p>
          </p:txBody>
        </p:sp>
        <p:sp>
          <p:nvSpPr>
            <p:cNvPr id="185" name="Freeform 100"/>
            <p:cNvSpPr>
              <a:spLocks/>
            </p:cNvSpPr>
            <p:nvPr/>
          </p:nvSpPr>
          <p:spPr bwMode="auto">
            <a:xfrm>
              <a:off x="2795588" y="1460501"/>
              <a:ext cx="185738" cy="120650"/>
            </a:xfrm>
            <a:custGeom>
              <a:avLst/>
              <a:gdLst>
                <a:gd name="T0" fmla="*/ 0 w 49"/>
                <a:gd name="T1" fmla="*/ 8 h 32"/>
                <a:gd name="T2" fmla="*/ 9 w 49"/>
                <a:gd name="T3" fmla="*/ 32 h 32"/>
                <a:gd name="T4" fmla="*/ 49 w 49"/>
                <a:gd name="T5" fmla="*/ 26 h 32"/>
                <a:gd name="T6" fmla="*/ 45 w 49"/>
                <a:gd name="T7" fmla="*/ 1 h 32"/>
                <a:gd name="T8" fmla="*/ 0 w 49"/>
                <a:gd name="T9" fmla="*/ 8 h 32"/>
              </a:gdLst>
              <a:ahLst/>
              <a:cxnLst>
                <a:cxn ang="0">
                  <a:pos x="T0" y="T1"/>
                </a:cxn>
                <a:cxn ang="0">
                  <a:pos x="T2" y="T3"/>
                </a:cxn>
                <a:cxn ang="0">
                  <a:pos x="T4" y="T5"/>
                </a:cxn>
                <a:cxn ang="0">
                  <a:pos x="T6" y="T7"/>
                </a:cxn>
                <a:cxn ang="0">
                  <a:pos x="T8" y="T9"/>
                </a:cxn>
              </a:cxnLst>
              <a:rect l="0" t="0" r="r" b="b"/>
              <a:pathLst>
                <a:path w="49" h="32">
                  <a:moveTo>
                    <a:pt x="0" y="8"/>
                  </a:moveTo>
                  <a:cubicBezTo>
                    <a:pt x="3" y="16"/>
                    <a:pt x="6" y="24"/>
                    <a:pt x="9" y="32"/>
                  </a:cubicBezTo>
                  <a:cubicBezTo>
                    <a:pt x="23" y="28"/>
                    <a:pt x="37" y="26"/>
                    <a:pt x="49" y="26"/>
                  </a:cubicBezTo>
                  <a:cubicBezTo>
                    <a:pt x="48" y="18"/>
                    <a:pt x="47" y="9"/>
                    <a:pt x="45" y="1"/>
                  </a:cubicBezTo>
                  <a:cubicBezTo>
                    <a:pt x="31" y="0"/>
                    <a:pt x="16" y="2"/>
                    <a:pt x="0"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prstClr val="black"/>
                </a:solidFill>
                <a:effectLst/>
                <a:uLnTx/>
                <a:uFillTx/>
                <a:latin typeface="微软雅黑" pitchFamily="34" charset="-122"/>
                <a:ea typeface="微软雅黑" pitchFamily="34" charset="-122"/>
                <a:cs typeface="+mn-cs"/>
              </a:endParaRPr>
            </a:p>
          </p:txBody>
        </p:sp>
        <p:sp>
          <p:nvSpPr>
            <p:cNvPr id="186" name="Freeform 101"/>
            <p:cNvSpPr>
              <a:spLocks/>
            </p:cNvSpPr>
            <p:nvPr/>
          </p:nvSpPr>
          <p:spPr bwMode="auto">
            <a:xfrm>
              <a:off x="2863851" y="1685926"/>
              <a:ext cx="117475" cy="109538"/>
            </a:xfrm>
            <a:custGeom>
              <a:avLst/>
              <a:gdLst>
                <a:gd name="T0" fmla="*/ 0 w 31"/>
                <a:gd name="T1" fmla="*/ 5 h 29"/>
                <a:gd name="T2" fmla="*/ 4 w 31"/>
                <a:gd name="T3" fmla="*/ 29 h 29"/>
                <a:gd name="T4" fmla="*/ 27 w 31"/>
                <a:gd name="T5" fmla="*/ 26 h 29"/>
                <a:gd name="T6" fmla="*/ 31 w 31"/>
                <a:gd name="T7" fmla="*/ 0 h 29"/>
                <a:gd name="T8" fmla="*/ 0 w 31"/>
                <a:gd name="T9" fmla="*/ 5 h 29"/>
              </a:gdLst>
              <a:ahLst/>
              <a:cxnLst>
                <a:cxn ang="0">
                  <a:pos x="T0" y="T1"/>
                </a:cxn>
                <a:cxn ang="0">
                  <a:pos x="T2" y="T3"/>
                </a:cxn>
                <a:cxn ang="0">
                  <a:pos x="T4" y="T5"/>
                </a:cxn>
                <a:cxn ang="0">
                  <a:pos x="T6" y="T7"/>
                </a:cxn>
                <a:cxn ang="0">
                  <a:pos x="T8" y="T9"/>
                </a:cxn>
              </a:cxnLst>
              <a:rect l="0" t="0" r="r" b="b"/>
              <a:pathLst>
                <a:path w="31" h="29">
                  <a:moveTo>
                    <a:pt x="0" y="5"/>
                  </a:moveTo>
                  <a:cubicBezTo>
                    <a:pt x="2" y="13"/>
                    <a:pt x="3" y="21"/>
                    <a:pt x="4" y="29"/>
                  </a:cubicBezTo>
                  <a:cubicBezTo>
                    <a:pt x="13" y="27"/>
                    <a:pt x="21" y="26"/>
                    <a:pt x="27" y="26"/>
                  </a:cubicBezTo>
                  <a:cubicBezTo>
                    <a:pt x="29" y="17"/>
                    <a:pt x="31" y="9"/>
                    <a:pt x="31" y="0"/>
                  </a:cubicBezTo>
                  <a:cubicBezTo>
                    <a:pt x="22" y="0"/>
                    <a:pt x="11" y="1"/>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prstClr val="black"/>
                </a:solidFill>
                <a:effectLst/>
                <a:uLnTx/>
                <a:uFillTx/>
                <a:latin typeface="微软雅黑" pitchFamily="34" charset="-122"/>
                <a:ea typeface="微软雅黑" pitchFamily="34" charset="-122"/>
                <a:cs typeface="+mn-cs"/>
              </a:endParaRPr>
            </a:p>
          </p:txBody>
        </p:sp>
        <p:sp>
          <p:nvSpPr>
            <p:cNvPr id="187" name="Freeform 102"/>
            <p:cNvSpPr>
              <a:spLocks/>
            </p:cNvSpPr>
            <p:nvPr/>
          </p:nvSpPr>
          <p:spPr bwMode="auto">
            <a:xfrm>
              <a:off x="2833688" y="1570038"/>
              <a:ext cx="150813" cy="120650"/>
            </a:xfrm>
            <a:custGeom>
              <a:avLst/>
              <a:gdLst>
                <a:gd name="T0" fmla="*/ 0 w 40"/>
                <a:gd name="T1" fmla="*/ 7 h 32"/>
                <a:gd name="T2" fmla="*/ 7 w 40"/>
                <a:gd name="T3" fmla="*/ 32 h 32"/>
                <a:gd name="T4" fmla="*/ 40 w 40"/>
                <a:gd name="T5" fmla="*/ 27 h 32"/>
                <a:gd name="T6" fmla="*/ 39 w 40"/>
                <a:gd name="T7" fmla="*/ 1 h 32"/>
                <a:gd name="T8" fmla="*/ 0 w 40"/>
                <a:gd name="T9" fmla="*/ 7 h 32"/>
              </a:gdLst>
              <a:ahLst/>
              <a:cxnLst>
                <a:cxn ang="0">
                  <a:pos x="T0" y="T1"/>
                </a:cxn>
                <a:cxn ang="0">
                  <a:pos x="T2" y="T3"/>
                </a:cxn>
                <a:cxn ang="0">
                  <a:pos x="T4" y="T5"/>
                </a:cxn>
                <a:cxn ang="0">
                  <a:pos x="T6" y="T7"/>
                </a:cxn>
                <a:cxn ang="0">
                  <a:pos x="T8" y="T9"/>
                </a:cxn>
              </a:cxnLst>
              <a:rect l="0" t="0" r="r" b="b"/>
              <a:pathLst>
                <a:path w="40" h="32">
                  <a:moveTo>
                    <a:pt x="0" y="7"/>
                  </a:moveTo>
                  <a:cubicBezTo>
                    <a:pt x="2" y="15"/>
                    <a:pt x="5" y="24"/>
                    <a:pt x="7" y="32"/>
                  </a:cubicBezTo>
                  <a:cubicBezTo>
                    <a:pt x="19" y="28"/>
                    <a:pt x="30" y="27"/>
                    <a:pt x="40" y="27"/>
                  </a:cubicBezTo>
                  <a:cubicBezTo>
                    <a:pt x="40" y="19"/>
                    <a:pt x="40" y="10"/>
                    <a:pt x="39" y="1"/>
                  </a:cubicBezTo>
                  <a:cubicBezTo>
                    <a:pt x="28" y="0"/>
                    <a:pt x="14" y="2"/>
                    <a:pt x="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prstClr val="black"/>
                </a:solidFill>
                <a:effectLst/>
                <a:uLnTx/>
                <a:uFillTx/>
                <a:latin typeface="微软雅黑" pitchFamily="34" charset="-122"/>
                <a:ea typeface="微软雅黑" pitchFamily="34" charset="-122"/>
                <a:cs typeface="+mn-cs"/>
              </a:endParaRPr>
            </a:p>
          </p:txBody>
        </p:sp>
      </p:grpSp>
      <p:grpSp>
        <p:nvGrpSpPr>
          <p:cNvPr id="188" name="Group 171"/>
          <p:cNvGrpSpPr/>
          <p:nvPr/>
        </p:nvGrpSpPr>
        <p:grpSpPr>
          <a:xfrm>
            <a:off x="5766994" y="3436088"/>
            <a:ext cx="578638" cy="577844"/>
            <a:chOff x="7805738" y="-965201"/>
            <a:chExt cx="2311400" cy="2308226"/>
          </a:xfrm>
          <a:solidFill>
            <a:sysClr val="window" lastClr="FFFFFF">
              <a:lumMod val="50000"/>
            </a:sysClr>
          </a:solidFill>
        </p:grpSpPr>
        <p:sp>
          <p:nvSpPr>
            <p:cNvPr id="189" name="Freeform 106"/>
            <p:cNvSpPr>
              <a:spLocks noEditPoints="1"/>
            </p:cNvSpPr>
            <p:nvPr/>
          </p:nvSpPr>
          <p:spPr bwMode="auto">
            <a:xfrm>
              <a:off x="7805738" y="-965201"/>
              <a:ext cx="2311400" cy="2308226"/>
            </a:xfrm>
            <a:custGeom>
              <a:avLst/>
              <a:gdLst>
                <a:gd name="T0" fmla="*/ 580 w 613"/>
                <a:gd name="T1" fmla="*/ 34 h 613"/>
                <a:gd name="T2" fmla="*/ 460 w 613"/>
                <a:gd name="T3" fmla="*/ 34 h 613"/>
                <a:gd name="T4" fmla="*/ 444 w 613"/>
                <a:gd name="T5" fmla="*/ 56 h 613"/>
                <a:gd name="T6" fmla="*/ 232 w 613"/>
                <a:gd name="T7" fmla="*/ 101 h 613"/>
                <a:gd name="T8" fmla="*/ 201 w 613"/>
                <a:gd name="T9" fmla="*/ 141 h 613"/>
                <a:gd name="T10" fmla="*/ 33 w 613"/>
                <a:gd name="T11" fmla="*/ 179 h 613"/>
                <a:gd name="T12" fmla="*/ 175 w 613"/>
                <a:gd name="T13" fmla="*/ 439 h 613"/>
                <a:gd name="T14" fmla="*/ 434 w 613"/>
                <a:gd name="T15" fmla="*/ 580 h 613"/>
                <a:gd name="T16" fmla="*/ 472 w 613"/>
                <a:gd name="T17" fmla="*/ 412 h 613"/>
                <a:gd name="T18" fmla="*/ 512 w 613"/>
                <a:gd name="T19" fmla="*/ 381 h 613"/>
                <a:gd name="T20" fmla="*/ 557 w 613"/>
                <a:gd name="T21" fmla="*/ 170 h 613"/>
                <a:gd name="T22" fmla="*/ 580 w 613"/>
                <a:gd name="T23" fmla="*/ 154 h 613"/>
                <a:gd name="T24" fmla="*/ 580 w 613"/>
                <a:gd name="T25" fmla="*/ 34 h 613"/>
                <a:gd name="T26" fmla="*/ 415 w 613"/>
                <a:gd name="T27" fmla="*/ 560 h 613"/>
                <a:gd name="T28" fmla="*/ 195 w 613"/>
                <a:gd name="T29" fmla="*/ 418 h 613"/>
                <a:gd name="T30" fmla="*/ 52 w 613"/>
                <a:gd name="T31" fmla="*/ 200 h 613"/>
                <a:gd name="T32" fmla="*/ 272 w 613"/>
                <a:gd name="T33" fmla="*/ 341 h 613"/>
                <a:gd name="T34" fmla="*/ 415 w 613"/>
                <a:gd name="T35" fmla="*/ 560 h 613"/>
                <a:gd name="T36" fmla="*/ 540 w 613"/>
                <a:gd name="T37" fmla="*/ 114 h 613"/>
                <a:gd name="T38" fmla="*/ 528 w 613"/>
                <a:gd name="T39" fmla="*/ 120 h 613"/>
                <a:gd name="T40" fmla="*/ 513 w 613"/>
                <a:gd name="T41" fmla="*/ 101 h 613"/>
                <a:gd name="T42" fmla="*/ 493 w 613"/>
                <a:gd name="T43" fmla="*/ 85 h 613"/>
                <a:gd name="T44" fmla="*/ 500 w 613"/>
                <a:gd name="T45" fmla="*/ 74 h 613"/>
                <a:gd name="T46" fmla="*/ 540 w 613"/>
                <a:gd name="T47" fmla="*/ 74 h 613"/>
                <a:gd name="T48" fmla="*/ 540 w 613"/>
                <a:gd name="T49" fmla="*/ 114 h 6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13" h="613">
                  <a:moveTo>
                    <a:pt x="580" y="34"/>
                  </a:moveTo>
                  <a:cubicBezTo>
                    <a:pt x="547" y="0"/>
                    <a:pt x="493" y="0"/>
                    <a:pt x="460" y="34"/>
                  </a:cubicBezTo>
                  <a:cubicBezTo>
                    <a:pt x="453" y="40"/>
                    <a:pt x="448" y="48"/>
                    <a:pt x="444" y="56"/>
                  </a:cubicBezTo>
                  <a:cubicBezTo>
                    <a:pt x="373" y="29"/>
                    <a:pt x="289" y="43"/>
                    <a:pt x="232" y="101"/>
                  </a:cubicBezTo>
                  <a:cubicBezTo>
                    <a:pt x="219" y="113"/>
                    <a:pt x="210" y="127"/>
                    <a:pt x="201" y="141"/>
                  </a:cubicBezTo>
                  <a:cubicBezTo>
                    <a:pt x="79" y="145"/>
                    <a:pt x="33" y="179"/>
                    <a:pt x="33" y="179"/>
                  </a:cubicBezTo>
                  <a:cubicBezTo>
                    <a:pt x="0" y="212"/>
                    <a:pt x="64" y="328"/>
                    <a:pt x="175" y="439"/>
                  </a:cubicBezTo>
                  <a:cubicBezTo>
                    <a:pt x="285" y="549"/>
                    <a:pt x="401" y="613"/>
                    <a:pt x="434" y="580"/>
                  </a:cubicBezTo>
                  <a:cubicBezTo>
                    <a:pt x="434" y="580"/>
                    <a:pt x="468" y="535"/>
                    <a:pt x="472" y="412"/>
                  </a:cubicBezTo>
                  <a:cubicBezTo>
                    <a:pt x="486" y="404"/>
                    <a:pt x="500" y="394"/>
                    <a:pt x="512" y="381"/>
                  </a:cubicBezTo>
                  <a:cubicBezTo>
                    <a:pt x="570" y="324"/>
                    <a:pt x="584" y="241"/>
                    <a:pt x="557" y="170"/>
                  </a:cubicBezTo>
                  <a:cubicBezTo>
                    <a:pt x="565" y="166"/>
                    <a:pt x="573" y="161"/>
                    <a:pt x="580" y="154"/>
                  </a:cubicBezTo>
                  <a:cubicBezTo>
                    <a:pt x="613" y="121"/>
                    <a:pt x="613" y="67"/>
                    <a:pt x="580" y="34"/>
                  </a:cubicBezTo>
                  <a:close/>
                  <a:moveTo>
                    <a:pt x="415" y="560"/>
                  </a:moveTo>
                  <a:cubicBezTo>
                    <a:pt x="399" y="567"/>
                    <a:pt x="312" y="536"/>
                    <a:pt x="195" y="418"/>
                  </a:cubicBezTo>
                  <a:cubicBezTo>
                    <a:pt x="78" y="301"/>
                    <a:pt x="46" y="214"/>
                    <a:pt x="52" y="200"/>
                  </a:cubicBezTo>
                  <a:cubicBezTo>
                    <a:pt x="67" y="193"/>
                    <a:pt x="155" y="224"/>
                    <a:pt x="272" y="341"/>
                  </a:cubicBezTo>
                  <a:cubicBezTo>
                    <a:pt x="389" y="459"/>
                    <a:pt x="421" y="546"/>
                    <a:pt x="415" y="560"/>
                  </a:cubicBezTo>
                  <a:close/>
                  <a:moveTo>
                    <a:pt x="540" y="114"/>
                  </a:moveTo>
                  <a:cubicBezTo>
                    <a:pt x="536" y="117"/>
                    <a:pt x="533" y="119"/>
                    <a:pt x="528" y="120"/>
                  </a:cubicBezTo>
                  <a:cubicBezTo>
                    <a:pt x="523" y="114"/>
                    <a:pt x="519" y="107"/>
                    <a:pt x="513" y="101"/>
                  </a:cubicBezTo>
                  <a:cubicBezTo>
                    <a:pt x="506" y="95"/>
                    <a:pt x="500" y="90"/>
                    <a:pt x="493" y="85"/>
                  </a:cubicBezTo>
                  <a:cubicBezTo>
                    <a:pt x="494" y="81"/>
                    <a:pt x="496" y="77"/>
                    <a:pt x="500" y="74"/>
                  </a:cubicBezTo>
                  <a:cubicBezTo>
                    <a:pt x="511" y="63"/>
                    <a:pt x="529" y="63"/>
                    <a:pt x="540" y="74"/>
                  </a:cubicBezTo>
                  <a:cubicBezTo>
                    <a:pt x="551" y="85"/>
                    <a:pt x="551" y="103"/>
                    <a:pt x="540"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prstClr val="black"/>
                </a:solidFill>
                <a:effectLst/>
                <a:uLnTx/>
                <a:uFillTx/>
                <a:latin typeface="微软雅黑" pitchFamily="34" charset="-122"/>
                <a:ea typeface="微软雅黑" pitchFamily="34" charset="-122"/>
                <a:cs typeface="+mn-cs"/>
              </a:endParaRPr>
            </a:p>
          </p:txBody>
        </p:sp>
        <p:sp>
          <p:nvSpPr>
            <p:cNvPr id="190" name="Freeform 107"/>
            <p:cNvSpPr>
              <a:spLocks/>
            </p:cNvSpPr>
            <p:nvPr/>
          </p:nvSpPr>
          <p:spPr bwMode="auto">
            <a:xfrm>
              <a:off x="8797925" y="500062"/>
              <a:ext cx="346075" cy="387350"/>
            </a:xfrm>
            <a:custGeom>
              <a:avLst/>
              <a:gdLst>
                <a:gd name="T0" fmla="*/ 24 w 92"/>
                <a:gd name="T1" fmla="*/ 0 h 103"/>
                <a:gd name="T2" fmla="*/ 20 w 92"/>
                <a:gd name="T3" fmla="*/ 3 h 103"/>
                <a:gd name="T4" fmla="*/ 6 w 92"/>
                <a:gd name="T5" fmla="*/ 27 h 103"/>
                <a:gd name="T6" fmla="*/ 20 w 92"/>
                <a:gd name="T7" fmla="*/ 83 h 103"/>
                <a:gd name="T8" fmla="*/ 76 w 92"/>
                <a:gd name="T9" fmla="*/ 97 h 103"/>
                <a:gd name="T10" fmla="*/ 92 w 92"/>
                <a:gd name="T11" fmla="*/ 88 h 103"/>
                <a:gd name="T12" fmla="*/ 24 w 92"/>
                <a:gd name="T13" fmla="*/ 0 h 103"/>
              </a:gdLst>
              <a:ahLst/>
              <a:cxnLst>
                <a:cxn ang="0">
                  <a:pos x="T0" y="T1"/>
                </a:cxn>
                <a:cxn ang="0">
                  <a:pos x="T2" y="T3"/>
                </a:cxn>
                <a:cxn ang="0">
                  <a:pos x="T4" y="T5"/>
                </a:cxn>
                <a:cxn ang="0">
                  <a:pos x="T6" y="T7"/>
                </a:cxn>
                <a:cxn ang="0">
                  <a:pos x="T8" y="T9"/>
                </a:cxn>
                <a:cxn ang="0">
                  <a:pos x="T10" y="T11"/>
                </a:cxn>
                <a:cxn ang="0">
                  <a:pos x="T12" y="T13"/>
                </a:cxn>
              </a:cxnLst>
              <a:rect l="0" t="0" r="r" b="b"/>
              <a:pathLst>
                <a:path w="92" h="103">
                  <a:moveTo>
                    <a:pt x="24" y="0"/>
                  </a:moveTo>
                  <a:cubicBezTo>
                    <a:pt x="22" y="2"/>
                    <a:pt x="21" y="2"/>
                    <a:pt x="20" y="3"/>
                  </a:cubicBezTo>
                  <a:cubicBezTo>
                    <a:pt x="13" y="10"/>
                    <a:pt x="9" y="18"/>
                    <a:pt x="6" y="27"/>
                  </a:cubicBezTo>
                  <a:cubicBezTo>
                    <a:pt x="0" y="46"/>
                    <a:pt x="4" y="68"/>
                    <a:pt x="20" y="83"/>
                  </a:cubicBezTo>
                  <a:cubicBezTo>
                    <a:pt x="35" y="99"/>
                    <a:pt x="57" y="103"/>
                    <a:pt x="76" y="97"/>
                  </a:cubicBezTo>
                  <a:cubicBezTo>
                    <a:pt x="82" y="95"/>
                    <a:pt x="87" y="92"/>
                    <a:pt x="92" y="88"/>
                  </a:cubicBezTo>
                  <a:cubicBezTo>
                    <a:pt x="77" y="64"/>
                    <a:pt x="54" y="34"/>
                    <a:pt x="2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prstClr val="black"/>
                </a:solidFill>
                <a:effectLst/>
                <a:uLnTx/>
                <a:uFillTx/>
                <a:latin typeface="微软雅黑" pitchFamily="34" charset="-122"/>
                <a:ea typeface="微软雅黑" pitchFamily="34" charset="-122"/>
                <a:cs typeface="+mn-cs"/>
              </a:endParaRPr>
            </a:p>
          </p:txBody>
        </p:sp>
      </p:grpSp>
      <p:sp>
        <p:nvSpPr>
          <p:cNvPr id="191" name="矩形 190"/>
          <p:cNvSpPr/>
          <p:nvPr/>
        </p:nvSpPr>
        <p:spPr>
          <a:xfrm>
            <a:off x="0" y="508000"/>
            <a:ext cx="182563" cy="508000"/>
          </a:xfrm>
          <a:prstGeom prst="rect">
            <a:avLst/>
          </a:pr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92" name="文本框 4"/>
          <p:cNvSpPr txBox="1">
            <a:spLocks noChangeArrowheads="1"/>
          </p:cNvSpPr>
          <p:nvPr/>
        </p:nvSpPr>
        <p:spPr bwMode="auto">
          <a:xfrm>
            <a:off x="295274" y="561975"/>
            <a:ext cx="3280291"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tabLst/>
              <a:defRPr/>
            </a:pP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一、</a:t>
            </a:r>
            <a:r>
              <a:rPr kumimoji="0" lang="en-US" altLang="zh-CN"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Camtasia Studio</a:t>
            </a: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特点</a:t>
            </a:r>
          </a:p>
        </p:txBody>
      </p:sp>
      <p:sp>
        <p:nvSpPr>
          <p:cNvPr id="193" name="任意多边形 192"/>
          <p:cNvSpPr/>
          <p:nvPr/>
        </p:nvSpPr>
        <p:spPr bwMode="auto">
          <a:xfrm>
            <a:off x="8616435" y="128250"/>
            <a:ext cx="3468686" cy="465518"/>
          </a:xfrm>
          <a:custGeom>
            <a:avLst/>
            <a:gdLst>
              <a:gd name="connsiteX0" fmla="*/ 5512354 w 5512354"/>
              <a:gd name="connsiteY0" fmla="*/ 0 h 938485"/>
              <a:gd name="connsiteX1" fmla="*/ 5512354 w 5512354"/>
              <a:gd name="connsiteY1" fmla="*/ 938485 h 938485"/>
              <a:gd name="connsiteX2" fmla="*/ 580622 w 5512354"/>
              <a:gd name="connsiteY2" fmla="*/ 938485 h 938485"/>
              <a:gd name="connsiteX3" fmla="*/ 0 w 5512354"/>
              <a:gd name="connsiteY3" fmla="*/ 17066 h 938485"/>
            </a:gdLst>
            <a:ahLst/>
            <a:cxnLst>
              <a:cxn ang="0">
                <a:pos x="connsiteX0" y="connsiteY0"/>
              </a:cxn>
              <a:cxn ang="0">
                <a:pos x="connsiteX1" y="connsiteY1"/>
              </a:cxn>
              <a:cxn ang="0">
                <a:pos x="connsiteX2" y="connsiteY2"/>
              </a:cxn>
              <a:cxn ang="0">
                <a:pos x="connsiteX3" y="connsiteY3"/>
              </a:cxn>
            </a:cxnLst>
            <a:rect l="l" t="t" r="r" b="b"/>
            <a:pathLst>
              <a:path w="5512354" h="938485">
                <a:moveTo>
                  <a:pt x="5512354" y="0"/>
                </a:moveTo>
                <a:lnTo>
                  <a:pt x="5512354" y="938485"/>
                </a:lnTo>
                <a:lnTo>
                  <a:pt x="580622" y="938485"/>
                </a:lnTo>
                <a:lnTo>
                  <a:pt x="0" y="17066"/>
                </a:lnTo>
                <a:close/>
              </a:path>
            </a:pathLst>
          </a:cu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现代教育技术应用</a:t>
            </a:r>
          </a:p>
        </p:txBody>
      </p:sp>
    </p:spTree>
    <p:extLst>
      <p:ext uri="{BB962C8B-B14F-4D97-AF65-F5344CB8AC3E}">
        <p14:creationId xmlns:p14="http://schemas.microsoft.com/office/powerpoint/2010/main" val="58202403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62"/>
                                        </p:tgtEl>
                                        <p:attrNameLst>
                                          <p:attrName>style.visibility</p:attrName>
                                        </p:attrNameLst>
                                      </p:cBhvr>
                                      <p:to>
                                        <p:strVal val="visible"/>
                                      </p:to>
                                    </p:set>
                                    <p:animEffect transition="in" filter="wipe(down)">
                                      <p:cBhvr>
                                        <p:cTn id="7" dur="500"/>
                                        <p:tgtEl>
                                          <p:spTgt spid="62"/>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72"/>
                                        </p:tgtEl>
                                        <p:attrNameLst>
                                          <p:attrName>style.visibility</p:attrName>
                                        </p:attrNameLst>
                                      </p:cBhvr>
                                      <p:to>
                                        <p:strVal val="visible"/>
                                      </p:to>
                                    </p:set>
                                    <p:animEffect transition="in" filter="wipe(down)">
                                      <p:cBhvr>
                                        <p:cTn id="11" dur="500"/>
                                        <p:tgtEl>
                                          <p:spTgt spid="72"/>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64"/>
                                        </p:tgtEl>
                                        <p:attrNameLst>
                                          <p:attrName>style.visibility</p:attrName>
                                        </p:attrNameLst>
                                      </p:cBhvr>
                                      <p:to>
                                        <p:strVal val="visible"/>
                                      </p:to>
                                    </p:set>
                                    <p:animEffect transition="in" filter="wipe(down)">
                                      <p:cBhvr>
                                        <p:cTn id="14" dur="500"/>
                                        <p:tgtEl>
                                          <p:spTgt spid="64"/>
                                        </p:tgtEl>
                                      </p:cBhvr>
                                    </p:animEffect>
                                  </p:childTnLst>
                                </p:cTn>
                              </p:par>
                            </p:childTnLst>
                          </p:cTn>
                        </p:par>
                        <p:par>
                          <p:cTn id="15" fill="hold">
                            <p:stCondLst>
                              <p:cond delay="1000"/>
                            </p:stCondLst>
                            <p:childTnLst>
                              <p:par>
                                <p:cTn id="16" presetID="22" presetClass="entr" presetSubtype="4" fill="hold" grpId="0" nodeType="afterEffect">
                                  <p:stCondLst>
                                    <p:cond delay="0"/>
                                  </p:stCondLst>
                                  <p:childTnLst>
                                    <p:set>
                                      <p:cBhvr>
                                        <p:cTn id="17" dur="1" fill="hold">
                                          <p:stCondLst>
                                            <p:cond delay="0"/>
                                          </p:stCondLst>
                                        </p:cTn>
                                        <p:tgtEl>
                                          <p:spTgt spid="63"/>
                                        </p:tgtEl>
                                        <p:attrNameLst>
                                          <p:attrName>style.visibility</p:attrName>
                                        </p:attrNameLst>
                                      </p:cBhvr>
                                      <p:to>
                                        <p:strVal val="visible"/>
                                      </p:to>
                                    </p:set>
                                    <p:animEffect transition="in" filter="wipe(down)">
                                      <p:cBhvr>
                                        <p:cTn id="18" dur="500"/>
                                        <p:tgtEl>
                                          <p:spTgt spid="63"/>
                                        </p:tgtEl>
                                      </p:cBhvr>
                                    </p:animEffect>
                                  </p:childTnLst>
                                </p:cTn>
                              </p:par>
                              <p:par>
                                <p:cTn id="19" presetID="22" presetClass="entr" presetSubtype="4" fill="hold" grpId="0" nodeType="withEffect">
                                  <p:stCondLst>
                                    <p:cond delay="0"/>
                                  </p:stCondLst>
                                  <p:childTnLst>
                                    <p:set>
                                      <p:cBhvr>
                                        <p:cTn id="20" dur="1" fill="hold">
                                          <p:stCondLst>
                                            <p:cond delay="0"/>
                                          </p:stCondLst>
                                        </p:cTn>
                                        <p:tgtEl>
                                          <p:spTgt spid="65"/>
                                        </p:tgtEl>
                                        <p:attrNameLst>
                                          <p:attrName>style.visibility</p:attrName>
                                        </p:attrNameLst>
                                      </p:cBhvr>
                                      <p:to>
                                        <p:strVal val="visible"/>
                                      </p:to>
                                    </p:set>
                                    <p:animEffect transition="in" filter="wipe(down)">
                                      <p:cBhvr>
                                        <p:cTn id="21" dur="500"/>
                                        <p:tgtEl>
                                          <p:spTgt spid="65"/>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97"/>
                                        </p:tgtEl>
                                        <p:attrNameLst>
                                          <p:attrName>style.visibility</p:attrName>
                                        </p:attrNameLst>
                                      </p:cBhvr>
                                      <p:to>
                                        <p:strVal val="visible"/>
                                      </p:to>
                                    </p:set>
                                    <p:anim calcmode="lin" valueType="num">
                                      <p:cBhvr>
                                        <p:cTn id="25" dur="500" fill="hold"/>
                                        <p:tgtEl>
                                          <p:spTgt spid="97"/>
                                        </p:tgtEl>
                                        <p:attrNameLst>
                                          <p:attrName>ppt_w</p:attrName>
                                        </p:attrNameLst>
                                      </p:cBhvr>
                                      <p:tavLst>
                                        <p:tav tm="0">
                                          <p:val>
                                            <p:fltVal val="0"/>
                                          </p:val>
                                        </p:tav>
                                        <p:tav tm="100000">
                                          <p:val>
                                            <p:strVal val="#ppt_w"/>
                                          </p:val>
                                        </p:tav>
                                      </p:tavLst>
                                    </p:anim>
                                    <p:anim calcmode="lin" valueType="num">
                                      <p:cBhvr>
                                        <p:cTn id="26" dur="500" fill="hold"/>
                                        <p:tgtEl>
                                          <p:spTgt spid="97"/>
                                        </p:tgtEl>
                                        <p:attrNameLst>
                                          <p:attrName>ppt_h</p:attrName>
                                        </p:attrNameLst>
                                      </p:cBhvr>
                                      <p:tavLst>
                                        <p:tav tm="0">
                                          <p:val>
                                            <p:fltVal val="0"/>
                                          </p:val>
                                        </p:tav>
                                        <p:tav tm="100000">
                                          <p:val>
                                            <p:strVal val="#ppt_h"/>
                                          </p:val>
                                        </p:tav>
                                      </p:tavLst>
                                    </p:anim>
                                    <p:animEffect transition="in" filter="fade">
                                      <p:cBhvr>
                                        <p:cTn id="27" dur="500"/>
                                        <p:tgtEl>
                                          <p:spTgt spid="97"/>
                                        </p:tgtEl>
                                      </p:cBhvr>
                                    </p:animEffect>
                                  </p:childTnLst>
                                </p:cTn>
                              </p:par>
                              <p:par>
                                <p:cTn id="28" presetID="22" presetClass="entr" presetSubtype="4" fill="hold" grpId="0" nodeType="withEffect">
                                  <p:stCondLst>
                                    <p:cond delay="0"/>
                                  </p:stCondLst>
                                  <p:childTnLst>
                                    <p:set>
                                      <p:cBhvr>
                                        <p:cTn id="29" dur="1" fill="hold">
                                          <p:stCondLst>
                                            <p:cond delay="0"/>
                                          </p:stCondLst>
                                        </p:cTn>
                                        <p:tgtEl>
                                          <p:spTgt spid="66"/>
                                        </p:tgtEl>
                                        <p:attrNameLst>
                                          <p:attrName>style.visibility</p:attrName>
                                        </p:attrNameLst>
                                      </p:cBhvr>
                                      <p:to>
                                        <p:strVal val="visible"/>
                                      </p:to>
                                    </p:set>
                                    <p:animEffect transition="in" filter="wipe(down)">
                                      <p:cBhvr>
                                        <p:cTn id="30" dur="500"/>
                                        <p:tgtEl>
                                          <p:spTgt spid="66"/>
                                        </p:tgtEl>
                                      </p:cBhvr>
                                    </p:animEffect>
                                  </p:childTnLst>
                                </p:cTn>
                              </p:par>
                            </p:childTnLst>
                          </p:cTn>
                        </p:par>
                        <p:par>
                          <p:cTn id="31" fill="hold">
                            <p:stCondLst>
                              <p:cond delay="2000"/>
                            </p:stCondLst>
                            <p:childTnLst>
                              <p:par>
                                <p:cTn id="32" presetID="53" presetClass="entr" presetSubtype="16" fill="hold" nodeType="afterEffect">
                                  <p:stCondLst>
                                    <p:cond delay="0"/>
                                  </p:stCondLst>
                                  <p:childTnLst>
                                    <p:set>
                                      <p:cBhvr>
                                        <p:cTn id="33" dur="1" fill="hold">
                                          <p:stCondLst>
                                            <p:cond delay="0"/>
                                          </p:stCondLst>
                                        </p:cTn>
                                        <p:tgtEl>
                                          <p:spTgt spid="86"/>
                                        </p:tgtEl>
                                        <p:attrNameLst>
                                          <p:attrName>style.visibility</p:attrName>
                                        </p:attrNameLst>
                                      </p:cBhvr>
                                      <p:to>
                                        <p:strVal val="visible"/>
                                      </p:to>
                                    </p:set>
                                    <p:anim calcmode="lin" valueType="num">
                                      <p:cBhvr>
                                        <p:cTn id="34" dur="500" fill="hold"/>
                                        <p:tgtEl>
                                          <p:spTgt spid="86"/>
                                        </p:tgtEl>
                                        <p:attrNameLst>
                                          <p:attrName>ppt_w</p:attrName>
                                        </p:attrNameLst>
                                      </p:cBhvr>
                                      <p:tavLst>
                                        <p:tav tm="0">
                                          <p:val>
                                            <p:fltVal val="0"/>
                                          </p:val>
                                        </p:tav>
                                        <p:tav tm="100000">
                                          <p:val>
                                            <p:strVal val="#ppt_w"/>
                                          </p:val>
                                        </p:tav>
                                      </p:tavLst>
                                    </p:anim>
                                    <p:anim calcmode="lin" valueType="num">
                                      <p:cBhvr>
                                        <p:cTn id="35" dur="500" fill="hold"/>
                                        <p:tgtEl>
                                          <p:spTgt spid="86"/>
                                        </p:tgtEl>
                                        <p:attrNameLst>
                                          <p:attrName>ppt_h</p:attrName>
                                        </p:attrNameLst>
                                      </p:cBhvr>
                                      <p:tavLst>
                                        <p:tav tm="0">
                                          <p:val>
                                            <p:fltVal val="0"/>
                                          </p:val>
                                        </p:tav>
                                        <p:tav tm="100000">
                                          <p:val>
                                            <p:strVal val="#ppt_h"/>
                                          </p:val>
                                        </p:tav>
                                      </p:tavLst>
                                    </p:anim>
                                    <p:animEffect transition="in" filter="fade">
                                      <p:cBhvr>
                                        <p:cTn id="36" dur="500"/>
                                        <p:tgtEl>
                                          <p:spTgt spid="86"/>
                                        </p:tgtEl>
                                      </p:cBhvr>
                                    </p:animEffect>
                                  </p:childTnLst>
                                </p:cTn>
                              </p:par>
                            </p:childTnLst>
                          </p:cTn>
                        </p:par>
                        <p:par>
                          <p:cTn id="37" fill="hold">
                            <p:stCondLst>
                              <p:cond delay="2500"/>
                            </p:stCondLst>
                            <p:childTnLst>
                              <p:par>
                                <p:cTn id="38" presetID="53" presetClass="entr" presetSubtype="16" fill="hold" nodeType="afterEffect">
                                  <p:stCondLst>
                                    <p:cond delay="0"/>
                                  </p:stCondLst>
                                  <p:childTnLst>
                                    <p:set>
                                      <p:cBhvr>
                                        <p:cTn id="39" dur="1" fill="hold">
                                          <p:stCondLst>
                                            <p:cond delay="0"/>
                                          </p:stCondLst>
                                        </p:cTn>
                                        <p:tgtEl>
                                          <p:spTgt spid="188"/>
                                        </p:tgtEl>
                                        <p:attrNameLst>
                                          <p:attrName>style.visibility</p:attrName>
                                        </p:attrNameLst>
                                      </p:cBhvr>
                                      <p:to>
                                        <p:strVal val="visible"/>
                                      </p:to>
                                    </p:set>
                                    <p:anim calcmode="lin" valueType="num">
                                      <p:cBhvr>
                                        <p:cTn id="40" dur="500" fill="hold"/>
                                        <p:tgtEl>
                                          <p:spTgt spid="188"/>
                                        </p:tgtEl>
                                        <p:attrNameLst>
                                          <p:attrName>ppt_w</p:attrName>
                                        </p:attrNameLst>
                                      </p:cBhvr>
                                      <p:tavLst>
                                        <p:tav tm="0">
                                          <p:val>
                                            <p:fltVal val="0"/>
                                          </p:val>
                                        </p:tav>
                                        <p:tav tm="100000">
                                          <p:val>
                                            <p:strVal val="#ppt_w"/>
                                          </p:val>
                                        </p:tav>
                                      </p:tavLst>
                                    </p:anim>
                                    <p:anim calcmode="lin" valueType="num">
                                      <p:cBhvr>
                                        <p:cTn id="41" dur="500" fill="hold"/>
                                        <p:tgtEl>
                                          <p:spTgt spid="188"/>
                                        </p:tgtEl>
                                        <p:attrNameLst>
                                          <p:attrName>ppt_h</p:attrName>
                                        </p:attrNameLst>
                                      </p:cBhvr>
                                      <p:tavLst>
                                        <p:tav tm="0">
                                          <p:val>
                                            <p:fltVal val="0"/>
                                          </p:val>
                                        </p:tav>
                                        <p:tav tm="100000">
                                          <p:val>
                                            <p:strVal val="#ppt_h"/>
                                          </p:val>
                                        </p:tav>
                                      </p:tavLst>
                                    </p:anim>
                                    <p:animEffect transition="in" filter="fade">
                                      <p:cBhvr>
                                        <p:cTn id="42" dur="500"/>
                                        <p:tgtEl>
                                          <p:spTgt spid="188"/>
                                        </p:tgtEl>
                                      </p:cBhvr>
                                    </p:animEffect>
                                  </p:childTnLst>
                                </p:cTn>
                              </p:par>
                            </p:childTnLst>
                          </p:cTn>
                        </p:par>
                        <p:par>
                          <p:cTn id="43" fill="hold">
                            <p:stCondLst>
                              <p:cond delay="3000"/>
                            </p:stCondLst>
                            <p:childTnLst>
                              <p:par>
                                <p:cTn id="44" presetID="53" presetClass="entr" presetSubtype="16" fill="hold" grpId="0" nodeType="afterEffect">
                                  <p:stCondLst>
                                    <p:cond delay="0"/>
                                  </p:stCondLst>
                                  <p:childTnLst>
                                    <p:set>
                                      <p:cBhvr>
                                        <p:cTn id="45" dur="1" fill="hold">
                                          <p:stCondLst>
                                            <p:cond delay="0"/>
                                          </p:stCondLst>
                                        </p:cTn>
                                        <p:tgtEl>
                                          <p:spTgt spid="85"/>
                                        </p:tgtEl>
                                        <p:attrNameLst>
                                          <p:attrName>style.visibility</p:attrName>
                                        </p:attrNameLst>
                                      </p:cBhvr>
                                      <p:to>
                                        <p:strVal val="visible"/>
                                      </p:to>
                                    </p:set>
                                    <p:anim calcmode="lin" valueType="num">
                                      <p:cBhvr>
                                        <p:cTn id="46" dur="500" fill="hold"/>
                                        <p:tgtEl>
                                          <p:spTgt spid="85"/>
                                        </p:tgtEl>
                                        <p:attrNameLst>
                                          <p:attrName>ppt_w</p:attrName>
                                        </p:attrNameLst>
                                      </p:cBhvr>
                                      <p:tavLst>
                                        <p:tav tm="0">
                                          <p:val>
                                            <p:fltVal val="0"/>
                                          </p:val>
                                        </p:tav>
                                        <p:tav tm="100000">
                                          <p:val>
                                            <p:strVal val="#ppt_w"/>
                                          </p:val>
                                        </p:tav>
                                      </p:tavLst>
                                    </p:anim>
                                    <p:anim calcmode="lin" valueType="num">
                                      <p:cBhvr>
                                        <p:cTn id="47" dur="500" fill="hold"/>
                                        <p:tgtEl>
                                          <p:spTgt spid="85"/>
                                        </p:tgtEl>
                                        <p:attrNameLst>
                                          <p:attrName>ppt_h</p:attrName>
                                        </p:attrNameLst>
                                      </p:cBhvr>
                                      <p:tavLst>
                                        <p:tav tm="0">
                                          <p:val>
                                            <p:fltVal val="0"/>
                                          </p:val>
                                        </p:tav>
                                        <p:tav tm="100000">
                                          <p:val>
                                            <p:strVal val="#ppt_h"/>
                                          </p:val>
                                        </p:tav>
                                      </p:tavLst>
                                    </p:anim>
                                    <p:animEffect transition="in" filter="fade">
                                      <p:cBhvr>
                                        <p:cTn id="48" dur="500"/>
                                        <p:tgtEl>
                                          <p:spTgt spid="85"/>
                                        </p:tgtEl>
                                      </p:cBhvr>
                                    </p:animEffect>
                                  </p:childTnLst>
                                </p:cTn>
                              </p:par>
                            </p:childTnLst>
                          </p:cTn>
                        </p:par>
                        <p:par>
                          <p:cTn id="49" fill="hold">
                            <p:stCondLst>
                              <p:cond delay="3500"/>
                            </p:stCondLst>
                            <p:childTnLst>
                              <p:par>
                                <p:cTn id="50" presetID="22" presetClass="entr" presetSubtype="4" fill="hold" grpId="0" nodeType="afterEffect">
                                  <p:stCondLst>
                                    <p:cond delay="0"/>
                                  </p:stCondLst>
                                  <p:childTnLst>
                                    <p:set>
                                      <p:cBhvr>
                                        <p:cTn id="51" dur="1" fill="hold">
                                          <p:stCondLst>
                                            <p:cond delay="0"/>
                                          </p:stCondLst>
                                        </p:cTn>
                                        <p:tgtEl>
                                          <p:spTgt spid="71"/>
                                        </p:tgtEl>
                                        <p:attrNameLst>
                                          <p:attrName>style.visibility</p:attrName>
                                        </p:attrNameLst>
                                      </p:cBhvr>
                                      <p:to>
                                        <p:strVal val="visible"/>
                                      </p:to>
                                    </p:set>
                                    <p:animEffect transition="in" filter="wipe(down)">
                                      <p:cBhvr>
                                        <p:cTn id="52" dur="500"/>
                                        <p:tgtEl>
                                          <p:spTgt spid="71"/>
                                        </p:tgtEl>
                                      </p:cBhvr>
                                    </p:animEffect>
                                  </p:childTnLst>
                                </p:cTn>
                              </p:par>
                              <p:par>
                                <p:cTn id="53" presetID="22" presetClass="entr" presetSubtype="4" fill="hold" grpId="0" nodeType="withEffect">
                                  <p:stCondLst>
                                    <p:cond delay="0"/>
                                  </p:stCondLst>
                                  <p:childTnLst>
                                    <p:set>
                                      <p:cBhvr>
                                        <p:cTn id="54" dur="1" fill="hold">
                                          <p:stCondLst>
                                            <p:cond delay="0"/>
                                          </p:stCondLst>
                                        </p:cTn>
                                        <p:tgtEl>
                                          <p:spTgt spid="69"/>
                                        </p:tgtEl>
                                        <p:attrNameLst>
                                          <p:attrName>style.visibility</p:attrName>
                                        </p:attrNameLst>
                                      </p:cBhvr>
                                      <p:to>
                                        <p:strVal val="visible"/>
                                      </p:to>
                                    </p:set>
                                    <p:animEffect transition="in" filter="wipe(down)">
                                      <p:cBhvr>
                                        <p:cTn id="55" dur="500"/>
                                        <p:tgtEl>
                                          <p:spTgt spid="69"/>
                                        </p:tgtEl>
                                      </p:cBhvr>
                                    </p:animEffect>
                                  </p:childTnLst>
                                </p:cTn>
                              </p:par>
                            </p:childTnLst>
                          </p:cTn>
                        </p:par>
                        <p:par>
                          <p:cTn id="56" fill="hold">
                            <p:stCondLst>
                              <p:cond delay="4000"/>
                            </p:stCondLst>
                            <p:childTnLst>
                              <p:par>
                                <p:cTn id="57" presetID="22" presetClass="entr" presetSubtype="4" fill="hold" grpId="0" nodeType="afterEffect">
                                  <p:stCondLst>
                                    <p:cond delay="0"/>
                                  </p:stCondLst>
                                  <p:childTnLst>
                                    <p:set>
                                      <p:cBhvr>
                                        <p:cTn id="58" dur="1" fill="hold">
                                          <p:stCondLst>
                                            <p:cond delay="0"/>
                                          </p:stCondLst>
                                        </p:cTn>
                                        <p:tgtEl>
                                          <p:spTgt spid="67"/>
                                        </p:tgtEl>
                                        <p:attrNameLst>
                                          <p:attrName>style.visibility</p:attrName>
                                        </p:attrNameLst>
                                      </p:cBhvr>
                                      <p:to>
                                        <p:strVal val="visible"/>
                                      </p:to>
                                    </p:set>
                                    <p:animEffect transition="in" filter="wipe(down)">
                                      <p:cBhvr>
                                        <p:cTn id="59" dur="500"/>
                                        <p:tgtEl>
                                          <p:spTgt spid="67"/>
                                        </p:tgtEl>
                                      </p:cBhvr>
                                    </p:animEffect>
                                  </p:childTnLst>
                                </p:cTn>
                              </p:par>
                            </p:childTnLst>
                          </p:cTn>
                        </p:par>
                        <p:par>
                          <p:cTn id="60" fill="hold">
                            <p:stCondLst>
                              <p:cond delay="4500"/>
                            </p:stCondLst>
                            <p:childTnLst>
                              <p:par>
                                <p:cTn id="61" presetID="53" presetClass="entr" presetSubtype="16" fill="hold" nodeType="afterEffect">
                                  <p:stCondLst>
                                    <p:cond delay="0"/>
                                  </p:stCondLst>
                                  <p:childTnLst>
                                    <p:set>
                                      <p:cBhvr>
                                        <p:cTn id="62" dur="1" fill="hold">
                                          <p:stCondLst>
                                            <p:cond delay="0"/>
                                          </p:stCondLst>
                                        </p:cTn>
                                        <p:tgtEl>
                                          <p:spTgt spid="92"/>
                                        </p:tgtEl>
                                        <p:attrNameLst>
                                          <p:attrName>style.visibility</p:attrName>
                                        </p:attrNameLst>
                                      </p:cBhvr>
                                      <p:to>
                                        <p:strVal val="visible"/>
                                      </p:to>
                                    </p:set>
                                    <p:anim calcmode="lin" valueType="num">
                                      <p:cBhvr>
                                        <p:cTn id="63" dur="500" fill="hold"/>
                                        <p:tgtEl>
                                          <p:spTgt spid="92"/>
                                        </p:tgtEl>
                                        <p:attrNameLst>
                                          <p:attrName>ppt_w</p:attrName>
                                        </p:attrNameLst>
                                      </p:cBhvr>
                                      <p:tavLst>
                                        <p:tav tm="0">
                                          <p:val>
                                            <p:fltVal val="0"/>
                                          </p:val>
                                        </p:tav>
                                        <p:tav tm="100000">
                                          <p:val>
                                            <p:strVal val="#ppt_w"/>
                                          </p:val>
                                        </p:tav>
                                      </p:tavLst>
                                    </p:anim>
                                    <p:anim calcmode="lin" valueType="num">
                                      <p:cBhvr>
                                        <p:cTn id="64" dur="500" fill="hold"/>
                                        <p:tgtEl>
                                          <p:spTgt spid="92"/>
                                        </p:tgtEl>
                                        <p:attrNameLst>
                                          <p:attrName>ppt_h</p:attrName>
                                        </p:attrNameLst>
                                      </p:cBhvr>
                                      <p:tavLst>
                                        <p:tav tm="0">
                                          <p:val>
                                            <p:fltVal val="0"/>
                                          </p:val>
                                        </p:tav>
                                        <p:tav tm="100000">
                                          <p:val>
                                            <p:strVal val="#ppt_h"/>
                                          </p:val>
                                        </p:tav>
                                      </p:tavLst>
                                    </p:anim>
                                    <p:animEffect transition="in" filter="fade">
                                      <p:cBhvr>
                                        <p:cTn id="65" dur="500"/>
                                        <p:tgtEl>
                                          <p:spTgt spid="92"/>
                                        </p:tgtEl>
                                      </p:cBhvr>
                                    </p:animEffect>
                                  </p:childTnLst>
                                </p:cTn>
                              </p:par>
                              <p:par>
                                <p:cTn id="66" presetID="22" presetClass="entr" presetSubtype="4" fill="hold" grpId="0" nodeType="withEffect">
                                  <p:stCondLst>
                                    <p:cond delay="0"/>
                                  </p:stCondLst>
                                  <p:childTnLst>
                                    <p:set>
                                      <p:cBhvr>
                                        <p:cTn id="67" dur="1" fill="hold">
                                          <p:stCondLst>
                                            <p:cond delay="0"/>
                                          </p:stCondLst>
                                        </p:cTn>
                                        <p:tgtEl>
                                          <p:spTgt spid="68"/>
                                        </p:tgtEl>
                                        <p:attrNameLst>
                                          <p:attrName>style.visibility</p:attrName>
                                        </p:attrNameLst>
                                      </p:cBhvr>
                                      <p:to>
                                        <p:strVal val="visible"/>
                                      </p:to>
                                    </p:set>
                                    <p:animEffect transition="in" filter="wipe(down)">
                                      <p:cBhvr>
                                        <p:cTn id="68" dur="500"/>
                                        <p:tgtEl>
                                          <p:spTgt spid="68"/>
                                        </p:tgtEl>
                                      </p:cBhvr>
                                    </p:animEffect>
                                  </p:childTnLst>
                                </p:cTn>
                              </p:par>
                            </p:childTnLst>
                          </p:cTn>
                        </p:par>
                        <p:par>
                          <p:cTn id="69" fill="hold">
                            <p:stCondLst>
                              <p:cond delay="5000"/>
                            </p:stCondLst>
                            <p:childTnLst>
                              <p:par>
                                <p:cTn id="70" presetID="53" presetClass="entr" presetSubtype="16" fill="hold" nodeType="afterEffect">
                                  <p:stCondLst>
                                    <p:cond delay="0"/>
                                  </p:stCondLst>
                                  <p:childTnLst>
                                    <p:set>
                                      <p:cBhvr>
                                        <p:cTn id="71" dur="1" fill="hold">
                                          <p:stCondLst>
                                            <p:cond delay="0"/>
                                          </p:stCondLst>
                                        </p:cTn>
                                        <p:tgtEl>
                                          <p:spTgt spid="104"/>
                                        </p:tgtEl>
                                        <p:attrNameLst>
                                          <p:attrName>style.visibility</p:attrName>
                                        </p:attrNameLst>
                                      </p:cBhvr>
                                      <p:to>
                                        <p:strVal val="visible"/>
                                      </p:to>
                                    </p:set>
                                    <p:anim calcmode="lin" valueType="num">
                                      <p:cBhvr>
                                        <p:cTn id="72" dur="500" fill="hold"/>
                                        <p:tgtEl>
                                          <p:spTgt spid="104"/>
                                        </p:tgtEl>
                                        <p:attrNameLst>
                                          <p:attrName>ppt_w</p:attrName>
                                        </p:attrNameLst>
                                      </p:cBhvr>
                                      <p:tavLst>
                                        <p:tav tm="0">
                                          <p:val>
                                            <p:fltVal val="0"/>
                                          </p:val>
                                        </p:tav>
                                        <p:tav tm="100000">
                                          <p:val>
                                            <p:strVal val="#ppt_w"/>
                                          </p:val>
                                        </p:tav>
                                      </p:tavLst>
                                    </p:anim>
                                    <p:anim calcmode="lin" valueType="num">
                                      <p:cBhvr>
                                        <p:cTn id="73" dur="500" fill="hold"/>
                                        <p:tgtEl>
                                          <p:spTgt spid="104"/>
                                        </p:tgtEl>
                                        <p:attrNameLst>
                                          <p:attrName>ppt_h</p:attrName>
                                        </p:attrNameLst>
                                      </p:cBhvr>
                                      <p:tavLst>
                                        <p:tav tm="0">
                                          <p:val>
                                            <p:fltVal val="0"/>
                                          </p:val>
                                        </p:tav>
                                        <p:tav tm="100000">
                                          <p:val>
                                            <p:strVal val="#ppt_h"/>
                                          </p:val>
                                        </p:tav>
                                      </p:tavLst>
                                    </p:anim>
                                    <p:animEffect transition="in" filter="fade">
                                      <p:cBhvr>
                                        <p:cTn id="74" dur="500"/>
                                        <p:tgtEl>
                                          <p:spTgt spid="104"/>
                                        </p:tgtEl>
                                      </p:cBhvr>
                                    </p:animEffect>
                                  </p:childTnLst>
                                </p:cTn>
                              </p:par>
                            </p:childTnLst>
                          </p:cTn>
                        </p:par>
                        <p:par>
                          <p:cTn id="75" fill="hold">
                            <p:stCondLst>
                              <p:cond delay="5500"/>
                            </p:stCondLst>
                            <p:childTnLst>
                              <p:par>
                                <p:cTn id="76" presetID="16" presetClass="entr" presetSubtype="21" fill="hold" grpId="0" nodeType="afterEffect">
                                  <p:stCondLst>
                                    <p:cond delay="0"/>
                                  </p:stCondLst>
                                  <p:childTnLst>
                                    <p:set>
                                      <p:cBhvr>
                                        <p:cTn id="77" dur="1" fill="hold">
                                          <p:stCondLst>
                                            <p:cond delay="0"/>
                                          </p:stCondLst>
                                        </p:cTn>
                                        <p:tgtEl>
                                          <p:spTgt spid="70"/>
                                        </p:tgtEl>
                                        <p:attrNameLst>
                                          <p:attrName>style.visibility</p:attrName>
                                        </p:attrNameLst>
                                      </p:cBhvr>
                                      <p:to>
                                        <p:strVal val="visible"/>
                                      </p:to>
                                    </p:set>
                                    <p:animEffect transition="in" filter="barn(inVertical)">
                                      <p:cBhvr>
                                        <p:cTn id="78" dur="500"/>
                                        <p:tgtEl>
                                          <p:spTgt spid="70"/>
                                        </p:tgtEl>
                                      </p:cBhvr>
                                    </p:animEffect>
                                  </p:childTnLst>
                                </p:cTn>
                              </p:par>
                            </p:childTnLst>
                          </p:cTn>
                        </p:par>
                        <p:par>
                          <p:cTn id="79" fill="hold">
                            <p:stCondLst>
                              <p:cond delay="6000"/>
                            </p:stCondLst>
                            <p:childTnLst>
                              <p:par>
                                <p:cTn id="80" presetID="22" presetClass="entr" presetSubtype="1" fill="hold" nodeType="afterEffect">
                                  <p:stCondLst>
                                    <p:cond delay="0"/>
                                  </p:stCondLst>
                                  <p:childTnLst>
                                    <p:set>
                                      <p:cBhvr>
                                        <p:cTn id="81" dur="1" fill="hold">
                                          <p:stCondLst>
                                            <p:cond delay="0"/>
                                          </p:stCondLst>
                                        </p:cTn>
                                        <p:tgtEl>
                                          <p:spTgt spid="74"/>
                                        </p:tgtEl>
                                        <p:attrNameLst>
                                          <p:attrName>style.visibility</p:attrName>
                                        </p:attrNameLst>
                                      </p:cBhvr>
                                      <p:to>
                                        <p:strVal val="visible"/>
                                      </p:to>
                                    </p:set>
                                    <p:animEffect transition="in" filter="wipe(up)">
                                      <p:cBhvr>
                                        <p:cTn id="82" dur="500"/>
                                        <p:tgtEl>
                                          <p:spTgt spid="74"/>
                                        </p:tgtEl>
                                      </p:cBhvr>
                                    </p:animEffect>
                                  </p:childTnLst>
                                </p:cTn>
                              </p:par>
                              <p:par>
                                <p:cTn id="83" presetID="22" presetClass="entr" presetSubtype="8" fill="hold" nodeType="withEffect">
                                  <p:stCondLst>
                                    <p:cond delay="0"/>
                                  </p:stCondLst>
                                  <p:childTnLst>
                                    <p:set>
                                      <p:cBhvr>
                                        <p:cTn id="84" dur="1" fill="hold">
                                          <p:stCondLst>
                                            <p:cond delay="0"/>
                                          </p:stCondLst>
                                        </p:cTn>
                                        <p:tgtEl>
                                          <p:spTgt spid="84"/>
                                        </p:tgtEl>
                                        <p:attrNameLst>
                                          <p:attrName>style.visibility</p:attrName>
                                        </p:attrNameLst>
                                      </p:cBhvr>
                                      <p:to>
                                        <p:strVal val="visible"/>
                                      </p:to>
                                    </p:set>
                                    <p:animEffect transition="in" filter="wipe(left)">
                                      <p:cBhvr>
                                        <p:cTn id="85" dur="500"/>
                                        <p:tgtEl>
                                          <p:spTgt spid="84"/>
                                        </p:tgtEl>
                                      </p:cBhvr>
                                    </p:animEffect>
                                  </p:childTnLst>
                                </p:cTn>
                              </p:par>
                              <p:par>
                                <p:cTn id="86" presetID="22" presetClass="entr" presetSubtype="2" fill="hold" nodeType="withEffect">
                                  <p:stCondLst>
                                    <p:cond delay="0"/>
                                  </p:stCondLst>
                                  <p:childTnLst>
                                    <p:set>
                                      <p:cBhvr>
                                        <p:cTn id="87" dur="1" fill="hold">
                                          <p:stCondLst>
                                            <p:cond delay="0"/>
                                          </p:stCondLst>
                                        </p:cTn>
                                        <p:tgtEl>
                                          <p:spTgt spid="73"/>
                                        </p:tgtEl>
                                        <p:attrNameLst>
                                          <p:attrName>style.visibility</p:attrName>
                                        </p:attrNameLst>
                                      </p:cBhvr>
                                      <p:to>
                                        <p:strVal val="visible"/>
                                      </p:to>
                                    </p:set>
                                    <p:animEffect transition="in" filter="wipe(right)">
                                      <p:cBhvr>
                                        <p:cTn id="88" dur="500"/>
                                        <p:tgtEl>
                                          <p:spTgt spid="73"/>
                                        </p:tgtEl>
                                      </p:cBhvr>
                                    </p:animEffect>
                                  </p:childTnLst>
                                </p:cTn>
                              </p:par>
                              <p:par>
                                <p:cTn id="89" presetID="22" presetClass="entr" presetSubtype="2" fill="hold" nodeType="withEffect">
                                  <p:stCondLst>
                                    <p:cond delay="0"/>
                                  </p:stCondLst>
                                  <p:childTnLst>
                                    <p:set>
                                      <p:cBhvr>
                                        <p:cTn id="90" dur="1" fill="hold">
                                          <p:stCondLst>
                                            <p:cond delay="0"/>
                                          </p:stCondLst>
                                        </p:cTn>
                                        <p:tgtEl>
                                          <p:spTgt spid="83"/>
                                        </p:tgtEl>
                                        <p:attrNameLst>
                                          <p:attrName>style.visibility</p:attrName>
                                        </p:attrNameLst>
                                      </p:cBhvr>
                                      <p:to>
                                        <p:strVal val="visible"/>
                                      </p:to>
                                    </p:set>
                                    <p:animEffect transition="in" filter="wipe(right)">
                                      <p:cBhvr>
                                        <p:cTn id="91" dur="500"/>
                                        <p:tgtEl>
                                          <p:spTgt spid="83"/>
                                        </p:tgtEl>
                                      </p:cBhvr>
                                    </p:animEffect>
                                  </p:childTnLst>
                                </p:cTn>
                              </p:par>
                            </p:childTnLst>
                          </p:cTn>
                        </p:par>
                        <p:par>
                          <p:cTn id="92" fill="hold">
                            <p:stCondLst>
                              <p:cond delay="6500"/>
                            </p:stCondLst>
                            <p:childTnLst>
                              <p:par>
                                <p:cTn id="93" presetID="10" presetClass="entr" presetSubtype="0" fill="hold" grpId="0" nodeType="afterEffect">
                                  <p:stCondLst>
                                    <p:cond delay="0"/>
                                  </p:stCondLst>
                                  <p:childTnLst>
                                    <p:set>
                                      <p:cBhvr>
                                        <p:cTn id="94" dur="1" fill="hold">
                                          <p:stCondLst>
                                            <p:cond delay="0"/>
                                          </p:stCondLst>
                                        </p:cTn>
                                        <p:tgtEl>
                                          <p:spTgt spid="75"/>
                                        </p:tgtEl>
                                        <p:attrNameLst>
                                          <p:attrName>style.visibility</p:attrName>
                                        </p:attrNameLst>
                                      </p:cBhvr>
                                      <p:to>
                                        <p:strVal val="visible"/>
                                      </p:to>
                                    </p:set>
                                    <p:animEffect transition="in" filter="fade">
                                      <p:cBhvr>
                                        <p:cTn id="95" dur="500"/>
                                        <p:tgtEl>
                                          <p:spTgt spid="75"/>
                                        </p:tgtEl>
                                      </p:cBhvr>
                                    </p:animEffect>
                                  </p:childTnLst>
                                </p:cTn>
                              </p:par>
                              <p:par>
                                <p:cTn id="96" presetID="10" presetClass="entr" presetSubtype="0" fill="hold" grpId="0" nodeType="withEffect">
                                  <p:stCondLst>
                                    <p:cond delay="0"/>
                                  </p:stCondLst>
                                  <p:childTnLst>
                                    <p:set>
                                      <p:cBhvr>
                                        <p:cTn id="97" dur="1" fill="hold">
                                          <p:stCondLst>
                                            <p:cond delay="0"/>
                                          </p:stCondLst>
                                        </p:cTn>
                                        <p:tgtEl>
                                          <p:spTgt spid="77"/>
                                        </p:tgtEl>
                                        <p:attrNameLst>
                                          <p:attrName>style.visibility</p:attrName>
                                        </p:attrNameLst>
                                      </p:cBhvr>
                                      <p:to>
                                        <p:strVal val="visible"/>
                                      </p:to>
                                    </p:set>
                                    <p:animEffect transition="in" filter="fade">
                                      <p:cBhvr>
                                        <p:cTn id="98" dur="500"/>
                                        <p:tgtEl>
                                          <p:spTgt spid="77"/>
                                        </p:tgtEl>
                                      </p:cBhvr>
                                    </p:animEffect>
                                  </p:childTnLst>
                                </p:cTn>
                              </p:par>
                              <p:par>
                                <p:cTn id="99" presetID="10" presetClass="entr" presetSubtype="0" fill="hold" grpId="0" nodeType="withEffect">
                                  <p:stCondLst>
                                    <p:cond delay="0"/>
                                  </p:stCondLst>
                                  <p:childTnLst>
                                    <p:set>
                                      <p:cBhvr>
                                        <p:cTn id="100" dur="1" fill="hold">
                                          <p:stCondLst>
                                            <p:cond delay="0"/>
                                          </p:stCondLst>
                                        </p:cTn>
                                        <p:tgtEl>
                                          <p:spTgt spid="79"/>
                                        </p:tgtEl>
                                        <p:attrNameLst>
                                          <p:attrName>style.visibility</p:attrName>
                                        </p:attrNameLst>
                                      </p:cBhvr>
                                      <p:to>
                                        <p:strVal val="visible"/>
                                      </p:to>
                                    </p:set>
                                    <p:animEffect transition="in" filter="fade">
                                      <p:cBhvr>
                                        <p:cTn id="101" dur="500"/>
                                        <p:tgtEl>
                                          <p:spTgt spid="79"/>
                                        </p:tgtEl>
                                      </p:cBhvr>
                                    </p:animEffect>
                                  </p:childTnLst>
                                </p:cTn>
                              </p:par>
                              <p:par>
                                <p:cTn id="102" presetID="10" presetClass="entr" presetSubtype="0" fill="hold" grpId="0" nodeType="withEffect">
                                  <p:stCondLst>
                                    <p:cond delay="0"/>
                                  </p:stCondLst>
                                  <p:childTnLst>
                                    <p:set>
                                      <p:cBhvr>
                                        <p:cTn id="103" dur="1" fill="hold">
                                          <p:stCondLst>
                                            <p:cond delay="0"/>
                                          </p:stCondLst>
                                        </p:cTn>
                                        <p:tgtEl>
                                          <p:spTgt spid="81"/>
                                        </p:tgtEl>
                                        <p:attrNameLst>
                                          <p:attrName>style.visibility</p:attrName>
                                        </p:attrNameLst>
                                      </p:cBhvr>
                                      <p:to>
                                        <p:strVal val="visible"/>
                                      </p:to>
                                    </p:set>
                                    <p:animEffect transition="in" filter="fade">
                                      <p:cBhvr>
                                        <p:cTn id="104" dur="500"/>
                                        <p:tgtEl>
                                          <p:spTgt spid="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animBg="1"/>
      <p:bldP spid="63" grpId="0" animBg="1"/>
      <p:bldP spid="64" grpId="0" animBg="1"/>
      <p:bldP spid="65" grpId="0" animBg="1"/>
      <p:bldP spid="66" grpId="0" animBg="1"/>
      <p:bldP spid="67" grpId="0" animBg="1"/>
      <p:bldP spid="68" grpId="0" animBg="1"/>
      <p:bldP spid="69" grpId="0" animBg="1"/>
      <p:bldP spid="70" grpId="0" animBg="1"/>
      <p:bldP spid="71" grpId="0" animBg="1"/>
      <p:bldP spid="72" grpId="0" animBg="1"/>
      <p:bldP spid="75" grpId="0"/>
      <p:bldP spid="77" grpId="0"/>
      <p:bldP spid="79" grpId="0"/>
      <p:bldP spid="81" grpId="0"/>
      <p:bldP spid="85"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78" name="Shape 1231"/>
          <p:cNvSpPr/>
          <p:nvPr/>
        </p:nvSpPr>
        <p:spPr>
          <a:xfrm>
            <a:off x="4470949" y="2101852"/>
            <a:ext cx="3251198" cy="325119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lumMod val="95000"/>
            </a:schemeClr>
          </a:solidFill>
          <a:ln>
            <a:noFill/>
          </a:ln>
          <a:effectLst>
            <a:outerShdw blurRad="152400" dist="63500" dir="8100000" algn="tl" rotWithShape="0">
              <a:prstClr val="black">
                <a:alpha val="30000"/>
              </a:prstClr>
            </a:outerShdw>
          </a:effectLst>
          <a:scene3d>
            <a:camera prst="orthographicFront"/>
            <a:lightRig rig="threePt" dir="t"/>
          </a:scene3d>
          <a:sp3d prstMaterial="softEdge">
            <a:bevelT w="38100" h="63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white"/>
              </a:solidFill>
              <a:effectLst/>
              <a:uLnTx/>
              <a:uFillTx/>
              <a:latin typeface="DIN-BoldItalic" pitchFamily="50" charset="0"/>
              <a:ea typeface="+mn-ea"/>
              <a:cs typeface="+mn-cs"/>
            </a:endParaRPr>
          </a:p>
        </p:txBody>
      </p:sp>
      <p:sp>
        <p:nvSpPr>
          <p:cNvPr id="79" name="Shape 1232"/>
          <p:cNvSpPr/>
          <p:nvPr/>
        </p:nvSpPr>
        <p:spPr>
          <a:xfrm>
            <a:off x="4750345" y="2381250"/>
            <a:ext cx="2692406" cy="269240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6CAE43"/>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ysClr val="window" lastClr="FFFFFF"/>
              </a:solidFill>
              <a:effectLst/>
              <a:uLnTx/>
              <a:uFillTx/>
              <a:latin typeface="Calibri" panose="020F0502020204030204"/>
              <a:ea typeface="+mn-ea"/>
              <a:cs typeface="+mn-cs"/>
            </a:endParaRPr>
          </a:p>
        </p:txBody>
      </p:sp>
      <p:sp>
        <p:nvSpPr>
          <p:cNvPr id="80" name="矩形 79"/>
          <p:cNvSpPr/>
          <p:nvPr/>
        </p:nvSpPr>
        <p:spPr>
          <a:xfrm>
            <a:off x="1674020" y="3342730"/>
            <a:ext cx="8843959" cy="769441"/>
          </a:xfrm>
          <a:prstGeom prst="rect">
            <a:avLst/>
          </a:prstGeom>
        </p:spPr>
        <p:txBody>
          <a:bodyPr wrap="square">
            <a:spAutoFit/>
          </a:bodyPr>
          <a:lstStyle/>
          <a:p>
            <a:pPr lvl="0">
              <a:defRPr/>
            </a:pPr>
            <a:r>
              <a:rPr lang="en-US" altLang="zh-CN" sz="4400" b="1" dirty="0">
                <a:solidFill>
                  <a:prstClr val="black"/>
                </a:solidFill>
                <a:latin typeface="微软雅黑"/>
                <a:ea typeface="微软雅黑"/>
              </a:rPr>
              <a:t>Camtasia </a:t>
            </a:r>
            <a:r>
              <a:rPr lang="en-US" altLang="zh-CN" sz="4400" b="1" dirty="0" err="1">
                <a:solidFill>
                  <a:prstClr val="black"/>
                </a:solidFill>
                <a:latin typeface="微软雅黑"/>
                <a:ea typeface="微软雅黑"/>
              </a:rPr>
              <a:t>Stuidio</a:t>
            </a:r>
            <a:r>
              <a:rPr lang="zh-CN" altLang="en-US" sz="4400" b="1" dirty="0">
                <a:solidFill>
                  <a:prstClr val="black"/>
                </a:solidFill>
                <a:latin typeface="微软雅黑"/>
                <a:ea typeface="微软雅黑"/>
              </a:rPr>
              <a:t>的安装操作</a:t>
            </a:r>
            <a:r>
              <a:rPr kumimoji="0" lang="zh-CN" altLang="en-US" sz="4400" b="1" i="0" u="none" strike="noStrike" kern="1200" cap="none" spc="0" normalizeH="0" baseline="0" noProof="0" dirty="0">
                <a:ln>
                  <a:noFill/>
                </a:ln>
                <a:solidFill>
                  <a:prstClr val="black"/>
                </a:solidFill>
                <a:effectLst/>
                <a:uLnTx/>
                <a:uFillTx/>
                <a:latin typeface="微软雅黑"/>
                <a:ea typeface="微软雅黑"/>
                <a:cs typeface="+mn-cs"/>
              </a:rPr>
              <a:t>演示</a:t>
            </a:r>
          </a:p>
        </p:txBody>
      </p:sp>
      <p:sp>
        <p:nvSpPr>
          <p:cNvPr id="36" name="矩形 35"/>
          <p:cNvSpPr/>
          <p:nvPr/>
        </p:nvSpPr>
        <p:spPr>
          <a:xfrm>
            <a:off x="0" y="508000"/>
            <a:ext cx="182563" cy="508000"/>
          </a:xfrm>
          <a:prstGeom prst="rect">
            <a:avLst/>
          </a:pr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37" name="文本框 4"/>
          <p:cNvSpPr txBox="1">
            <a:spLocks noChangeArrowheads="1"/>
          </p:cNvSpPr>
          <p:nvPr/>
        </p:nvSpPr>
        <p:spPr bwMode="auto">
          <a:xfrm>
            <a:off x="295274" y="561975"/>
            <a:ext cx="3673411"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lvl="0">
              <a:lnSpc>
                <a:spcPct val="100000"/>
              </a:lnSpc>
              <a:spcBef>
                <a:spcPct val="0"/>
              </a:spcBef>
              <a:buNone/>
              <a:defRPr/>
            </a:pPr>
            <a:r>
              <a:rPr lang="zh-CN" altLang="en-US" sz="2000" b="1" dirty="0">
                <a:solidFill>
                  <a:prstClr val="black"/>
                </a:solidFill>
                <a:latin typeface="微软雅黑" panose="020B0503020204020204" pitchFamily="34" charset="-122"/>
                <a:ea typeface="微软雅黑" panose="020B0503020204020204" pitchFamily="34" charset="-122"/>
              </a:rPr>
              <a:t>二、</a:t>
            </a:r>
            <a:r>
              <a:rPr lang="en-US" altLang="zh-CN" sz="2000" b="1" dirty="0">
                <a:solidFill>
                  <a:prstClr val="black"/>
                </a:solidFill>
                <a:latin typeface="微软雅黑" panose="020B0503020204020204" pitchFamily="34" charset="-122"/>
                <a:ea typeface="微软雅黑" panose="020B0503020204020204" pitchFamily="34" charset="-122"/>
              </a:rPr>
              <a:t>Camtasia </a:t>
            </a:r>
            <a:r>
              <a:rPr lang="en-US" altLang="zh-CN" sz="2000" b="1" dirty="0" err="1">
                <a:solidFill>
                  <a:prstClr val="black"/>
                </a:solidFill>
                <a:latin typeface="微软雅黑" panose="020B0503020204020204" pitchFamily="34" charset="-122"/>
                <a:ea typeface="微软雅黑" panose="020B0503020204020204" pitchFamily="34" charset="-122"/>
              </a:rPr>
              <a:t>Stuidio</a:t>
            </a:r>
            <a:r>
              <a:rPr lang="zh-CN" altLang="en-US" sz="2000" b="1" dirty="0">
                <a:solidFill>
                  <a:prstClr val="black"/>
                </a:solidFill>
                <a:latin typeface="微软雅黑" panose="020B0503020204020204" pitchFamily="34" charset="-122"/>
                <a:ea typeface="微软雅黑" panose="020B0503020204020204" pitchFamily="34" charset="-122"/>
              </a:rPr>
              <a:t>的安装</a:t>
            </a:r>
            <a:endPar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29" name="任意多边形 28"/>
          <p:cNvSpPr/>
          <p:nvPr/>
        </p:nvSpPr>
        <p:spPr bwMode="auto">
          <a:xfrm>
            <a:off x="8616435" y="128250"/>
            <a:ext cx="3468686" cy="465518"/>
          </a:xfrm>
          <a:custGeom>
            <a:avLst/>
            <a:gdLst>
              <a:gd name="connsiteX0" fmla="*/ 5512354 w 5512354"/>
              <a:gd name="connsiteY0" fmla="*/ 0 h 938485"/>
              <a:gd name="connsiteX1" fmla="*/ 5512354 w 5512354"/>
              <a:gd name="connsiteY1" fmla="*/ 938485 h 938485"/>
              <a:gd name="connsiteX2" fmla="*/ 580622 w 5512354"/>
              <a:gd name="connsiteY2" fmla="*/ 938485 h 938485"/>
              <a:gd name="connsiteX3" fmla="*/ 0 w 5512354"/>
              <a:gd name="connsiteY3" fmla="*/ 17066 h 938485"/>
            </a:gdLst>
            <a:ahLst/>
            <a:cxnLst>
              <a:cxn ang="0">
                <a:pos x="connsiteX0" y="connsiteY0"/>
              </a:cxn>
              <a:cxn ang="0">
                <a:pos x="connsiteX1" y="connsiteY1"/>
              </a:cxn>
              <a:cxn ang="0">
                <a:pos x="connsiteX2" y="connsiteY2"/>
              </a:cxn>
              <a:cxn ang="0">
                <a:pos x="connsiteX3" y="connsiteY3"/>
              </a:cxn>
            </a:cxnLst>
            <a:rect l="l" t="t" r="r" b="b"/>
            <a:pathLst>
              <a:path w="5512354" h="938485">
                <a:moveTo>
                  <a:pt x="5512354" y="0"/>
                </a:moveTo>
                <a:lnTo>
                  <a:pt x="5512354" y="938485"/>
                </a:lnTo>
                <a:lnTo>
                  <a:pt x="580622" y="938485"/>
                </a:lnTo>
                <a:lnTo>
                  <a:pt x="0" y="17066"/>
                </a:lnTo>
                <a:close/>
              </a:path>
            </a:pathLst>
          </a:cu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现代教育技术应用</a:t>
            </a:r>
          </a:p>
        </p:txBody>
      </p:sp>
    </p:spTree>
    <p:extLst>
      <p:ext uri="{BB962C8B-B14F-4D97-AF65-F5344CB8AC3E}">
        <p14:creationId xmlns:p14="http://schemas.microsoft.com/office/powerpoint/2010/main" val="1406543968"/>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grpId="0" nodeType="afterEffect">
                                  <p:stCondLst>
                                    <p:cond delay="0"/>
                                  </p:stCondLst>
                                  <p:childTnLst>
                                    <p:set>
                                      <p:cBhvr>
                                        <p:cTn id="6" dur="1" fill="hold">
                                          <p:stCondLst>
                                            <p:cond delay="0"/>
                                          </p:stCondLst>
                                        </p:cTn>
                                        <p:tgtEl>
                                          <p:spTgt spid="78"/>
                                        </p:tgtEl>
                                        <p:attrNameLst>
                                          <p:attrName>style.visibility</p:attrName>
                                        </p:attrNameLst>
                                      </p:cBhvr>
                                      <p:to>
                                        <p:strVal val="visible"/>
                                      </p:to>
                                    </p:set>
                                    <p:anim calcmode="lin" valueType="num">
                                      <p:cBhvr>
                                        <p:cTn id="7" dur="500" decel="50000" fill="hold">
                                          <p:stCondLst>
                                            <p:cond delay="0"/>
                                          </p:stCondLst>
                                        </p:cTn>
                                        <p:tgtEl>
                                          <p:spTgt spid="78"/>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78"/>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78"/>
                                        </p:tgtEl>
                                        <p:attrNameLst>
                                          <p:attrName>ppt_w</p:attrName>
                                        </p:attrNameLst>
                                      </p:cBhvr>
                                      <p:tavLst>
                                        <p:tav tm="0">
                                          <p:val>
                                            <p:strVal val="#ppt_w*.05"/>
                                          </p:val>
                                        </p:tav>
                                        <p:tav tm="100000">
                                          <p:val>
                                            <p:strVal val="#ppt_w"/>
                                          </p:val>
                                        </p:tav>
                                      </p:tavLst>
                                    </p:anim>
                                    <p:anim calcmode="lin" valueType="num">
                                      <p:cBhvr>
                                        <p:cTn id="10" dur="1000" fill="hold"/>
                                        <p:tgtEl>
                                          <p:spTgt spid="78"/>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78"/>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78"/>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78"/>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78"/>
                                        </p:tgtEl>
                                      </p:cBhvr>
                                    </p:animEffect>
                                  </p:childTnLst>
                                </p:cTn>
                              </p:par>
                            </p:childTnLst>
                          </p:cTn>
                        </p:par>
                        <p:par>
                          <p:cTn id="15" fill="hold">
                            <p:stCondLst>
                              <p:cond delay="1000"/>
                            </p:stCondLst>
                            <p:childTnLst>
                              <p:par>
                                <p:cTn id="16" presetID="25" presetClass="entr" presetSubtype="0" fill="hold" grpId="0" nodeType="afterEffect">
                                  <p:stCondLst>
                                    <p:cond delay="0"/>
                                  </p:stCondLst>
                                  <p:childTnLst>
                                    <p:set>
                                      <p:cBhvr>
                                        <p:cTn id="17" dur="1" fill="hold">
                                          <p:stCondLst>
                                            <p:cond delay="0"/>
                                          </p:stCondLst>
                                        </p:cTn>
                                        <p:tgtEl>
                                          <p:spTgt spid="79"/>
                                        </p:tgtEl>
                                        <p:attrNameLst>
                                          <p:attrName>style.visibility</p:attrName>
                                        </p:attrNameLst>
                                      </p:cBhvr>
                                      <p:to>
                                        <p:strVal val="visible"/>
                                      </p:to>
                                    </p:set>
                                    <p:anim calcmode="lin" valueType="num">
                                      <p:cBhvr>
                                        <p:cTn id="18" dur="500" decel="50000" fill="hold">
                                          <p:stCondLst>
                                            <p:cond delay="0"/>
                                          </p:stCondLst>
                                        </p:cTn>
                                        <p:tgtEl>
                                          <p:spTgt spid="79"/>
                                        </p:tgtEl>
                                        <p:attrNameLst>
                                          <p:attrName>style.rotation</p:attrName>
                                        </p:attrNameLst>
                                      </p:cBhvr>
                                      <p:tavLst>
                                        <p:tav tm="0">
                                          <p:val>
                                            <p:fltVal val="-90"/>
                                          </p:val>
                                        </p:tav>
                                        <p:tav tm="100000">
                                          <p:val>
                                            <p:fltVal val="0"/>
                                          </p:val>
                                        </p:tav>
                                      </p:tavLst>
                                    </p:anim>
                                    <p:anim calcmode="lin" valueType="num">
                                      <p:cBhvr>
                                        <p:cTn id="19" dur="500" decel="50000" fill="hold">
                                          <p:stCondLst>
                                            <p:cond delay="0"/>
                                          </p:stCondLst>
                                        </p:cTn>
                                        <p:tgtEl>
                                          <p:spTgt spid="79"/>
                                        </p:tgtEl>
                                        <p:attrNameLst>
                                          <p:attrName>ppt_w</p:attrName>
                                        </p:attrNameLst>
                                      </p:cBhvr>
                                      <p:tavLst>
                                        <p:tav tm="0">
                                          <p:val>
                                            <p:strVal val="#ppt_w"/>
                                          </p:val>
                                        </p:tav>
                                        <p:tav tm="100000">
                                          <p:val>
                                            <p:strVal val="#ppt_w*.05"/>
                                          </p:val>
                                        </p:tav>
                                      </p:tavLst>
                                    </p:anim>
                                    <p:anim calcmode="lin" valueType="num">
                                      <p:cBhvr>
                                        <p:cTn id="20" dur="500" accel="50000" fill="hold">
                                          <p:stCondLst>
                                            <p:cond delay="500"/>
                                          </p:stCondLst>
                                        </p:cTn>
                                        <p:tgtEl>
                                          <p:spTgt spid="79"/>
                                        </p:tgtEl>
                                        <p:attrNameLst>
                                          <p:attrName>ppt_w</p:attrName>
                                        </p:attrNameLst>
                                      </p:cBhvr>
                                      <p:tavLst>
                                        <p:tav tm="0">
                                          <p:val>
                                            <p:strVal val="#ppt_w*.05"/>
                                          </p:val>
                                        </p:tav>
                                        <p:tav tm="100000">
                                          <p:val>
                                            <p:strVal val="#ppt_w"/>
                                          </p:val>
                                        </p:tav>
                                      </p:tavLst>
                                    </p:anim>
                                    <p:anim calcmode="lin" valueType="num">
                                      <p:cBhvr>
                                        <p:cTn id="21" dur="1000" fill="hold"/>
                                        <p:tgtEl>
                                          <p:spTgt spid="79"/>
                                        </p:tgtEl>
                                        <p:attrNameLst>
                                          <p:attrName>ppt_h</p:attrName>
                                        </p:attrNameLst>
                                      </p:cBhvr>
                                      <p:tavLst>
                                        <p:tav tm="0">
                                          <p:val>
                                            <p:strVal val="#ppt_h"/>
                                          </p:val>
                                        </p:tav>
                                        <p:tav tm="100000">
                                          <p:val>
                                            <p:strVal val="#ppt_h"/>
                                          </p:val>
                                        </p:tav>
                                      </p:tavLst>
                                    </p:anim>
                                    <p:anim calcmode="lin" valueType="num">
                                      <p:cBhvr>
                                        <p:cTn id="22" dur="500" decel="50000" fill="hold">
                                          <p:stCondLst>
                                            <p:cond delay="0"/>
                                          </p:stCondLst>
                                        </p:cTn>
                                        <p:tgtEl>
                                          <p:spTgt spid="79"/>
                                        </p:tgtEl>
                                        <p:attrNameLst>
                                          <p:attrName>ppt_x</p:attrName>
                                        </p:attrNameLst>
                                      </p:cBhvr>
                                      <p:tavLst>
                                        <p:tav tm="0">
                                          <p:val>
                                            <p:strVal val="#ppt_x+.4"/>
                                          </p:val>
                                        </p:tav>
                                        <p:tav tm="100000">
                                          <p:val>
                                            <p:strVal val="#ppt_x"/>
                                          </p:val>
                                        </p:tav>
                                      </p:tavLst>
                                    </p:anim>
                                    <p:anim calcmode="lin" valueType="num">
                                      <p:cBhvr>
                                        <p:cTn id="23" dur="500" decel="50000" fill="hold">
                                          <p:stCondLst>
                                            <p:cond delay="0"/>
                                          </p:stCondLst>
                                        </p:cTn>
                                        <p:tgtEl>
                                          <p:spTgt spid="79"/>
                                        </p:tgtEl>
                                        <p:attrNameLst>
                                          <p:attrName>ppt_y</p:attrName>
                                        </p:attrNameLst>
                                      </p:cBhvr>
                                      <p:tavLst>
                                        <p:tav tm="0">
                                          <p:val>
                                            <p:strVal val="#ppt_y-.2"/>
                                          </p:val>
                                        </p:tav>
                                        <p:tav tm="100000">
                                          <p:val>
                                            <p:strVal val="#ppt_y+.1"/>
                                          </p:val>
                                        </p:tav>
                                      </p:tavLst>
                                    </p:anim>
                                    <p:anim calcmode="lin" valueType="num">
                                      <p:cBhvr>
                                        <p:cTn id="24" dur="500" accel="50000" fill="hold">
                                          <p:stCondLst>
                                            <p:cond delay="500"/>
                                          </p:stCondLst>
                                        </p:cTn>
                                        <p:tgtEl>
                                          <p:spTgt spid="79"/>
                                        </p:tgtEl>
                                        <p:attrNameLst>
                                          <p:attrName>ppt_y</p:attrName>
                                        </p:attrNameLst>
                                      </p:cBhvr>
                                      <p:tavLst>
                                        <p:tav tm="0">
                                          <p:val>
                                            <p:strVal val="#ppt_y+.1"/>
                                          </p:val>
                                        </p:tav>
                                        <p:tav tm="100000">
                                          <p:val>
                                            <p:strVal val="#ppt_y"/>
                                          </p:val>
                                        </p:tav>
                                      </p:tavLst>
                                    </p:anim>
                                    <p:animEffect transition="in" filter="fade">
                                      <p:cBhvr>
                                        <p:cTn id="25" dur="1000" decel="50000">
                                          <p:stCondLst>
                                            <p:cond delay="0"/>
                                          </p:stCondLst>
                                        </p:cTn>
                                        <p:tgtEl>
                                          <p:spTgt spid="79"/>
                                        </p:tgtEl>
                                      </p:cBhvr>
                                    </p:animEffect>
                                  </p:childTnLst>
                                </p:cTn>
                              </p:par>
                            </p:childTnLst>
                          </p:cTn>
                        </p:par>
                        <p:par>
                          <p:cTn id="26" fill="hold">
                            <p:stCondLst>
                              <p:cond delay="2000"/>
                            </p:stCondLst>
                            <p:childTnLst>
                              <p:par>
                                <p:cTn id="27" presetID="25" presetClass="entr" presetSubtype="0" fill="hold" grpId="0" nodeType="afterEffect">
                                  <p:stCondLst>
                                    <p:cond delay="0"/>
                                  </p:stCondLst>
                                  <p:childTnLst>
                                    <p:set>
                                      <p:cBhvr>
                                        <p:cTn id="28" dur="1" fill="hold">
                                          <p:stCondLst>
                                            <p:cond delay="0"/>
                                          </p:stCondLst>
                                        </p:cTn>
                                        <p:tgtEl>
                                          <p:spTgt spid="80"/>
                                        </p:tgtEl>
                                        <p:attrNameLst>
                                          <p:attrName>style.visibility</p:attrName>
                                        </p:attrNameLst>
                                      </p:cBhvr>
                                      <p:to>
                                        <p:strVal val="visible"/>
                                      </p:to>
                                    </p:set>
                                    <p:anim calcmode="lin" valueType="num">
                                      <p:cBhvr>
                                        <p:cTn id="29" dur="500" decel="50000" fill="hold">
                                          <p:stCondLst>
                                            <p:cond delay="0"/>
                                          </p:stCondLst>
                                        </p:cTn>
                                        <p:tgtEl>
                                          <p:spTgt spid="80"/>
                                        </p:tgtEl>
                                        <p:attrNameLst>
                                          <p:attrName>style.rotation</p:attrName>
                                        </p:attrNameLst>
                                      </p:cBhvr>
                                      <p:tavLst>
                                        <p:tav tm="0">
                                          <p:val>
                                            <p:fltVal val="-90"/>
                                          </p:val>
                                        </p:tav>
                                        <p:tav tm="100000">
                                          <p:val>
                                            <p:fltVal val="0"/>
                                          </p:val>
                                        </p:tav>
                                      </p:tavLst>
                                    </p:anim>
                                    <p:anim calcmode="lin" valueType="num">
                                      <p:cBhvr>
                                        <p:cTn id="30" dur="500" decel="50000" fill="hold">
                                          <p:stCondLst>
                                            <p:cond delay="0"/>
                                          </p:stCondLst>
                                        </p:cTn>
                                        <p:tgtEl>
                                          <p:spTgt spid="80"/>
                                        </p:tgtEl>
                                        <p:attrNameLst>
                                          <p:attrName>ppt_w</p:attrName>
                                        </p:attrNameLst>
                                      </p:cBhvr>
                                      <p:tavLst>
                                        <p:tav tm="0">
                                          <p:val>
                                            <p:strVal val="#ppt_w"/>
                                          </p:val>
                                        </p:tav>
                                        <p:tav tm="100000">
                                          <p:val>
                                            <p:strVal val="#ppt_w*.05"/>
                                          </p:val>
                                        </p:tav>
                                      </p:tavLst>
                                    </p:anim>
                                    <p:anim calcmode="lin" valueType="num">
                                      <p:cBhvr>
                                        <p:cTn id="31" dur="500" accel="50000" fill="hold">
                                          <p:stCondLst>
                                            <p:cond delay="500"/>
                                          </p:stCondLst>
                                        </p:cTn>
                                        <p:tgtEl>
                                          <p:spTgt spid="80"/>
                                        </p:tgtEl>
                                        <p:attrNameLst>
                                          <p:attrName>ppt_w</p:attrName>
                                        </p:attrNameLst>
                                      </p:cBhvr>
                                      <p:tavLst>
                                        <p:tav tm="0">
                                          <p:val>
                                            <p:strVal val="#ppt_w*.05"/>
                                          </p:val>
                                        </p:tav>
                                        <p:tav tm="100000">
                                          <p:val>
                                            <p:strVal val="#ppt_w"/>
                                          </p:val>
                                        </p:tav>
                                      </p:tavLst>
                                    </p:anim>
                                    <p:anim calcmode="lin" valueType="num">
                                      <p:cBhvr>
                                        <p:cTn id="32" dur="1000" fill="hold"/>
                                        <p:tgtEl>
                                          <p:spTgt spid="80"/>
                                        </p:tgtEl>
                                        <p:attrNameLst>
                                          <p:attrName>ppt_h</p:attrName>
                                        </p:attrNameLst>
                                      </p:cBhvr>
                                      <p:tavLst>
                                        <p:tav tm="0">
                                          <p:val>
                                            <p:strVal val="#ppt_h"/>
                                          </p:val>
                                        </p:tav>
                                        <p:tav tm="100000">
                                          <p:val>
                                            <p:strVal val="#ppt_h"/>
                                          </p:val>
                                        </p:tav>
                                      </p:tavLst>
                                    </p:anim>
                                    <p:anim calcmode="lin" valueType="num">
                                      <p:cBhvr>
                                        <p:cTn id="33" dur="500" decel="50000" fill="hold">
                                          <p:stCondLst>
                                            <p:cond delay="0"/>
                                          </p:stCondLst>
                                        </p:cTn>
                                        <p:tgtEl>
                                          <p:spTgt spid="80"/>
                                        </p:tgtEl>
                                        <p:attrNameLst>
                                          <p:attrName>ppt_x</p:attrName>
                                        </p:attrNameLst>
                                      </p:cBhvr>
                                      <p:tavLst>
                                        <p:tav tm="0">
                                          <p:val>
                                            <p:strVal val="#ppt_x+.4"/>
                                          </p:val>
                                        </p:tav>
                                        <p:tav tm="100000">
                                          <p:val>
                                            <p:strVal val="#ppt_x"/>
                                          </p:val>
                                        </p:tav>
                                      </p:tavLst>
                                    </p:anim>
                                    <p:anim calcmode="lin" valueType="num">
                                      <p:cBhvr>
                                        <p:cTn id="34" dur="500" decel="50000" fill="hold">
                                          <p:stCondLst>
                                            <p:cond delay="0"/>
                                          </p:stCondLst>
                                        </p:cTn>
                                        <p:tgtEl>
                                          <p:spTgt spid="80"/>
                                        </p:tgtEl>
                                        <p:attrNameLst>
                                          <p:attrName>ppt_y</p:attrName>
                                        </p:attrNameLst>
                                      </p:cBhvr>
                                      <p:tavLst>
                                        <p:tav tm="0">
                                          <p:val>
                                            <p:strVal val="#ppt_y-.2"/>
                                          </p:val>
                                        </p:tav>
                                        <p:tav tm="100000">
                                          <p:val>
                                            <p:strVal val="#ppt_y+.1"/>
                                          </p:val>
                                        </p:tav>
                                      </p:tavLst>
                                    </p:anim>
                                    <p:anim calcmode="lin" valueType="num">
                                      <p:cBhvr>
                                        <p:cTn id="35" dur="500" accel="50000" fill="hold">
                                          <p:stCondLst>
                                            <p:cond delay="500"/>
                                          </p:stCondLst>
                                        </p:cTn>
                                        <p:tgtEl>
                                          <p:spTgt spid="80"/>
                                        </p:tgtEl>
                                        <p:attrNameLst>
                                          <p:attrName>ppt_y</p:attrName>
                                        </p:attrNameLst>
                                      </p:cBhvr>
                                      <p:tavLst>
                                        <p:tav tm="0">
                                          <p:val>
                                            <p:strVal val="#ppt_y+.1"/>
                                          </p:val>
                                        </p:tav>
                                        <p:tav tm="100000">
                                          <p:val>
                                            <p:strVal val="#ppt_y"/>
                                          </p:val>
                                        </p:tav>
                                      </p:tavLst>
                                    </p:anim>
                                    <p:animEffect transition="in" filter="fade">
                                      <p:cBhvr>
                                        <p:cTn id="36" dur="1000" decel="50000">
                                          <p:stCondLst>
                                            <p:cond delay="0"/>
                                          </p:stCondLst>
                                        </p:cTn>
                                        <p:tgtEl>
                                          <p:spTgt spid="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animBg="1"/>
      <p:bldP spid="79" grpId="0" animBg="1"/>
      <p:bldP spid="80"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62" name="矩形 61"/>
          <p:cNvSpPr/>
          <p:nvPr/>
        </p:nvSpPr>
        <p:spPr>
          <a:xfrm>
            <a:off x="0" y="508000"/>
            <a:ext cx="182563" cy="508000"/>
          </a:xfrm>
          <a:prstGeom prst="rect">
            <a:avLst/>
          </a:pr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63" name="文本框 4"/>
          <p:cNvSpPr txBox="1">
            <a:spLocks noChangeArrowheads="1"/>
          </p:cNvSpPr>
          <p:nvPr/>
        </p:nvSpPr>
        <p:spPr bwMode="auto">
          <a:xfrm>
            <a:off x="295274" y="561975"/>
            <a:ext cx="422959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lvl="0">
              <a:lnSpc>
                <a:spcPct val="100000"/>
              </a:lnSpc>
              <a:spcBef>
                <a:spcPct val="0"/>
              </a:spcBef>
              <a:buNone/>
            </a:pPr>
            <a:r>
              <a:rPr lang="zh-CN" altLang="en-US" sz="2000" b="1" dirty="0">
                <a:solidFill>
                  <a:prstClr val="black"/>
                </a:solidFill>
                <a:latin typeface="微软雅黑" panose="020B0503020204020204" pitchFamily="34" charset="-122"/>
                <a:ea typeface="微软雅黑" panose="020B0503020204020204" pitchFamily="34" charset="-122"/>
              </a:rPr>
              <a:t>四、</a:t>
            </a:r>
            <a:r>
              <a:rPr lang="en-US" altLang="zh-CN" sz="2000" b="1" dirty="0">
                <a:solidFill>
                  <a:prstClr val="black"/>
                </a:solidFill>
                <a:latin typeface="微软雅黑" panose="020B0503020204020204" pitchFamily="34" charset="-122"/>
                <a:ea typeface="微软雅黑" panose="020B0503020204020204" pitchFamily="34" charset="-122"/>
              </a:rPr>
              <a:t>Camtasia </a:t>
            </a:r>
            <a:r>
              <a:rPr lang="en-US" altLang="zh-CN" sz="2000" b="1" dirty="0" err="1">
                <a:solidFill>
                  <a:prstClr val="black"/>
                </a:solidFill>
                <a:latin typeface="微软雅黑" panose="020B0503020204020204" pitchFamily="34" charset="-122"/>
                <a:ea typeface="微软雅黑" panose="020B0503020204020204" pitchFamily="34" charset="-122"/>
              </a:rPr>
              <a:t>Stuidio</a:t>
            </a:r>
            <a:r>
              <a:rPr lang="zh-CN" altLang="en-US" sz="2000" b="1" dirty="0">
                <a:solidFill>
                  <a:prstClr val="black"/>
                </a:solidFill>
                <a:latin typeface="微软雅黑" panose="020B0503020204020204" pitchFamily="34" charset="-122"/>
                <a:ea typeface="微软雅黑" panose="020B0503020204020204" pitchFamily="34" charset="-122"/>
              </a:rPr>
              <a:t>的软件界面</a:t>
            </a:r>
            <a:endPar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66" name="矩形 22"/>
          <p:cNvSpPr>
            <a:spLocks noChangeArrowheads="1"/>
          </p:cNvSpPr>
          <p:nvPr/>
        </p:nvSpPr>
        <p:spPr bwMode="auto">
          <a:xfrm>
            <a:off x="830032" y="1016000"/>
            <a:ext cx="10708375" cy="8689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6025">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602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lvl="0" indent="457200">
              <a:lnSpc>
                <a:spcPct val="150000"/>
              </a:lnSpc>
              <a:spcBef>
                <a:spcPct val="20000"/>
              </a:spcBef>
              <a:buNone/>
            </a:pPr>
            <a:r>
              <a:rPr lang="en-US" altLang="zh-CN"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Camtasia Studio</a:t>
            </a:r>
            <a:r>
              <a:rPr lang="zh-CN" altLang="en-US"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的界面主要包括标题栏、菜单栏、编辑器、预览窗口、任务选项卡时间轴、剪辑箱、资源库等。软件窗口如图所示：</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sym typeface="Arial" panose="020B0604020202020204" pitchFamily="34" charset="0"/>
            </a:endParaRPr>
          </a:p>
        </p:txBody>
      </p:sp>
      <p:sp>
        <p:nvSpPr>
          <p:cNvPr id="12" name="任意多边形 11"/>
          <p:cNvSpPr/>
          <p:nvPr/>
        </p:nvSpPr>
        <p:spPr bwMode="auto">
          <a:xfrm>
            <a:off x="8616435" y="128250"/>
            <a:ext cx="3468686" cy="465518"/>
          </a:xfrm>
          <a:custGeom>
            <a:avLst/>
            <a:gdLst>
              <a:gd name="connsiteX0" fmla="*/ 5512354 w 5512354"/>
              <a:gd name="connsiteY0" fmla="*/ 0 h 938485"/>
              <a:gd name="connsiteX1" fmla="*/ 5512354 w 5512354"/>
              <a:gd name="connsiteY1" fmla="*/ 938485 h 938485"/>
              <a:gd name="connsiteX2" fmla="*/ 580622 w 5512354"/>
              <a:gd name="connsiteY2" fmla="*/ 938485 h 938485"/>
              <a:gd name="connsiteX3" fmla="*/ 0 w 5512354"/>
              <a:gd name="connsiteY3" fmla="*/ 17066 h 938485"/>
            </a:gdLst>
            <a:ahLst/>
            <a:cxnLst>
              <a:cxn ang="0">
                <a:pos x="connsiteX0" y="connsiteY0"/>
              </a:cxn>
              <a:cxn ang="0">
                <a:pos x="connsiteX1" y="connsiteY1"/>
              </a:cxn>
              <a:cxn ang="0">
                <a:pos x="connsiteX2" y="connsiteY2"/>
              </a:cxn>
              <a:cxn ang="0">
                <a:pos x="connsiteX3" y="connsiteY3"/>
              </a:cxn>
            </a:cxnLst>
            <a:rect l="l" t="t" r="r" b="b"/>
            <a:pathLst>
              <a:path w="5512354" h="938485">
                <a:moveTo>
                  <a:pt x="5512354" y="0"/>
                </a:moveTo>
                <a:lnTo>
                  <a:pt x="5512354" y="938485"/>
                </a:lnTo>
                <a:lnTo>
                  <a:pt x="580622" y="938485"/>
                </a:lnTo>
                <a:lnTo>
                  <a:pt x="0" y="17066"/>
                </a:lnTo>
                <a:close/>
              </a:path>
            </a:pathLst>
          </a:cu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现代教育技术应用</a:t>
            </a:r>
          </a:p>
        </p:txBody>
      </p:sp>
      <p:pic>
        <p:nvPicPr>
          <p:cNvPr id="9" name="图片 8">
            <a:extLst>
              <a:ext uri="{FF2B5EF4-FFF2-40B4-BE49-F238E27FC236}">
                <a16:creationId xmlns:a16="http://schemas.microsoft.com/office/drawing/2014/main" id="{67401A84-264B-4F50-B10B-C8840663FB4A}"/>
              </a:ext>
            </a:extLst>
          </p:cNvPr>
          <p:cNvPicPr/>
          <p:nvPr/>
        </p:nvPicPr>
        <p:blipFill>
          <a:blip r:embed="rId4"/>
          <a:stretch>
            <a:fillRect/>
          </a:stretch>
        </p:blipFill>
        <p:spPr>
          <a:xfrm>
            <a:off x="2016545" y="1884956"/>
            <a:ext cx="7806186" cy="4923928"/>
          </a:xfrm>
          <a:prstGeom prst="rect">
            <a:avLst/>
          </a:prstGeom>
        </p:spPr>
      </p:pic>
    </p:spTree>
    <p:extLst>
      <p:ext uri="{BB962C8B-B14F-4D97-AF65-F5344CB8AC3E}">
        <p14:creationId xmlns:p14="http://schemas.microsoft.com/office/powerpoint/2010/main" val="3687540161"/>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grpId="0" nodeType="afterEffect">
                                  <p:stCondLst>
                                    <p:cond delay="0"/>
                                  </p:stCondLst>
                                  <p:childTnLst>
                                    <p:set>
                                      <p:cBhvr>
                                        <p:cTn id="6" dur="1" fill="hold">
                                          <p:stCondLst>
                                            <p:cond delay="0"/>
                                          </p:stCondLst>
                                        </p:cTn>
                                        <p:tgtEl>
                                          <p:spTgt spid="66"/>
                                        </p:tgtEl>
                                        <p:attrNameLst>
                                          <p:attrName>style.visibility</p:attrName>
                                        </p:attrNameLst>
                                      </p:cBhvr>
                                      <p:to>
                                        <p:strVal val="visible"/>
                                      </p:to>
                                    </p:set>
                                    <p:anim calcmode="lin" valueType="num">
                                      <p:cBhvr>
                                        <p:cTn id="7" dur="500" decel="50000" fill="hold">
                                          <p:stCondLst>
                                            <p:cond delay="0"/>
                                          </p:stCondLst>
                                        </p:cTn>
                                        <p:tgtEl>
                                          <p:spTgt spid="66"/>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66"/>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66"/>
                                        </p:tgtEl>
                                        <p:attrNameLst>
                                          <p:attrName>ppt_w</p:attrName>
                                        </p:attrNameLst>
                                      </p:cBhvr>
                                      <p:tavLst>
                                        <p:tav tm="0">
                                          <p:val>
                                            <p:strVal val="#ppt_w*.05"/>
                                          </p:val>
                                        </p:tav>
                                        <p:tav tm="100000">
                                          <p:val>
                                            <p:strVal val="#ppt_w"/>
                                          </p:val>
                                        </p:tav>
                                      </p:tavLst>
                                    </p:anim>
                                    <p:anim calcmode="lin" valueType="num">
                                      <p:cBhvr>
                                        <p:cTn id="10" dur="1000" fill="hold"/>
                                        <p:tgtEl>
                                          <p:spTgt spid="66"/>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66"/>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66"/>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66"/>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pSp>
        <p:nvGrpSpPr>
          <p:cNvPr id="15" name="组合 14"/>
          <p:cNvGrpSpPr/>
          <p:nvPr/>
        </p:nvGrpSpPr>
        <p:grpSpPr>
          <a:xfrm>
            <a:off x="1817664" y="2732642"/>
            <a:ext cx="8722065" cy="1683597"/>
            <a:chOff x="31445" y="161947"/>
            <a:chExt cx="2500824" cy="318131"/>
          </a:xfrm>
          <a:solidFill>
            <a:srgbClr val="5FA326"/>
          </a:solidFill>
        </p:grpSpPr>
        <p:sp>
          <p:nvSpPr>
            <p:cNvPr id="16" name="矩形 15"/>
            <p:cNvSpPr/>
            <p:nvPr/>
          </p:nvSpPr>
          <p:spPr>
            <a:xfrm>
              <a:off x="31445" y="176315"/>
              <a:ext cx="2268640" cy="293086"/>
            </a:xfrm>
            <a:prstGeom prst="rect">
              <a:avLst/>
            </a:prstGeom>
            <a:solidFill>
              <a:srgbClr val="6CAE43"/>
            </a:solidFill>
            <a:ln w="25400" cap="flat" cmpd="sng" algn="ctr">
              <a:solidFill>
                <a:srgbClr val="6CAE43"/>
              </a:solidFill>
              <a:prstDash val="solid"/>
            </a:ln>
            <a:effectLst/>
          </p:spPr>
          <p:txBody>
            <a:bodyPr rtlCol="0" anchor="ctr"/>
            <a:lstStyle/>
            <a:p>
              <a:pPr algn="ctr">
                <a:defRPr/>
              </a:pPr>
              <a:endParaRPr lang="zh-CN" altLang="en-US" sz="2400" kern="0">
                <a:solidFill>
                  <a:prstClr val="white"/>
                </a:solidFill>
                <a:latin typeface="Arial"/>
                <a:ea typeface="方正正中黑简体"/>
                <a:cs typeface="+mn-ea"/>
                <a:sym typeface="+mn-lt"/>
              </a:endParaRPr>
            </a:p>
          </p:txBody>
        </p:sp>
        <p:sp>
          <p:nvSpPr>
            <p:cNvPr id="17" name="等腰三角形 16"/>
            <p:cNvSpPr/>
            <p:nvPr/>
          </p:nvSpPr>
          <p:spPr>
            <a:xfrm rot="5400000">
              <a:off x="2257111" y="204921"/>
              <a:ext cx="318131" cy="232184"/>
            </a:xfrm>
            <a:prstGeom prst="triangle">
              <a:avLst/>
            </a:prstGeom>
            <a:solidFill>
              <a:srgbClr val="6CAE43"/>
            </a:solidFill>
            <a:ln w="25400" cap="flat" cmpd="sng" algn="ctr">
              <a:solidFill>
                <a:srgbClr val="6CAE43"/>
              </a:solidFill>
              <a:prstDash val="solid"/>
            </a:ln>
            <a:effectLst/>
          </p:spPr>
          <p:txBody>
            <a:bodyPr rtlCol="0" anchor="ctr"/>
            <a:lstStyle/>
            <a:p>
              <a:pPr algn="ctr">
                <a:defRPr/>
              </a:pPr>
              <a:endParaRPr lang="zh-CN" altLang="en-US" sz="2400" kern="0">
                <a:solidFill>
                  <a:prstClr val="white"/>
                </a:solidFill>
                <a:latin typeface="Arial"/>
                <a:ea typeface="方正正中黑简体"/>
                <a:cs typeface="+mn-ea"/>
                <a:sym typeface="+mn-lt"/>
              </a:endParaRPr>
            </a:p>
          </p:txBody>
        </p:sp>
        <p:sp>
          <p:nvSpPr>
            <p:cNvPr id="18" name="TextBox 8"/>
            <p:cNvSpPr txBox="1"/>
            <p:nvPr/>
          </p:nvSpPr>
          <p:spPr>
            <a:xfrm>
              <a:off x="1204086" y="220314"/>
              <a:ext cx="1111451" cy="226813"/>
            </a:xfrm>
            <a:prstGeom prst="rect">
              <a:avLst/>
            </a:prstGeom>
            <a:solidFill>
              <a:srgbClr val="6CAE43"/>
            </a:solidFill>
            <a:ln>
              <a:solidFill>
                <a:srgbClr val="6CAE43"/>
              </a:solidFill>
            </a:ln>
          </p:spPr>
          <p:txBody>
            <a:bodyPr wrap="none" rtlCol="0">
              <a:spAutoFit/>
            </a:bodyPr>
            <a:lstStyle/>
            <a:p>
              <a:pPr>
                <a:spcBef>
                  <a:spcPct val="0"/>
                </a:spcBef>
              </a:pPr>
              <a:r>
                <a:rPr lang="en-US" altLang="zh-CN" sz="3600" dirty="0">
                  <a:solidFill>
                    <a:schemeClr val="bg1"/>
                  </a:solidFill>
                  <a:latin typeface="微软雅黑" panose="020B0503020204020204" pitchFamily="34" charset="-122"/>
                  <a:ea typeface="微软雅黑" panose="020B0503020204020204" pitchFamily="34" charset="-122"/>
                  <a:cs typeface="Arial" panose="020B0604020202020204" pitchFamily="34" charset="0"/>
                  <a:sym typeface="+mn-lt"/>
                </a:rPr>
                <a:t>Camtasia </a:t>
              </a:r>
              <a:r>
                <a:rPr lang="en-US" altLang="zh-CN" sz="3600" dirty="0" err="1">
                  <a:solidFill>
                    <a:schemeClr val="bg1"/>
                  </a:solidFill>
                  <a:latin typeface="微软雅黑" panose="020B0503020204020204" pitchFamily="34" charset="-122"/>
                  <a:ea typeface="微软雅黑" panose="020B0503020204020204" pitchFamily="34" charset="-122"/>
                  <a:cs typeface="Arial" panose="020B0604020202020204" pitchFamily="34" charset="0"/>
                  <a:sym typeface="+mn-lt"/>
                </a:rPr>
                <a:t>Stuidio</a:t>
              </a:r>
              <a:endParaRPr lang="en-US" altLang="zh-CN" sz="3600" dirty="0">
                <a:solidFill>
                  <a:schemeClr val="bg1"/>
                </a:solidFill>
                <a:latin typeface="微软雅黑" panose="020B0503020204020204" pitchFamily="34" charset="-122"/>
                <a:ea typeface="微软雅黑" panose="020B0503020204020204" pitchFamily="34" charset="-122"/>
                <a:cs typeface="Arial" panose="020B0604020202020204" pitchFamily="34" charset="0"/>
                <a:sym typeface="+mn-lt"/>
              </a:endParaRPr>
            </a:p>
            <a:p>
              <a:pPr>
                <a:spcBef>
                  <a:spcPct val="0"/>
                </a:spcBef>
              </a:pPr>
              <a:r>
                <a:rPr lang="zh-CN" altLang="en-US" sz="3600" dirty="0">
                  <a:solidFill>
                    <a:schemeClr val="bg1"/>
                  </a:solidFill>
                  <a:latin typeface="微软雅黑" panose="020B0503020204020204" pitchFamily="34" charset="-122"/>
                  <a:ea typeface="微软雅黑" panose="020B0503020204020204" pitchFamily="34" charset="-122"/>
                  <a:cs typeface="Arial" panose="020B0604020202020204" pitchFamily="34" charset="0"/>
                  <a:sym typeface="+mn-lt"/>
                </a:rPr>
                <a:t>视频录制</a:t>
              </a:r>
            </a:p>
          </p:txBody>
        </p:sp>
      </p:grpSp>
      <p:grpSp>
        <p:nvGrpSpPr>
          <p:cNvPr id="19" name="组合 18"/>
          <p:cNvGrpSpPr/>
          <p:nvPr/>
        </p:nvGrpSpPr>
        <p:grpSpPr>
          <a:xfrm>
            <a:off x="2081804" y="1831086"/>
            <a:ext cx="3493221" cy="3493221"/>
            <a:chOff x="267453" y="94709"/>
            <a:chExt cx="454824" cy="454824"/>
          </a:xfrm>
        </p:grpSpPr>
        <p:sp>
          <p:nvSpPr>
            <p:cNvPr id="20" name="椭圆 19"/>
            <p:cNvSpPr/>
            <p:nvPr/>
          </p:nvSpPr>
          <p:spPr>
            <a:xfrm>
              <a:off x="301756" y="114952"/>
              <a:ext cx="390525" cy="395287"/>
            </a:xfrm>
            <a:prstGeom prst="ellipse">
              <a:avLst/>
            </a:prstGeom>
            <a:solidFill>
              <a:sysClr val="window" lastClr="FFFFFF"/>
            </a:solidFill>
            <a:ln w="25400" cap="flat" cmpd="sng" algn="ctr">
              <a:solidFill>
                <a:sysClr val="window" lastClr="FFFFFF"/>
              </a:solidFill>
              <a:prstDash val="solid"/>
            </a:ln>
            <a:effectLst/>
          </p:spPr>
          <p:txBody>
            <a:bodyPr rtlCol="0" anchor="ctr"/>
            <a:lstStyle/>
            <a:p>
              <a:pPr algn="ctr">
                <a:defRPr/>
              </a:pPr>
              <a:endParaRPr lang="zh-CN" altLang="en-US" sz="2400" kern="0">
                <a:solidFill>
                  <a:prstClr val="white"/>
                </a:solidFill>
                <a:latin typeface="Arial"/>
                <a:ea typeface="方正正中黑简体"/>
                <a:cs typeface="+mn-ea"/>
                <a:sym typeface="+mn-lt"/>
              </a:endParaRPr>
            </a:p>
          </p:txBody>
        </p:sp>
        <p:sp>
          <p:nvSpPr>
            <p:cNvPr id="23" name="椭圆 22"/>
            <p:cNvSpPr/>
            <p:nvPr/>
          </p:nvSpPr>
          <p:spPr>
            <a:xfrm>
              <a:off x="343738" y="170570"/>
              <a:ext cx="302255" cy="302255"/>
            </a:xfrm>
            <a:prstGeom prst="ellipse">
              <a:avLst/>
            </a:prstGeom>
            <a:solidFill>
              <a:srgbClr val="6CAE43"/>
            </a:solidFill>
            <a:ln w="25400" cap="flat" cmpd="sng" algn="ctr">
              <a:noFill/>
              <a:prstDash val="solid"/>
            </a:ln>
            <a:effectLst/>
          </p:spPr>
          <p:txBody>
            <a:bodyPr rtlCol="0" anchor="ctr"/>
            <a:lstStyle/>
            <a:p>
              <a:pPr algn="ctr">
                <a:defRPr/>
              </a:pPr>
              <a:endParaRPr lang="zh-CN" altLang="en-US" sz="2400" kern="0">
                <a:solidFill>
                  <a:prstClr val="white"/>
                </a:solidFill>
                <a:latin typeface="Arial"/>
                <a:ea typeface="方正正中黑简体"/>
                <a:cs typeface="+mn-ea"/>
                <a:sym typeface="+mn-lt"/>
              </a:endParaRPr>
            </a:p>
          </p:txBody>
        </p:sp>
        <p:sp>
          <p:nvSpPr>
            <p:cNvPr id="24" name="同心圆 23"/>
            <p:cNvSpPr/>
            <p:nvPr/>
          </p:nvSpPr>
          <p:spPr>
            <a:xfrm>
              <a:off x="267453" y="94709"/>
              <a:ext cx="454824" cy="454824"/>
            </a:xfrm>
            <a:prstGeom prst="donut">
              <a:avLst>
                <a:gd name="adj" fmla="val 8567"/>
              </a:avLst>
            </a:prstGeom>
            <a:solidFill>
              <a:sysClr val="window" lastClr="FFFFFF"/>
            </a:solidFill>
            <a:ln w="9525" cap="flat" cmpd="sng" algn="ctr">
              <a:noFill/>
              <a:prstDash val="solid"/>
            </a:ln>
            <a:effectLst>
              <a:outerShdw blurRad="63500" sx="102000" sy="102000" algn="ctr" rotWithShape="0">
                <a:prstClr val="black">
                  <a:alpha val="20000"/>
                </a:prstClr>
              </a:outerShdw>
            </a:effectLst>
          </p:spPr>
          <p:txBody>
            <a:bodyPr rtlCol="0" anchor="ctr"/>
            <a:lstStyle/>
            <a:p>
              <a:pPr algn="ctr">
                <a:defRPr/>
              </a:pPr>
              <a:endParaRPr lang="zh-CN" altLang="en-US" sz="1600" kern="0">
                <a:solidFill>
                  <a:prstClr val="black"/>
                </a:solidFill>
                <a:latin typeface="Arial"/>
                <a:ea typeface="方正正中黑简体"/>
                <a:cs typeface="+mn-ea"/>
                <a:sym typeface="+mn-lt"/>
              </a:endParaRPr>
            </a:p>
          </p:txBody>
        </p:sp>
        <p:sp>
          <p:nvSpPr>
            <p:cNvPr id="25" name="TextBox 9"/>
            <p:cNvSpPr txBox="1"/>
            <p:nvPr/>
          </p:nvSpPr>
          <p:spPr>
            <a:xfrm>
              <a:off x="370583" y="176347"/>
              <a:ext cx="261978" cy="268490"/>
            </a:xfrm>
            <a:prstGeom prst="rect">
              <a:avLst/>
            </a:prstGeom>
            <a:noFill/>
          </p:spPr>
          <p:txBody>
            <a:bodyPr wrap="none" rtlCol="0">
              <a:spAutoFit/>
            </a:bodyPr>
            <a:lstStyle/>
            <a:p>
              <a:pPr>
                <a:defRPr/>
              </a:pPr>
              <a:r>
                <a:rPr lang="en-US" altLang="zh-CN" sz="12800" kern="0" dirty="0">
                  <a:solidFill>
                    <a:prstClr val="white"/>
                  </a:solidFill>
                  <a:latin typeface="Arial"/>
                  <a:ea typeface="方正正中黑简体"/>
                  <a:cs typeface="+mn-ea"/>
                  <a:sym typeface="+mn-lt"/>
                </a:rPr>
                <a:t>04</a:t>
              </a:r>
              <a:endParaRPr lang="zh-CN" altLang="en-US" sz="12800" kern="0" dirty="0">
                <a:solidFill>
                  <a:prstClr val="white"/>
                </a:solidFill>
                <a:latin typeface="Arial"/>
                <a:ea typeface="方正正中黑简体"/>
                <a:cs typeface="+mn-ea"/>
                <a:sym typeface="+mn-lt"/>
              </a:endParaRPr>
            </a:p>
          </p:txBody>
        </p:sp>
      </p:grpSp>
      <p:sp>
        <p:nvSpPr>
          <p:cNvPr id="13" name="任意多边形 12"/>
          <p:cNvSpPr/>
          <p:nvPr/>
        </p:nvSpPr>
        <p:spPr bwMode="auto">
          <a:xfrm>
            <a:off x="8616435" y="128250"/>
            <a:ext cx="3468686" cy="465518"/>
          </a:xfrm>
          <a:custGeom>
            <a:avLst/>
            <a:gdLst>
              <a:gd name="connsiteX0" fmla="*/ 5512354 w 5512354"/>
              <a:gd name="connsiteY0" fmla="*/ 0 h 938485"/>
              <a:gd name="connsiteX1" fmla="*/ 5512354 w 5512354"/>
              <a:gd name="connsiteY1" fmla="*/ 938485 h 938485"/>
              <a:gd name="connsiteX2" fmla="*/ 580622 w 5512354"/>
              <a:gd name="connsiteY2" fmla="*/ 938485 h 938485"/>
              <a:gd name="connsiteX3" fmla="*/ 0 w 5512354"/>
              <a:gd name="connsiteY3" fmla="*/ 17066 h 938485"/>
            </a:gdLst>
            <a:ahLst/>
            <a:cxnLst>
              <a:cxn ang="0">
                <a:pos x="connsiteX0" y="connsiteY0"/>
              </a:cxn>
              <a:cxn ang="0">
                <a:pos x="connsiteX1" y="connsiteY1"/>
              </a:cxn>
              <a:cxn ang="0">
                <a:pos x="connsiteX2" y="connsiteY2"/>
              </a:cxn>
              <a:cxn ang="0">
                <a:pos x="connsiteX3" y="connsiteY3"/>
              </a:cxn>
            </a:cxnLst>
            <a:rect l="l" t="t" r="r" b="b"/>
            <a:pathLst>
              <a:path w="5512354" h="938485">
                <a:moveTo>
                  <a:pt x="5512354" y="0"/>
                </a:moveTo>
                <a:lnTo>
                  <a:pt x="5512354" y="938485"/>
                </a:lnTo>
                <a:lnTo>
                  <a:pt x="580622" y="938485"/>
                </a:lnTo>
                <a:lnTo>
                  <a:pt x="0" y="17066"/>
                </a:lnTo>
                <a:close/>
              </a:path>
            </a:pathLst>
          </a:cu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CN" altLang="en-US" sz="2000" dirty="0">
                <a:latin typeface="微软雅黑" panose="020B0503020204020204" pitchFamily="34" charset="-122"/>
                <a:ea typeface="微软雅黑" panose="020B0503020204020204" pitchFamily="34" charset="-122"/>
              </a:rPr>
              <a:t>现代教育技术应用</a:t>
            </a:r>
          </a:p>
        </p:txBody>
      </p:sp>
    </p:spTree>
    <p:extLst>
      <p:ext uri="{BB962C8B-B14F-4D97-AF65-F5344CB8AC3E}">
        <p14:creationId xmlns:p14="http://schemas.microsoft.com/office/powerpoint/2010/main" val="3735523511"/>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heel(1)">
                                      <p:cBhvr>
                                        <p:cTn id="7" dur="20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wipe(left)">
                                      <p:cBhvr>
                                        <p:cTn id="12"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61" name="图片 1"/>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096000" y="1897856"/>
            <a:ext cx="5495925" cy="306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2" name="矩形 61"/>
          <p:cNvSpPr/>
          <p:nvPr/>
        </p:nvSpPr>
        <p:spPr>
          <a:xfrm>
            <a:off x="0" y="508000"/>
            <a:ext cx="182563" cy="508000"/>
          </a:xfrm>
          <a:prstGeom prst="rect">
            <a:avLst/>
          </a:pr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64" name="Oval 47"/>
          <p:cNvSpPr/>
          <p:nvPr/>
        </p:nvSpPr>
        <p:spPr bwMode="auto">
          <a:xfrm>
            <a:off x="5460207" y="2470943"/>
            <a:ext cx="1643063" cy="1641475"/>
          </a:xfrm>
          <a:prstGeom prst="ellipse">
            <a:avLst/>
          </a:prstGeom>
          <a:solidFill>
            <a:srgbClr val="6CAE43"/>
          </a:solidFill>
          <a:ln w="28575">
            <a:solidFill>
              <a:schemeClr val="bg1"/>
            </a:solidFill>
          </a:ln>
          <a:effectLst>
            <a:outerShdw blurRad="152400" dist="635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19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5" name="Freeform 122"/>
          <p:cNvSpPr>
            <a:spLocks/>
          </p:cNvSpPr>
          <p:nvPr/>
        </p:nvSpPr>
        <p:spPr bwMode="auto">
          <a:xfrm>
            <a:off x="5998370" y="3023393"/>
            <a:ext cx="569912" cy="569913"/>
          </a:xfrm>
          <a:custGeom>
            <a:avLst/>
            <a:gdLst>
              <a:gd name="T0" fmla="*/ 1035093827 w 290"/>
              <a:gd name="T1" fmla="*/ 699074938 h 290"/>
              <a:gd name="T2" fmla="*/ 838116518 w 290"/>
              <a:gd name="T3" fmla="*/ 718387128 h 290"/>
              <a:gd name="T4" fmla="*/ 614103763 w 290"/>
              <a:gd name="T5" fmla="*/ 490512328 h 290"/>
              <a:gd name="T6" fmla="*/ 1108476875 w 290"/>
              <a:gd name="T7" fmla="*/ 193114037 h 290"/>
              <a:gd name="T8" fmla="*/ 1023506926 w 290"/>
              <a:gd name="T9" fmla="*/ 108143940 h 290"/>
              <a:gd name="T10" fmla="*/ 390091008 w 290"/>
              <a:gd name="T11" fmla="*/ 270360832 h 290"/>
              <a:gd name="T12" fmla="*/ 158352997 w 290"/>
              <a:gd name="T13" fmla="*/ 34760763 h 290"/>
              <a:gd name="T14" fmla="*/ 34760702 w 290"/>
              <a:gd name="T15" fmla="*/ 34760763 h 290"/>
              <a:gd name="T16" fmla="*/ 34760702 w 290"/>
              <a:gd name="T17" fmla="*/ 158353275 h 290"/>
              <a:gd name="T18" fmla="*/ 270360357 w 290"/>
              <a:gd name="T19" fmla="*/ 390091692 h 290"/>
              <a:gd name="T20" fmla="*/ 108143750 w 290"/>
              <a:gd name="T21" fmla="*/ 1023508722 h 290"/>
              <a:gd name="T22" fmla="*/ 193113699 w 290"/>
              <a:gd name="T23" fmla="*/ 1108478820 h 290"/>
              <a:gd name="T24" fmla="*/ 490511467 w 290"/>
              <a:gd name="T25" fmla="*/ 614104840 h 290"/>
              <a:gd name="T26" fmla="*/ 714524222 w 290"/>
              <a:gd name="T27" fmla="*/ 838117988 h 290"/>
              <a:gd name="T28" fmla="*/ 699073711 w 290"/>
              <a:gd name="T29" fmla="*/ 1038957295 h 290"/>
              <a:gd name="T30" fmla="*/ 784045625 w 290"/>
              <a:gd name="T31" fmla="*/ 1120065741 h 290"/>
              <a:gd name="T32" fmla="*/ 903776276 w 290"/>
              <a:gd name="T33" fmla="*/ 903777861 h 290"/>
              <a:gd name="T34" fmla="*/ 1120063775 w 290"/>
              <a:gd name="T35" fmla="*/ 784047001 h 290"/>
              <a:gd name="T36" fmla="*/ 1035093827 w 290"/>
              <a:gd name="T37" fmla="*/ 699074938 h 29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90" h="290">
                <a:moveTo>
                  <a:pt x="268" y="181"/>
                </a:moveTo>
                <a:cubicBezTo>
                  <a:pt x="217" y="186"/>
                  <a:pt x="217" y="186"/>
                  <a:pt x="217" y="186"/>
                </a:cubicBezTo>
                <a:cubicBezTo>
                  <a:pt x="159" y="127"/>
                  <a:pt x="159" y="127"/>
                  <a:pt x="159" y="127"/>
                </a:cubicBezTo>
                <a:cubicBezTo>
                  <a:pt x="287" y="50"/>
                  <a:pt x="287" y="50"/>
                  <a:pt x="287" y="50"/>
                </a:cubicBezTo>
                <a:cubicBezTo>
                  <a:pt x="265" y="28"/>
                  <a:pt x="265" y="28"/>
                  <a:pt x="265" y="28"/>
                </a:cubicBezTo>
                <a:cubicBezTo>
                  <a:pt x="101" y="70"/>
                  <a:pt x="101" y="70"/>
                  <a:pt x="101" y="70"/>
                </a:cubicBezTo>
                <a:cubicBezTo>
                  <a:pt x="41" y="9"/>
                  <a:pt x="41" y="9"/>
                  <a:pt x="41" y="9"/>
                </a:cubicBezTo>
                <a:cubicBezTo>
                  <a:pt x="32" y="0"/>
                  <a:pt x="18" y="0"/>
                  <a:pt x="9" y="9"/>
                </a:cubicBezTo>
                <a:cubicBezTo>
                  <a:pt x="0" y="18"/>
                  <a:pt x="0" y="32"/>
                  <a:pt x="9" y="41"/>
                </a:cubicBezTo>
                <a:cubicBezTo>
                  <a:pt x="70" y="101"/>
                  <a:pt x="70" y="101"/>
                  <a:pt x="70" y="101"/>
                </a:cubicBezTo>
                <a:cubicBezTo>
                  <a:pt x="28" y="265"/>
                  <a:pt x="28" y="265"/>
                  <a:pt x="28" y="265"/>
                </a:cubicBezTo>
                <a:cubicBezTo>
                  <a:pt x="50" y="287"/>
                  <a:pt x="50" y="287"/>
                  <a:pt x="50" y="287"/>
                </a:cubicBezTo>
                <a:cubicBezTo>
                  <a:pt x="127" y="159"/>
                  <a:pt x="127" y="159"/>
                  <a:pt x="127" y="159"/>
                </a:cubicBezTo>
                <a:cubicBezTo>
                  <a:pt x="185" y="217"/>
                  <a:pt x="185" y="217"/>
                  <a:pt x="185" y="217"/>
                </a:cubicBezTo>
                <a:cubicBezTo>
                  <a:pt x="181" y="269"/>
                  <a:pt x="181" y="269"/>
                  <a:pt x="181" y="269"/>
                </a:cubicBezTo>
                <a:cubicBezTo>
                  <a:pt x="203" y="290"/>
                  <a:pt x="203" y="290"/>
                  <a:pt x="203" y="290"/>
                </a:cubicBezTo>
                <a:cubicBezTo>
                  <a:pt x="234" y="234"/>
                  <a:pt x="234" y="234"/>
                  <a:pt x="234" y="234"/>
                </a:cubicBezTo>
                <a:cubicBezTo>
                  <a:pt x="290" y="203"/>
                  <a:pt x="290" y="203"/>
                  <a:pt x="290" y="203"/>
                </a:cubicBezTo>
                <a:lnTo>
                  <a:pt x="268" y="18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66" name="矩形 22"/>
          <p:cNvSpPr>
            <a:spLocks noChangeArrowheads="1"/>
          </p:cNvSpPr>
          <p:nvPr/>
        </p:nvSpPr>
        <p:spPr bwMode="auto">
          <a:xfrm>
            <a:off x="1079151" y="1543001"/>
            <a:ext cx="4356796" cy="4100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6025">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602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lvl="0" indent="457200">
              <a:lnSpc>
                <a:spcPct val="150000"/>
              </a:lnSpc>
              <a:spcBef>
                <a:spcPct val="20000"/>
              </a:spcBef>
              <a:buNone/>
            </a:pPr>
            <a:r>
              <a:rPr lang="zh-CN" altLang="en-US"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录制视频是</a:t>
            </a:r>
            <a:r>
              <a:rPr lang="en-US" altLang="zh-CN"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CS</a:t>
            </a:r>
            <a:r>
              <a:rPr lang="zh-CN" altLang="en-US"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软件的重要功能之一，主要包括录制屏幕和录制</a:t>
            </a:r>
            <a:r>
              <a:rPr lang="en-US" altLang="zh-CN"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PPT</a:t>
            </a:r>
            <a:r>
              <a:rPr lang="zh-CN" altLang="en-US"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两部分功能。录制屏幕使用</a:t>
            </a:r>
            <a:r>
              <a:rPr lang="en-US" altLang="zh-CN"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CS</a:t>
            </a:r>
            <a:r>
              <a:rPr lang="zh-CN" altLang="en-US"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软件自身带的录像机，运用录像机之前需要对录像机的选择区域、录制输入区和录制按钮</a:t>
            </a:r>
            <a:r>
              <a:rPr lang="en-US" altLang="zh-CN"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3</a:t>
            </a:r>
            <a:r>
              <a:rPr lang="zh-CN" altLang="en-US"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部分的参数进行设置。录制</a:t>
            </a:r>
            <a:r>
              <a:rPr lang="en-US" altLang="zh-CN"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PPT</a:t>
            </a:r>
            <a:r>
              <a:rPr lang="zh-CN" altLang="en-US"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使用的是</a:t>
            </a:r>
            <a:r>
              <a:rPr lang="en-US" altLang="zh-CN"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CS</a:t>
            </a:r>
            <a:r>
              <a:rPr lang="zh-CN" altLang="en-US"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软件所带的录制插件，在</a:t>
            </a:r>
            <a:r>
              <a:rPr lang="en-US" altLang="zh-CN"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PPT</a:t>
            </a:r>
            <a:r>
              <a:rPr lang="zh-CN" altLang="en-US"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打开状态下，在</a:t>
            </a:r>
            <a:r>
              <a:rPr lang="en-US" altLang="zh-CN"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PowerPoint</a:t>
            </a:r>
            <a:r>
              <a:rPr lang="zh-CN" altLang="en-US"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自定义工具栏中可以设置</a:t>
            </a:r>
            <a:r>
              <a:rPr lang="en-US" altLang="zh-CN"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CS</a:t>
            </a:r>
            <a:r>
              <a:rPr lang="zh-CN" altLang="en-US"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录制插件的相关参数。</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sym typeface="Arial" panose="020B0604020202020204" pitchFamily="34" charset="0"/>
            </a:endParaRPr>
          </a:p>
        </p:txBody>
      </p:sp>
      <p:sp>
        <p:nvSpPr>
          <p:cNvPr id="12" name="任意多边形 11"/>
          <p:cNvSpPr/>
          <p:nvPr/>
        </p:nvSpPr>
        <p:spPr bwMode="auto">
          <a:xfrm>
            <a:off x="8616435" y="128250"/>
            <a:ext cx="3468686" cy="465518"/>
          </a:xfrm>
          <a:custGeom>
            <a:avLst/>
            <a:gdLst>
              <a:gd name="connsiteX0" fmla="*/ 5512354 w 5512354"/>
              <a:gd name="connsiteY0" fmla="*/ 0 h 938485"/>
              <a:gd name="connsiteX1" fmla="*/ 5512354 w 5512354"/>
              <a:gd name="connsiteY1" fmla="*/ 938485 h 938485"/>
              <a:gd name="connsiteX2" fmla="*/ 580622 w 5512354"/>
              <a:gd name="connsiteY2" fmla="*/ 938485 h 938485"/>
              <a:gd name="connsiteX3" fmla="*/ 0 w 5512354"/>
              <a:gd name="connsiteY3" fmla="*/ 17066 h 938485"/>
            </a:gdLst>
            <a:ahLst/>
            <a:cxnLst>
              <a:cxn ang="0">
                <a:pos x="connsiteX0" y="connsiteY0"/>
              </a:cxn>
              <a:cxn ang="0">
                <a:pos x="connsiteX1" y="connsiteY1"/>
              </a:cxn>
              <a:cxn ang="0">
                <a:pos x="connsiteX2" y="connsiteY2"/>
              </a:cxn>
              <a:cxn ang="0">
                <a:pos x="connsiteX3" y="connsiteY3"/>
              </a:cxn>
            </a:cxnLst>
            <a:rect l="l" t="t" r="r" b="b"/>
            <a:pathLst>
              <a:path w="5512354" h="938485">
                <a:moveTo>
                  <a:pt x="5512354" y="0"/>
                </a:moveTo>
                <a:lnTo>
                  <a:pt x="5512354" y="938485"/>
                </a:lnTo>
                <a:lnTo>
                  <a:pt x="580622" y="938485"/>
                </a:lnTo>
                <a:lnTo>
                  <a:pt x="0" y="17066"/>
                </a:lnTo>
                <a:close/>
              </a:path>
            </a:pathLst>
          </a:cu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现代教育技术应用</a:t>
            </a:r>
          </a:p>
        </p:txBody>
      </p:sp>
    </p:spTree>
    <p:extLst>
      <p:ext uri="{BB962C8B-B14F-4D97-AF65-F5344CB8AC3E}">
        <p14:creationId xmlns:p14="http://schemas.microsoft.com/office/powerpoint/2010/main" val="2380503772"/>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nodeType="afterEffect">
                                  <p:stCondLst>
                                    <p:cond delay="0"/>
                                  </p:stCondLst>
                                  <p:childTnLst>
                                    <p:set>
                                      <p:cBhvr>
                                        <p:cTn id="6" dur="1" fill="hold">
                                          <p:stCondLst>
                                            <p:cond delay="0"/>
                                          </p:stCondLst>
                                        </p:cTn>
                                        <p:tgtEl>
                                          <p:spTgt spid="61"/>
                                        </p:tgtEl>
                                        <p:attrNameLst>
                                          <p:attrName>style.visibility</p:attrName>
                                        </p:attrNameLst>
                                      </p:cBhvr>
                                      <p:to>
                                        <p:strVal val="visible"/>
                                      </p:to>
                                    </p:set>
                                    <p:anim calcmode="lin" valueType="num">
                                      <p:cBhvr>
                                        <p:cTn id="7" dur="500" decel="50000" fill="hold">
                                          <p:stCondLst>
                                            <p:cond delay="0"/>
                                          </p:stCondLst>
                                        </p:cTn>
                                        <p:tgtEl>
                                          <p:spTgt spid="61"/>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61"/>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61"/>
                                        </p:tgtEl>
                                        <p:attrNameLst>
                                          <p:attrName>ppt_w</p:attrName>
                                        </p:attrNameLst>
                                      </p:cBhvr>
                                      <p:tavLst>
                                        <p:tav tm="0">
                                          <p:val>
                                            <p:strVal val="#ppt_w*.05"/>
                                          </p:val>
                                        </p:tav>
                                        <p:tav tm="100000">
                                          <p:val>
                                            <p:strVal val="#ppt_w"/>
                                          </p:val>
                                        </p:tav>
                                      </p:tavLst>
                                    </p:anim>
                                    <p:anim calcmode="lin" valueType="num">
                                      <p:cBhvr>
                                        <p:cTn id="10" dur="1000" fill="hold"/>
                                        <p:tgtEl>
                                          <p:spTgt spid="61"/>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61"/>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61"/>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61"/>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61"/>
                                        </p:tgtEl>
                                      </p:cBhvr>
                                    </p:animEffect>
                                  </p:childTnLst>
                                </p:cTn>
                              </p:par>
                            </p:childTnLst>
                          </p:cTn>
                        </p:par>
                        <p:par>
                          <p:cTn id="15" fill="hold">
                            <p:stCondLst>
                              <p:cond delay="1000"/>
                            </p:stCondLst>
                            <p:childTnLst>
                              <p:par>
                                <p:cTn id="16" presetID="25" presetClass="entr" presetSubtype="0" fill="hold" grpId="0" nodeType="afterEffect">
                                  <p:stCondLst>
                                    <p:cond delay="0"/>
                                  </p:stCondLst>
                                  <p:childTnLst>
                                    <p:set>
                                      <p:cBhvr>
                                        <p:cTn id="17" dur="1" fill="hold">
                                          <p:stCondLst>
                                            <p:cond delay="0"/>
                                          </p:stCondLst>
                                        </p:cTn>
                                        <p:tgtEl>
                                          <p:spTgt spid="64"/>
                                        </p:tgtEl>
                                        <p:attrNameLst>
                                          <p:attrName>style.visibility</p:attrName>
                                        </p:attrNameLst>
                                      </p:cBhvr>
                                      <p:to>
                                        <p:strVal val="visible"/>
                                      </p:to>
                                    </p:set>
                                    <p:anim calcmode="lin" valueType="num">
                                      <p:cBhvr>
                                        <p:cTn id="18" dur="500" decel="50000" fill="hold">
                                          <p:stCondLst>
                                            <p:cond delay="0"/>
                                          </p:stCondLst>
                                        </p:cTn>
                                        <p:tgtEl>
                                          <p:spTgt spid="64"/>
                                        </p:tgtEl>
                                        <p:attrNameLst>
                                          <p:attrName>style.rotation</p:attrName>
                                        </p:attrNameLst>
                                      </p:cBhvr>
                                      <p:tavLst>
                                        <p:tav tm="0">
                                          <p:val>
                                            <p:fltVal val="-90"/>
                                          </p:val>
                                        </p:tav>
                                        <p:tav tm="100000">
                                          <p:val>
                                            <p:fltVal val="0"/>
                                          </p:val>
                                        </p:tav>
                                      </p:tavLst>
                                    </p:anim>
                                    <p:anim calcmode="lin" valueType="num">
                                      <p:cBhvr>
                                        <p:cTn id="19" dur="500" decel="50000" fill="hold">
                                          <p:stCondLst>
                                            <p:cond delay="0"/>
                                          </p:stCondLst>
                                        </p:cTn>
                                        <p:tgtEl>
                                          <p:spTgt spid="64"/>
                                        </p:tgtEl>
                                        <p:attrNameLst>
                                          <p:attrName>ppt_w</p:attrName>
                                        </p:attrNameLst>
                                      </p:cBhvr>
                                      <p:tavLst>
                                        <p:tav tm="0">
                                          <p:val>
                                            <p:strVal val="#ppt_w"/>
                                          </p:val>
                                        </p:tav>
                                        <p:tav tm="100000">
                                          <p:val>
                                            <p:strVal val="#ppt_w*.05"/>
                                          </p:val>
                                        </p:tav>
                                      </p:tavLst>
                                    </p:anim>
                                    <p:anim calcmode="lin" valueType="num">
                                      <p:cBhvr>
                                        <p:cTn id="20" dur="500" accel="50000" fill="hold">
                                          <p:stCondLst>
                                            <p:cond delay="500"/>
                                          </p:stCondLst>
                                        </p:cTn>
                                        <p:tgtEl>
                                          <p:spTgt spid="64"/>
                                        </p:tgtEl>
                                        <p:attrNameLst>
                                          <p:attrName>ppt_w</p:attrName>
                                        </p:attrNameLst>
                                      </p:cBhvr>
                                      <p:tavLst>
                                        <p:tav tm="0">
                                          <p:val>
                                            <p:strVal val="#ppt_w*.05"/>
                                          </p:val>
                                        </p:tav>
                                        <p:tav tm="100000">
                                          <p:val>
                                            <p:strVal val="#ppt_w"/>
                                          </p:val>
                                        </p:tav>
                                      </p:tavLst>
                                    </p:anim>
                                    <p:anim calcmode="lin" valueType="num">
                                      <p:cBhvr>
                                        <p:cTn id="21" dur="1000" fill="hold"/>
                                        <p:tgtEl>
                                          <p:spTgt spid="64"/>
                                        </p:tgtEl>
                                        <p:attrNameLst>
                                          <p:attrName>ppt_h</p:attrName>
                                        </p:attrNameLst>
                                      </p:cBhvr>
                                      <p:tavLst>
                                        <p:tav tm="0">
                                          <p:val>
                                            <p:strVal val="#ppt_h"/>
                                          </p:val>
                                        </p:tav>
                                        <p:tav tm="100000">
                                          <p:val>
                                            <p:strVal val="#ppt_h"/>
                                          </p:val>
                                        </p:tav>
                                      </p:tavLst>
                                    </p:anim>
                                    <p:anim calcmode="lin" valueType="num">
                                      <p:cBhvr>
                                        <p:cTn id="22" dur="500" decel="50000" fill="hold">
                                          <p:stCondLst>
                                            <p:cond delay="0"/>
                                          </p:stCondLst>
                                        </p:cTn>
                                        <p:tgtEl>
                                          <p:spTgt spid="64"/>
                                        </p:tgtEl>
                                        <p:attrNameLst>
                                          <p:attrName>ppt_x</p:attrName>
                                        </p:attrNameLst>
                                      </p:cBhvr>
                                      <p:tavLst>
                                        <p:tav tm="0">
                                          <p:val>
                                            <p:strVal val="#ppt_x+.4"/>
                                          </p:val>
                                        </p:tav>
                                        <p:tav tm="100000">
                                          <p:val>
                                            <p:strVal val="#ppt_x"/>
                                          </p:val>
                                        </p:tav>
                                      </p:tavLst>
                                    </p:anim>
                                    <p:anim calcmode="lin" valueType="num">
                                      <p:cBhvr>
                                        <p:cTn id="23" dur="500" decel="50000" fill="hold">
                                          <p:stCondLst>
                                            <p:cond delay="0"/>
                                          </p:stCondLst>
                                        </p:cTn>
                                        <p:tgtEl>
                                          <p:spTgt spid="64"/>
                                        </p:tgtEl>
                                        <p:attrNameLst>
                                          <p:attrName>ppt_y</p:attrName>
                                        </p:attrNameLst>
                                      </p:cBhvr>
                                      <p:tavLst>
                                        <p:tav tm="0">
                                          <p:val>
                                            <p:strVal val="#ppt_y-.2"/>
                                          </p:val>
                                        </p:tav>
                                        <p:tav tm="100000">
                                          <p:val>
                                            <p:strVal val="#ppt_y+.1"/>
                                          </p:val>
                                        </p:tav>
                                      </p:tavLst>
                                    </p:anim>
                                    <p:anim calcmode="lin" valueType="num">
                                      <p:cBhvr>
                                        <p:cTn id="24" dur="500" accel="50000" fill="hold">
                                          <p:stCondLst>
                                            <p:cond delay="500"/>
                                          </p:stCondLst>
                                        </p:cTn>
                                        <p:tgtEl>
                                          <p:spTgt spid="64"/>
                                        </p:tgtEl>
                                        <p:attrNameLst>
                                          <p:attrName>ppt_y</p:attrName>
                                        </p:attrNameLst>
                                      </p:cBhvr>
                                      <p:tavLst>
                                        <p:tav tm="0">
                                          <p:val>
                                            <p:strVal val="#ppt_y+.1"/>
                                          </p:val>
                                        </p:tav>
                                        <p:tav tm="100000">
                                          <p:val>
                                            <p:strVal val="#ppt_y"/>
                                          </p:val>
                                        </p:tav>
                                      </p:tavLst>
                                    </p:anim>
                                    <p:animEffect transition="in" filter="fade">
                                      <p:cBhvr>
                                        <p:cTn id="25" dur="1000" decel="50000">
                                          <p:stCondLst>
                                            <p:cond delay="0"/>
                                          </p:stCondLst>
                                        </p:cTn>
                                        <p:tgtEl>
                                          <p:spTgt spid="64"/>
                                        </p:tgtEl>
                                      </p:cBhvr>
                                    </p:animEffect>
                                  </p:childTnLst>
                                </p:cTn>
                              </p:par>
                            </p:childTnLst>
                          </p:cTn>
                        </p:par>
                        <p:par>
                          <p:cTn id="26" fill="hold">
                            <p:stCondLst>
                              <p:cond delay="2000"/>
                            </p:stCondLst>
                            <p:childTnLst>
                              <p:par>
                                <p:cTn id="27" presetID="25" presetClass="entr" presetSubtype="0" fill="hold" grpId="0" nodeType="afterEffect">
                                  <p:stCondLst>
                                    <p:cond delay="0"/>
                                  </p:stCondLst>
                                  <p:childTnLst>
                                    <p:set>
                                      <p:cBhvr>
                                        <p:cTn id="28" dur="1" fill="hold">
                                          <p:stCondLst>
                                            <p:cond delay="0"/>
                                          </p:stCondLst>
                                        </p:cTn>
                                        <p:tgtEl>
                                          <p:spTgt spid="65"/>
                                        </p:tgtEl>
                                        <p:attrNameLst>
                                          <p:attrName>style.visibility</p:attrName>
                                        </p:attrNameLst>
                                      </p:cBhvr>
                                      <p:to>
                                        <p:strVal val="visible"/>
                                      </p:to>
                                    </p:set>
                                    <p:anim calcmode="lin" valueType="num">
                                      <p:cBhvr>
                                        <p:cTn id="29" dur="500" decel="50000" fill="hold">
                                          <p:stCondLst>
                                            <p:cond delay="0"/>
                                          </p:stCondLst>
                                        </p:cTn>
                                        <p:tgtEl>
                                          <p:spTgt spid="65"/>
                                        </p:tgtEl>
                                        <p:attrNameLst>
                                          <p:attrName>style.rotation</p:attrName>
                                        </p:attrNameLst>
                                      </p:cBhvr>
                                      <p:tavLst>
                                        <p:tav tm="0">
                                          <p:val>
                                            <p:fltVal val="-90"/>
                                          </p:val>
                                        </p:tav>
                                        <p:tav tm="100000">
                                          <p:val>
                                            <p:fltVal val="0"/>
                                          </p:val>
                                        </p:tav>
                                      </p:tavLst>
                                    </p:anim>
                                    <p:anim calcmode="lin" valueType="num">
                                      <p:cBhvr>
                                        <p:cTn id="30" dur="500" decel="50000" fill="hold">
                                          <p:stCondLst>
                                            <p:cond delay="0"/>
                                          </p:stCondLst>
                                        </p:cTn>
                                        <p:tgtEl>
                                          <p:spTgt spid="65"/>
                                        </p:tgtEl>
                                        <p:attrNameLst>
                                          <p:attrName>ppt_w</p:attrName>
                                        </p:attrNameLst>
                                      </p:cBhvr>
                                      <p:tavLst>
                                        <p:tav tm="0">
                                          <p:val>
                                            <p:strVal val="#ppt_w"/>
                                          </p:val>
                                        </p:tav>
                                        <p:tav tm="100000">
                                          <p:val>
                                            <p:strVal val="#ppt_w*.05"/>
                                          </p:val>
                                        </p:tav>
                                      </p:tavLst>
                                    </p:anim>
                                    <p:anim calcmode="lin" valueType="num">
                                      <p:cBhvr>
                                        <p:cTn id="31" dur="500" accel="50000" fill="hold">
                                          <p:stCondLst>
                                            <p:cond delay="500"/>
                                          </p:stCondLst>
                                        </p:cTn>
                                        <p:tgtEl>
                                          <p:spTgt spid="65"/>
                                        </p:tgtEl>
                                        <p:attrNameLst>
                                          <p:attrName>ppt_w</p:attrName>
                                        </p:attrNameLst>
                                      </p:cBhvr>
                                      <p:tavLst>
                                        <p:tav tm="0">
                                          <p:val>
                                            <p:strVal val="#ppt_w*.05"/>
                                          </p:val>
                                        </p:tav>
                                        <p:tav tm="100000">
                                          <p:val>
                                            <p:strVal val="#ppt_w"/>
                                          </p:val>
                                        </p:tav>
                                      </p:tavLst>
                                    </p:anim>
                                    <p:anim calcmode="lin" valueType="num">
                                      <p:cBhvr>
                                        <p:cTn id="32" dur="1000" fill="hold"/>
                                        <p:tgtEl>
                                          <p:spTgt spid="65"/>
                                        </p:tgtEl>
                                        <p:attrNameLst>
                                          <p:attrName>ppt_h</p:attrName>
                                        </p:attrNameLst>
                                      </p:cBhvr>
                                      <p:tavLst>
                                        <p:tav tm="0">
                                          <p:val>
                                            <p:strVal val="#ppt_h"/>
                                          </p:val>
                                        </p:tav>
                                        <p:tav tm="100000">
                                          <p:val>
                                            <p:strVal val="#ppt_h"/>
                                          </p:val>
                                        </p:tav>
                                      </p:tavLst>
                                    </p:anim>
                                    <p:anim calcmode="lin" valueType="num">
                                      <p:cBhvr>
                                        <p:cTn id="33" dur="500" decel="50000" fill="hold">
                                          <p:stCondLst>
                                            <p:cond delay="0"/>
                                          </p:stCondLst>
                                        </p:cTn>
                                        <p:tgtEl>
                                          <p:spTgt spid="65"/>
                                        </p:tgtEl>
                                        <p:attrNameLst>
                                          <p:attrName>ppt_x</p:attrName>
                                        </p:attrNameLst>
                                      </p:cBhvr>
                                      <p:tavLst>
                                        <p:tav tm="0">
                                          <p:val>
                                            <p:strVal val="#ppt_x+.4"/>
                                          </p:val>
                                        </p:tav>
                                        <p:tav tm="100000">
                                          <p:val>
                                            <p:strVal val="#ppt_x"/>
                                          </p:val>
                                        </p:tav>
                                      </p:tavLst>
                                    </p:anim>
                                    <p:anim calcmode="lin" valueType="num">
                                      <p:cBhvr>
                                        <p:cTn id="34" dur="500" decel="50000" fill="hold">
                                          <p:stCondLst>
                                            <p:cond delay="0"/>
                                          </p:stCondLst>
                                        </p:cTn>
                                        <p:tgtEl>
                                          <p:spTgt spid="65"/>
                                        </p:tgtEl>
                                        <p:attrNameLst>
                                          <p:attrName>ppt_y</p:attrName>
                                        </p:attrNameLst>
                                      </p:cBhvr>
                                      <p:tavLst>
                                        <p:tav tm="0">
                                          <p:val>
                                            <p:strVal val="#ppt_y-.2"/>
                                          </p:val>
                                        </p:tav>
                                        <p:tav tm="100000">
                                          <p:val>
                                            <p:strVal val="#ppt_y+.1"/>
                                          </p:val>
                                        </p:tav>
                                      </p:tavLst>
                                    </p:anim>
                                    <p:anim calcmode="lin" valueType="num">
                                      <p:cBhvr>
                                        <p:cTn id="35" dur="500" accel="50000" fill="hold">
                                          <p:stCondLst>
                                            <p:cond delay="500"/>
                                          </p:stCondLst>
                                        </p:cTn>
                                        <p:tgtEl>
                                          <p:spTgt spid="65"/>
                                        </p:tgtEl>
                                        <p:attrNameLst>
                                          <p:attrName>ppt_y</p:attrName>
                                        </p:attrNameLst>
                                      </p:cBhvr>
                                      <p:tavLst>
                                        <p:tav tm="0">
                                          <p:val>
                                            <p:strVal val="#ppt_y+.1"/>
                                          </p:val>
                                        </p:tav>
                                        <p:tav tm="100000">
                                          <p:val>
                                            <p:strVal val="#ppt_y"/>
                                          </p:val>
                                        </p:tav>
                                      </p:tavLst>
                                    </p:anim>
                                    <p:animEffect transition="in" filter="fade">
                                      <p:cBhvr>
                                        <p:cTn id="36" dur="1000" decel="50000">
                                          <p:stCondLst>
                                            <p:cond delay="0"/>
                                          </p:stCondLst>
                                        </p:cTn>
                                        <p:tgtEl>
                                          <p:spTgt spid="65"/>
                                        </p:tgtEl>
                                      </p:cBhvr>
                                    </p:animEffect>
                                  </p:childTnLst>
                                </p:cTn>
                              </p:par>
                            </p:childTnLst>
                          </p:cTn>
                        </p:par>
                        <p:par>
                          <p:cTn id="37" fill="hold">
                            <p:stCondLst>
                              <p:cond delay="3000"/>
                            </p:stCondLst>
                            <p:childTnLst>
                              <p:par>
                                <p:cTn id="38" presetID="25" presetClass="entr" presetSubtype="0" fill="hold" grpId="0" nodeType="afterEffect">
                                  <p:stCondLst>
                                    <p:cond delay="0"/>
                                  </p:stCondLst>
                                  <p:childTnLst>
                                    <p:set>
                                      <p:cBhvr>
                                        <p:cTn id="39" dur="1" fill="hold">
                                          <p:stCondLst>
                                            <p:cond delay="0"/>
                                          </p:stCondLst>
                                        </p:cTn>
                                        <p:tgtEl>
                                          <p:spTgt spid="66"/>
                                        </p:tgtEl>
                                        <p:attrNameLst>
                                          <p:attrName>style.visibility</p:attrName>
                                        </p:attrNameLst>
                                      </p:cBhvr>
                                      <p:to>
                                        <p:strVal val="visible"/>
                                      </p:to>
                                    </p:set>
                                    <p:anim calcmode="lin" valueType="num">
                                      <p:cBhvr>
                                        <p:cTn id="40" dur="500" decel="50000" fill="hold">
                                          <p:stCondLst>
                                            <p:cond delay="0"/>
                                          </p:stCondLst>
                                        </p:cTn>
                                        <p:tgtEl>
                                          <p:spTgt spid="66"/>
                                        </p:tgtEl>
                                        <p:attrNameLst>
                                          <p:attrName>style.rotation</p:attrName>
                                        </p:attrNameLst>
                                      </p:cBhvr>
                                      <p:tavLst>
                                        <p:tav tm="0">
                                          <p:val>
                                            <p:fltVal val="-90"/>
                                          </p:val>
                                        </p:tav>
                                        <p:tav tm="100000">
                                          <p:val>
                                            <p:fltVal val="0"/>
                                          </p:val>
                                        </p:tav>
                                      </p:tavLst>
                                    </p:anim>
                                    <p:anim calcmode="lin" valueType="num">
                                      <p:cBhvr>
                                        <p:cTn id="41" dur="500" decel="50000" fill="hold">
                                          <p:stCondLst>
                                            <p:cond delay="0"/>
                                          </p:stCondLst>
                                        </p:cTn>
                                        <p:tgtEl>
                                          <p:spTgt spid="66"/>
                                        </p:tgtEl>
                                        <p:attrNameLst>
                                          <p:attrName>ppt_w</p:attrName>
                                        </p:attrNameLst>
                                      </p:cBhvr>
                                      <p:tavLst>
                                        <p:tav tm="0">
                                          <p:val>
                                            <p:strVal val="#ppt_w"/>
                                          </p:val>
                                        </p:tav>
                                        <p:tav tm="100000">
                                          <p:val>
                                            <p:strVal val="#ppt_w*.05"/>
                                          </p:val>
                                        </p:tav>
                                      </p:tavLst>
                                    </p:anim>
                                    <p:anim calcmode="lin" valueType="num">
                                      <p:cBhvr>
                                        <p:cTn id="42" dur="500" accel="50000" fill="hold">
                                          <p:stCondLst>
                                            <p:cond delay="500"/>
                                          </p:stCondLst>
                                        </p:cTn>
                                        <p:tgtEl>
                                          <p:spTgt spid="66"/>
                                        </p:tgtEl>
                                        <p:attrNameLst>
                                          <p:attrName>ppt_w</p:attrName>
                                        </p:attrNameLst>
                                      </p:cBhvr>
                                      <p:tavLst>
                                        <p:tav tm="0">
                                          <p:val>
                                            <p:strVal val="#ppt_w*.05"/>
                                          </p:val>
                                        </p:tav>
                                        <p:tav tm="100000">
                                          <p:val>
                                            <p:strVal val="#ppt_w"/>
                                          </p:val>
                                        </p:tav>
                                      </p:tavLst>
                                    </p:anim>
                                    <p:anim calcmode="lin" valueType="num">
                                      <p:cBhvr>
                                        <p:cTn id="43" dur="1000" fill="hold"/>
                                        <p:tgtEl>
                                          <p:spTgt spid="66"/>
                                        </p:tgtEl>
                                        <p:attrNameLst>
                                          <p:attrName>ppt_h</p:attrName>
                                        </p:attrNameLst>
                                      </p:cBhvr>
                                      <p:tavLst>
                                        <p:tav tm="0">
                                          <p:val>
                                            <p:strVal val="#ppt_h"/>
                                          </p:val>
                                        </p:tav>
                                        <p:tav tm="100000">
                                          <p:val>
                                            <p:strVal val="#ppt_h"/>
                                          </p:val>
                                        </p:tav>
                                      </p:tavLst>
                                    </p:anim>
                                    <p:anim calcmode="lin" valueType="num">
                                      <p:cBhvr>
                                        <p:cTn id="44" dur="500" decel="50000" fill="hold">
                                          <p:stCondLst>
                                            <p:cond delay="0"/>
                                          </p:stCondLst>
                                        </p:cTn>
                                        <p:tgtEl>
                                          <p:spTgt spid="66"/>
                                        </p:tgtEl>
                                        <p:attrNameLst>
                                          <p:attrName>ppt_x</p:attrName>
                                        </p:attrNameLst>
                                      </p:cBhvr>
                                      <p:tavLst>
                                        <p:tav tm="0">
                                          <p:val>
                                            <p:strVal val="#ppt_x+.4"/>
                                          </p:val>
                                        </p:tav>
                                        <p:tav tm="100000">
                                          <p:val>
                                            <p:strVal val="#ppt_x"/>
                                          </p:val>
                                        </p:tav>
                                      </p:tavLst>
                                    </p:anim>
                                    <p:anim calcmode="lin" valueType="num">
                                      <p:cBhvr>
                                        <p:cTn id="45" dur="500" decel="50000" fill="hold">
                                          <p:stCondLst>
                                            <p:cond delay="0"/>
                                          </p:stCondLst>
                                        </p:cTn>
                                        <p:tgtEl>
                                          <p:spTgt spid="66"/>
                                        </p:tgtEl>
                                        <p:attrNameLst>
                                          <p:attrName>ppt_y</p:attrName>
                                        </p:attrNameLst>
                                      </p:cBhvr>
                                      <p:tavLst>
                                        <p:tav tm="0">
                                          <p:val>
                                            <p:strVal val="#ppt_y-.2"/>
                                          </p:val>
                                        </p:tav>
                                        <p:tav tm="100000">
                                          <p:val>
                                            <p:strVal val="#ppt_y+.1"/>
                                          </p:val>
                                        </p:tav>
                                      </p:tavLst>
                                    </p:anim>
                                    <p:anim calcmode="lin" valueType="num">
                                      <p:cBhvr>
                                        <p:cTn id="46" dur="500" accel="50000" fill="hold">
                                          <p:stCondLst>
                                            <p:cond delay="500"/>
                                          </p:stCondLst>
                                        </p:cTn>
                                        <p:tgtEl>
                                          <p:spTgt spid="66"/>
                                        </p:tgtEl>
                                        <p:attrNameLst>
                                          <p:attrName>ppt_y</p:attrName>
                                        </p:attrNameLst>
                                      </p:cBhvr>
                                      <p:tavLst>
                                        <p:tav tm="0">
                                          <p:val>
                                            <p:strVal val="#ppt_y+.1"/>
                                          </p:val>
                                        </p:tav>
                                        <p:tav tm="100000">
                                          <p:val>
                                            <p:strVal val="#ppt_y"/>
                                          </p:val>
                                        </p:tav>
                                      </p:tavLst>
                                    </p:anim>
                                    <p:animEffect transition="in" filter="fade">
                                      <p:cBhvr>
                                        <p:cTn id="47" dur="1000" decel="50000">
                                          <p:stCondLst>
                                            <p:cond delay="0"/>
                                          </p:stCondLst>
                                        </p:cTn>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animBg="1"/>
      <p:bldP spid="65" grpId="0" animBg="1"/>
      <p:bldP spid="66"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61" name="图片 1"/>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096000" y="1897856"/>
            <a:ext cx="5495925" cy="306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2" name="矩形 61"/>
          <p:cNvSpPr/>
          <p:nvPr/>
        </p:nvSpPr>
        <p:spPr>
          <a:xfrm>
            <a:off x="0" y="508000"/>
            <a:ext cx="182563" cy="508000"/>
          </a:xfrm>
          <a:prstGeom prst="rect">
            <a:avLst/>
          </a:pr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64" name="Oval 47"/>
          <p:cNvSpPr/>
          <p:nvPr/>
        </p:nvSpPr>
        <p:spPr bwMode="auto">
          <a:xfrm>
            <a:off x="5460207" y="2470943"/>
            <a:ext cx="1643063" cy="1641475"/>
          </a:xfrm>
          <a:prstGeom prst="ellipse">
            <a:avLst/>
          </a:prstGeom>
          <a:solidFill>
            <a:srgbClr val="6CAE43"/>
          </a:solidFill>
          <a:ln w="28575">
            <a:solidFill>
              <a:schemeClr val="bg1"/>
            </a:solidFill>
          </a:ln>
          <a:effectLst>
            <a:outerShdw blurRad="152400" dist="635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19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5" name="Freeform 122"/>
          <p:cNvSpPr>
            <a:spLocks/>
          </p:cNvSpPr>
          <p:nvPr/>
        </p:nvSpPr>
        <p:spPr bwMode="auto">
          <a:xfrm>
            <a:off x="5998370" y="3023393"/>
            <a:ext cx="569912" cy="569913"/>
          </a:xfrm>
          <a:custGeom>
            <a:avLst/>
            <a:gdLst>
              <a:gd name="T0" fmla="*/ 1035093827 w 290"/>
              <a:gd name="T1" fmla="*/ 699074938 h 290"/>
              <a:gd name="T2" fmla="*/ 838116518 w 290"/>
              <a:gd name="T3" fmla="*/ 718387128 h 290"/>
              <a:gd name="T4" fmla="*/ 614103763 w 290"/>
              <a:gd name="T5" fmla="*/ 490512328 h 290"/>
              <a:gd name="T6" fmla="*/ 1108476875 w 290"/>
              <a:gd name="T7" fmla="*/ 193114037 h 290"/>
              <a:gd name="T8" fmla="*/ 1023506926 w 290"/>
              <a:gd name="T9" fmla="*/ 108143940 h 290"/>
              <a:gd name="T10" fmla="*/ 390091008 w 290"/>
              <a:gd name="T11" fmla="*/ 270360832 h 290"/>
              <a:gd name="T12" fmla="*/ 158352997 w 290"/>
              <a:gd name="T13" fmla="*/ 34760763 h 290"/>
              <a:gd name="T14" fmla="*/ 34760702 w 290"/>
              <a:gd name="T15" fmla="*/ 34760763 h 290"/>
              <a:gd name="T16" fmla="*/ 34760702 w 290"/>
              <a:gd name="T17" fmla="*/ 158353275 h 290"/>
              <a:gd name="T18" fmla="*/ 270360357 w 290"/>
              <a:gd name="T19" fmla="*/ 390091692 h 290"/>
              <a:gd name="T20" fmla="*/ 108143750 w 290"/>
              <a:gd name="T21" fmla="*/ 1023508722 h 290"/>
              <a:gd name="T22" fmla="*/ 193113699 w 290"/>
              <a:gd name="T23" fmla="*/ 1108478820 h 290"/>
              <a:gd name="T24" fmla="*/ 490511467 w 290"/>
              <a:gd name="T25" fmla="*/ 614104840 h 290"/>
              <a:gd name="T26" fmla="*/ 714524222 w 290"/>
              <a:gd name="T27" fmla="*/ 838117988 h 290"/>
              <a:gd name="T28" fmla="*/ 699073711 w 290"/>
              <a:gd name="T29" fmla="*/ 1038957295 h 290"/>
              <a:gd name="T30" fmla="*/ 784045625 w 290"/>
              <a:gd name="T31" fmla="*/ 1120065741 h 290"/>
              <a:gd name="T32" fmla="*/ 903776276 w 290"/>
              <a:gd name="T33" fmla="*/ 903777861 h 290"/>
              <a:gd name="T34" fmla="*/ 1120063775 w 290"/>
              <a:gd name="T35" fmla="*/ 784047001 h 290"/>
              <a:gd name="T36" fmla="*/ 1035093827 w 290"/>
              <a:gd name="T37" fmla="*/ 699074938 h 29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90" h="290">
                <a:moveTo>
                  <a:pt x="268" y="181"/>
                </a:moveTo>
                <a:cubicBezTo>
                  <a:pt x="217" y="186"/>
                  <a:pt x="217" y="186"/>
                  <a:pt x="217" y="186"/>
                </a:cubicBezTo>
                <a:cubicBezTo>
                  <a:pt x="159" y="127"/>
                  <a:pt x="159" y="127"/>
                  <a:pt x="159" y="127"/>
                </a:cubicBezTo>
                <a:cubicBezTo>
                  <a:pt x="287" y="50"/>
                  <a:pt x="287" y="50"/>
                  <a:pt x="287" y="50"/>
                </a:cubicBezTo>
                <a:cubicBezTo>
                  <a:pt x="265" y="28"/>
                  <a:pt x="265" y="28"/>
                  <a:pt x="265" y="28"/>
                </a:cubicBezTo>
                <a:cubicBezTo>
                  <a:pt x="101" y="70"/>
                  <a:pt x="101" y="70"/>
                  <a:pt x="101" y="70"/>
                </a:cubicBezTo>
                <a:cubicBezTo>
                  <a:pt x="41" y="9"/>
                  <a:pt x="41" y="9"/>
                  <a:pt x="41" y="9"/>
                </a:cubicBezTo>
                <a:cubicBezTo>
                  <a:pt x="32" y="0"/>
                  <a:pt x="18" y="0"/>
                  <a:pt x="9" y="9"/>
                </a:cubicBezTo>
                <a:cubicBezTo>
                  <a:pt x="0" y="18"/>
                  <a:pt x="0" y="32"/>
                  <a:pt x="9" y="41"/>
                </a:cubicBezTo>
                <a:cubicBezTo>
                  <a:pt x="70" y="101"/>
                  <a:pt x="70" y="101"/>
                  <a:pt x="70" y="101"/>
                </a:cubicBezTo>
                <a:cubicBezTo>
                  <a:pt x="28" y="265"/>
                  <a:pt x="28" y="265"/>
                  <a:pt x="28" y="265"/>
                </a:cubicBezTo>
                <a:cubicBezTo>
                  <a:pt x="50" y="287"/>
                  <a:pt x="50" y="287"/>
                  <a:pt x="50" y="287"/>
                </a:cubicBezTo>
                <a:cubicBezTo>
                  <a:pt x="127" y="159"/>
                  <a:pt x="127" y="159"/>
                  <a:pt x="127" y="159"/>
                </a:cubicBezTo>
                <a:cubicBezTo>
                  <a:pt x="185" y="217"/>
                  <a:pt x="185" y="217"/>
                  <a:pt x="185" y="217"/>
                </a:cubicBezTo>
                <a:cubicBezTo>
                  <a:pt x="181" y="269"/>
                  <a:pt x="181" y="269"/>
                  <a:pt x="181" y="269"/>
                </a:cubicBezTo>
                <a:cubicBezTo>
                  <a:pt x="203" y="290"/>
                  <a:pt x="203" y="290"/>
                  <a:pt x="203" y="290"/>
                </a:cubicBezTo>
                <a:cubicBezTo>
                  <a:pt x="234" y="234"/>
                  <a:pt x="234" y="234"/>
                  <a:pt x="234" y="234"/>
                </a:cubicBezTo>
                <a:cubicBezTo>
                  <a:pt x="290" y="203"/>
                  <a:pt x="290" y="203"/>
                  <a:pt x="290" y="203"/>
                </a:cubicBezTo>
                <a:lnTo>
                  <a:pt x="268" y="18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66" name="矩形 22"/>
          <p:cNvSpPr>
            <a:spLocks noChangeArrowheads="1"/>
          </p:cNvSpPr>
          <p:nvPr/>
        </p:nvSpPr>
        <p:spPr bwMode="auto">
          <a:xfrm>
            <a:off x="1103411" y="2240468"/>
            <a:ext cx="4356796" cy="23770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6025">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602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lvl="0" indent="457200">
              <a:lnSpc>
                <a:spcPct val="150000"/>
              </a:lnSpc>
              <a:spcBef>
                <a:spcPct val="20000"/>
              </a:spcBef>
              <a:buNone/>
            </a:pPr>
            <a:r>
              <a:rPr lang="en-US" altLang="zh-CN"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1</a:t>
            </a:r>
            <a:r>
              <a:rPr lang="zh-CN" altLang="en-US"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、硬件方面的准备工作，包括摄像头、麦克风等的安装、调试等。</a:t>
            </a:r>
          </a:p>
          <a:p>
            <a:pPr lvl="0" indent="457200">
              <a:lnSpc>
                <a:spcPct val="150000"/>
              </a:lnSpc>
              <a:spcBef>
                <a:spcPct val="20000"/>
              </a:spcBef>
              <a:buNone/>
            </a:pPr>
            <a:r>
              <a:rPr lang="en-US" altLang="zh-CN"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2</a:t>
            </a:r>
            <a:r>
              <a:rPr lang="zh-CN" altLang="en-US"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、软件的安装，主要是</a:t>
            </a:r>
            <a:r>
              <a:rPr lang="en-US" altLang="zh-CN"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CS</a:t>
            </a:r>
            <a:r>
              <a:rPr lang="zh-CN" altLang="en-US"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软件的安装。</a:t>
            </a:r>
          </a:p>
          <a:p>
            <a:pPr lvl="0" indent="457200">
              <a:lnSpc>
                <a:spcPct val="150000"/>
              </a:lnSpc>
              <a:spcBef>
                <a:spcPct val="20000"/>
              </a:spcBef>
              <a:buNone/>
            </a:pPr>
            <a:r>
              <a:rPr lang="en-US" altLang="zh-CN"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3</a:t>
            </a:r>
            <a:r>
              <a:rPr lang="zh-CN" altLang="en-US"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、录制脚本的设计与撰写。</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sym typeface="Arial" panose="020B0604020202020204" pitchFamily="34" charset="0"/>
            </a:endParaRPr>
          </a:p>
        </p:txBody>
      </p:sp>
      <p:sp>
        <p:nvSpPr>
          <p:cNvPr id="12" name="任意多边形 11"/>
          <p:cNvSpPr/>
          <p:nvPr/>
        </p:nvSpPr>
        <p:spPr bwMode="auto">
          <a:xfrm>
            <a:off x="8616435" y="128250"/>
            <a:ext cx="3468686" cy="465518"/>
          </a:xfrm>
          <a:custGeom>
            <a:avLst/>
            <a:gdLst>
              <a:gd name="connsiteX0" fmla="*/ 5512354 w 5512354"/>
              <a:gd name="connsiteY0" fmla="*/ 0 h 938485"/>
              <a:gd name="connsiteX1" fmla="*/ 5512354 w 5512354"/>
              <a:gd name="connsiteY1" fmla="*/ 938485 h 938485"/>
              <a:gd name="connsiteX2" fmla="*/ 580622 w 5512354"/>
              <a:gd name="connsiteY2" fmla="*/ 938485 h 938485"/>
              <a:gd name="connsiteX3" fmla="*/ 0 w 5512354"/>
              <a:gd name="connsiteY3" fmla="*/ 17066 h 938485"/>
            </a:gdLst>
            <a:ahLst/>
            <a:cxnLst>
              <a:cxn ang="0">
                <a:pos x="connsiteX0" y="connsiteY0"/>
              </a:cxn>
              <a:cxn ang="0">
                <a:pos x="connsiteX1" y="connsiteY1"/>
              </a:cxn>
              <a:cxn ang="0">
                <a:pos x="connsiteX2" y="connsiteY2"/>
              </a:cxn>
              <a:cxn ang="0">
                <a:pos x="connsiteX3" y="connsiteY3"/>
              </a:cxn>
            </a:cxnLst>
            <a:rect l="l" t="t" r="r" b="b"/>
            <a:pathLst>
              <a:path w="5512354" h="938485">
                <a:moveTo>
                  <a:pt x="5512354" y="0"/>
                </a:moveTo>
                <a:lnTo>
                  <a:pt x="5512354" y="938485"/>
                </a:lnTo>
                <a:lnTo>
                  <a:pt x="580622" y="938485"/>
                </a:lnTo>
                <a:lnTo>
                  <a:pt x="0" y="17066"/>
                </a:lnTo>
                <a:close/>
              </a:path>
            </a:pathLst>
          </a:cu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现代教育技术应用</a:t>
            </a:r>
          </a:p>
        </p:txBody>
      </p:sp>
      <p:sp>
        <p:nvSpPr>
          <p:cNvPr id="8" name="文本框 4">
            <a:extLst>
              <a:ext uri="{FF2B5EF4-FFF2-40B4-BE49-F238E27FC236}">
                <a16:creationId xmlns:a16="http://schemas.microsoft.com/office/drawing/2014/main" id="{E720F790-AE36-430C-A885-A942D1E455BC}"/>
              </a:ext>
            </a:extLst>
          </p:cNvPr>
          <p:cNvSpPr txBox="1">
            <a:spLocks noChangeArrowheads="1"/>
          </p:cNvSpPr>
          <p:nvPr/>
        </p:nvSpPr>
        <p:spPr bwMode="auto">
          <a:xfrm>
            <a:off x="295274" y="561975"/>
            <a:ext cx="2315951"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lvl="0">
              <a:lnSpc>
                <a:spcPct val="100000"/>
              </a:lnSpc>
              <a:spcBef>
                <a:spcPct val="0"/>
              </a:spcBef>
              <a:buNone/>
              <a:defRPr/>
            </a:pPr>
            <a:r>
              <a:rPr lang="zh-CN" altLang="en-US" sz="2000" b="1" dirty="0">
                <a:solidFill>
                  <a:prstClr val="black"/>
                </a:solidFill>
                <a:latin typeface="微软雅黑" panose="020B0503020204020204" pitchFamily="34" charset="-122"/>
                <a:ea typeface="微软雅黑" panose="020B0503020204020204" pitchFamily="34" charset="-122"/>
              </a:rPr>
              <a:t>一、录制前的准备</a:t>
            </a:r>
            <a:endPar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Tree>
    <p:extLst>
      <p:ext uri="{BB962C8B-B14F-4D97-AF65-F5344CB8AC3E}">
        <p14:creationId xmlns:p14="http://schemas.microsoft.com/office/powerpoint/2010/main" val="2618841240"/>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nodeType="afterEffect">
                                  <p:stCondLst>
                                    <p:cond delay="0"/>
                                  </p:stCondLst>
                                  <p:childTnLst>
                                    <p:set>
                                      <p:cBhvr>
                                        <p:cTn id="6" dur="1" fill="hold">
                                          <p:stCondLst>
                                            <p:cond delay="0"/>
                                          </p:stCondLst>
                                        </p:cTn>
                                        <p:tgtEl>
                                          <p:spTgt spid="61"/>
                                        </p:tgtEl>
                                        <p:attrNameLst>
                                          <p:attrName>style.visibility</p:attrName>
                                        </p:attrNameLst>
                                      </p:cBhvr>
                                      <p:to>
                                        <p:strVal val="visible"/>
                                      </p:to>
                                    </p:set>
                                    <p:anim calcmode="lin" valueType="num">
                                      <p:cBhvr>
                                        <p:cTn id="7" dur="500" decel="50000" fill="hold">
                                          <p:stCondLst>
                                            <p:cond delay="0"/>
                                          </p:stCondLst>
                                        </p:cTn>
                                        <p:tgtEl>
                                          <p:spTgt spid="61"/>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61"/>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61"/>
                                        </p:tgtEl>
                                        <p:attrNameLst>
                                          <p:attrName>ppt_w</p:attrName>
                                        </p:attrNameLst>
                                      </p:cBhvr>
                                      <p:tavLst>
                                        <p:tav tm="0">
                                          <p:val>
                                            <p:strVal val="#ppt_w*.05"/>
                                          </p:val>
                                        </p:tav>
                                        <p:tav tm="100000">
                                          <p:val>
                                            <p:strVal val="#ppt_w"/>
                                          </p:val>
                                        </p:tav>
                                      </p:tavLst>
                                    </p:anim>
                                    <p:anim calcmode="lin" valueType="num">
                                      <p:cBhvr>
                                        <p:cTn id="10" dur="1000" fill="hold"/>
                                        <p:tgtEl>
                                          <p:spTgt spid="61"/>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61"/>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61"/>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61"/>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61"/>
                                        </p:tgtEl>
                                      </p:cBhvr>
                                    </p:animEffect>
                                  </p:childTnLst>
                                </p:cTn>
                              </p:par>
                            </p:childTnLst>
                          </p:cTn>
                        </p:par>
                        <p:par>
                          <p:cTn id="15" fill="hold">
                            <p:stCondLst>
                              <p:cond delay="1000"/>
                            </p:stCondLst>
                            <p:childTnLst>
                              <p:par>
                                <p:cTn id="16" presetID="25" presetClass="entr" presetSubtype="0" fill="hold" grpId="0" nodeType="afterEffect">
                                  <p:stCondLst>
                                    <p:cond delay="0"/>
                                  </p:stCondLst>
                                  <p:childTnLst>
                                    <p:set>
                                      <p:cBhvr>
                                        <p:cTn id="17" dur="1" fill="hold">
                                          <p:stCondLst>
                                            <p:cond delay="0"/>
                                          </p:stCondLst>
                                        </p:cTn>
                                        <p:tgtEl>
                                          <p:spTgt spid="64"/>
                                        </p:tgtEl>
                                        <p:attrNameLst>
                                          <p:attrName>style.visibility</p:attrName>
                                        </p:attrNameLst>
                                      </p:cBhvr>
                                      <p:to>
                                        <p:strVal val="visible"/>
                                      </p:to>
                                    </p:set>
                                    <p:anim calcmode="lin" valueType="num">
                                      <p:cBhvr>
                                        <p:cTn id="18" dur="500" decel="50000" fill="hold">
                                          <p:stCondLst>
                                            <p:cond delay="0"/>
                                          </p:stCondLst>
                                        </p:cTn>
                                        <p:tgtEl>
                                          <p:spTgt spid="64"/>
                                        </p:tgtEl>
                                        <p:attrNameLst>
                                          <p:attrName>style.rotation</p:attrName>
                                        </p:attrNameLst>
                                      </p:cBhvr>
                                      <p:tavLst>
                                        <p:tav tm="0">
                                          <p:val>
                                            <p:fltVal val="-90"/>
                                          </p:val>
                                        </p:tav>
                                        <p:tav tm="100000">
                                          <p:val>
                                            <p:fltVal val="0"/>
                                          </p:val>
                                        </p:tav>
                                      </p:tavLst>
                                    </p:anim>
                                    <p:anim calcmode="lin" valueType="num">
                                      <p:cBhvr>
                                        <p:cTn id="19" dur="500" decel="50000" fill="hold">
                                          <p:stCondLst>
                                            <p:cond delay="0"/>
                                          </p:stCondLst>
                                        </p:cTn>
                                        <p:tgtEl>
                                          <p:spTgt spid="64"/>
                                        </p:tgtEl>
                                        <p:attrNameLst>
                                          <p:attrName>ppt_w</p:attrName>
                                        </p:attrNameLst>
                                      </p:cBhvr>
                                      <p:tavLst>
                                        <p:tav tm="0">
                                          <p:val>
                                            <p:strVal val="#ppt_w"/>
                                          </p:val>
                                        </p:tav>
                                        <p:tav tm="100000">
                                          <p:val>
                                            <p:strVal val="#ppt_w*.05"/>
                                          </p:val>
                                        </p:tav>
                                      </p:tavLst>
                                    </p:anim>
                                    <p:anim calcmode="lin" valueType="num">
                                      <p:cBhvr>
                                        <p:cTn id="20" dur="500" accel="50000" fill="hold">
                                          <p:stCondLst>
                                            <p:cond delay="500"/>
                                          </p:stCondLst>
                                        </p:cTn>
                                        <p:tgtEl>
                                          <p:spTgt spid="64"/>
                                        </p:tgtEl>
                                        <p:attrNameLst>
                                          <p:attrName>ppt_w</p:attrName>
                                        </p:attrNameLst>
                                      </p:cBhvr>
                                      <p:tavLst>
                                        <p:tav tm="0">
                                          <p:val>
                                            <p:strVal val="#ppt_w*.05"/>
                                          </p:val>
                                        </p:tav>
                                        <p:tav tm="100000">
                                          <p:val>
                                            <p:strVal val="#ppt_w"/>
                                          </p:val>
                                        </p:tav>
                                      </p:tavLst>
                                    </p:anim>
                                    <p:anim calcmode="lin" valueType="num">
                                      <p:cBhvr>
                                        <p:cTn id="21" dur="1000" fill="hold"/>
                                        <p:tgtEl>
                                          <p:spTgt spid="64"/>
                                        </p:tgtEl>
                                        <p:attrNameLst>
                                          <p:attrName>ppt_h</p:attrName>
                                        </p:attrNameLst>
                                      </p:cBhvr>
                                      <p:tavLst>
                                        <p:tav tm="0">
                                          <p:val>
                                            <p:strVal val="#ppt_h"/>
                                          </p:val>
                                        </p:tav>
                                        <p:tav tm="100000">
                                          <p:val>
                                            <p:strVal val="#ppt_h"/>
                                          </p:val>
                                        </p:tav>
                                      </p:tavLst>
                                    </p:anim>
                                    <p:anim calcmode="lin" valueType="num">
                                      <p:cBhvr>
                                        <p:cTn id="22" dur="500" decel="50000" fill="hold">
                                          <p:stCondLst>
                                            <p:cond delay="0"/>
                                          </p:stCondLst>
                                        </p:cTn>
                                        <p:tgtEl>
                                          <p:spTgt spid="64"/>
                                        </p:tgtEl>
                                        <p:attrNameLst>
                                          <p:attrName>ppt_x</p:attrName>
                                        </p:attrNameLst>
                                      </p:cBhvr>
                                      <p:tavLst>
                                        <p:tav tm="0">
                                          <p:val>
                                            <p:strVal val="#ppt_x+.4"/>
                                          </p:val>
                                        </p:tav>
                                        <p:tav tm="100000">
                                          <p:val>
                                            <p:strVal val="#ppt_x"/>
                                          </p:val>
                                        </p:tav>
                                      </p:tavLst>
                                    </p:anim>
                                    <p:anim calcmode="lin" valueType="num">
                                      <p:cBhvr>
                                        <p:cTn id="23" dur="500" decel="50000" fill="hold">
                                          <p:stCondLst>
                                            <p:cond delay="0"/>
                                          </p:stCondLst>
                                        </p:cTn>
                                        <p:tgtEl>
                                          <p:spTgt spid="64"/>
                                        </p:tgtEl>
                                        <p:attrNameLst>
                                          <p:attrName>ppt_y</p:attrName>
                                        </p:attrNameLst>
                                      </p:cBhvr>
                                      <p:tavLst>
                                        <p:tav tm="0">
                                          <p:val>
                                            <p:strVal val="#ppt_y-.2"/>
                                          </p:val>
                                        </p:tav>
                                        <p:tav tm="100000">
                                          <p:val>
                                            <p:strVal val="#ppt_y+.1"/>
                                          </p:val>
                                        </p:tav>
                                      </p:tavLst>
                                    </p:anim>
                                    <p:anim calcmode="lin" valueType="num">
                                      <p:cBhvr>
                                        <p:cTn id="24" dur="500" accel="50000" fill="hold">
                                          <p:stCondLst>
                                            <p:cond delay="500"/>
                                          </p:stCondLst>
                                        </p:cTn>
                                        <p:tgtEl>
                                          <p:spTgt spid="64"/>
                                        </p:tgtEl>
                                        <p:attrNameLst>
                                          <p:attrName>ppt_y</p:attrName>
                                        </p:attrNameLst>
                                      </p:cBhvr>
                                      <p:tavLst>
                                        <p:tav tm="0">
                                          <p:val>
                                            <p:strVal val="#ppt_y+.1"/>
                                          </p:val>
                                        </p:tav>
                                        <p:tav tm="100000">
                                          <p:val>
                                            <p:strVal val="#ppt_y"/>
                                          </p:val>
                                        </p:tav>
                                      </p:tavLst>
                                    </p:anim>
                                    <p:animEffect transition="in" filter="fade">
                                      <p:cBhvr>
                                        <p:cTn id="25" dur="1000" decel="50000">
                                          <p:stCondLst>
                                            <p:cond delay="0"/>
                                          </p:stCondLst>
                                        </p:cTn>
                                        <p:tgtEl>
                                          <p:spTgt spid="64"/>
                                        </p:tgtEl>
                                      </p:cBhvr>
                                    </p:animEffect>
                                  </p:childTnLst>
                                </p:cTn>
                              </p:par>
                            </p:childTnLst>
                          </p:cTn>
                        </p:par>
                        <p:par>
                          <p:cTn id="26" fill="hold">
                            <p:stCondLst>
                              <p:cond delay="2000"/>
                            </p:stCondLst>
                            <p:childTnLst>
                              <p:par>
                                <p:cTn id="27" presetID="25" presetClass="entr" presetSubtype="0" fill="hold" grpId="0" nodeType="afterEffect">
                                  <p:stCondLst>
                                    <p:cond delay="0"/>
                                  </p:stCondLst>
                                  <p:childTnLst>
                                    <p:set>
                                      <p:cBhvr>
                                        <p:cTn id="28" dur="1" fill="hold">
                                          <p:stCondLst>
                                            <p:cond delay="0"/>
                                          </p:stCondLst>
                                        </p:cTn>
                                        <p:tgtEl>
                                          <p:spTgt spid="65"/>
                                        </p:tgtEl>
                                        <p:attrNameLst>
                                          <p:attrName>style.visibility</p:attrName>
                                        </p:attrNameLst>
                                      </p:cBhvr>
                                      <p:to>
                                        <p:strVal val="visible"/>
                                      </p:to>
                                    </p:set>
                                    <p:anim calcmode="lin" valueType="num">
                                      <p:cBhvr>
                                        <p:cTn id="29" dur="500" decel="50000" fill="hold">
                                          <p:stCondLst>
                                            <p:cond delay="0"/>
                                          </p:stCondLst>
                                        </p:cTn>
                                        <p:tgtEl>
                                          <p:spTgt spid="65"/>
                                        </p:tgtEl>
                                        <p:attrNameLst>
                                          <p:attrName>style.rotation</p:attrName>
                                        </p:attrNameLst>
                                      </p:cBhvr>
                                      <p:tavLst>
                                        <p:tav tm="0">
                                          <p:val>
                                            <p:fltVal val="-90"/>
                                          </p:val>
                                        </p:tav>
                                        <p:tav tm="100000">
                                          <p:val>
                                            <p:fltVal val="0"/>
                                          </p:val>
                                        </p:tav>
                                      </p:tavLst>
                                    </p:anim>
                                    <p:anim calcmode="lin" valueType="num">
                                      <p:cBhvr>
                                        <p:cTn id="30" dur="500" decel="50000" fill="hold">
                                          <p:stCondLst>
                                            <p:cond delay="0"/>
                                          </p:stCondLst>
                                        </p:cTn>
                                        <p:tgtEl>
                                          <p:spTgt spid="65"/>
                                        </p:tgtEl>
                                        <p:attrNameLst>
                                          <p:attrName>ppt_w</p:attrName>
                                        </p:attrNameLst>
                                      </p:cBhvr>
                                      <p:tavLst>
                                        <p:tav tm="0">
                                          <p:val>
                                            <p:strVal val="#ppt_w"/>
                                          </p:val>
                                        </p:tav>
                                        <p:tav tm="100000">
                                          <p:val>
                                            <p:strVal val="#ppt_w*.05"/>
                                          </p:val>
                                        </p:tav>
                                      </p:tavLst>
                                    </p:anim>
                                    <p:anim calcmode="lin" valueType="num">
                                      <p:cBhvr>
                                        <p:cTn id="31" dur="500" accel="50000" fill="hold">
                                          <p:stCondLst>
                                            <p:cond delay="500"/>
                                          </p:stCondLst>
                                        </p:cTn>
                                        <p:tgtEl>
                                          <p:spTgt spid="65"/>
                                        </p:tgtEl>
                                        <p:attrNameLst>
                                          <p:attrName>ppt_w</p:attrName>
                                        </p:attrNameLst>
                                      </p:cBhvr>
                                      <p:tavLst>
                                        <p:tav tm="0">
                                          <p:val>
                                            <p:strVal val="#ppt_w*.05"/>
                                          </p:val>
                                        </p:tav>
                                        <p:tav tm="100000">
                                          <p:val>
                                            <p:strVal val="#ppt_w"/>
                                          </p:val>
                                        </p:tav>
                                      </p:tavLst>
                                    </p:anim>
                                    <p:anim calcmode="lin" valueType="num">
                                      <p:cBhvr>
                                        <p:cTn id="32" dur="1000" fill="hold"/>
                                        <p:tgtEl>
                                          <p:spTgt spid="65"/>
                                        </p:tgtEl>
                                        <p:attrNameLst>
                                          <p:attrName>ppt_h</p:attrName>
                                        </p:attrNameLst>
                                      </p:cBhvr>
                                      <p:tavLst>
                                        <p:tav tm="0">
                                          <p:val>
                                            <p:strVal val="#ppt_h"/>
                                          </p:val>
                                        </p:tav>
                                        <p:tav tm="100000">
                                          <p:val>
                                            <p:strVal val="#ppt_h"/>
                                          </p:val>
                                        </p:tav>
                                      </p:tavLst>
                                    </p:anim>
                                    <p:anim calcmode="lin" valueType="num">
                                      <p:cBhvr>
                                        <p:cTn id="33" dur="500" decel="50000" fill="hold">
                                          <p:stCondLst>
                                            <p:cond delay="0"/>
                                          </p:stCondLst>
                                        </p:cTn>
                                        <p:tgtEl>
                                          <p:spTgt spid="65"/>
                                        </p:tgtEl>
                                        <p:attrNameLst>
                                          <p:attrName>ppt_x</p:attrName>
                                        </p:attrNameLst>
                                      </p:cBhvr>
                                      <p:tavLst>
                                        <p:tav tm="0">
                                          <p:val>
                                            <p:strVal val="#ppt_x+.4"/>
                                          </p:val>
                                        </p:tav>
                                        <p:tav tm="100000">
                                          <p:val>
                                            <p:strVal val="#ppt_x"/>
                                          </p:val>
                                        </p:tav>
                                      </p:tavLst>
                                    </p:anim>
                                    <p:anim calcmode="lin" valueType="num">
                                      <p:cBhvr>
                                        <p:cTn id="34" dur="500" decel="50000" fill="hold">
                                          <p:stCondLst>
                                            <p:cond delay="0"/>
                                          </p:stCondLst>
                                        </p:cTn>
                                        <p:tgtEl>
                                          <p:spTgt spid="65"/>
                                        </p:tgtEl>
                                        <p:attrNameLst>
                                          <p:attrName>ppt_y</p:attrName>
                                        </p:attrNameLst>
                                      </p:cBhvr>
                                      <p:tavLst>
                                        <p:tav tm="0">
                                          <p:val>
                                            <p:strVal val="#ppt_y-.2"/>
                                          </p:val>
                                        </p:tav>
                                        <p:tav tm="100000">
                                          <p:val>
                                            <p:strVal val="#ppt_y+.1"/>
                                          </p:val>
                                        </p:tav>
                                      </p:tavLst>
                                    </p:anim>
                                    <p:anim calcmode="lin" valueType="num">
                                      <p:cBhvr>
                                        <p:cTn id="35" dur="500" accel="50000" fill="hold">
                                          <p:stCondLst>
                                            <p:cond delay="500"/>
                                          </p:stCondLst>
                                        </p:cTn>
                                        <p:tgtEl>
                                          <p:spTgt spid="65"/>
                                        </p:tgtEl>
                                        <p:attrNameLst>
                                          <p:attrName>ppt_y</p:attrName>
                                        </p:attrNameLst>
                                      </p:cBhvr>
                                      <p:tavLst>
                                        <p:tav tm="0">
                                          <p:val>
                                            <p:strVal val="#ppt_y+.1"/>
                                          </p:val>
                                        </p:tav>
                                        <p:tav tm="100000">
                                          <p:val>
                                            <p:strVal val="#ppt_y"/>
                                          </p:val>
                                        </p:tav>
                                      </p:tavLst>
                                    </p:anim>
                                    <p:animEffect transition="in" filter="fade">
                                      <p:cBhvr>
                                        <p:cTn id="36" dur="1000" decel="50000">
                                          <p:stCondLst>
                                            <p:cond delay="0"/>
                                          </p:stCondLst>
                                        </p:cTn>
                                        <p:tgtEl>
                                          <p:spTgt spid="65"/>
                                        </p:tgtEl>
                                      </p:cBhvr>
                                    </p:animEffect>
                                  </p:childTnLst>
                                </p:cTn>
                              </p:par>
                            </p:childTnLst>
                          </p:cTn>
                        </p:par>
                        <p:par>
                          <p:cTn id="37" fill="hold">
                            <p:stCondLst>
                              <p:cond delay="3000"/>
                            </p:stCondLst>
                            <p:childTnLst>
                              <p:par>
                                <p:cTn id="38" presetID="25" presetClass="entr" presetSubtype="0" fill="hold" grpId="0" nodeType="afterEffect">
                                  <p:stCondLst>
                                    <p:cond delay="0"/>
                                  </p:stCondLst>
                                  <p:childTnLst>
                                    <p:set>
                                      <p:cBhvr>
                                        <p:cTn id="39" dur="1" fill="hold">
                                          <p:stCondLst>
                                            <p:cond delay="0"/>
                                          </p:stCondLst>
                                        </p:cTn>
                                        <p:tgtEl>
                                          <p:spTgt spid="66"/>
                                        </p:tgtEl>
                                        <p:attrNameLst>
                                          <p:attrName>style.visibility</p:attrName>
                                        </p:attrNameLst>
                                      </p:cBhvr>
                                      <p:to>
                                        <p:strVal val="visible"/>
                                      </p:to>
                                    </p:set>
                                    <p:anim calcmode="lin" valueType="num">
                                      <p:cBhvr>
                                        <p:cTn id="40" dur="500" decel="50000" fill="hold">
                                          <p:stCondLst>
                                            <p:cond delay="0"/>
                                          </p:stCondLst>
                                        </p:cTn>
                                        <p:tgtEl>
                                          <p:spTgt spid="66"/>
                                        </p:tgtEl>
                                        <p:attrNameLst>
                                          <p:attrName>style.rotation</p:attrName>
                                        </p:attrNameLst>
                                      </p:cBhvr>
                                      <p:tavLst>
                                        <p:tav tm="0">
                                          <p:val>
                                            <p:fltVal val="-90"/>
                                          </p:val>
                                        </p:tav>
                                        <p:tav tm="100000">
                                          <p:val>
                                            <p:fltVal val="0"/>
                                          </p:val>
                                        </p:tav>
                                      </p:tavLst>
                                    </p:anim>
                                    <p:anim calcmode="lin" valueType="num">
                                      <p:cBhvr>
                                        <p:cTn id="41" dur="500" decel="50000" fill="hold">
                                          <p:stCondLst>
                                            <p:cond delay="0"/>
                                          </p:stCondLst>
                                        </p:cTn>
                                        <p:tgtEl>
                                          <p:spTgt spid="66"/>
                                        </p:tgtEl>
                                        <p:attrNameLst>
                                          <p:attrName>ppt_w</p:attrName>
                                        </p:attrNameLst>
                                      </p:cBhvr>
                                      <p:tavLst>
                                        <p:tav tm="0">
                                          <p:val>
                                            <p:strVal val="#ppt_w"/>
                                          </p:val>
                                        </p:tav>
                                        <p:tav tm="100000">
                                          <p:val>
                                            <p:strVal val="#ppt_w*.05"/>
                                          </p:val>
                                        </p:tav>
                                      </p:tavLst>
                                    </p:anim>
                                    <p:anim calcmode="lin" valueType="num">
                                      <p:cBhvr>
                                        <p:cTn id="42" dur="500" accel="50000" fill="hold">
                                          <p:stCondLst>
                                            <p:cond delay="500"/>
                                          </p:stCondLst>
                                        </p:cTn>
                                        <p:tgtEl>
                                          <p:spTgt spid="66"/>
                                        </p:tgtEl>
                                        <p:attrNameLst>
                                          <p:attrName>ppt_w</p:attrName>
                                        </p:attrNameLst>
                                      </p:cBhvr>
                                      <p:tavLst>
                                        <p:tav tm="0">
                                          <p:val>
                                            <p:strVal val="#ppt_w*.05"/>
                                          </p:val>
                                        </p:tav>
                                        <p:tav tm="100000">
                                          <p:val>
                                            <p:strVal val="#ppt_w"/>
                                          </p:val>
                                        </p:tav>
                                      </p:tavLst>
                                    </p:anim>
                                    <p:anim calcmode="lin" valueType="num">
                                      <p:cBhvr>
                                        <p:cTn id="43" dur="1000" fill="hold"/>
                                        <p:tgtEl>
                                          <p:spTgt spid="66"/>
                                        </p:tgtEl>
                                        <p:attrNameLst>
                                          <p:attrName>ppt_h</p:attrName>
                                        </p:attrNameLst>
                                      </p:cBhvr>
                                      <p:tavLst>
                                        <p:tav tm="0">
                                          <p:val>
                                            <p:strVal val="#ppt_h"/>
                                          </p:val>
                                        </p:tav>
                                        <p:tav tm="100000">
                                          <p:val>
                                            <p:strVal val="#ppt_h"/>
                                          </p:val>
                                        </p:tav>
                                      </p:tavLst>
                                    </p:anim>
                                    <p:anim calcmode="lin" valueType="num">
                                      <p:cBhvr>
                                        <p:cTn id="44" dur="500" decel="50000" fill="hold">
                                          <p:stCondLst>
                                            <p:cond delay="0"/>
                                          </p:stCondLst>
                                        </p:cTn>
                                        <p:tgtEl>
                                          <p:spTgt spid="66"/>
                                        </p:tgtEl>
                                        <p:attrNameLst>
                                          <p:attrName>ppt_x</p:attrName>
                                        </p:attrNameLst>
                                      </p:cBhvr>
                                      <p:tavLst>
                                        <p:tav tm="0">
                                          <p:val>
                                            <p:strVal val="#ppt_x+.4"/>
                                          </p:val>
                                        </p:tav>
                                        <p:tav tm="100000">
                                          <p:val>
                                            <p:strVal val="#ppt_x"/>
                                          </p:val>
                                        </p:tav>
                                      </p:tavLst>
                                    </p:anim>
                                    <p:anim calcmode="lin" valueType="num">
                                      <p:cBhvr>
                                        <p:cTn id="45" dur="500" decel="50000" fill="hold">
                                          <p:stCondLst>
                                            <p:cond delay="0"/>
                                          </p:stCondLst>
                                        </p:cTn>
                                        <p:tgtEl>
                                          <p:spTgt spid="66"/>
                                        </p:tgtEl>
                                        <p:attrNameLst>
                                          <p:attrName>ppt_y</p:attrName>
                                        </p:attrNameLst>
                                      </p:cBhvr>
                                      <p:tavLst>
                                        <p:tav tm="0">
                                          <p:val>
                                            <p:strVal val="#ppt_y-.2"/>
                                          </p:val>
                                        </p:tav>
                                        <p:tav tm="100000">
                                          <p:val>
                                            <p:strVal val="#ppt_y+.1"/>
                                          </p:val>
                                        </p:tav>
                                      </p:tavLst>
                                    </p:anim>
                                    <p:anim calcmode="lin" valueType="num">
                                      <p:cBhvr>
                                        <p:cTn id="46" dur="500" accel="50000" fill="hold">
                                          <p:stCondLst>
                                            <p:cond delay="500"/>
                                          </p:stCondLst>
                                        </p:cTn>
                                        <p:tgtEl>
                                          <p:spTgt spid="66"/>
                                        </p:tgtEl>
                                        <p:attrNameLst>
                                          <p:attrName>ppt_y</p:attrName>
                                        </p:attrNameLst>
                                      </p:cBhvr>
                                      <p:tavLst>
                                        <p:tav tm="0">
                                          <p:val>
                                            <p:strVal val="#ppt_y+.1"/>
                                          </p:val>
                                        </p:tav>
                                        <p:tav tm="100000">
                                          <p:val>
                                            <p:strVal val="#ppt_y"/>
                                          </p:val>
                                        </p:tav>
                                      </p:tavLst>
                                    </p:anim>
                                    <p:animEffect transition="in" filter="fade">
                                      <p:cBhvr>
                                        <p:cTn id="47" dur="1000" decel="50000">
                                          <p:stCondLst>
                                            <p:cond delay="0"/>
                                          </p:stCondLst>
                                        </p:cTn>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animBg="1"/>
      <p:bldP spid="65" grpId="0" animBg="1"/>
      <p:bldP spid="66"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62" name="矩形 61"/>
          <p:cNvSpPr/>
          <p:nvPr/>
        </p:nvSpPr>
        <p:spPr>
          <a:xfrm>
            <a:off x="0" y="508000"/>
            <a:ext cx="182563" cy="508000"/>
          </a:xfrm>
          <a:prstGeom prst="rect">
            <a:avLst/>
          </a:pr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66" name="矩形 22"/>
          <p:cNvSpPr>
            <a:spLocks noChangeArrowheads="1"/>
          </p:cNvSpPr>
          <p:nvPr/>
        </p:nvSpPr>
        <p:spPr bwMode="auto">
          <a:xfrm>
            <a:off x="914875" y="1016000"/>
            <a:ext cx="10491558" cy="17922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6025">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602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lvl="0" indent="457200">
              <a:lnSpc>
                <a:spcPct val="150000"/>
              </a:lnSpc>
              <a:spcBef>
                <a:spcPct val="20000"/>
              </a:spcBef>
              <a:buNone/>
            </a:pPr>
            <a:r>
              <a:rPr lang="zh-CN" altLang="en-US"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在</a:t>
            </a:r>
            <a:r>
              <a:rPr lang="en-US" altLang="zh-CN"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CS</a:t>
            </a:r>
            <a:r>
              <a:rPr lang="zh-CN" altLang="en-US"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软件主界面中，选择编辑器窗口中的</a:t>
            </a:r>
            <a:r>
              <a:rPr lang="en-US" altLang="zh-CN"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a:t>
            </a:r>
            <a:r>
              <a:rPr lang="zh-CN" altLang="en-US"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录制屏幕</a:t>
            </a:r>
            <a:r>
              <a:rPr lang="en-US" altLang="zh-CN"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a:t>
            </a:r>
            <a:r>
              <a:rPr lang="zh-CN" altLang="en-US"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，打开录像机窗口。录像机窗口的菜单包括捕获</a:t>
            </a:r>
            <a:r>
              <a:rPr lang="en-US" altLang="zh-CN"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a:t>
            </a:r>
            <a:r>
              <a:rPr lang="zh-CN" altLang="en-US"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记录、停止、删除、选择记录区域、锁定应用程序、记录音频、记录网络摄像头</a:t>
            </a:r>
            <a:r>
              <a:rPr lang="en-US" altLang="zh-CN"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a:t>
            </a:r>
            <a:r>
              <a:rPr lang="zh-CN" altLang="en-US"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、效果</a:t>
            </a:r>
            <a:r>
              <a:rPr lang="en-US" altLang="zh-CN"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a:t>
            </a:r>
            <a:r>
              <a:rPr lang="zh-CN" altLang="en-US"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注释、使用鼠标单击声音、选项</a:t>
            </a:r>
            <a:r>
              <a:rPr lang="en-US" altLang="zh-CN"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a:t>
            </a:r>
            <a:r>
              <a:rPr lang="zh-CN" altLang="en-US"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、工具、帮助等。录像机窗口中包含选择区域、录制输入区和录制按钮</a:t>
            </a:r>
            <a:r>
              <a:rPr lang="en-US" altLang="zh-CN"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3</a:t>
            </a:r>
            <a:r>
              <a:rPr lang="zh-CN" altLang="en-US"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部分，如图所示：</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sym typeface="Arial" panose="020B0604020202020204" pitchFamily="34" charset="0"/>
            </a:endParaRPr>
          </a:p>
        </p:txBody>
      </p:sp>
      <p:sp>
        <p:nvSpPr>
          <p:cNvPr id="12" name="任意多边形 11"/>
          <p:cNvSpPr/>
          <p:nvPr/>
        </p:nvSpPr>
        <p:spPr bwMode="auto">
          <a:xfrm>
            <a:off x="8616435" y="128250"/>
            <a:ext cx="3468686" cy="465518"/>
          </a:xfrm>
          <a:custGeom>
            <a:avLst/>
            <a:gdLst>
              <a:gd name="connsiteX0" fmla="*/ 5512354 w 5512354"/>
              <a:gd name="connsiteY0" fmla="*/ 0 h 938485"/>
              <a:gd name="connsiteX1" fmla="*/ 5512354 w 5512354"/>
              <a:gd name="connsiteY1" fmla="*/ 938485 h 938485"/>
              <a:gd name="connsiteX2" fmla="*/ 580622 w 5512354"/>
              <a:gd name="connsiteY2" fmla="*/ 938485 h 938485"/>
              <a:gd name="connsiteX3" fmla="*/ 0 w 5512354"/>
              <a:gd name="connsiteY3" fmla="*/ 17066 h 938485"/>
            </a:gdLst>
            <a:ahLst/>
            <a:cxnLst>
              <a:cxn ang="0">
                <a:pos x="connsiteX0" y="connsiteY0"/>
              </a:cxn>
              <a:cxn ang="0">
                <a:pos x="connsiteX1" y="connsiteY1"/>
              </a:cxn>
              <a:cxn ang="0">
                <a:pos x="connsiteX2" y="connsiteY2"/>
              </a:cxn>
              <a:cxn ang="0">
                <a:pos x="connsiteX3" y="connsiteY3"/>
              </a:cxn>
            </a:cxnLst>
            <a:rect l="l" t="t" r="r" b="b"/>
            <a:pathLst>
              <a:path w="5512354" h="938485">
                <a:moveTo>
                  <a:pt x="5512354" y="0"/>
                </a:moveTo>
                <a:lnTo>
                  <a:pt x="5512354" y="938485"/>
                </a:lnTo>
                <a:lnTo>
                  <a:pt x="580622" y="938485"/>
                </a:lnTo>
                <a:lnTo>
                  <a:pt x="0" y="17066"/>
                </a:lnTo>
                <a:close/>
              </a:path>
            </a:pathLst>
          </a:cu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现代教育技术应用</a:t>
            </a:r>
          </a:p>
        </p:txBody>
      </p:sp>
      <p:sp>
        <p:nvSpPr>
          <p:cNvPr id="8" name="文本框 4">
            <a:extLst>
              <a:ext uri="{FF2B5EF4-FFF2-40B4-BE49-F238E27FC236}">
                <a16:creationId xmlns:a16="http://schemas.microsoft.com/office/drawing/2014/main" id="{E720F790-AE36-430C-A885-A942D1E455BC}"/>
              </a:ext>
            </a:extLst>
          </p:cNvPr>
          <p:cNvSpPr txBox="1">
            <a:spLocks noChangeArrowheads="1"/>
          </p:cNvSpPr>
          <p:nvPr/>
        </p:nvSpPr>
        <p:spPr bwMode="auto">
          <a:xfrm>
            <a:off x="295274" y="561975"/>
            <a:ext cx="2315951"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tabLst/>
              <a:defRPr/>
            </a:pP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二、录制窗口简介</a:t>
            </a:r>
          </a:p>
        </p:txBody>
      </p:sp>
      <p:pic>
        <p:nvPicPr>
          <p:cNvPr id="9" name="图片 8">
            <a:extLst>
              <a:ext uri="{FF2B5EF4-FFF2-40B4-BE49-F238E27FC236}">
                <a16:creationId xmlns:a16="http://schemas.microsoft.com/office/drawing/2014/main" id="{65F0E746-954D-4E33-AFA6-1EF278230B6B}"/>
              </a:ext>
            </a:extLst>
          </p:cNvPr>
          <p:cNvPicPr/>
          <p:nvPr/>
        </p:nvPicPr>
        <p:blipFill>
          <a:blip r:embed="rId4"/>
          <a:stretch>
            <a:fillRect/>
          </a:stretch>
        </p:blipFill>
        <p:spPr>
          <a:xfrm>
            <a:off x="2438400" y="3429000"/>
            <a:ext cx="7315199" cy="1517093"/>
          </a:xfrm>
          <a:prstGeom prst="rect">
            <a:avLst/>
          </a:prstGeom>
        </p:spPr>
      </p:pic>
    </p:spTree>
    <p:extLst>
      <p:ext uri="{BB962C8B-B14F-4D97-AF65-F5344CB8AC3E}">
        <p14:creationId xmlns:p14="http://schemas.microsoft.com/office/powerpoint/2010/main" val="3662697455"/>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grpId="0" nodeType="afterEffect">
                                  <p:stCondLst>
                                    <p:cond delay="0"/>
                                  </p:stCondLst>
                                  <p:childTnLst>
                                    <p:set>
                                      <p:cBhvr>
                                        <p:cTn id="6" dur="1" fill="hold">
                                          <p:stCondLst>
                                            <p:cond delay="0"/>
                                          </p:stCondLst>
                                        </p:cTn>
                                        <p:tgtEl>
                                          <p:spTgt spid="66"/>
                                        </p:tgtEl>
                                        <p:attrNameLst>
                                          <p:attrName>style.visibility</p:attrName>
                                        </p:attrNameLst>
                                      </p:cBhvr>
                                      <p:to>
                                        <p:strVal val="visible"/>
                                      </p:to>
                                    </p:set>
                                    <p:anim calcmode="lin" valueType="num">
                                      <p:cBhvr>
                                        <p:cTn id="7" dur="500" decel="50000" fill="hold">
                                          <p:stCondLst>
                                            <p:cond delay="0"/>
                                          </p:stCondLst>
                                        </p:cTn>
                                        <p:tgtEl>
                                          <p:spTgt spid="66"/>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66"/>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66"/>
                                        </p:tgtEl>
                                        <p:attrNameLst>
                                          <p:attrName>ppt_w</p:attrName>
                                        </p:attrNameLst>
                                      </p:cBhvr>
                                      <p:tavLst>
                                        <p:tav tm="0">
                                          <p:val>
                                            <p:strVal val="#ppt_w*.05"/>
                                          </p:val>
                                        </p:tav>
                                        <p:tav tm="100000">
                                          <p:val>
                                            <p:strVal val="#ppt_w"/>
                                          </p:val>
                                        </p:tav>
                                      </p:tavLst>
                                    </p:anim>
                                    <p:anim calcmode="lin" valueType="num">
                                      <p:cBhvr>
                                        <p:cTn id="10" dur="1000" fill="hold"/>
                                        <p:tgtEl>
                                          <p:spTgt spid="66"/>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66"/>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66"/>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66"/>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cxnSp>
        <p:nvCxnSpPr>
          <p:cNvPr id="58" name="直接连接符 57"/>
          <p:cNvCxnSpPr>
            <a:cxnSpLocks/>
          </p:cNvCxnSpPr>
          <p:nvPr/>
        </p:nvCxnSpPr>
        <p:spPr bwMode="auto">
          <a:xfrm>
            <a:off x="2999581" y="1014455"/>
            <a:ext cx="0" cy="5122394"/>
          </a:xfrm>
          <a:prstGeom prst="line">
            <a:avLst/>
          </a:prstGeom>
          <a:ln>
            <a:solidFill>
              <a:srgbClr val="6CAE43"/>
            </a:solidFill>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bwMode="auto">
          <a:xfrm>
            <a:off x="3000375" y="6136849"/>
            <a:ext cx="6191250" cy="0"/>
          </a:xfrm>
          <a:prstGeom prst="line">
            <a:avLst/>
          </a:prstGeom>
          <a:ln>
            <a:solidFill>
              <a:srgbClr val="6CAE43"/>
            </a:solidFill>
          </a:ln>
        </p:spPr>
        <p:style>
          <a:lnRef idx="1">
            <a:schemeClr val="accent1"/>
          </a:lnRef>
          <a:fillRef idx="0">
            <a:schemeClr val="accent1"/>
          </a:fillRef>
          <a:effectRef idx="0">
            <a:schemeClr val="accent1"/>
          </a:effectRef>
          <a:fontRef idx="minor">
            <a:schemeClr val="tx1"/>
          </a:fontRef>
        </p:style>
      </p:cxnSp>
      <p:cxnSp>
        <p:nvCxnSpPr>
          <p:cNvPr id="60" name="直接连接符 59"/>
          <p:cNvCxnSpPr>
            <a:cxnSpLocks/>
          </p:cNvCxnSpPr>
          <p:nvPr/>
        </p:nvCxnSpPr>
        <p:spPr bwMode="auto">
          <a:xfrm>
            <a:off x="9190831" y="1014455"/>
            <a:ext cx="0" cy="5122394"/>
          </a:xfrm>
          <a:prstGeom prst="line">
            <a:avLst/>
          </a:prstGeom>
          <a:ln>
            <a:solidFill>
              <a:srgbClr val="6CAE43"/>
            </a:solidFill>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bwMode="auto">
          <a:xfrm>
            <a:off x="2999581" y="1014455"/>
            <a:ext cx="477838" cy="0"/>
          </a:xfrm>
          <a:prstGeom prst="line">
            <a:avLst/>
          </a:prstGeom>
          <a:ln>
            <a:solidFill>
              <a:srgbClr val="6CAE43"/>
            </a:solidFill>
          </a:ln>
        </p:spPr>
        <p:style>
          <a:lnRef idx="1">
            <a:schemeClr val="accent1"/>
          </a:lnRef>
          <a:fillRef idx="0">
            <a:schemeClr val="accent1"/>
          </a:fillRef>
          <a:effectRef idx="0">
            <a:schemeClr val="accent1"/>
          </a:effectRef>
          <a:fontRef idx="minor">
            <a:schemeClr val="tx1"/>
          </a:fontRef>
        </p:style>
      </p:cxnSp>
      <p:cxnSp>
        <p:nvCxnSpPr>
          <p:cNvPr id="62" name="直接连接符 61"/>
          <p:cNvCxnSpPr/>
          <p:nvPr/>
        </p:nvCxnSpPr>
        <p:spPr bwMode="auto">
          <a:xfrm>
            <a:off x="8712994" y="1014455"/>
            <a:ext cx="477837" cy="0"/>
          </a:xfrm>
          <a:prstGeom prst="line">
            <a:avLst/>
          </a:prstGeom>
          <a:ln>
            <a:solidFill>
              <a:srgbClr val="6CAE43"/>
            </a:solidFill>
          </a:ln>
        </p:spPr>
        <p:style>
          <a:lnRef idx="1">
            <a:schemeClr val="accent1"/>
          </a:lnRef>
          <a:fillRef idx="0">
            <a:schemeClr val="accent1"/>
          </a:fillRef>
          <a:effectRef idx="0">
            <a:schemeClr val="accent1"/>
          </a:effectRef>
          <a:fontRef idx="minor">
            <a:schemeClr val="tx1"/>
          </a:fontRef>
        </p:style>
      </p:cxnSp>
      <p:sp>
        <p:nvSpPr>
          <p:cNvPr id="63" name="文本框 15"/>
          <p:cNvSpPr txBox="1">
            <a:spLocks noChangeArrowheads="1"/>
          </p:cNvSpPr>
          <p:nvPr/>
        </p:nvSpPr>
        <p:spPr bwMode="auto">
          <a:xfrm>
            <a:off x="4166394" y="593768"/>
            <a:ext cx="3859212" cy="769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zh-CN" altLang="en-US" sz="4400" b="1" dirty="0">
                <a:solidFill>
                  <a:srgbClr val="224982"/>
                </a:solidFill>
                <a:latin typeface="Arial" panose="020B0604020202020204" pitchFamily="34" charset="0"/>
                <a:ea typeface="黑体" panose="02010609060101010101" pitchFamily="49" charset="-122"/>
              </a:rPr>
              <a:t>目录  </a:t>
            </a:r>
            <a:r>
              <a:rPr lang="en-US" altLang="zh-CN" sz="4400" b="1" dirty="0">
                <a:solidFill>
                  <a:srgbClr val="224982"/>
                </a:solidFill>
                <a:latin typeface="Arial" panose="020B0604020202020204" pitchFamily="34" charset="0"/>
                <a:ea typeface="黑体" panose="02010609060101010101" pitchFamily="49" charset="-122"/>
              </a:rPr>
              <a:t>content</a:t>
            </a:r>
            <a:endParaRPr lang="zh-CN" altLang="en-US" sz="4400" b="1" dirty="0">
              <a:solidFill>
                <a:srgbClr val="224982"/>
              </a:solidFill>
              <a:latin typeface="Arial" panose="020B0604020202020204" pitchFamily="34" charset="0"/>
              <a:ea typeface="黑体" panose="02010609060101010101" pitchFamily="49" charset="-122"/>
            </a:endParaRPr>
          </a:p>
        </p:txBody>
      </p:sp>
      <p:sp>
        <p:nvSpPr>
          <p:cNvPr id="64" name="矩形 63"/>
          <p:cNvSpPr/>
          <p:nvPr/>
        </p:nvSpPr>
        <p:spPr bwMode="auto">
          <a:xfrm>
            <a:off x="3763397" y="1558360"/>
            <a:ext cx="793750" cy="495300"/>
          </a:xfrm>
          <a:prstGeom prst="rect">
            <a:avLst/>
          </a:prstGeom>
          <a:solidFill>
            <a:srgbClr val="6CAE43"/>
          </a:solidFill>
          <a:ln>
            <a:solidFill>
              <a:srgbClr val="6CAE43"/>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eaLnBrk="1" fontAlgn="auto" hangingPunct="1">
              <a:spcBef>
                <a:spcPts val="0"/>
              </a:spcBef>
              <a:spcAft>
                <a:spcPts val="0"/>
              </a:spcAft>
              <a:defRPr/>
            </a:pPr>
            <a:r>
              <a:rPr lang="en-US" altLang="zh-CN" sz="2800" b="1" dirty="0">
                <a:solidFill>
                  <a:srgbClr val="FFFFFF"/>
                </a:solidFill>
              </a:rPr>
              <a:t>01</a:t>
            </a:r>
            <a:endParaRPr lang="zh-CN" altLang="en-US" sz="2800" b="1" dirty="0">
              <a:solidFill>
                <a:srgbClr val="FFFFFF"/>
              </a:solidFill>
            </a:endParaRPr>
          </a:p>
        </p:txBody>
      </p:sp>
      <p:sp>
        <p:nvSpPr>
          <p:cNvPr id="65" name="矩形 2"/>
          <p:cNvSpPr>
            <a:spLocks noChangeArrowheads="1"/>
          </p:cNvSpPr>
          <p:nvPr/>
        </p:nvSpPr>
        <p:spPr bwMode="auto">
          <a:xfrm>
            <a:off x="5011172" y="1586935"/>
            <a:ext cx="4360862"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just">
              <a:lnSpc>
                <a:spcPct val="100000"/>
              </a:lnSpc>
              <a:spcBef>
                <a:spcPct val="0"/>
              </a:spcBef>
              <a:buNone/>
            </a:pPr>
            <a:r>
              <a:rPr lang="zh-CN" altLang="en-US" sz="2400" dirty="0">
                <a:solidFill>
                  <a:srgbClr val="224982"/>
                </a:solidFill>
                <a:latin typeface="微软雅黑" panose="020B0503020204020204" pitchFamily="34" charset="-122"/>
                <a:ea typeface="微软雅黑" panose="020B0503020204020204" pitchFamily="34" charset="-122"/>
                <a:cs typeface="Arial" panose="020B0604020202020204" pitchFamily="34" charset="0"/>
                <a:sym typeface="+mn-lt"/>
              </a:rPr>
              <a:t>微课简介</a:t>
            </a:r>
            <a:endParaRPr lang="en-US" altLang="zh-CN" sz="2400" dirty="0">
              <a:solidFill>
                <a:srgbClr val="224982"/>
              </a:solidFill>
              <a:latin typeface="微软雅黑" panose="020B0503020204020204" pitchFamily="34" charset="-122"/>
              <a:ea typeface="微软雅黑" panose="020B0503020204020204" pitchFamily="34" charset="-122"/>
              <a:cs typeface="Arial" panose="020B0604020202020204" pitchFamily="34" charset="0"/>
              <a:sym typeface="+mn-lt"/>
            </a:endParaRPr>
          </a:p>
        </p:txBody>
      </p:sp>
      <p:sp>
        <p:nvSpPr>
          <p:cNvPr id="66" name="矩形 65"/>
          <p:cNvSpPr/>
          <p:nvPr/>
        </p:nvSpPr>
        <p:spPr bwMode="auto">
          <a:xfrm>
            <a:off x="3763397" y="2074298"/>
            <a:ext cx="793750" cy="495300"/>
          </a:xfrm>
          <a:prstGeom prst="rect">
            <a:avLst/>
          </a:prstGeom>
          <a:solidFill>
            <a:srgbClr val="6CAE43"/>
          </a:solidFill>
          <a:ln>
            <a:solidFill>
              <a:srgbClr val="6CAE43"/>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eaLnBrk="1" fontAlgn="auto" hangingPunct="1">
              <a:spcBef>
                <a:spcPts val="0"/>
              </a:spcBef>
              <a:spcAft>
                <a:spcPts val="0"/>
              </a:spcAft>
              <a:defRPr/>
            </a:pPr>
            <a:r>
              <a:rPr lang="en-US" altLang="zh-CN" sz="2800" b="1" dirty="0">
                <a:solidFill>
                  <a:srgbClr val="FFFFFF"/>
                </a:solidFill>
              </a:rPr>
              <a:t>02</a:t>
            </a:r>
            <a:endParaRPr lang="zh-CN" altLang="en-US" sz="2800" b="1" dirty="0">
              <a:solidFill>
                <a:srgbClr val="FFFFFF"/>
              </a:solidFill>
            </a:endParaRPr>
          </a:p>
        </p:txBody>
      </p:sp>
      <p:sp>
        <p:nvSpPr>
          <p:cNvPr id="67" name="矩形 28"/>
          <p:cNvSpPr>
            <a:spLocks noChangeArrowheads="1"/>
          </p:cNvSpPr>
          <p:nvPr/>
        </p:nvSpPr>
        <p:spPr bwMode="auto">
          <a:xfrm>
            <a:off x="5011172" y="2048898"/>
            <a:ext cx="412273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just">
              <a:lnSpc>
                <a:spcPct val="100000"/>
              </a:lnSpc>
              <a:spcBef>
                <a:spcPct val="0"/>
              </a:spcBef>
              <a:buNone/>
            </a:pPr>
            <a:r>
              <a:rPr lang="zh-CN" altLang="en-US" sz="2400" dirty="0">
                <a:solidFill>
                  <a:srgbClr val="224982"/>
                </a:solidFill>
                <a:latin typeface="微软雅黑" panose="020B0503020204020204" pitchFamily="34" charset="-122"/>
                <a:ea typeface="微软雅黑" panose="020B0503020204020204" pitchFamily="34" charset="-122"/>
                <a:cs typeface="Arial" panose="020B0604020202020204" pitchFamily="34" charset="0"/>
                <a:sym typeface="+mn-lt"/>
              </a:rPr>
              <a:t>微课的分类</a:t>
            </a:r>
          </a:p>
        </p:txBody>
      </p:sp>
      <p:sp>
        <p:nvSpPr>
          <p:cNvPr id="68" name="矩形 67"/>
          <p:cNvSpPr/>
          <p:nvPr/>
        </p:nvSpPr>
        <p:spPr bwMode="auto">
          <a:xfrm>
            <a:off x="3757112" y="2593411"/>
            <a:ext cx="793750" cy="495300"/>
          </a:xfrm>
          <a:prstGeom prst="rect">
            <a:avLst/>
          </a:prstGeom>
          <a:solidFill>
            <a:srgbClr val="6CAE43"/>
          </a:solidFill>
          <a:ln>
            <a:solidFill>
              <a:srgbClr val="6CAE43"/>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eaLnBrk="1" fontAlgn="auto" hangingPunct="1">
              <a:spcBef>
                <a:spcPts val="0"/>
              </a:spcBef>
              <a:spcAft>
                <a:spcPts val="0"/>
              </a:spcAft>
              <a:defRPr/>
            </a:pPr>
            <a:r>
              <a:rPr lang="en-US" altLang="zh-CN" sz="2800" b="1" dirty="0">
                <a:solidFill>
                  <a:srgbClr val="FFFFFF"/>
                </a:solidFill>
              </a:rPr>
              <a:t>03</a:t>
            </a:r>
            <a:endParaRPr lang="zh-CN" altLang="en-US" sz="2800" b="1" dirty="0">
              <a:solidFill>
                <a:srgbClr val="FFFFFF"/>
              </a:solidFill>
            </a:endParaRPr>
          </a:p>
        </p:txBody>
      </p:sp>
      <p:sp>
        <p:nvSpPr>
          <p:cNvPr id="69" name="矩形 26"/>
          <p:cNvSpPr>
            <a:spLocks noChangeArrowheads="1"/>
          </p:cNvSpPr>
          <p:nvPr/>
        </p:nvSpPr>
        <p:spPr bwMode="auto">
          <a:xfrm>
            <a:off x="5004887" y="2569598"/>
            <a:ext cx="4122737"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just">
              <a:lnSpc>
                <a:spcPct val="100000"/>
              </a:lnSpc>
              <a:spcBef>
                <a:spcPct val="0"/>
              </a:spcBef>
              <a:buNone/>
            </a:pPr>
            <a:r>
              <a:rPr lang="en-US" altLang="zh-CN" sz="2400" dirty="0">
                <a:solidFill>
                  <a:srgbClr val="224982"/>
                </a:solidFill>
                <a:latin typeface="微软雅黑" panose="020B0503020204020204" pitchFamily="34" charset="-122"/>
                <a:ea typeface="微软雅黑" panose="020B0503020204020204" pitchFamily="34" charset="-122"/>
                <a:cs typeface="Arial" panose="020B0604020202020204" pitchFamily="34" charset="0"/>
                <a:sym typeface="+mn-lt"/>
              </a:rPr>
              <a:t>Camtasia </a:t>
            </a:r>
            <a:r>
              <a:rPr lang="en-US" altLang="zh-CN" sz="2400" dirty="0" err="1">
                <a:solidFill>
                  <a:srgbClr val="224982"/>
                </a:solidFill>
                <a:latin typeface="微软雅黑" panose="020B0503020204020204" pitchFamily="34" charset="-122"/>
                <a:ea typeface="微软雅黑" panose="020B0503020204020204" pitchFamily="34" charset="-122"/>
                <a:cs typeface="Arial" panose="020B0604020202020204" pitchFamily="34" charset="0"/>
                <a:sym typeface="+mn-lt"/>
              </a:rPr>
              <a:t>Stuidio</a:t>
            </a:r>
            <a:r>
              <a:rPr lang="zh-CN" altLang="en-US" sz="2400" dirty="0">
                <a:solidFill>
                  <a:srgbClr val="224982"/>
                </a:solidFill>
                <a:latin typeface="微软雅黑" panose="020B0503020204020204" pitchFamily="34" charset="-122"/>
                <a:ea typeface="微软雅黑" panose="020B0503020204020204" pitchFamily="34" charset="-122"/>
                <a:cs typeface="Arial" panose="020B0604020202020204" pitchFamily="34" charset="0"/>
                <a:sym typeface="+mn-lt"/>
              </a:rPr>
              <a:t>软件介绍</a:t>
            </a:r>
          </a:p>
        </p:txBody>
      </p:sp>
      <p:sp>
        <p:nvSpPr>
          <p:cNvPr id="70" name="矩形 69"/>
          <p:cNvSpPr/>
          <p:nvPr/>
        </p:nvSpPr>
        <p:spPr bwMode="auto">
          <a:xfrm>
            <a:off x="3757112" y="3114110"/>
            <a:ext cx="793750" cy="495300"/>
          </a:xfrm>
          <a:prstGeom prst="rect">
            <a:avLst/>
          </a:prstGeom>
          <a:solidFill>
            <a:srgbClr val="6CAE43"/>
          </a:solidFill>
          <a:ln>
            <a:solidFill>
              <a:srgbClr val="6CAE43"/>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eaLnBrk="1" fontAlgn="auto" hangingPunct="1">
              <a:spcBef>
                <a:spcPts val="0"/>
              </a:spcBef>
              <a:spcAft>
                <a:spcPts val="0"/>
              </a:spcAft>
              <a:defRPr/>
            </a:pPr>
            <a:r>
              <a:rPr lang="en-US" altLang="zh-CN" sz="2800" b="1" dirty="0">
                <a:solidFill>
                  <a:srgbClr val="FFFFFF"/>
                </a:solidFill>
              </a:rPr>
              <a:t>04</a:t>
            </a:r>
            <a:endParaRPr lang="zh-CN" altLang="en-US" sz="2800" b="1" dirty="0">
              <a:solidFill>
                <a:srgbClr val="FFFFFF"/>
              </a:solidFill>
            </a:endParaRPr>
          </a:p>
        </p:txBody>
      </p:sp>
      <p:sp>
        <p:nvSpPr>
          <p:cNvPr id="71" name="矩形 32"/>
          <p:cNvSpPr>
            <a:spLocks noChangeArrowheads="1"/>
          </p:cNvSpPr>
          <p:nvPr/>
        </p:nvSpPr>
        <p:spPr bwMode="auto">
          <a:xfrm>
            <a:off x="5004887" y="3088710"/>
            <a:ext cx="46315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just">
              <a:lnSpc>
                <a:spcPct val="100000"/>
              </a:lnSpc>
              <a:spcBef>
                <a:spcPct val="0"/>
              </a:spcBef>
              <a:buNone/>
            </a:pPr>
            <a:r>
              <a:rPr lang="en-US" altLang="zh-CN" sz="2400" dirty="0">
                <a:solidFill>
                  <a:srgbClr val="224982"/>
                </a:solidFill>
                <a:latin typeface="微软雅黑" panose="020B0503020204020204" pitchFamily="34" charset="-122"/>
                <a:ea typeface="微软雅黑" panose="020B0503020204020204" pitchFamily="34" charset="-122"/>
                <a:cs typeface="Arial" panose="020B0604020202020204" pitchFamily="34" charset="0"/>
                <a:sym typeface="+mn-lt"/>
              </a:rPr>
              <a:t>Camtasia </a:t>
            </a:r>
            <a:r>
              <a:rPr lang="en-US" altLang="zh-CN" sz="2400" dirty="0" err="1">
                <a:solidFill>
                  <a:srgbClr val="224982"/>
                </a:solidFill>
                <a:latin typeface="微软雅黑" panose="020B0503020204020204" pitchFamily="34" charset="-122"/>
                <a:ea typeface="微软雅黑" panose="020B0503020204020204" pitchFamily="34" charset="-122"/>
                <a:cs typeface="Arial" panose="020B0604020202020204" pitchFamily="34" charset="0"/>
                <a:sym typeface="+mn-lt"/>
              </a:rPr>
              <a:t>Stuidio</a:t>
            </a:r>
            <a:r>
              <a:rPr lang="zh-CN" altLang="en-US" sz="2400" dirty="0">
                <a:solidFill>
                  <a:srgbClr val="224982"/>
                </a:solidFill>
                <a:latin typeface="微软雅黑" panose="020B0503020204020204" pitchFamily="34" charset="-122"/>
                <a:ea typeface="微软雅黑" panose="020B0503020204020204" pitchFamily="34" charset="-122"/>
                <a:cs typeface="Arial" panose="020B0604020202020204" pitchFamily="34" charset="0"/>
                <a:sym typeface="+mn-lt"/>
              </a:rPr>
              <a:t>视频录制</a:t>
            </a:r>
          </a:p>
        </p:txBody>
      </p:sp>
      <p:sp>
        <p:nvSpPr>
          <p:cNvPr id="72" name="矩形 71"/>
          <p:cNvSpPr/>
          <p:nvPr/>
        </p:nvSpPr>
        <p:spPr bwMode="auto">
          <a:xfrm>
            <a:off x="3758602" y="3630125"/>
            <a:ext cx="793750" cy="495300"/>
          </a:xfrm>
          <a:prstGeom prst="rect">
            <a:avLst/>
          </a:prstGeom>
          <a:solidFill>
            <a:srgbClr val="6CAE43"/>
          </a:solidFill>
          <a:ln>
            <a:solidFill>
              <a:srgbClr val="6CAE43"/>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eaLnBrk="1" fontAlgn="auto" hangingPunct="1">
              <a:spcBef>
                <a:spcPts val="0"/>
              </a:spcBef>
              <a:spcAft>
                <a:spcPts val="0"/>
              </a:spcAft>
              <a:defRPr/>
            </a:pPr>
            <a:r>
              <a:rPr lang="en-US" altLang="zh-CN" sz="2800" b="1" dirty="0">
                <a:solidFill>
                  <a:srgbClr val="FFFFFF"/>
                </a:solidFill>
              </a:rPr>
              <a:t>05</a:t>
            </a:r>
            <a:endParaRPr lang="zh-CN" altLang="en-US" sz="2800" b="1" dirty="0">
              <a:solidFill>
                <a:srgbClr val="FFFFFF"/>
              </a:solidFill>
            </a:endParaRPr>
          </a:p>
        </p:txBody>
      </p:sp>
      <p:sp>
        <p:nvSpPr>
          <p:cNvPr id="73" name="矩形 32"/>
          <p:cNvSpPr>
            <a:spLocks noChangeArrowheads="1"/>
          </p:cNvSpPr>
          <p:nvPr/>
        </p:nvSpPr>
        <p:spPr bwMode="auto">
          <a:xfrm>
            <a:off x="5014314" y="3611075"/>
            <a:ext cx="368886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just">
              <a:lnSpc>
                <a:spcPct val="100000"/>
              </a:lnSpc>
              <a:spcBef>
                <a:spcPct val="0"/>
              </a:spcBef>
              <a:buNone/>
            </a:pPr>
            <a:r>
              <a:rPr lang="en-US" altLang="zh-CN" sz="2400" dirty="0">
                <a:solidFill>
                  <a:srgbClr val="224982"/>
                </a:solidFill>
                <a:latin typeface="微软雅黑" panose="020B0503020204020204" pitchFamily="34" charset="-122"/>
                <a:ea typeface="微软雅黑" panose="020B0503020204020204" pitchFamily="34" charset="-122"/>
                <a:cs typeface="Arial" panose="020B0604020202020204" pitchFamily="34" charset="0"/>
                <a:sym typeface="+mn-lt"/>
              </a:rPr>
              <a:t>Camtasia </a:t>
            </a:r>
            <a:r>
              <a:rPr lang="en-US" altLang="zh-CN" sz="2400" dirty="0" err="1">
                <a:solidFill>
                  <a:srgbClr val="224982"/>
                </a:solidFill>
                <a:latin typeface="微软雅黑" panose="020B0503020204020204" pitchFamily="34" charset="-122"/>
                <a:ea typeface="微软雅黑" panose="020B0503020204020204" pitchFamily="34" charset="-122"/>
                <a:cs typeface="Arial" panose="020B0604020202020204" pitchFamily="34" charset="0"/>
                <a:sym typeface="+mn-lt"/>
              </a:rPr>
              <a:t>Stuidio</a:t>
            </a:r>
            <a:r>
              <a:rPr lang="zh-CN" altLang="en-US" sz="2400" dirty="0">
                <a:solidFill>
                  <a:srgbClr val="224982"/>
                </a:solidFill>
                <a:latin typeface="微软雅黑" panose="020B0503020204020204" pitchFamily="34" charset="-122"/>
                <a:ea typeface="微软雅黑" panose="020B0503020204020204" pitchFamily="34" charset="-122"/>
                <a:cs typeface="Arial" panose="020B0604020202020204" pitchFamily="34" charset="0"/>
                <a:sym typeface="+mn-lt"/>
              </a:rPr>
              <a:t>视频编辑</a:t>
            </a:r>
          </a:p>
        </p:txBody>
      </p:sp>
      <p:sp>
        <p:nvSpPr>
          <p:cNvPr id="20" name="任意多边形 19"/>
          <p:cNvSpPr/>
          <p:nvPr/>
        </p:nvSpPr>
        <p:spPr bwMode="auto">
          <a:xfrm>
            <a:off x="8616435" y="128250"/>
            <a:ext cx="3468686" cy="465518"/>
          </a:xfrm>
          <a:custGeom>
            <a:avLst/>
            <a:gdLst>
              <a:gd name="connsiteX0" fmla="*/ 5512354 w 5512354"/>
              <a:gd name="connsiteY0" fmla="*/ 0 h 938485"/>
              <a:gd name="connsiteX1" fmla="*/ 5512354 w 5512354"/>
              <a:gd name="connsiteY1" fmla="*/ 938485 h 938485"/>
              <a:gd name="connsiteX2" fmla="*/ 580622 w 5512354"/>
              <a:gd name="connsiteY2" fmla="*/ 938485 h 938485"/>
              <a:gd name="connsiteX3" fmla="*/ 0 w 5512354"/>
              <a:gd name="connsiteY3" fmla="*/ 17066 h 938485"/>
            </a:gdLst>
            <a:ahLst/>
            <a:cxnLst>
              <a:cxn ang="0">
                <a:pos x="connsiteX0" y="connsiteY0"/>
              </a:cxn>
              <a:cxn ang="0">
                <a:pos x="connsiteX1" y="connsiteY1"/>
              </a:cxn>
              <a:cxn ang="0">
                <a:pos x="connsiteX2" y="connsiteY2"/>
              </a:cxn>
              <a:cxn ang="0">
                <a:pos x="connsiteX3" y="connsiteY3"/>
              </a:cxn>
            </a:cxnLst>
            <a:rect l="l" t="t" r="r" b="b"/>
            <a:pathLst>
              <a:path w="5512354" h="938485">
                <a:moveTo>
                  <a:pt x="5512354" y="0"/>
                </a:moveTo>
                <a:lnTo>
                  <a:pt x="5512354" y="938485"/>
                </a:lnTo>
                <a:lnTo>
                  <a:pt x="580622" y="938485"/>
                </a:lnTo>
                <a:lnTo>
                  <a:pt x="0" y="17066"/>
                </a:lnTo>
                <a:close/>
              </a:path>
            </a:pathLst>
          </a:cu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CN" altLang="en-US" sz="2000" dirty="0">
                <a:latin typeface="微软雅黑" panose="020B0503020204020204" pitchFamily="34" charset="-122"/>
                <a:ea typeface="微软雅黑" panose="020B0503020204020204" pitchFamily="34" charset="-122"/>
              </a:rPr>
              <a:t>现代教育技术应用</a:t>
            </a:r>
          </a:p>
        </p:txBody>
      </p:sp>
      <p:sp>
        <p:nvSpPr>
          <p:cNvPr id="19" name="矩形 18">
            <a:extLst>
              <a:ext uri="{FF2B5EF4-FFF2-40B4-BE49-F238E27FC236}">
                <a16:creationId xmlns:a16="http://schemas.microsoft.com/office/drawing/2014/main" id="{6CEF6C87-6108-44B6-8999-CE78BF8A1BC2}"/>
              </a:ext>
            </a:extLst>
          </p:cNvPr>
          <p:cNvSpPr/>
          <p:nvPr/>
        </p:nvSpPr>
        <p:spPr bwMode="auto">
          <a:xfrm>
            <a:off x="3761909" y="4153394"/>
            <a:ext cx="793750" cy="495300"/>
          </a:xfrm>
          <a:prstGeom prst="rect">
            <a:avLst/>
          </a:prstGeom>
          <a:solidFill>
            <a:srgbClr val="6CAE43"/>
          </a:solidFill>
          <a:ln>
            <a:solidFill>
              <a:srgbClr val="6CAE43"/>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eaLnBrk="1" fontAlgn="auto" hangingPunct="1">
              <a:spcBef>
                <a:spcPts val="0"/>
              </a:spcBef>
              <a:spcAft>
                <a:spcPts val="0"/>
              </a:spcAft>
              <a:defRPr/>
            </a:pPr>
            <a:r>
              <a:rPr lang="en-US" altLang="zh-CN" sz="2800" b="1" dirty="0">
                <a:solidFill>
                  <a:srgbClr val="FFFFFF"/>
                </a:solidFill>
              </a:rPr>
              <a:t>06</a:t>
            </a:r>
            <a:endParaRPr lang="zh-CN" altLang="en-US" sz="2800" b="1" dirty="0">
              <a:solidFill>
                <a:srgbClr val="FFFFFF"/>
              </a:solidFill>
            </a:endParaRPr>
          </a:p>
        </p:txBody>
      </p:sp>
      <p:sp>
        <p:nvSpPr>
          <p:cNvPr id="21" name="矩形 26">
            <a:extLst>
              <a:ext uri="{FF2B5EF4-FFF2-40B4-BE49-F238E27FC236}">
                <a16:creationId xmlns:a16="http://schemas.microsoft.com/office/drawing/2014/main" id="{F5CDC839-816A-47F9-9E3B-2A2858D30DBF}"/>
              </a:ext>
            </a:extLst>
          </p:cNvPr>
          <p:cNvSpPr>
            <a:spLocks noChangeArrowheads="1"/>
          </p:cNvSpPr>
          <p:nvPr/>
        </p:nvSpPr>
        <p:spPr bwMode="auto">
          <a:xfrm>
            <a:off x="5009684" y="4129581"/>
            <a:ext cx="4122737"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just">
              <a:lnSpc>
                <a:spcPct val="100000"/>
              </a:lnSpc>
              <a:spcBef>
                <a:spcPct val="0"/>
              </a:spcBef>
              <a:buNone/>
            </a:pPr>
            <a:r>
              <a:rPr lang="en-US" altLang="zh-CN" sz="2400" dirty="0">
                <a:solidFill>
                  <a:srgbClr val="224982"/>
                </a:solidFill>
                <a:latin typeface="微软雅黑" panose="020B0503020204020204" pitchFamily="34" charset="-122"/>
                <a:ea typeface="微软雅黑" panose="020B0503020204020204" pitchFamily="34" charset="-122"/>
                <a:cs typeface="Arial" panose="020B0604020202020204" pitchFamily="34" charset="0"/>
                <a:sym typeface="+mn-lt"/>
              </a:rPr>
              <a:t>Camtasia </a:t>
            </a:r>
            <a:r>
              <a:rPr lang="en-US" altLang="zh-CN" sz="2400" dirty="0" err="1">
                <a:solidFill>
                  <a:srgbClr val="224982"/>
                </a:solidFill>
                <a:latin typeface="微软雅黑" panose="020B0503020204020204" pitchFamily="34" charset="-122"/>
                <a:ea typeface="微软雅黑" panose="020B0503020204020204" pitchFamily="34" charset="-122"/>
                <a:cs typeface="Arial" panose="020B0604020202020204" pitchFamily="34" charset="0"/>
                <a:sym typeface="+mn-lt"/>
              </a:rPr>
              <a:t>Stuidio</a:t>
            </a:r>
            <a:r>
              <a:rPr lang="zh-CN" altLang="en-US" sz="2400" dirty="0">
                <a:solidFill>
                  <a:srgbClr val="224982"/>
                </a:solidFill>
                <a:latin typeface="微软雅黑" panose="020B0503020204020204" pitchFamily="34" charset="-122"/>
                <a:ea typeface="微软雅黑" panose="020B0503020204020204" pitchFamily="34" charset="-122"/>
                <a:cs typeface="Arial" panose="020B0604020202020204" pitchFamily="34" charset="0"/>
                <a:sym typeface="+mn-lt"/>
              </a:rPr>
              <a:t>视频输出</a:t>
            </a:r>
          </a:p>
        </p:txBody>
      </p:sp>
      <p:sp>
        <p:nvSpPr>
          <p:cNvPr id="22" name="矩形 21">
            <a:extLst>
              <a:ext uri="{FF2B5EF4-FFF2-40B4-BE49-F238E27FC236}">
                <a16:creationId xmlns:a16="http://schemas.microsoft.com/office/drawing/2014/main" id="{52D23365-6321-4CA2-8A09-2EFB1546198C}"/>
              </a:ext>
            </a:extLst>
          </p:cNvPr>
          <p:cNvSpPr/>
          <p:nvPr/>
        </p:nvSpPr>
        <p:spPr bwMode="auto">
          <a:xfrm>
            <a:off x="3761909" y="4680326"/>
            <a:ext cx="793750" cy="495300"/>
          </a:xfrm>
          <a:prstGeom prst="rect">
            <a:avLst/>
          </a:prstGeom>
          <a:solidFill>
            <a:srgbClr val="6CAE43"/>
          </a:solidFill>
          <a:ln>
            <a:solidFill>
              <a:srgbClr val="6CAE43"/>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eaLnBrk="1" fontAlgn="auto" hangingPunct="1">
              <a:spcBef>
                <a:spcPts val="0"/>
              </a:spcBef>
              <a:spcAft>
                <a:spcPts val="0"/>
              </a:spcAft>
              <a:defRPr/>
            </a:pPr>
            <a:r>
              <a:rPr lang="en-US" altLang="zh-CN" sz="2800" b="1" dirty="0">
                <a:solidFill>
                  <a:srgbClr val="FFFFFF"/>
                </a:solidFill>
              </a:rPr>
              <a:t>07</a:t>
            </a:r>
            <a:endParaRPr lang="zh-CN" altLang="en-US" sz="2800" b="1" dirty="0">
              <a:solidFill>
                <a:srgbClr val="FFFFFF"/>
              </a:solidFill>
            </a:endParaRPr>
          </a:p>
        </p:txBody>
      </p:sp>
      <p:sp>
        <p:nvSpPr>
          <p:cNvPr id="23" name="矩形 32">
            <a:extLst>
              <a:ext uri="{FF2B5EF4-FFF2-40B4-BE49-F238E27FC236}">
                <a16:creationId xmlns:a16="http://schemas.microsoft.com/office/drawing/2014/main" id="{1C4B2ABA-ABCF-4150-9B73-EAC9041A44A9}"/>
              </a:ext>
            </a:extLst>
          </p:cNvPr>
          <p:cNvSpPr>
            <a:spLocks noChangeArrowheads="1"/>
          </p:cNvSpPr>
          <p:nvPr/>
        </p:nvSpPr>
        <p:spPr bwMode="auto">
          <a:xfrm>
            <a:off x="5009684" y="4654926"/>
            <a:ext cx="46315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just">
              <a:lnSpc>
                <a:spcPct val="100000"/>
              </a:lnSpc>
              <a:spcBef>
                <a:spcPct val="0"/>
              </a:spcBef>
              <a:buNone/>
            </a:pPr>
            <a:r>
              <a:rPr lang="zh-CN" altLang="en-US" sz="2400" dirty="0">
                <a:solidFill>
                  <a:srgbClr val="224982"/>
                </a:solidFill>
                <a:latin typeface="微软雅黑" panose="020B0503020204020204" pitchFamily="34" charset="-122"/>
                <a:ea typeface="微软雅黑" panose="020B0503020204020204" pitchFamily="34" charset="-122"/>
                <a:cs typeface="Arial" panose="020B0604020202020204" pitchFamily="34" charset="0"/>
                <a:sym typeface="+mn-lt"/>
              </a:rPr>
              <a:t>综合实例</a:t>
            </a:r>
            <a:r>
              <a:rPr lang="en-US" altLang="zh-CN" sz="2400" dirty="0">
                <a:solidFill>
                  <a:srgbClr val="224982"/>
                </a:solidFill>
                <a:latin typeface="微软雅黑" panose="020B0503020204020204" pitchFamily="34" charset="-122"/>
                <a:ea typeface="微软雅黑" panose="020B0503020204020204" pitchFamily="34" charset="-122"/>
                <a:cs typeface="Arial" panose="020B0604020202020204" pitchFamily="34" charset="0"/>
                <a:sym typeface="+mn-lt"/>
              </a:rPr>
              <a:t>——</a:t>
            </a:r>
            <a:r>
              <a:rPr lang="zh-CN" altLang="en-US" sz="2400" dirty="0">
                <a:solidFill>
                  <a:srgbClr val="224982"/>
                </a:solidFill>
                <a:latin typeface="微软雅黑" panose="020B0503020204020204" pitchFamily="34" charset="-122"/>
                <a:ea typeface="微软雅黑" panose="020B0503020204020204" pitchFamily="34" charset="-122"/>
                <a:cs typeface="Arial" panose="020B0604020202020204" pitchFamily="34" charset="0"/>
                <a:sym typeface="+mn-lt"/>
              </a:rPr>
              <a:t>基于</a:t>
            </a:r>
            <a:r>
              <a:rPr lang="en-US" altLang="zh-CN" sz="2400" dirty="0">
                <a:solidFill>
                  <a:srgbClr val="224982"/>
                </a:solidFill>
                <a:latin typeface="微软雅黑" panose="020B0503020204020204" pitchFamily="34" charset="-122"/>
                <a:ea typeface="微软雅黑" panose="020B0503020204020204" pitchFamily="34" charset="-122"/>
                <a:cs typeface="Arial" panose="020B0604020202020204" pitchFamily="34" charset="0"/>
                <a:sym typeface="+mn-lt"/>
              </a:rPr>
              <a:t>PPT</a:t>
            </a:r>
            <a:r>
              <a:rPr lang="zh-CN" altLang="en-US" sz="2400" dirty="0">
                <a:solidFill>
                  <a:srgbClr val="224982"/>
                </a:solidFill>
                <a:latin typeface="微软雅黑" panose="020B0503020204020204" pitchFamily="34" charset="-122"/>
                <a:ea typeface="微软雅黑" panose="020B0503020204020204" pitchFamily="34" charset="-122"/>
                <a:cs typeface="Arial" panose="020B0604020202020204" pitchFamily="34" charset="0"/>
                <a:sym typeface="+mn-lt"/>
              </a:rPr>
              <a:t>的微课制作</a:t>
            </a:r>
          </a:p>
        </p:txBody>
      </p:sp>
      <p:sp>
        <p:nvSpPr>
          <p:cNvPr id="24" name="矩形 23">
            <a:extLst>
              <a:ext uri="{FF2B5EF4-FFF2-40B4-BE49-F238E27FC236}">
                <a16:creationId xmlns:a16="http://schemas.microsoft.com/office/drawing/2014/main" id="{0369920D-FAC9-4577-9413-969A26A5E5A6}"/>
              </a:ext>
            </a:extLst>
          </p:cNvPr>
          <p:cNvSpPr/>
          <p:nvPr/>
        </p:nvSpPr>
        <p:spPr bwMode="auto">
          <a:xfrm>
            <a:off x="3753971" y="5199321"/>
            <a:ext cx="793750" cy="495300"/>
          </a:xfrm>
          <a:prstGeom prst="rect">
            <a:avLst/>
          </a:prstGeom>
          <a:solidFill>
            <a:srgbClr val="6CAE43"/>
          </a:solidFill>
          <a:ln>
            <a:solidFill>
              <a:srgbClr val="6CAE43"/>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eaLnBrk="1" fontAlgn="auto" hangingPunct="1">
              <a:spcBef>
                <a:spcPts val="0"/>
              </a:spcBef>
              <a:spcAft>
                <a:spcPts val="0"/>
              </a:spcAft>
              <a:defRPr/>
            </a:pPr>
            <a:r>
              <a:rPr lang="en-US" altLang="zh-CN" sz="2800" b="1" dirty="0">
                <a:solidFill>
                  <a:srgbClr val="FFFFFF"/>
                </a:solidFill>
              </a:rPr>
              <a:t>08</a:t>
            </a:r>
            <a:endParaRPr lang="zh-CN" altLang="en-US" sz="2800" b="1" dirty="0">
              <a:solidFill>
                <a:srgbClr val="FFFFFF"/>
              </a:solidFill>
            </a:endParaRPr>
          </a:p>
        </p:txBody>
      </p:sp>
      <p:sp>
        <p:nvSpPr>
          <p:cNvPr id="25" name="矩形 32">
            <a:extLst>
              <a:ext uri="{FF2B5EF4-FFF2-40B4-BE49-F238E27FC236}">
                <a16:creationId xmlns:a16="http://schemas.microsoft.com/office/drawing/2014/main" id="{517F73FA-070A-4934-8637-C9966C73D63E}"/>
              </a:ext>
            </a:extLst>
          </p:cNvPr>
          <p:cNvSpPr>
            <a:spLocks noChangeArrowheads="1"/>
          </p:cNvSpPr>
          <p:nvPr/>
        </p:nvSpPr>
        <p:spPr bwMode="auto">
          <a:xfrm>
            <a:off x="5009683" y="5180271"/>
            <a:ext cx="368886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just">
              <a:lnSpc>
                <a:spcPct val="100000"/>
              </a:lnSpc>
              <a:spcBef>
                <a:spcPct val="0"/>
              </a:spcBef>
              <a:buNone/>
            </a:pPr>
            <a:r>
              <a:rPr lang="zh-CN" altLang="en-US" sz="2400" dirty="0">
                <a:solidFill>
                  <a:srgbClr val="224982"/>
                </a:solidFill>
                <a:latin typeface="微软雅黑" panose="020B0503020204020204" pitchFamily="34" charset="-122"/>
                <a:ea typeface="微软雅黑" panose="020B0503020204020204" pitchFamily="34" charset="-122"/>
                <a:cs typeface="Arial" panose="020B0604020202020204" pitchFamily="34" charset="0"/>
                <a:sym typeface="+mn-lt"/>
              </a:rPr>
              <a:t>学习要求</a:t>
            </a:r>
          </a:p>
        </p:txBody>
      </p:sp>
    </p:spTree>
    <p:extLst>
      <p:ext uri="{BB962C8B-B14F-4D97-AF65-F5344CB8AC3E}">
        <p14:creationId xmlns:p14="http://schemas.microsoft.com/office/powerpoint/2010/main" val="112996591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eelOff"/>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nodeType="afterEffect">
                                  <p:stCondLst>
                                    <p:cond delay="0"/>
                                  </p:stCondLst>
                                  <p:childTnLst>
                                    <p:set>
                                      <p:cBhvr>
                                        <p:cTn id="6" dur="1" fill="hold">
                                          <p:stCondLst>
                                            <p:cond delay="0"/>
                                          </p:stCondLst>
                                        </p:cTn>
                                        <p:tgtEl>
                                          <p:spTgt spid="58"/>
                                        </p:tgtEl>
                                        <p:attrNameLst>
                                          <p:attrName>style.visibility</p:attrName>
                                        </p:attrNameLst>
                                      </p:cBhvr>
                                      <p:to>
                                        <p:strVal val="visible"/>
                                      </p:to>
                                    </p:set>
                                    <p:anim calcmode="lin" valueType="num">
                                      <p:cBhvr>
                                        <p:cTn id="7" dur="500" decel="50000" fill="hold">
                                          <p:stCondLst>
                                            <p:cond delay="0"/>
                                          </p:stCondLst>
                                        </p:cTn>
                                        <p:tgtEl>
                                          <p:spTgt spid="58"/>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58"/>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58"/>
                                        </p:tgtEl>
                                        <p:attrNameLst>
                                          <p:attrName>ppt_w</p:attrName>
                                        </p:attrNameLst>
                                      </p:cBhvr>
                                      <p:tavLst>
                                        <p:tav tm="0">
                                          <p:val>
                                            <p:strVal val="#ppt_w*.05"/>
                                          </p:val>
                                        </p:tav>
                                        <p:tav tm="100000">
                                          <p:val>
                                            <p:strVal val="#ppt_w"/>
                                          </p:val>
                                        </p:tav>
                                      </p:tavLst>
                                    </p:anim>
                                    <p:anim calcmode="lin" valueType="num">
                                      <p:cBhvr>
                                        <p:cTn id="10" dur="1000" fill="hold"/>
                                        <p:tgtEl>
                                          <p:spTgt spid="58"/>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58"/>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58"/>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58"/>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58"/>
                                        </p:tgtEl>
                                      </p:cBhvr>
                                    </p:animEffect>
                                  </p:childTnLst>
                                </p:cTn>
                              </p:par>
                            </p:childTnLst>
                          </p:cTn>
                        </p:par>
                        <p:par>
                          <p:cTn id="15" fill="hold">
                            <p:stCondLst>
                              <p:cond delay="1000"/>
                            </p:stCondLst>
                            <p:childTnLst>
                              <p:par>
                                <p:cTn id="16" presetID="25" presetClass="entr" presetSubtype="0" fill="hold" nodeType="afterEffect">
                                  <p:stCondLst>
                                    <p:cond delay="0"/>
                                  </p:stCondLst>
                                  <p:childTnLst>
                                    <p:set>
                                      <p:cBhvr>
                                        <p:cTn id="17" dur="1" fill="hold">
                                          <p:stCondLst>
                                            <p:cond delay="0"/>
                                          </p:stCondLst>
                                        </p:cTn>
                                        <p:tgtEl>
                                          <p:spTgt spid="59"/>
                                        </p:tgtEl>
                                        <p:attrNameLst>
                                          <p:attrName>style.visibility</p:attrName>
                                        </p:attrNameLst>
                                      </p:cBhvr>
                                      <p:to>
                                        <p:strVal val="visible"/>
                                      </p:to>
                                    </p:set>
                                    <p:anim calcmode="lin" valueType="num">
                                      <p:cBhvr>
                                        <p:cTn id="18" dur="500" decel="50000" fill="hold">
                                          <p:stCondLst>
                                            <p:cond delay="0"/>
                                          </p:stCondLst>
                                        </p:cTn>
                                        <p:tgtEl>
                                          <p:spTgt spid="59"/>
                                        </p:tgtEl>
                                        <p:attrNameLst>
                                          <p:attrName>style.rotation</p:attrName>
                                        </p:attrNameLst>
                                      </p:cBhvr>
                                      <p:tavLst>
                                        <p:tav tm="0">
                                          <p:val>
                                            <p:fltVal val="-90"/>
                                          </p:val>
                                        </p:tav>
                                        <p:tav tm="100000">
                                          <p:val>
                                            <p:fltVal val="0"/>
                                          </p:val>
                                        </p:tav>
                                      </p:tavLst>
                                    </p:anim>
                                    <p:anim calcmode="lin" valueType="num">
                                      <p:cBhvr>
                                        <p:cTn id="19" dur="500" decel="50000" fill="hold">
                                          <p:stCondLst>
                                            <p:cond delay="0"/>
                                          </p:stCondLst>
                                        </p:cTn>
                                        <p:tgtEl>
                                          <p:spTgt spid="59"/>
                                        </p:tgtEl>
                                        <p:attrNameLst>
                                          <p:attrName>ppt_w</p:attrName>
                                        </p:attrNameLst>
                                      </p:cBhvr>
                                      <p:tavLst>
                                        <p:tav tm="0">
                                          <p:val>
                                            <p:strVal val="#ppt_w"/>
                                          </p:val>
                                        </p:tav>
                                        <p:tav tm="100000">
                                          <p:val>
                                            <p:strVal val="#ppt_w*.05"/>
                                          </p:val>
                                        </p:tav>
                                      </p:tavLst>
                                    </p:anim>
                                    <p:anim calcmode="lin" valueType="num">
                                      <p:cBhvr>
                                        <p:cTn id="20" dur="500" accel="50000" fill="hold">
                                          <p:stCondLst>
                                            <p:cond delay="500"/>
                                          </p:stCondLst>
                                        </p:cTn>
                                        <p:tgtEl>
                                          <p:spTgt spid="59"/>
                                        </p:tgtEl>
                                        <p:attrNameLst>
                                          <p:attrName>ppt_w</p:attrName>
                                        </p:attrNameLst>
                                      </p:cBhvr>
                                      <p:tavLst>
                                        <p:tav tm="0">
                                          <p:val>
                                            <p:strVal val="#ppt_w*.05"/>
                                          </p:val>
                                        </p:tav>
                                        <p:tav tm="100000">
                                          <p:val>
                                            <p:strVal val="#ppt_w"/>
                                          </p:val>
                                        </p:tav>
                                      </p:tavLst>
                                    </p:anim>
                                    <p:anim calcmode="lin" valueType="num">
                                      <p:cBhvr>
                                        <p:cTn id="21" dur="1000" fill="hold"/>
                                        <p:tgtEl>
                                          <p:spTgt spid="59"/>
                                        </p:tgtEl>
                                        <p:attrNameLst>
                                          <p:attrName>ppt_h</p:attrName>
                                        </p:attrNameLst>
                                      </p:cBhvr>
                                      <p:tavLst>
                                        <p:tav tm="0">
                                          <p:val>
                                            <p:strVal val="#ppt_h"/>
                                          </p:val>
                                        </p:tav>
                                        <p:tav tm="100000">
                                          <p:val>
                                            <p:strVal val="#ppt_h"/>
                                          </p:val>
                                        </p:tav>
                                      </p:tavLst>
                                    </p:anim>
                                    <p:anim calcmode="lin" valueType="num">
                                      <p:cBhvr>
                                        <p:cTn id="22" dur="500" decel="50000" fill="hold">
                                          <p:stCondLst>
                                            <p:cond delay="0"/>
                                          </p:stCondLst>
                                        </p:cTn>
                                        <p:tgtEl>
                                          <p:spTgt spid="59"/>
                                        </p:tgtEl>
                                        <p:attrNameLst>
                                          <p:attrName>ppt_x</p:attrName>
                                        </p:attrNameLst>
                                      </p:cBhvr>
                                      <p:tavLst>
                                        <p:tav tm="0">
                                          <p:val>
                                            <p:strVal val="#ppt_x+.4"/>
                                          </p:val>
                                        </p:tav>
                                        <p:tav tm="100000">
                                          <p:val>
                                            <p:strVal val="#ppt_x"/>
                                          </p:val>
                                        </p:tav>
                                      </p:tavLst>
                                    </p:anim>
                                    <p:anim calcmode="lin" valueType="num">
                                      <p:cBhvr>
                                        <p:cTn id="23" dur="500" decel="50000" fill="hold">
                                          <p:stCondLst>
                                            <p:cond delay="0"/>
                                          </p:stCondLst>
                                        </p:cTn>
                                        <p:tgtEl>
                                          <p:spTgt spid="59"/>
                                        </p:tgtEl>
                                        <p:attrNameLst>
                                          <p:attrName>ppt_y</p:attrName>
                                        </p:attrNameLst>
                                      </p:cBhvr>
                                      <p:tavLst>
                                        <p:tav tm="0">
                                          <p:val>
                                            <p:strVal val="#ppt_y-.2"/>
                                          </p:val>
                                        </p:tav>
                                        <p:tav tm="100000">
                                          <p:val>
                                            <p:strVal val="#ppt_y+.1"/>
                                          </p:val>
                                        </p:tav>
                                      </p:tavLst>
                                    </p:anim>
                                    <p:anim calcmode="lin" valueType="num">
                                      <p:cBhvr>
                                        <p:cTn id="24" dur="500" accel="50000" fill="hold">
                                          <p:stCondLst>
                                            <p:cond delay="500"/>
                                          </p:stCondLst>
                                        </p:cTn>
                                        <p:tgtEl>
                                          <p:spTgt spid="59"/>
                                        </p:tgtEl>
                                        <p:attrNameLst>
                                          <p:attrName>ppt_y</p:attrName>
                                        </p:attrNameLst>
                                      </p:cBhvr>
                                      <p:tavLst>
                                        <p:tav tm="0">
                                          <p:val>
                                            <p:strVal val="#ppt_y+.1"/>
                                          </p:val>
                                        </p:tav>
                                        <p:tav tm="100000">
                                          <p:val>
                                            <p:strVal val="#ppt_y"/>
                                          </p:val>
                                        </p:tav>
                                      </p:tavLst>
                                    </p:anim>
                                    <p:animEffect transition="in" filter="fade">
                                      <p:cBhvr>
                                        <p:cTn id="25" dur="1000" decel="50000">
                                          <p:stCondLst>
                                            <p:cond delay="0"/>
                                          </p:stCondLst>
                                        </p:cTn>
                                        <p:tgtEl>
                                          <p:spTgt spid="59"/>
                                        </p:tgtEl>
                                      </p:cBhvr>
                                    </p:animEffect>
                                  </p:childTnLst>
                                </p:cTn>
                              </p:par>
                            </p:childTnLst>
                          </p:cTn>
                        </p:par>
                        <p:par>
                          <p:cTn id="26" fill="hold">
                            <p:stCondLst>
                              <p:cond delay="2000"/>
                            </p:stCondLst>
                            <p:childTnLst>
                              <p:par>
                                <p:cTn id="27" presetID="25" presetClass="entr" presetSubtype="0" fill="hold" nodeType="afterEffect">
                                  <p:stCondLst>
                                    <p:cond delay="0"/>
                                  </p:stCondLst>
                                  <p:childTnLst>
                                    <p:set>
                                      <p:cBhvr>
                                        <p:cTn id="28" dur="1" fill="hold">
                                          <p:stCondLst>
                                            <p:cond delay="0"/>
                                          </p:stCondLst>
                                        </p:cTn>
                                        <p:tgtEl>
                                          <p:spTgt spid="60"/>
                                        </p:tgtEl>
                                        <p:attrNameLst>
                                          <p:attrName>style.visibility</p:attrName>
                                        </p:attrNameLst>
                                      </p:cBhvr>
                                      <p:to>
                                        <p:strVal val="visible"/>
                                      </p:to>
                                    </p:set>
                                    <p:anim calcmode="lin" valueType="num">
                                      <p:cBhvr>
                                        <p:cTn id="29" dur="500" decel="50000" fill="hold">
                                          <p:stCondLst>
                                            <p:cond delay="0"/>
                                          </p:stCondLst>
                                        </p:cTn>
                                        <p:tgtEl>
                                          <p:spTgt spid="60"/>
                                        </p:tgtEl>
                                        <p:attrNameLst>
                                          <p:attrName>style.rotation</p:attrName>
                                        </p:attrNameLst>
                                      </p:cBhvr>
                                      <p:tavLst>
                                        <p:tav tm="0">
                                          <p:val>
                                            <p:fltVal val="-90"/>
                                          </p:val>
                                        </p:tav>
                                        <p:tav tm="100000">
                                          <p:val>
                                            <p:fltVal val="0"/>
                                          </p:val>
                                        </p:tav>
                                      </p:tavLst>
                                    </p:anim>
                                    <p:anim calcmode="lin" valueType="num">
                                      <p:cBhvr>
                                        <p:cTn id="30" dur="500" decel="50000" fill="hold">
                                          <p:stCondLst>
                                            <p:cond delay="0"/>
                                          </p:stCondLst>
                                        </p:cTn>
                                        <p:tgtEl>
                                          <p:spTgt spid="60"/>
                                        </p:tgtEl>
                                        <p:attrNameLst>
                                          <p:attrName>ppt_w</p:attrName>
                                        </p:attrNameLst>
                                      </p:cBhvr>
                                      <p:tavLst>
                                        <p:tav tm="0">
                                          <p:val>
                                            <p:strVal val="#ppt_w"/>
                                          </p:val>
                                        </p:tav>
                                        <p:tav tm="100000">
                                          <p:val>
                                            <p:strVal val="#ppt_w*.05"/>
                                          </p:val>
                                        </p:tav>
                                      </p:tavLst>
                                    </p:anim>
                                    <p:anim calcmode="lin" valueType="num">
                                      <p:cBhvr>
                                        <p:cTn id="31" dur="500" accel="50000" fill="hold">
                                          <p:stCondLst>
                                            <p:cond delay="500"/>
                                          </p:stCondLst>
                                        </p:cTn>
                                        <p:tgtEl>
                                          <p:spTgt spid="60"/>
                                        </p:tgtEl>
                                        <p:attrNameLst>
                                          <p:attrName>ppt_w</p:attrName>
                                        </p:attrNameLst>
                                      </p:cBhvr>
                                      <p:tavLst>
                                        <p:tav tm="0">
                                          <p:val>
                                            <p:strVal val="#ppt_w*.05"/>
                                          </p:val>
                                        </p:tav>
                                        <p:tav tm="100000">
                                          <p:val>
                                            <p:strVal val="#ppt_w"/>
                                          </p:val>
                                        </p:tav>
                                      </p:tavLst>
                                    </p:anim>
                                    <p:anim calcmode="lin" valueType="num">
                                      <p:cBhvr>
                                        <p:cTn id="32" dur="1000" fill="hold"/>
                                        <p:tgtEl>
                                          <p:spTgt spid="60"/>
                                        </p:tgtEl>
                                        <p:attrNameLst>
                                          <p:attrName>ppt_h</p:attrName>
                                        </p:attrNameLst>
                                      </p:cBhvr>
                                      <p:tavLst>
                                        <p:tav tm="0">
                                          <p:val>
                                            <p:strVal val="#ppt_h"/>
                                          </p:val>
                                        </p:tav>
                                        <p:tav tm="100000">
                                          <p:val>
                                            <p:strVal val="#ppt_h"/>
                                          </p:val>
                                        </p:tav>
                                      </p:tavLst>
                                    </p:anim>
                                    <p:anim calcmode="lin" valueType="num">
                                      <p:cBhvr>
                                        <p:cTn id="33" dur="500" decel="50000" fill="hold">
                                          <p:stCondLst>
                                            <p:cond delay="0"/>
                                          </p:stCondLst>
                                        </p:cTn>
                                        <p:tgtEl>
                                          <p:spTgt spid="60"/>
                                        </p:tgtEl>
                                        <p:attrNameLst>
                                          <p:attrName>ppt_x</p:attrName>
                                        </p:attrNameLst>
                                      </p:cBhvr>
                                      <p:tavLst>
                                        <p:tav tm="0">
                                          <p:val>
                                            <p:strVal val="#ppt_x+.4"/>
                                          </p:val>
                                        </p:tav>
                                        <p:tav tm="100000">
                                          <p:val>
                                            <p:strVal val="#ppt_x"/>
                                          </p:val>
                                        </p:tav>
                                      </p:tavLst>
                                    </p:anim>
                                    <p:anim calcmode="lin" valueType="num">
                                      <p:cBhvr>
                                        <p:cTn id="34" dur="500" decel="50000" fill="hold">
                                          <p:stCondLst>
                                            <p:cond delay="0"/>
                                          </p:stCondLst>
                                        </p:cTn>
                                        <p:tgtEl>
                                          <p:spTgt spid="60"/>
                                        </p:tgtEl>
                                        <p:attrNameLst>
                                          <p:attrName>ppt_y</p:attrName>
                                        </p:attrNameLst>
                                      </p:cBhvr>
                                      <p:tavLst>
                                        <p:tav tm="0">
                                          <p:val>
                                            <p:strVal val="#ppt_y-.2"/>
                                          </p:val>
                                        </p:tav>
                                        <p:tav tm="100000">
                                          <p:val>
                                            <p:strVal val="#ppt_y+.1"/>
                                          </p:val>
                                        </p:tav>
                                      </p:tavLst>
                                    </p:anim>
                                    <p:anim calcmode="lin" valueType="num">
                                      <p:cBhvr>
                                        <p:cTn id="35" dur="500" accel="50000" fill="hold">
                                          <p:stCondLst>
                                            <p:cond delay="500"/>
                                          </p:stCondLst>
                                        </p:cTn>
                                        <p:tgtEl>
                                          <p:spTgt spid="60"/>
                                        </p:tgtEl>
                                        <p:attrNameLst>
                                          <p:attrName>ppt_y</p:attrName>
                                        </p:attrNameLst>
                                      </p:cBhvr>
                                      <p:tavLst>
                                        <p:tav tm="0">
                                          <p:val>
                                            <p:strVal val="#ppt_y+.1"/>
                                          </p:val>
                                        </p:tav>
                                        <p:tav tm="100000">
                                          <p:val>
                                            <p:strVal val="#ppt_y"/>
                                          </p:val>
                                        </p:tav>
                                      </p:tavLst>
                                    </p:anim>
                                    <p:animEffect transition="in" filter="fade">
                                      <p:cBhvr>
                                        <p:cTn id="36" dur="1000" decel="50000">
                                          <p:stCondLst>
                                            <p:cond delay="0"/>
                                          </p:stCondLst>
                                        </p:cTn>
                                        <p:tgtEl>
                                          <p:spTgt spid="60"/>
                                        </p:tgtEl>
                                      </p:cBhvr>
                                    </p:animEffect>
                                  </p:childTnLst>
                                </p:cTn>
                              </p:par>
                            </p:childTnLst>
                          </p:cTn>
                        </p:par>
                        <p:par>
                          <p:cTn id="37" fill="hold">
                            <p:stCondLst>
                              <p:cond delay="3000"/>
                            </p:stCondLst>
                            <p:childTnLst>
                              <p:par>
                                <p:cTn id="38" presetID="25" presetClass="entr" presetSubtype="0" fill="hold" nodeType="afterEffect">
                                  <p:stCondLst>
                                    <p:cond delay="0"/>
                                  </p:stCondLst>
                                  <p:childTnLst>
                                    <p:set>
                                      <p:cBhvr>
                                        <p:cTn id="39" dur="1" fill="hold">
                                          <p:stCondLst>
                                            <p:cond delay="0"/>
                                          </p:stCondLst>
                                        </p:cTn>
                                        <p:tgtEl>
                                          <p:spTgt spid="61"/>
                                        </p:tgtEl>
                                        <p:attrNameLst>
                                          <p:attrName>style.visibility</p:attrName>
                                        </p:attrNameLst>
                                      </p:cBhvr>
                                      <p:to>
                                        <p:strVal val="visible"/>
                                      </p:to>
                                    </p:set>
                                    <p:anim calcmode="lin" valueType="num">
                                      <p:cBhvr>
                                        <p:cTn id="40" dur="500" decel="50000" fill="hold">
                                          <p:stCondLst>
                                            <p:cond delay="0"/>
                                          </p:stCondLst>
                                        </p:cTn>
                                        <p:tgtEl>
                                          <p:spTgt spid="61"/>
                                        </p:tgtEl>
                                        <p:attrNameLst>
                                          <p:attrName>style.rotation</p:attrName>
                                        </p:attrNameLst>
                                      </p:cBhvr>
                                      <p:tavLst>
                                        <p:tav tm="0">
                                          <p:val>
                                            <p:fltVal val="-90"/>
                                          </p:val>
                                        </p:tav>
                                        <p:tav tm="100000">
                                          <p:val>
                                            <p:fltVal val="0"/>
                                          </p:val>
                                        </p:tav>
                                      </p:tavLst>
                                    </p:anim>
                                    <p:anim calcmode="lin" valueType="num">
                                      <p:cBhvr>
                                        <p:cTn id="41" dur="500" decel="50000" fill="hold">
                                          <p:stCondLst>
                                            <p:cond delay="0"/>
                                          </p:stCondLst>
                                        </p:cTn>
                                        <p:tgtEl>
                                          <p:spTgt spid="61"/>
                                        </p:tgtEl>
                                        <p:attrNameLst>
                                          <p:attrName>ppt_w</p:attrName>
                                        </p:attrNameLst>
                                      </p:cBhvr>
                                      <p:tavLst>
                                        <p:tav tm="0">
                                          <p:val>
                                            <p:strVal val="#ppt_w"/>
                                          </p:val>
                                        </p:tav>
                                        <p:tav tm="100000">
                                          <p:val>
                                            <p:strVal val="#ppt_w*.05"/>
                                          </p:val>
                                        </p:tav>
                                      </p:tavLst>
                                    </p:anim>
                                    <p:anim calcmode="lin" valueType="num">
                                      <p:cBhvr>
                                        <p:cTn id="42" dur="500" accel="50000" fill="hold">
                                          <p:stCondLst>
                                            <p:cond delay="500"/>
                                          </p:stCondLst>
                                        </p:cTn>
                                        <p:tgtEl>
                                          <p:spTgt spid="61"/>
                                        </p:tgtEl>
                                        <p:attrNameLst>
                                          <p:attrName>ppt_w</p:attrName>
                                        </p:attrNameLst>
                                      </p:cBhvr>
                                      <p:tavLst>
                                        <p:tav tm="0">
                                          <p:val>
                                            <p:strVal val="#ppt_w*.05"/>
                                          </p:val>
                                        </p:tav>
                                        <p:tav tm="100000">
                                          <p:val>
                                            <p:strVal val="#ppt_w"/>
                                          </p:val>
                                        </p:tav>
                                      </p:tavLst>
                                    </p:anim>
                                    <p:anim calcmode="lin" valueType="num">
                                      <p:cBhvr>
                                        <p:cTn id="43" dur="1000" fill="hold"/>
                                        <p:tgtEl>
                                          <p:spTgt spid="61"/>
                                        </p:tgtEl>
                                        <p:attrNameLst>
                                          <p:attrName>ppt_h</p:attrName>
                                        </p:attrNameLst>
                                      </p:cBhvr>
                                      <p:tavLst>
                                        <p:tav tm="0">
                                          <p:val>
                                            <p:strVal val="#ppt_h"/>
                                          </p:val>
                                        </p:tav>
                                        <p:tav tm="100000">
                                          <p:val>
                                            <p:strVal val="#ppt_h"/>
                                          </p:val>
                                        </p:tav>
                                      </p:tavLst>
                                    </p:anim>
                                    <p:anim calcmode="lin" valueType="num">
                                      <p:cBhvr>
                                        <p:cTn id="44" dur="500" decel="50000" fill="hold">
                                          <p:stCondLst>
                                            <p:cond delay="0"/>
                                          </p:stCondLst>
                                        </p:cTn>
                                        <p:tgtEl>
                                          <p:spTgt spid="61"/>
                                        </p:tgtEl>
                                        <p:attrNameLst>
                                          <p:attrName>ppt_x</p:attrName>
                                        </p:attrNameLst>
                                      </p:cBhvr>
                                      <p:tavLst>
                                        <p:tav tm="0">
                                          <p:val>
                                            <p:strVal val="#ppt_x+.4"/>
                                          </p:val>
                                        </p:tav>
                                        <p:tav tm="100000">
                                          <p:val>
                                            <p:strVal val="#ppt_x"/>
                                          </p:val>
                                        </p:tav>
                                      </p:tavLst>
                                    </p:anim>
                                    <p:anim calcmode="lin" valueType="num">
                                      <p:cBhvr>
                                        <p:cTn id="45" dur="500" decel="50000" fill="hold">
                                          <p:stCondLst>
                                            <p:cond delay="0"/>
                                          </p:stCondLst>
                                        </p:cTn>
                                        <p:tgtEl>
                                          <p:spTgt spid="61"/>
                                        </p:tgtEl>
                                        <p:attrNameLst>
                                          <p:attrName>ppt_y</p:attrName>
                                        </p:attrNameLst>
                                      </p:cBhvr>
                                      <p:tavLst>
                                        <p:tav tm="0">
                                          <p:val>
                                            <p:strVal val="#ppt_y-.2"/>
                                          </p:val>
                                        </p:tav>
                                        <p:tav tm="100000">
                                          <p:val>
                                            <p:strVal val="#ppt_y+.1"/>
                                          </p:val>
                                        </p:tav>
                                      </p:tavLst>
                                    </p:anim>
                                    <p:anim calcmode="lin" valueType="num">
                                      <p:cBhvr>
                                        <p:cTn id="46" dur="500" accel="50000" fill="hold">
                                          <p:stCondLst>
                                            <p:cond delay="500"/>
                                          </p:stCondLst>
                                        </p:cTn>
                                        <p:tgtEl>
                                          <p:spTgt spid="61"/>
                                        </p:tgtEl>
                                        <p:attrNameLst>
                                          <p:attrName>ppt_y</p:attrName>
                                        </p:attrNameLst>
                                      </p:cBhvr>
                                      <p:tavLst>
                                        <p:tav tm="0">
                                          <p:val>
                                            <p:strVal val="#ppt_y+.1"/>
                                          </p:val>
                                        </p:tav>
                                        <p:tav tm="100000">
                                          <p:val>
                                            <p:strVal val="#ppt_y"/>
                                          </p:val>
                                        </p:tav>
                                      </p:tavLst>
                                    </p:anim>
                                    <p:animEffect transition="in" filter="fade">
                                      <p:cBhvr>
                                        <p:cTn id="47" dur="1000" decel="50000">
                                          <p:stCondLst>
                                            <p:cond delay="0"/>
                                          </p:stCondLst>
                                        </p:cTn>
                                        <p:tgtEl>
                                          <p:spTgt spid="61"/>
                                        </p:tgtEl>
                                      </p:cBhvr>
                                    </p:animEffect>
                                  </p:childTnLst>
                                </p:cTn>
                              </p:par>
                            </p:childTnLst>
                          </p:cTn>
                        </p:par>
                        <p:par>
                          <p:cTn id="48" fill="hold">
                            <p:stCondLst>
                              <p:cond delay="4000"/>
                            </p:stCondLst>
                            <p:childTnLst>
                              <p:par>
                                <p:cTn id="49" presetID="25" presetClass="entr" presetSubtype="0" fill="hold" nodeType="afterEffect">
                                  <p:stCondLst>
                                    <p:cond delay="0"/>
                                  </p:stCondLst>
                                  <p:childTnLst>
                                    <p:set>
                                      <p:cBhvr>
                                        <p:cTn id="50" dur="1" fill="hold">
                                          <p:stCondLst>
                                            <p:cond delay="0"/>
                                          </p:stCondLst>
                                        </p:cTn>
                                        <p:tgtEl>
                                          <p:spTgt spid="62"/>
                                        </p:tgtEl>
                                        <p:attrNameLst>
                                          <p:attrName>style.visibility</p:attrName>
                                        </p:attrNameLst>
                                      </p:cBhvr>
                                      <p:to>
                                        <p:strVal val="visible"/>
                                      </p:to>
                                    </p:set>
                                    <p:anim calcmode="lin" valueType="num">
                                      <p:cBhvr>
                                        <p:cTn id="51" dur="500" decel="50000" fill="hold">
                                          <p:stCondLst>
                                            <p:cond delay="0"/>
                                          </p:stCondLst>
                                        </p:cTn>
                                        <p:tgtEl>
                                          <p:spTgt spid="62"/>
                                        </p:tgtEl>
                                        <p:attrNameLst>
                                          <p:attrName>style.rotation</p:attrName>
                                        </p:attrNameLst>
                                      </p:cBhvr>
                                      <p:tavLst>
                                        <p:tav tm="0">
                                          <p:val>
                                            <p:fltVal val="-90"/>
                                          </p:val>
                                        </p:tav>
                                        <p:tav tm="100000">
                                          <p:val>
                                            <p:fltVal val="0"/>
                                          </p:val>
                                        </p:tav>
                                      </p:tavLst>
                                    </p:anim>
                                    <p:anim calcmode="lin" valueType="num">
                                      <p:cBhvr>
                                        <p:cTn id="52" dur="500" decel="50000" fill="hold">
                                          <p:stCondLst>
                                            <p:cond delay="0"/>
                                          </p:stCondLst>
                                        </p:cTn>
                                        <p:tgtEl>
                                          <p:spTgt spid="62"/>
                                        </p:tgtEl>
                                        <p:attrNameLst>
                                          <p:attrName>ppt_w</p:attrName>
                                        </p:attrNameLst>
                                      </p:cBhvr>
                                      <p:tavLst>
                                        <p:tav tm="0">
                                          <p:val>
                                            <p:strVal val="#ppt_w"/>
                                          </p:val>
                                        </p:tav>
                                        <p:tav tm="100000">
                                          <p:val>
                                            <p:strVal val="#ppt_w*.05"/>
                                          </p:val>
                                        </p:tav>
                                      </p:tavLst>
                                    </p:anim>
                                    <p:anim calcmode="lin" valueType="num">
                                      <p:cBhvr>
                                        <p:cTn id="53" dur="500" accel="50000" fill="hold">
                                          <p:stCondLst>
                                            <p:cond delay="500"/>
                                          </p:stCondLst>
                                        </p:cTn>
                                        <p:tgtEl>
                                          <p:spTgt spid="62"/>
                                        </p:tgtEl>
                                        <p:attrNameLst>
                                          <p:attrName>ppt_w</p:attrName>
                                        </p:attrNameLst>
                                      </p:cBhvr>
                                      <p:tavLst>
                                        <p:tav tm="0">
                                          <p:val>
                                            <p:strVal val="#ppt_w*.05"/>
                                          </p:val>
                                        </p:tav>
                                        <p:tav tm="100000">
                                          <p:val>
                                            <p:strVal val="#ppt_w"/>
                                          </p:val>
                                        </p:tav>
                                      </p:tavLst>
                                    </p:anim>
                                    <p:anim calcmode="lin" valueType="num">
                                      <p:cBhvr>
                                        <p:cTn id="54" dur="1000" fill="hold"/>
                                        <p:tgtEl>
                                          <p:spTgt spid="62"/>
                                        </p:tgtEl>
                                        <p:attrNameLst>
                                          <p:attrName>ppt_h</p:attrName>
                                        </p:attrNameLst>
                                      </p:cBhvr>
                                      <p:tavLst>
                                        <p:tav tm="0">
                                          <p:val>
                                            <p:strVal val="#ppt_h"/>
                                          </p:val>
                                        </p:tav>
                                        <p:tav tm="100000">
                                          <p:val>
                                            <p:strVal val="#ppt_h"/>
                                          </p:val>
                                        </p:tav>
                                      </p:tavLst>
                                    </p:anim>
                                    <p:anim calcmode="lin" valueType="num">
                                      <p:cBhvr>
                                        <p:cTn id="55" dur="500" decel="50000" fill="hold">
                                          <p:stCondLst>
                                            <p:cond delay="0"/>
                                          </p:stCondLst>
                                        </p:cTn>
                                        <p:tgtEl>
                                          <p:spTgt spid="62"/>
                                        </p:tgtEl>
                                        <p:attrNameLst>
                                          <p:attrName>ppt_x</p:attrName>
                                        </p:attrNameLst>
                                      </p:cBhvr>
                                      <p:tavLst>
                                        <p:tav tm="0">
                                          <p:val>
                                            <p:strVal val="#ppt_x+.4"/>
                                          </p:val>
                                        </p:tav>
                                        <p:tav tm="100000">
                                          <p:val>
                                            <p:strVal val="#ppt_x"/>
                                          </p:val>
                                        </p:tav>
                                      </p:tavLst>
                                    </p:anim>
                                    <p:anim calcmode="lin" valueType="num">
                                      <p:cBhvr>
                                        <p:cTn id="56" dur="500" decel="50000" fill="hold">
                                          <p:stCondLst>
                                            <p:cond delay="0"/>
                                          </p:stCondLst>
                                        </p:cTn>
                                        <p:tgtEl>
                                          <p:spTgt spid="62"/>
                                        </p:tgtEl>
                                        <p:attrNameLst>
                                          <p:attrName>ppt_y</p:attrName>
                                        </p:attrNameLst>
                                      </p:cBhvr>
                                      <p:tavLst>
                                        <p:tav tm="0">
                                          <p:val>
                                            <p:strVal val="#ppt_y-.2"/>
                                          </p:val>
                                        </p:tav>
                                        <p:tav tm="100000">
                                          <p:val>
                                            <p:strVal val="#ppt_y+.1"/>
                                          </p:val>
                                        </p:tav>
                                      </p:tavLst>
                                    </p:anim>
                                    <p:anim calcmode="lin" valueType="num">
                                      <p:cBhvr>
                                        <p:cTn id="57" dur="500" accel="50000" fill="hold">
                                          <p:stCondLst>
                                            <p:cond delay="500"/>
                                          </p:stCondLst>
                                        </p:cTn>
                                        <p:tgtEl>
                                          <p:spTgt spid="62"/>
                                        </p:tgtEl>
                                        <p:attrNameLst>
                                          <p:attrName>ppt_y</p:attrName>
                                        </p:attrNameLst>
                                      </p:cBhvr>
                                      <p:tavLst>
                                        <p:tav tm="0">
                                          <p:val>
                                            <p:strVal val="#ppt_y+.1"/>
                                          </p:val>
                                        </p:tav>
                                        <p:tav tm="100000">
                                          <p:val>
                                            <p:strVal val="#ppt_y"/>
                                          </p:val>
                                        </p:tav>
                                      </p:tavLst>
                                    </p:anim>
                                    <p:animEffect transition="in" filter="fade">
                                      <p:cBhvr>
                                        <p:cTn id="58" dur="1000" decel="50000">
                                          <p:stCondLst>
                                            <p:cond delay="0"/>
                                          </p:stCondLst>
                                        </p:cTn>
                                        <p:tgtEl>
                                          <p:spTgt spid="62"/>
                                        </p:tgtEl>
                                      </p:cBhvr>
                                    </p:animEffect>
                                  </p:childTnLst>
                                </p:cTn>
                              </p:par>
                            </p:childTnLst>
                          </p:cTn>
                        </p:par>
                        <p:par>
                          <p:cTn id="59" fill="hold">
                            <p:stCondLst>
                              <p:cond delay="5000"/>
                            </p:stCondLst>
                            <p:childTnLst>
                              <p:par>
                                <p:cTn id="60" presetID="25" presetClass="entr" presetSubtype="0" fill="hold" grpId="0" nodeType="afterEffect">
                                  <p:stCondLst>
                                    <p:cond delay="0"/>
                                  </p:stCondLst>
                                  <p:childTnLst>
                                    <p:set>
                                      <p:cBhvr>
                                        <p:cTn id="61" dur="1" fill="hold">
                                          <p:stCondLst>
                                            <p:cond delay="0"/>
                                          </p:stCondLst>
                                        </p:cTn>
                                        <p:tgtEl>
                                          <p:spTgt spid="63"/>
                                        </p:tgtEl>
                                        <p:attrNameLst>
                                          <p:attrName>style.visibility</p:attrName>
                                        </p:attrNameLst>
                                      </p:cBhvr>
                                      <p:to>
                                        <p:strVal val="visible"/>
                                      </p:to>
                                    </p:set>
                                    <p:anim calcmode="lin" valueType="num">
                                      <p:cBhvr>
                                        <p:cTn id="62" dur="500" decel="50000" fill="hold">
                                          <p:stCondLst>
                                            <p:cond delay="0"/>
                                          </p:stCondLst>
                                        </p:cTn>
                                        <p:tgtEl>
                                          <p:spTgt spid="63"/>
                                        </p:tgtEl>
                                        <p:attrNameLst>
                                          <p:attrName>style.rotation</p:attrName>
                                        </p:attrNameLst>
                                      </p:cBhvr>
                                      <p:tavLst>
                                        <p:tav tm="0">
                                          <p:val>
                                            <p:fltVal val="-90"/>
                                          </p:val>
                                        </p:tav>
                                        <p:tav tm="100000">
                                          <p:val>
                                            <p:fltVal val="0"/>
                                          </p:val>
                                        </p:tav>
                                      </p:tavLst>
                                    </p:anim>
                                    <p:anim calcmode="lin" valueType="num">
                                      <p:cBhvr>
                                        <p:cTn id="63" dur="500" decel="50000" fill="hold">
                                          <p:stCondLst>
                                            <p:cond delay="0"/>
                                          </p:stCondLst>
                                        </p:cTn>
                                        <p:tgtEl>
                                          <p:spTgt spid="63"/>
                                        </p:tgtEl>
                                        <p:attrNameLst>
                                          <p:attrName>ppt_w</p:attrName>
                                        </p:attrNameLst>
                                      </p:cBhvr>
                                      <p:tavLst>
                                        <p:tav tm="0">
                                          <p:val>
                                            <p:strVal val="#ppt_w"/>
                                          </p:val>
                                        </p:tav>
                                        <p:tav tm="100000">
                                          <p:val>
                                            <p:strVal val="#ppt_w*.05"/>
                                          </p:val>
                                        </p:tav>
                                      </p:tavLst>
                                    </p:anim>
                                    <p:anim calcmode="lin" valueType="num">
                                      <p:cBhvr>
                                        <p:cTn id="64" dur="500" accel="50000" fill="hold">
                                          <p:stCondLst>
                                            <p:cond delay="500"/>
                                          </p:stCondLst>
                                        </p:cTn>
                                        <p:tgtEl>
                                          <p:spTgt spid="63"/>
                                        </p:tgtEl>
                                        <p:attrNameLst>
                                          <p:attrName>ppt_w</p:attrName>
                                        </p:attrNameLst>
                                      </p:cBhvr>
                                      <p:tavLst>
                                        <p:tav tm="0">
                                          <p:val>
                                            <p:strVal val="#ppt_w*.05"/>
                                          </p:val>
                                        </p:tav>
                                        <p:tav tm="100000">
                                          <p:val>
                                            <p:strVal val="#ppt_w"/>
                                          </p:val>
                                        </p:tav>
                                      </p:tavLst>
                                    </p:anim>
                                    <p:anim calcmode="lin" valueType="num">
                                      <p:cBhvr>
                                        <p:cTn id="65" dur="1000" fill="hold"/>
                                        <p:tgtEl>
                                          <p:spTgt spid="63"/>
                                        </p:tgtEl>
                                        <p:attrNameLst>
                                          <p:attrName>ppt_h</p:attrName>
                                        </p:attrNameLst>
                                      </p:cBhvr>
                                      <p:tavLst>
                                        <p:tav tm="0">
                                          <p:val>
                                            <p:strVal val="#ppt_h"/>
                                          </p:val>
                                        </p:tav>
                                        <p:tav tm="100000">
                                          <p:val>
                                            <p:strVal val="#ppt_h"/>
                                          </p:val>
                                        </p:tav>
                                      </p:tavLst>
                                    </p:anim>
                                    <p:anim calcmode="lin" valueType="num">
                                      <p:cBhvr>
                                        <p:cTn id="66" dur="500" decel="50000" fill="hold">
                                          <p:stCondLst>
                                            <p:cond delay="0"/>
                                          </p:stCondLst>
                                        </p:cTn>
                                        <p:tgtEl>
                                          <p:spTgt spid="63"/>
                                        </p:tgtEl>
                                        <p:attrNameLst>
                                          <p:attrName>ppt_x</p:attrName>
                                        </p:attrNameLst>
                                      </p:cBhvr>
                                      <p:tavLst>
                                        <p:tav tm="0">
                                          <p:val>
                                            <p:strVal val="#ppt_x+.4"/>
                                          </p:val>
                                        </p:tav>
                                        <p:tav tm="100000">
                                          <p:val>
                                            <p:strVal val="#ppt_x"/>
                                          </p:val>
                                        </p:tav>
                                      </p:tavLst>
                                    </p:anim>
                                    <p:anim calcmode="lin" valueType="num">
                                      <p:cBhvr>
                                        <p:cTn id="67" dur="500" decel="50000" fill="hold">
                                          <p:stCondLst>
                                            <p:cond delay="0"/>
                                          </p:stCondLst>
                                        </p:cTn>
                                        <p:tgtEl>
                                          <p:spTgt spid="63"/>
                                        </p:tgtEl>
                                        <p:attrNameLst>
                                          <p:attrName>ppt_y</p:attrName>
                                        </p:attrNameLst>
                                      </p:cBhvr>
                                      <p:tavLst>
                                        <p:tav tm="0">
                                          <p:val>
                                            <p:strVal val="#ppt_y-.2"/>
                                          </p:val>
                                        </p:tav>
                                        <p:tav tm="100000">
                                          <p:val>
                                            <p:strVal val="#ppt_y+.1"/>
                                          </p:val>
                                        </p:tav>
                                      </p:tavLst>
                                    </p:anim>
                                    <p:anim calcmode="lin" valueType="num">
                                      <p:cBhvr>
                                        <p:cTn id="68" dur="500" accel="50000" fill="hold">
                                          <p:stCondLst>
                                            <p:cond delay="500"/>
                                          </p:stCondLst>
                                        </p:cTn>
                                        <p:tgtEl>
                                          <p:spTgt spid="63"/>
                                        </p:tgtEl>
                                        <p:attrNameLst>
                                          <p:attrName>ppt_y</p:attrName>
                                        </p:attrNameLst>
                                      </p:cBhvr>
                                      <p:tavLst>
                                        <p:tav tm="0">
                                          <p:val>
                                            <p:strVal val="#ppt_y+.1"/>
                                          </p:val>
                                        </p:tav>
                                        <p:tav tm="100000">
                                          <p:val>
                                            <p:strVal val="#ppt_y"/>
                                          </p:val>
                                        </p:tav>
                                      </p:tavLst>
                                    </p:anim>
                                    <p:animEffect transition="in" filter="fade">
                                      <p:cBhvr>
                                        <p:cTn id="69" dur="1000" decel="50000">
                                          <p:stCondLst>
                                            <p:cond delay="0"/>
                                          </p:stCondLst>
                                        </p:cTn>
                                        <p:tgtEl>
                                          <p:spTgt spid="63"/>
                                        </p:tgtEl>
                                      </p:cBhvr>
                                    </p:animEffect>
                                  </p:childTnLst>
                                </p:cTn>
                              </p:par>
                            </p:childTnLst>
                          </p:cTn>
                        </p:par>
                        <p:par>
                          <p:cTn id="70" fill="hold">
                            <p:stCondLst>
                              <p:cond delay="6000"/>
                            </p:stCondLst>
                            <p:childTnLst>
                              <p:par>
                                <p:cTn id="71" presetID="25" presetClass="entr" presetSubtype="0" fill="hold" grpId="0" nodeType="afterEffect">
                                  <p:stCondLst>
                                    <p:cond delay="0"/>
                                  </p:stCondLst>
                                  <p:childTnLst>
                                    <p:set>
                                      <p:cBhvr>
                                        <p:cTn id="72" dur="1" fill="hold">
                                          <p:stCondLst>
                                            <p:cond delay="0"/>
                                          </p:stCondLst>
                                        </p:cTn>
                                        <p:tgtEl>
                                          <p:spTgt spid="64"/>
                                        </p:tgtEl>
                                        <p:attrNameLst>
                                          <p:attrName>style.visibility</p:attrName>
                                        </p:attrNameLst>
                                      </p:cBhvr>
                                      <p:to>
                                        <p:strVal val="visible"/>
                                      </p:to>
                                    </p:set>
                                    <p:anim calcmode="lin" valueType="num">
                                      <p:cBhvr>
                                        <p:cTn id="73" dur="500" decel="50000" fill="hold">
                                          <p:stCondLst>
                                            <p:cond delay="0"/>
                                          </p:stCondLst>
                                        </p:cTn>
                                        <p:tgtEl>
                                          <p:spTgt spid="64"/>
                                        </p:tgtEl>
                                        <p:attrNameLst>
                                          <p:attrName>style.rotation</p:attrName>
                                        </p:attrNameLst>
                                      </p:cBhvr>
                                      <p:tavLst>
                                        <p:tav tm="0">
                                          <p:val>
                                            <p:fltVal val="-90"/>
                                          </p:val>
                                        </p:tav>
                                        <p:tav tm="100000">
                                          <p:val>
                                            <p:fltVal val="0"/>
                                          </p:val>
                                        </p:tav>
                                      </p:tavLst>
                                    </p:anim>
                                    <p:anim calcmode="lin" valueType="num">
                                      <p:cBhvr>
                                        <p:cTn id="74" dur="500" decel="50000" fill="hold">
                                          <p:stCondLst>
                                            <p:cond delay="0"/>
                                          </p:stCondLst>
                                        </p:cTn>
                                        <p:tgtEl>
                                          <p:spTgt spid="64"/>
                                        </p:tgtEl>
                                        <p:attrNameLst>
                                          <p:attrName>ppt_w</p:attrName>
                                        </p:attrNameLst>
                                      </p:cBhvr>
                                      <p:tavLst>
                                        <p:tav tm="0">
                                          <p:val>
                                            <p:strVal val="#ppt_w"/>
                                          </p:val>
                                        </p:tav>
                                        <p:tav tm="100000">
                                          <p:val>
                                            <p:strVal val="#ppt_w*.05"/>
                                          </p:val>
                                        </p:tav>
                                      </p:tavLst>
                                    </p:anim>
                                    <p:anim calcmode="lin" valueType="num">
                                      <p:cBhvr>
                                        <p:cTn id="75" dur="500" accel="50000" fill="hold">
                                          <p:stCondLst>
                                            <p:cond delay="500"/>
                                          </p:stCondLst>
                                        </p:cTn>
                                        <p:tgtEl>
                                          <p:spTgt spid="64"/>
                                        </p:tgtEl>
                                        <p:attrNameLst>
                                          <p:attrName>ppt_w</p:attrName>
                                        </p:attrNameLst>
                                      </p:cBhvr>
                                      <p:tavLst>
                                        <p:tav tm="0">
                                          <p:val>
                                            <p:strVal val="#ppt_w*.05"/>
                                          </p:val>
                                        </p:tav>
                                        <p:tav tm="100000">
                                          <p:val>
                                            <p:strVal val="#ppt_w"/>
                                          </p:val>
                                        </p:tav>
                                      </p:tavLst>
                                    </p:anim>
                                    <p:anim calcmode="lin" valueType="num">
                                      <p:cBhvr>
                                        <p:cTn id="76" dur="1000" fill="hold"/>
                                        <p:tgtEl>
                                          <p:spTgt spid="64"/>
                                        </p:tgtEl>
                                        <p:attrNameLst>
                                          <p:attrName>ppt_h</p:attrName>
                                        </p:attrNameLst>
                                      </p:cBhvr>
                                      <p:tavLst>
                                        <p:tav tm="0">
                                          <p:val>
                                            <p:strVal val="#ppt_h"/>
                                          </p:val>
                                        </p:tav>
                                        <p:tav tm="100000">
                                          <p:val>
                                            <p:strVal val="#ppt_h"/>
                                          </p:val>
                                        </p:tav>
                                      </p:tavLst>
                                    </p:anim>
                                    <p:anim calcmode="lin" valueType="num">
                                      <p:cBhvr>
                                        <p:cTn id="77" dur="500" decel="50000" fill="hold">
                                          <p:stCondLst>
                                            <p:cond delay="0"/>
                                          </p:stCondLst>
                                        </p:cTn>
                                        <p:tgtEl>
                                          <p:spTgt spid="64"/>
                                        </p:tgtEl>
                                        <p:attrNameLst>
                                          <p:attrName>ppt_x</p:attrName>
                                        </p:attrNameLst>
                                      </p:cBhvr>
                                      <p:tavLst>
                                        <p:tav tm="0">
                                          <p:val>
                                            <p:strVal val="#ppt_x+.4"/>
                                          </p:val>
                                        </p:tav>
                                        <p:tav tm="100000">
                                          <p:val>
                                            <p:strVal val="#ppt_x"/>
                                          </p:val>
                                        </p:tav>
                                      </p:tavLst>
                                    </p:anim>
                                    <p:anim calcmode="lin" valueType="num">
                                      <p:cBhvr>
                                        <p:cTn id="78" dur="500" decel="50000" fill="hold">
                                          <p:stCondLst>
                                            <p:cond delay="0"/>
                                          </p:stCondLst>
                                        </p:cTn>
                                        <p:tgtEl>
                                          <p:spTgt spid="64"/>
                                        </p:tgtEl>
                                        <p:attrNameLst>
                                          <p:attrName>ppt_y</p:attrName>
                                        </p:attrNameLst>
                                      </p:cBhvr>
                                      <p:tavLst>
                                        <p:tav tm="0">
                                          <p:val>
                                            <p:strVal val="#ppt_y-.2"/>
                                          </p:val>
                                        </p:tav>
                                        <p:tav tm="100000">
                                          <p:val>
                                            <p:strVal val="#ppt_y+.1"/>
                                          </p:val>
                                        </p:tav>
                                      </p:tavLst>
                                    </p:anim>
                                    <p:anim calcmode="lin" valueType="num">
                                      <p:cBhvr>
                                        <p:cTn id="79" dur="500" accel="50000" fill="hold">
                                          <p:stCondLst>
                                            <p:cond delay="500"/>
                                          </p:stCondLst>
                                        </p:cTn>
                                        <p:tgtEl>
                                          <p:spTgt spid="64"/>
                                        </p:tgtEl>
                                        <p:attrNameLst>
                                          <p:attrName>ppt_y</p:attrName>
                                        </p:attrNameLst>
                                      </p:cBhvr>
                                      <p:tavLst>
                                        <p:tav tm="0">
                                          <p:val>
                                            <p:strVal val="#ppt_y+.1"/>
                                          </p:val>
                                        </p:tav>
                                        <p:tav tm="100000">
                                          <p:val>
                                            <p:strVal val="#ppt_y"/>
                                          </p:val>
                                        </p:tav>
                                      </p:tavLst>
                                    </p:anim>
                                    <p:animEffect transition="in" filter="fade">
                                      <p:cBhvr>
                                        <p:cTn id="80" dur="1000" decel="50000">
                                          <p:stCondLst>
                                            <p:cond delay="0"/>
                                          </p:stCondLst>
                                        </p:cTn>
                                        <p:tgtEl>
                                          <p:spTgt spid="64"/>
                                        </p:tgtEl>
                                      </p:cBhvr>
                                    </p:animEffect>
                                  </p:childTnLst>
                                </p:cTn>
                              </p:par>
                            </p:childTnLst>
                          </p:cTn>
                        </p:par>
                        <p:par>
                          <p:cTn id="81" fill="hold">
                            <p:stCondLst>
                              <p:cond delay="7000"/>
                            </p:stCondLst>
                            <p:childTnLst>
                              <p:par>
                                <p:cTn id="82" presetID="25" presetClass="entr" presetSubtype="0" fill="hold" grpId="0" nodeType="afterEffect">
                                  <p:stCondLst>
                                    <p:cond delay="0"/>
                                  </p:stCondLst>
                                  <p:childTnLst>
                                    <p:set>
                                      <p:cBhvr>
                                        <p:cTn id="83" dur="1" fill="hold">
                                          <p:stCondLst>
                                            <p:cond delay="0"/>
                                          </p:stCondLst>
                                        </p:cTn>
                                        <p:tgtEl>
                                          <p:spTgt spid="65"/>
                                        </p:tgtEl>
                                        <p:attrNameLst>
                                          <p:attrName>style.visibility</p:attrName>
                                        </p:attrNameLst>
                                      </p:cBhvr>
                                      <p:to>
                                        <p:strVal val="visible"/>
                                      </p:to>
                                    </p:set>
                                    <p:anim calcmode="lin" valueType="num">
                                      <p:cBhvr>
                                        <p:cTn id="84" dur="500" decel="50000" fill="hold">
                                          <p:stCondLst>
                                            <p:cond delay="0"/>
                                          </p:stCondLst>
                                        </p:cTn>
                                        <p:tgtEl>
                                          <p:spTgt spid="65"/>
                                        </p:tgtEl>
                                        <p:attrNameLst>
                                          <p:attrName>style.rotation</p:attrName>
                                        </p:attrNameLst>
                                      </p:cBhvr>
                                      <p:tavLst>
                                        <p:tav tm="0">
                                          <p:val>
                                            <p:fltVal val="-90"/>
                                          </p:val>
                                        </p:tav>
                                        <p:tav tm="100000">
                                          <p:val>
                                            <p:fltVal val="0"/>
                                          </p:val>
                                        </p:tav>
                                      </p:tavLst>
                                    </p:anim>
                                    <p:anim calcmode="lin" valueType="num">
                                      <p:cBhvr>
                                        <p:cTn id="85" dur="500" decel="50000" fill="hold">
                                          <p:stCondLst>
                                            <p:cond delay="0"/>
                                          </p:stCondLst>
                                        </p:cTn>
                                        <p:tgtEl>
                                          <p:spTgt spid="65"/>
                                        </p:tgtEl>
                                        <p:attrNameLst>
                                          <p:attrName>ppt_w</p:attrName>
                                        </p:attrNameLst>
                                      </p:cBhvr>
                                      <p:tavLst>
                                        <p:tav tm="0">
                                          <p:val>
                                            <p:strVal val="#ppt_w"/>
                                          </p:val>
                                        </p:tav>
                                        <p:tav tm="100000">
                                          <p:val>
                                            <p:strVal val="#ppt_w*.05"/>
                                          </p:val>
                                        </p:tav>
                                      </p:tavLst>
                                    </p:anim>
                                    <p:anim calcmode="lin" valueType="num">
                                      <p:cBhvr>
                                        <p:cTn id="86" dur="500" accel="50000" fill="hold">
                                          <p:stCondLst>
                                            <p:cond delay="500"/>
                                          </p:stCondLst>
                                        </p:cTn>
                                        <p:tgtEl>
                                          <p:spTgt spid="65"/>
                                        </p:tgtEl>
                                        <p:attrNameLst>
                                          <p:attrName>ppt_w</p:attrName>
                                        </p:attrNameLst>
                                      </p:cBhvr>
                                      <p:tavLst>
                                        <p:tav tm="0">
                                          <p:val>
                                            <p:strVal val="#ppt_w*.05"/>
                                          </p:val>
                                        </p:tav>
                                        <p:tav tm="100000">
                                          <p:val>
                                            <p:strVal val="#ppt_w"/>
                                          </p:val>
                                        </p:tav>
                                      </p:tavLst>
                                    </p:anim>
                                    <p:anim calcmode="lin" valueType="num">
                                      <p:cBhvr>
                                        <p:cTn id="87" dur="1000" fill="hold"/>
                                        <p:tgtEl>
                                          <p:spTgt spid="65"/>
                                        </p:tgtEl>
                                        <p:attrNameLst>
                                          <p:attrName>ppt_h</p:attrName>
                                        </p:attrNameLst>
                                      </p:cBhvr>
                                      <p:tavLst>
                                        <p:tav tm="0">
                                          <p:val>
                                            <p:strVal val="#ppt_h"/>
                                          </p:val>
                                        </p:tav>
                                        <p:tav tm="100000">
                                          <p:val>
                                            <p:strVal val="#ppt_h"/>
                                          </p:val>
                                        </p:tav>
                                      </p:tavLst>
                                    </p:anim>
                                    <p:anim calcmode="lin" valueType="num">
                                      <p:cBhvr>
                                        <p:cTn id="88" dur="500" decel="50000" fill="hold">
                                          <p:stCondLst>
                                            <p:cond delay="0"/>
                                          </p:stCondLst>
                                        </p:cTn>
                                        <p:tgtEl>
                                          <p:spTgt spid="65"/>
                                        </p:tgtEl>
                                        <p:attrNameLst>
                                          <p:attrName>ppt_x</p:attrName>
                                        </p:attrNameLst>
                                      </p:cBhvr>
                                      <p:tavLst>
                                        <p:tav tm="0">
                                          <p:val>
                                            <p:strVal val="#ppt_x+.4"/>
                                          </p:val>
                                        </p:tav>
                                        <p:tav tm="100000">
                                          <p:val>
                                            <p:strVal val="#ppt_x"/>
                                          </p:val>
                                        </p:tav>
                                      </p:tavLst>
                                    </p:anim>
                                    <p:anim calcmode="lin" valueType="num">
                                      <p:cBhvr>
                                        <p:cTn id="89" dur="500" decel="50000" fill="hold">
                                          <p:stCondLst>
                                            <p:cond delay="0"/>
                                          </p:stCondLst>
                                        </p:cTn>
                                        <p:tgtEl>
                                          <p:spTgt spid="65"/>
                                        </p:tgtEl>
                                        <p:attrNameLst>
                                          <p:attrName>ppt_y</p:attrName>
                                        </p:attrNameLst>
                                      </p:cBhvr>
                                      <p:tavLst>
                                        <p:tav tm="0">
                                          <p:val>
                                            <p:strVal val="#ppt_y-.2"/>
                                          </p:val>
                                        </p:tav>
                                        <p:tav tm="100000">
                                          <p:val>
                                            <p:strVal val="#ppt_y+.1"/>
                                          </p:val>
                                        </p:tav>
                                      </p:tavLst>
                                    </p:anim>
                                    <p:anim calcmode="lin" valueType="num">
                                      <p:cBhvr>
                                        <p:cTn id="90" dur="500" accel="50000" fill="hold">
                                          <p:stCondLst>
                                            <p:cond delay="500"/>
                                          </p:stCondLst>
                                        </p:cTn>
                                        <p:tgtEl>
                                          <p:spTgt spid="65"/>
                                        </p:tgtEl>
                                        <p:attrNameLst>
                                          <p:attrName>ppt_y</p:attrName>
                                        </p:attrNameLst>
                                      </p:cBhvr>
                                      <p:tavLst>
                                        <p:tav tm="0">
                                          <p:val>
                                            <p:strVal val="#ppt_y+.1"/>
                                          </p:val>
                                        </p:tav>
                                        <p:tav tm="100000">
                                          <p:val>
                                            <p:strVal val="#ppt_y"/>
                                          </p:val>
                                        </p:tav>
                                      </p:tavLst>
                                    </p:anim>
                                    <p:animEffect transition="in" filter="fade">
                                      <p:cBhvr>
                                        <p:cTn id="91" dur="1000" decel="50000">
                                          <p:stCondLst>
                                            <p:cond delay="0"/>
                                          </p:stCondLst>
                                        </p:cTn>
                                        <p:tgtEl>
                                          <p:spTgt spid="65"/>
                                        </p:tgtEl>
                                      </p:cBhvr>
                                    </p:animEffect>
                                  </p:childTnLst>
                                </p:cTn>
                              </p:par>
                            </p:childTnLst>
                          </p:cTn>
                        </p:par>
                        <p:par>
                          <p:cTn id="92" fill="hold">
                            <p:stCondLst>
                              <p:cond delay="8000"/>
                            </p:stCondLst>
                            <p:childTnLst>
                              <p:par>
                                <p:cTn id="93" presetID="25" presetClass="entr" presetSubtype="0" fill="hold" grpId="0" nodeType="afterEffect">
                                  <p:stCondLst>
                                    <p:cond delay="0"/>
                                  </p:stCondLst>
                                  <p:childTnLst>
                                    <p:set>
                                      <p:cBhvr>
                                        <p:cTn id="94" dur="1" fill="hold">
                                          <p:stCondLst>
                                            <p:cond delay="0"/>
                                          </p:stCondLst>
                                        </p:cTn>
                                        <p:tgtEl>
                                          <p:spTgt spid="66"/>
                                        </p:tgtEl>
                                        <p:attrNameLst>
                                          <p:attrName>style.visibility</p:attrName>
                                        </p:attrNameLst>
                                      </p:cBhvr>
                                      <p:to>
                                        <p:strVal val="visible"/>
                                      </p:to>
                                    </p:set>
                                    <p:anim calcmode="lin" valueType="num">
                                      <p:cBhvr>
                                        <p:cTn id="95" dur="500" decel="50000" fill="hold">
                                          <p:stCondLst>
                                            <p:cond delay="0"/>
                                          </p:stCondLst>
                                        </p:cTn>
                                        <p:tgtEl>
                                          <p:spTgt spid="66"/>
                                        </p:tgtEl>
                                        <p:attrNameLst>
                                          <p:attrName>style.rotation</p:attrName>
                                        </p:attrNameLst>
                                      </p:cBhvr>
                                      <p:tavLst>
                                        <p:tav tm="0">
                                          <p:val>
                                            <p:fltVal val="-90"/>
                                          </p:val>
                                        </p:tav>
                                        <p:tav tm="100000">
                                          <p:val>
                                            <p:fltVal val="0"/>
                                          </p:val>
                                        </p:tav>
                                      </p:tavLst>
                                    </p:anim>
                                    <p:anim calcmode="lin" valueType="num">
                                      <p:cBhvr>
                                        <p:cTn id="96" dur="500" decel="50000" fill="hold">
                                          <p:stCondLst>
                                            <p:cond delay="0"/>
                                          </p:stCondLst>
                                        </p:cTn>
                                        <p:tgtEl>
                                          <p:spTgt spid="66"/>
                                        </p:tgtEl>
                                        <p:attrNameLst>
                                          <p:attrName>ppt_w</p:attrName>
                                        </p:attrNameLst>
                                      </p:cBhvr>
                                      <p:tavLst>
                                        <p:tav tm="0">
                                          <p:val>
                                            <p:strVal val="#ppt_w"/>
                                          </p:val>
                                        </p:tav>
                                        <p:tav tm="100000">
                                          <p:val>
                                            <p:strVal val="#ppt_w*.05"/>
                                          </p:val>
                                        </p:tav>
                                      </p:tavLst>
                                    </p:anim>
                                    <p:anim calcmode="lin" valueType="num">
                                      <p:cBhvr>
                                        <p:cTn id="97" dur="500" accel="50000" fill="hold">
                                          <p:stCondLst>
                                            <p:cond delay="500"/>
                                          </p:stCondLst>
                                        </p:cTn>
                                        <p:tgtEl>
                                          <p:spTgt spid="66"/>
                                        </p:tgtEl>
                                        <p:attrNameLst>
                                          <p:attrName>ppt_w</p:attrName>
                                        </p:attrNameLst>
                                      </p:cBhvr>
                                      <p:tavLst>
                                        <p:tav tm="0">
                                          <p:val>
                                            <p:strVal val="#ppt_w*.05"/>
                                          </p:val>
                                        </p:tav>
                                        <p:tav tm="100000">
                                          <p:val>
                                            <p:strVal val="#ppt_w"/>
                                          </p:val>
                                        </p:tav>
                                      </p:tavLst>
                                    </p:anim>
                                    <p:anim calcmode="lin" valueType="num">
                                      <p:cBhvr>
                                        <p:cTn id="98" dur="1000" fill="hold"/>
                                        <p:tgtEl>
                                          <p:spTgt spid="66"/>
                                        </p:tgtEl>
                                        <p:attrNameLst>
                                          <p:attrName>ppt_h</p:attrName>
                                        </p:attrNameLst>
                                      </p:cBhvr>
                                      <p:tavLst>
                                        <p:tav tm="0">
                                          <p:val>
                                            <p:strVal val="#ppt_h"/>
                                          </p:val>
                                        </p:tav>
                                        <p:tav tm="100000">
                                          <p:val>
                                            <p:strVal val="#ppt_h"/>
                                          </p:val>
                                        </p:tav>
                                      </p:tavLst>
                                    </p:anim>
                                    <p:anim calcmode="lin" valueType="num">
                                      <p:cBhvr>
                                        <p:cTn id="99" dur="500" decel="50000" fill="hold">
                                          <p:stCondLst>
                                            <p:cond delay="0"/>
                                          </p:stCondLst>
                                        </p:cTn>
                                        <p:tgtEl>
                                          <p:spTgt spid="66"/>
                                        </p:tgtEl>
                                        <p:attrNameLst>
                                          <p:attrName>ppt_x</p:attrName>
                                        </p:attrNameLst>
                                      </p:cBhvr>
                                      <p:tavLst>
                                        <p:tav tm="0">
                                          <p:val>
                                            <p:strVal val="#ppt_x+.4"/>
                                          </p:val>
                                        </p:tav>
                                        <p:tav tm="100000">
                                          <p:val>
                                            <p:strVal val="#ppt_x"/>
                                          </p:val>
                                        </p:tav>
                                      </p:tavLst>
                                    </p:anim>
                                    <p:anim calcmode="lin" valueType="num">
                                      <p:cBhvr>
                                        <p:cTn id="100" dur="500" decel="50000" fill="hold">
                                          <p:stCondLst>
                                            <p:cond delay="0"/>
                                          </p:stCondLst>
                                        </p:cTn>
                                        <p:tgtEl>
                                          <p:spTgt spid="66"/>
                                        </p:tgtEl>
                                        <p:attrNameLst>
                                          <p:attrName>ppt_y</p:attrName>
                                        </p:attrNameLst>
                                      </p:cBhvr>
                                      <p:tavLst>
                                        <p:tav tm="0">
                                          <p:val>
                                            <p:strVal val="#ppt_y-.2"/>
                                          </p:val>
                                        </p:tav>
                                        <p:tav tm="100000">
                                          <p:val>
                                            <p:strVal val="#ppt_y+.1"/>
                                          </p:val>
                                        </p:tav>
                                      </p:tavLst>
                                    </p:anim>
                                    <p:anim calcmode="lin" valueType="num">
                                      <p:cBhvr>
                                        <p:cTn id="101" dur="500" accel="50000" fill="hold">
                                          <p:stCondLst>
                                            <p:cond delay="500"/>
                                          </p:stCondLst>
                                        </p:cTn>
                                        <p:tgtEl>
                                          <p:spTgt spid="66"/>
                                        </p:tgtEl>
                                        <p:attrNameLst>
                                          <p:attrName>ppt_y</p:attrName>
                                        </p:attrNameLst>
                                      </p:cBhvr>
                                      <p:tavLst>
                                        <p:tav tm="0">
                                          <p:val>
                                            <p:strVal val="#ppt_y+.1"/>
                                          </p:val>
                                        </p:tav>
                                        <p:tav tm="100000">
                                          <p:val>
                                            <p:strVal val="#ppt_y"/>
                                          </p:val>
                                        </p:tav>
                                      </p:tavLst>
                                    </p:anim>
                                    <p:animEffect transition="in" filter="fade">
                                      <p:cBhvr>
                                        <p:cTn id="102" dur="1000" decel="50000">
                                          <p:stCondLst>
                                            <p:cond delay="0"/>
                                          </p:stCondLst>
                                        </p:cTn>
                                        <p:tgtEl>
                                          <p:spTgt spid="66"/>
                                        </p:tgtEl>
                                      </p:cBhvr>
                                    </p:animEffect>
                                  </p:childTnLst>
                                </p:cTn>
                              </p:par>
                            </p:childTnLst>
                          </p:cTn>
                        </p:par>
                        <p:par>
                          <p:cTn id="103" fill="hold">
                            <p:stCondLst>
                              <p:cond delay="9000"/>
                            </p:stCondLst>
                            <p:childTnLst>
                              <p:par>
                                <p:cTn id="104" presetID="25" presetClass="entr" presetSubtype="0" fill="hold" grpId="0" nodeType="afterEffect">
                                  <p:stCondLst>
                                    <p:cond delay="0"/>
                                  </p:stCondLst>
                                  <p:childTnLst>
                                    <p:set>
                                      <p:cBhvr>
                                        <p:cTn id="105" dur="1" fill="hold">
                                          <p:stCondLst>
                                            <p:cond delay="0"/>
                                          </p:stCondLst>
                                        </p:cTn>
                                        <p:tgtEl>
                                          <p:spTgt spid="67"/>
                                        </p:tgtEl>
                                        <p:attrNameLst>
                                          <p:attrName>style.visibility</p:attrName>
                                        </p:attrNameLst>
                                      </p:cBhvr>
                                      <p:to>
                                        <p:strVal val="visible"/>
                                      </p:to>
                                    </p:set>
                                    <p:anim calcmode="lin" valueType="num">
                                      <p:cBhvr>
                                        <p:cTn id="106" dur="500" decel="50000" fill="hold">
                                          <p:stCondLst>
                                            <p:cond delay="0"/>
                                          </p:stCondLst>
                                        </p:cTn>
                                        <p:tgtEl>
                                          <p:spTgt spid="67"/>
                                        </p:tgtEl>
                                        <p:attrNameLst>
                                          <p:attrName>style.rotation</p:attrName>
                                        </p:attrNameLst>
                                      </p:cBhvr>
                                      <p:tavLst>
                                        <p:tav tm="0">
                                          <p:val>
                                            <p:fltVal val="-90"/>
                                          </p:val>
                                        </p:tav>
                                        <p:tav tm="100000">
                                          <p:val>
                                            <p:fltVal val="0"/>
                                          </p:val>
                                        </p:tav>
                                      </p:tavLst>
                                    </p:anim>
                                    <p:anim calcmode="lin" valueType="num">
                                      <p:cBhvr>
                                        <p:cTn id="107" dur="500" decel="50000" fill="hold">
                                          <p:stCondLst>
                                            <p:cond delay="0"/>
                                          </p:stCondLst>
                                        </p:cTn>
                                        <p:tgtEl>
                                          <p:spTgt spid="67"/>
                                        </p:tgtEl>
                                        <p:attrNameLst>
                                          <p:attrName>ppt_w</p:attrName>
                                        </p:attrNameLst>
                                      </p:cBhvr>
                                      <p:tavLst>
                                        <p:tav tm="0">
                                          <p:val>
                                            <p:strVal val="#ppt_w"/>
                                          </p:val>
                                        </p:tav>
                                        <p:tav tm="100000">
                                          <p:val>
                                            <p:strVal val="#ppt_w*.05"/>
                                          </p:val>
                                        </p:tav>
                                      </p:tavLst>
                                    </p:anim>
                                    <p:anim calcmode="lin" valueType="num">
                                      <p:cBhvr>
                                        <p:cTn id="108" dur="500" accel="50000" fill="hold">
                                          <p:stCondLst>
                                            <p:cond delay="500"/>
                                          </p:stCondLst>
                                        </p:cTn>
                                        <p:tgtEl>
                                          <p:spTgt spid="67"/>
                                        </p:tgtEl>
                                        <p:attrNameLst>
                                          <p:attrName>ppt_w</p:attrName>
                                        </p:attrNameLst>
                                      </p:cBhvr>
                                      <p:tavLst>
                                        <p:tav tm="0">
                                          <p:val>
                                            <p:strVal val="#ppt_w*.05"/>
                                          </p:val>
                                        </p:tav>
                                        <p:tav tm="100000">
                                          <p:val>
                                            <p:strVal val="#ppt_w"/>
                                          </p:val>
                                        </p:tav>
                                      </p:tavLst>
                                    </p:anim>
                                    <p:anim calcmode="lin" valueType="num">
                                      <p:cBhvr>
                                        <p:cTn id="109" dur="1000" fill="hold"/>
                                        <p:tgtEl>
                                          <p:spTgt spid="67"/>
                                        </p:tgtEl>
                                        <p:attrNameLst>
                                          <p:attrName>ppt_h</p:attrName>
                                        </p:attrNameLst>
                                      </p:cBhvr>
                                      <p:tavLst>
                                        <p:tav tm="0">
                                          <p:val>
                                            <p:strVal val="#ppt_h"/>
                                          </p:val>
                                        </p:tav>
                                        <p:tav tm="100000">
                                          <p:val>
                                            <p:strVal val="#ppt_h"/>
                                          </p:val>
                                        </p:tav>
                                      </p:tavLst>
                                    </p:anim>
                                    <p:anim calcmode="lin" valueType="num">
                                      <p:cBhvr>
                                        <p:cTn id="110" dur="500" decel="50000" fill="hold">
                                          <p:stCondLst>
                                            <p:cond delay="0"/>
                                          </p:stCondLst>
                                        </p:cTn>
                                        <p:tgtEl>
                                          <p:spTgt spid="67"/>
                                        </p:tgtEl>
                                        <p:attrNameLst>
                                          <p:attrName>ppt_x</p:attrName>
                                        </p:attrNameLst>
                                      </p:cBhvr>
                                      <p:tavLst>
                                        <p:tav tm="0">
                                          <p:val>
                                            <p:strVal val="#ppt_x+.4"/>
                                          </p:val>
                                        </p:tav>
                                        <p:tav tm="100000">
                                          <p:val>
                                            <p:strVal val="#ppt_x"/>
                                          </p:val>
                                        </p:tav>
                                      </p:tavLst>
                                    </p:anim>
                                    <p:anim calcmode="lin" valueType="num">
                                      <p:cBhvr>
                                        <p:cTn id="111" dur="500" decel="50000" fill="hold">
                                          <p:stCondLst>
                                            <p:cond delay="0"/>
                                          </p:stCondLst>
                                        </p:cTn>
                                        <p:tgtEl>
                                          <p:spTgt spid="67"/>
                                        </p:tgtEl>
                                        <p:attrNameLst>
                                          <p:attrName>ppt_y</p:attrName>
                                        </p:attrNameLst>
                                      </p:cBhvr>
                                      <p:tavLst>
                                        <p:tav tm="0">
                                          <p:val>
                                            <p:strVal val="#ppt_y-.2"/>
                                          </p:val>
                                        </p:tav>
                                        <p:tav tm="100000">
                                          <p:val>
                                            <p:strVal val="#ppt_y+.1"/>
                                          </p:val>
                                        </p:tav>
                                      </p:tavLst>
                                    </p:anim>
                                    <p:anim calcmode="lin" valueType="num">
                                      <p:cBhvr>
                                        <p:cTn id="112" dur="500" accel="50000" fill="hold">
                                          <p:stCondLst>
                                            <p:cond delay="500"/>
                                          </p:stCondLst>
                                        </p:cTn>
                                        <p:tgtEl>
                                          <p:spTgt spid="67"/>
                                        </p:tgtEl>
                                        <p:attrNameLst>
                                          <p:attrName>ppt_y</p:attrName>
                                        </p:attrNameLst>
                                      </p:cBhvr>
                                      <p:tavLst>
                                        <p:tav tm="0">
                                          <p:val>
                                            <p:strVal val="#ppt_y+.1"/>
                                          </p:val>
                                        </p:tav>
                                        <p:tav tm="100000">
                                          <p:val>
                                            <p:strVal val="#ppt_y"/>
                                          </p:val>
                                        </p:tav>
                                      </p:tavLst>
                                    </p:anim>
                                    <p:animEffect transition="in" filter="fade">
                                      <p:cBhvr>
                                        <p:cTn id="113" dur="1000" decel="50000">
                                          <p:stCondLst>
                                            <p:cond delay="0"/>
                                          </p:stCondLst>
                                        </p:cTn>
                                        <p:tgtEl>
                                          <p:spTgt spid="67"/>
                                        </p:tgtEl>
                                      </p:cBhvr>
                                    </p:animEffect>
                                  </p:childTnLst>
                                </p:cTn>
                              </p:par>
                            </p:childTnLst>
                          </p:cTn>
                        </p:par>
                        <p:par>
                          <p:cTn id="114" fill="hold">
                            <p:stCondLst>
                              <p:cond delay="10000"/>
                            </p:stCondLst>
                            <p:childTnLst>
                              <p:par>
                                <p:cTn id="115" presetID="25" presetClass="entr" presetSubtype="0" fill="hold" grpId="0" nodeType="afterEffect">
                                  <p:stCondLst>
                                    <p:cond delay="0"/>
                                  </p:stCondLst>
                                  <p:childTnLst>
                                    <p:set>
                                      <p:cBhvr>
                                        <p:cTn id="116" dur="1" fill="hold">
                                          <p:stCondLst>
                                            <p:cond delay="0"/>
                                          </p:stCondLst>
                                        </p:cTn>
                                        <p:tgtEl>
                                          <p:spTgt spid="68"/>
                                        </p:tgtEl>
                                        <p:attrNameLst>
                                          <p:attrName>style.visibility</p:attrName>
                                        </p:attrNameLst>
                                      </p:cBhvr>
                                      <p:to>
                                        <p:strVal val="visible"/>
                                      </p:to>
                                    </p:set>
                                    <p:anim calcmode="lin" valueType="num">
                                      <p:cBhvr>
                                        <p:cTn id="117" dur="500" decel="50000" fill="hold">
                                          <p:stCondLst>
                                            <p:cond delay="0"/>
                                          </p:stCondLst>
                                        </p:cTn>
                                        <p:tgtEl>
                                          <p:spTgt spid="68"/>
                                        </p:tgtEl>
                                        <p:attrNameLst>
                                          <p:attrName>style.rotation</p:attrName>
                                        </p:attrNameLst>
                                      </p:cBhvr>
                                      <p:tavLst>
                                        <p:tav tm="0">
                                          <p:val>
                                            <p:fltVal val="-90"/>
                                          </p:val>
                                        </p:tav>
                                        <p:tav tm="100000">
                                          <p:val>
                                            <p:fltVal val="0"/>
                                          </p:val>
                                        </p:tav>
                                      </p:tavLst>
                                    </p:anim>
                                    <p:anim calcmode="lin" valueType="num">
                                      <p:cBhvr>
                                        <p:cTn id="118" dur="500" decel="50000" fill="hold">
                                          <p:stCondLst>
                                            <p:cond delay="0"/>
                                          </p:stCondLst>
                                        </p:cTn>
                                        <p:tgtEl>
                                          <p:spTgt spid="68"/>
                                        </p:tgtEl>
                                        <p:attrNameLst>
                                          <p:attrName>ppt_w</p:attrName>
                                        </p:attrNameLst>
                                      </p:cBhvr>
                                      <p:tavLst>
                                        <p:tav tm="0">
                                          <p:val>
                                            <p:strVal val="#ppt_w"/>
                                          </p:val>
                                        </p:tav>
                                        <p:tav tm="100000">
                                          <p:val>
                                            <p:strVal val="#ppt_w*.05"/>
                                          </p:val>
                                        </p:tav>
                                      </p:tavLst>
                                    </p:anim>
                                    <p:anim calcmode="lin" valueType="num">
                                      <p:cBhvr>
                                        <p:cTn id="119" dur="500" accel="50000" fill="hold">
                                          <p:stCondLst>
                                            <p:cond delay="500"/>
                                          </p:stCondLst>
                                        </p:cTn>
                                        <p:tgtEl>
                                          <p:spTgt spid="68"/>
                                        </p:tgtEl>
                                        <p:attrNameLst>
                                          <p:attrName>ppt_w</p:attrName>
                                        </p:attrNameLst>
                                      </p:cBhvr>
                                      <p:tavLst>
                                        <p:tav tm="0">
                                          <p:val>
                                            <p:strVal val="#ppt_w*.05"/>
                                          </p:val>
                                        </p:tav>
                                        <p:tav tm="100000">
                                          <p:val>
                                            <p:strVal val="#ppt_w"/>
                                          </p:val>
                                        </p:tav>
                                      </p:tavLst>
                                    </p:anim>
                                    <p:anim calcmode="lin" valueType="num">
                                      <p:cBhvr>
                                        <p:cTn id="120" dur="1000" fill="hold"/>
                                        <p:tgtEl>
                                          <p:spTgt spid="68"/>
                                        </p:tgtEl>
                                        <p:attrNameLst>
                                          <p:attrName>ppt_h</p:attrName>
                                        </p:attrNameLst>
                                      </p:cBhvr>
                                      <p:tavLst>
                                        <p:tav tm="0">
                                          <p:val>
                                            <p:strVal val="#ppt_h"/>
                                          </p:val>
                                        </p:tav>
                                        <p:tav tm="100000">
                                          <p:val>
                                            <p:strVal val="#ppt_h"/>
                                          </p:val>
                                        </p:tav>
                                      </p:tavLst>
                                    </p:anim>
                                    <p:anim calcmode="lin" valueType="num">
                                      <p:cBhvr>
                                        <p:cTn id="121" dur="500" decel="50000" fill="hold">
                                          <p:stCondLst>
                                            <p:cond delay="0"/>
                                          </p:stCondLst>
                                        </p:cTn>
                                        <p:tgtEl>
                                          <p:spTgt spid="68"/>
                                        </p:tgtEl>
                                        <p:attrNameLst>
                                          <p:attrName>ppt_x</p:attrName>
                                        </p:attrNameLst>
                                      </p:cBhvr>
                                      <p:tavLst>
                                        <p:tav tm="0">
                                          <p:val>
                                            <p:strVal val="#ppt_x+.4"/>
                                          </p:val>
                                        </p:tav>
                                        <p:tav tm="100000">
                                          <p:val>
                                            <p:strVal val="#ppt_x"/>
                                          </p:val>
                                        </p:tav>
                                      </p:tavLst>
                                    </p:anim>
                                    <p:anim calcmode="lin" valueType="num">
                                      <p:cBhvr>
                                        <p:cTn id="122" dur="500" decel="50000" fill="hold">
                                          <p:stCondLst>
                                            <p:cond delay="0"/>
                                          </p:stCondLst>
                                        </p:cTn>
                                        <p:tgtEl>
                                          <p:spTgt spid="68"/>
                                        </p:tgtEl>
                                        <p:attrNameLst>
                                          <p:attrName>ppt_y</p:attrName>
                                        </p:attrNameLst>
                                      </p:cBhvr>
                                      <p:tavLst>
                                        <p:tav tm="0">
                                          <p:val>
                                            <p:strVal val="#ppt_y-.2"/>
                                          </p:val>
                                        </p:tav>
                                        <p:tav tm="100000">
                                          <p:val>
                                            <p:strVal val="#ppt_y+.1"/>
                                          </p:val>
                                        </p:tav>
                                      </p:tavLst>
                                    </p:anim>
                                    <p:anim calcmode="lin" valueType="num">
                                      <p:cBhvr>
                                        <p:cTn id="123" dur="500" accel="50000" fill="hold">
                                          <p:stCondLst>
                                            <p:cond delay="500"/>
                                          </p:stCondLst>
                                        </p:cTn>
                                        <p:tgtEl>
                                          <p:spTgt spid="68"/>
                                        </p:tgtEl>
                                        <p:attrNameLst>
                                          <p:attrName>ppt_y</p:attrName>
                                        </p:attrNameLst>
                                      </p:cBhvr>
                                      <p:tavLst>
                                        <p:tav tm="0">
                                          <p:val>
                                            <p:strVal val="#ppt_y+.1"/>
                                          </p:val>
                                        </p:tav>
                                        <p:tav tm="100000">
                                          <p:val>
                                            <p:strVal val="#ppt_y"/>
                                          </p:val>
                                        </p:tav>
                                      </p:tavLst>
                                    </p:anim>
                                    <p:animEffect transition="in" filter="fade">
                                      <p:cBhvr>
                                        <p:cTn id="124" dur="1000" decel="50000">
                                          <p:stCondLst>
                                            <p:cond delay="0"/>
                                          </p:stCondLst>
                                        </p:cTn>
                                        <p:tgtEl>
                                          <p:spTgt spid="68"/>
                                        </p:tgtEl>
                                      </p:cBhvr>
                                    </p:animEffect>
                                  </p:childTnLst>
                                </p:cTn>
                              </p:par>
                            </p:childTnLst>
                          </p:cTn>
                        </p:par>
                        <p:par>
                          <p:cTn id="125" fill="hold">
                            <p:stCondLst>
                              <p:cond delay="11000"/>
                            </p:stCondLst>
                            <p:childTnLst>
                              <p:par>
                                <p:cTn id="126" presetID="25" presetClass="entr" presetSubtype="0" fill="hold" grpId="0" nodeType="afterEffect">
                                  <p:stCondLst>
                                    <p:cond delay="0"/>
                                  </p:stCondLst>
                                  <p:childTnLst>
                                    <p:set>
                                      <p:cBhvr>
                                        <p:cTn id="127" dur="1" fill="hold">
                                          <p:stCondLst>
                                            <p:cond delay="0"/>
                                          </p:stCondLst>
                                        </p:cTn>
                                        <p:tgtEl>
                                          <p:spTgt spid="69"/>
                                        </p:tgtEl>
                                        <p:attrNameLst>
                                          <p:attrName>style.visibility</p:attrName>
                                        </p:attrNameLst>
                                      </p:cBhvr>
                                      <p:to>
                                        <p:strVal val="visible"/>
                                      </p:to>
                                    </p:set>
                                    <p:anim calcmode="lin" valueType="num">
                                      <p:cBhvr>
                                        <p:cTn id="128" dur="500" decel="50000" fill="hold">
                                          <p:stCondLst>
                                            <p:cond delay="0"/>
                                          </p:stCondLst>
                                        </p:cTn>
                                        <p:tgtEl>
                                          <p:spTgt spid="69"/>
                                        </p:tgtEl>
                                        <p:attrNameLst>
                                          <p:attrName>style.rotation</p:attrName>
                                        </p:attrNameLst>
                                      </p:cBhvr>
                                      <p:tavLst>
                                        <p:tav tm="0">
                                          <p:val>
                                            <p:fltVal val="-90"/>
                                          </p:val>
                                        </p:tav>
                                        <p:tav tm="100000">
                                          <p:val>
                                            <p:fltVal val="0"/>
                                          </p:val>
                                        </p:tav>
                                      </p:tavLst>
                                    </p:anim>
                                    <p:anim calcmode="lin" valueType="num">
                                      <p:cBhvr>
                                        <p:cTn id="129" dur="500" decel="50000" fill="hold">
                                          <p:stCondLst>
                                            <p:cond delay="0"/>
                                          </p:stCondLst>
                                        </p:cTn>
                                        <p:tgtEl>
                                          <p:spTgt spid="69"/>
                                        </p:tgtEl>
                                        <p:attrNameLst>
                                          <p:attrName>ppt_w</p:attrName>
                                        </p:attrNameLst>
                                      </p:cBhvr>
                                      <p:tavLst>
                                        <p:tav tm="0">
                                          <p:val>
                                            <p:strVal val="#ppt_w"/>
                                          </p:val>
                                        </p:tav>
                                        <p:tav tm="100000">
                                          <p:val>
                                            <p:strVal val="#ppt_w*.05"/>
                                          </p:val>
                                        </p:tav>
                                      </p:tavLst>
                                    </p:anim>
                                    <p:anim calcmode="lin" valueType="num">
                                      <p:cBhvr>
                                        <p:cTn id="130" dur="500" accel="50000" fill="hold">
                                          <p:stCondLst>
                                            <p:cond delay="500"/>
                                          </p:stCondLst>
                                        </p:cTn>
                                        <p:tgtEl>
                                          <p:spTgt spid="69"/>
                                        </p:tgtEl>
                                        <p:attrNameLst>
                                          <p:attrName>ppt_w</p:attrName>
                                        </p:attrNameLst>
                                      </p:cBhvr>
                                      <p:tavLst>
                                        <p:tav tm="0">
                                          <p:val>
                                            <p:strVal val="#ppt_w*.05"/>
                                          </p:val>
                                        </p:tav>
                                        <p:tav tm="100000">
                                          <p:val>
                                            <p:strVal val="#ppt_w"/>
                                          </p:val>
                                        </p:tav>
                                      </p:tavLst>
                                    </p:anim>
                                    <p:anim calcmode="lin" valueType="num">
                                      <p:cBhvr>
                                        <p:cTn id="131" dur="1000" fill="hold"/>
                                        <p:tgtEl>
                                          <p:spTgt spid="69"/>
                                        </p:tgtEl>
                                        <p:attrNameLst>
                                          <p:attrName>ppt_h</p:attrName>
                                        </p:attrNameLst>
                                      </p:cBhvr>
                                      <p:tavLst>
                                        <p:tav tm="0">
                                          <p:val>
                                            <p:strVal val="#ppt_h"/>
                                          </p:val>
                                        </p:tav>
                                        <p:tav tm="100000">
                                          <p:val>
                                            <p:strVal val="#ppt_h"/>
                                          </p:val>
                                        </p:tav>
                                      </p:tavLst>
                                    </p:anim>
                                    <p:anim calcmode="lin" valueType="num">
                                      <p:cBhvr>
                                        <p:cTn id="132" dur="500" decel="50000" fill="hold">
                                          <p:stCondLst>
                                            <p:cond delay="0"/>
                                          </p:stCondLst>
                                        </p:cTn>
                                        <p:tgtEl>
                                          <p:spTgt spid="69"/>
                                        </p:tgtEl>
                                        <p:attrNameLst>
                                          <p:attrName>ppt_x</p:attrName>
                                        </p:attrNameLst>
                                      </p:cBhvr>
                                      <p:tavLst>
                                        <p:tav tm="0">
                                          <p:val>
                                            <p:strVal val="#ppt_x+.4"/>
                                          </p:val>
                                        </p:tav>
                                        <p:tav tm="100000">
                                          <p:val>
                                            <p:strVal val="#ppt_x"/>
                                          </p:val>
                                        </p:tav>
                                      </p:tavLst>
                                    </p:anim>
                                    <p:anim calcmode="lin" valueType="num">
                                      <p:cBhvr>
                                        <p:cTn id="133" dur="500" decel="50000" fill="hold">
                                          <p:stCondLst>
                                            <p:cond delay="0"/>
                                          </p:stCondLst>
                                        </p:cTn>
                                        <p:tgtEl>
                                          <p:spTgt spid="69"/>
                                        </p:tgtEl>
                                        <p:attrNameLst>
                                          <p:attrName>ppt_y</p:attrName>
                                        </p:attrNameLst>
                                      </p:cBhvr>
                                      <p:tavLst>
                                        <p:tav tm="0">
                                          <p:val>
                                            <p:strVal val="#ppt_y-.2"/>
                                          </p:val>
                                        </p:tav>
                                        <p:tav tm="100000">
                                          <p:val>
                                            <p:strVal val="#ppt_y+.1"/>
                                          </p:val>
                                        </p:tav>
                                      </p:tavLst>
                                    </p:anim>
                                    <p:anim calcmode="lin" valueType="num">
                                      <p:cBhvr>
                                        <p:cTn id="134" dur="500" accel="50000" fill="hold">
                                          <p:stCondLst>
                                            <p:cond delay="500"/>
                                          </p:stCondLst>
                                        </p:cTn>
                                        <p:tgtEl>
                                          <p:spTgt spid="69"/>
                                        </p:tgtEl>
                                        <p:attrNameLst>
                                          <p:attrName>ppt_y</p:attrName>
                                        </p:attrNameLst>
                                      </p:cBhvr>
                                      <p:tavLst>
                                        <p:tav tm="0">
                                          <p:val>
                                            <p:strVal val="#ppt_y+.1"/>
                                          </p:val>
                                        </p:tav>
                                        <p:tav tm="100000">
                                          <p:val>
                                            <p:strVal val="#ppt_y"/>
                                          </p:val>
                                        </p:tav>
                                      </p:tavLst>
                                    </p:anim>
                                    <p:animEffect transition="in" filter="fade">
                                      <p:cBhvr>
                                        <p:cTn id="135" dur="1000" decel="50000">
                                          <p:stCondLst>
                                            <p:cond delay="0"/>
                                          </p:stCondLst>
                                        </p:cTn>
                                        <p:tgtEl>
                                          <p:spTgt spid="69"/>
                                        </p:tgtEl>
                                      </p:cBhvr>
                                    </p:animEffect>
                                  </p:childTnLst>
                                </p:cTn>
                              </p:par>
                            </p:childTnLst>
                          </p:cTn>
                        </p:par>
                        <p:par>
                          <p:cTn id="136" fill="hold">
                            <p:stCondLst>
                              <p:cond delay="12000"/>
                            </p:stCondLst>
                            <p:childTnLst>
                              <p:par>
                                <p:cTn id="137" presetID="25" presetClass="entr" presetSubtype="0" fill="hold" grpId="0" nodeType="afterEffect">
                                  <p:stCondLst>
                                    <p:cond delay="0"/>
                                  </p:stCondLst>
                                  <p:childTnLst>
                                    <p:set>
                                      <p:cBhvr>
                                        <p:cTn id="138" dur="1" fill="hold">
                                          <p:stCondLst>
                                            <p:cond delay="0"/>
                                          </p:stCondLst>
                                        </p:cTn>
                                        <p:tgtEl>
                                          <p:spTgt spid="70"/>
                                        </p:tgtEl>
                                        <p:attrNameLst>
                                          <p:attrName>style.visibility</p:attrName>
                                        </p:attrNameLst>
                                      </p:cBhvr>
                                      <p:to>
                                        <p:strVal val="visible"/>
                                      </p:to>
                                    </p:set>
                                    <p:anim calcmode="lin" valueType="num">
                                      <p:cBhvr>
                                        <p:cTn id="139" dur="500" decel="50000" fill="hold">
                                          <p:stCondLst>
                                            <p:cond delay="0"/>
                                          </p:stCondLst>
                                        </p:cTn>
                                        <p:tgtEl>
                                          <p:spTgt spid="70"/>
                                        </p:tgtEl>
                                        <p:attrNameLst>
                                          <p:attrName>style.rotation</p:attrName>
                                        </p:attrNameLst>
                                      </p:cBhvr>
                                      <p:tavLst>
                                        <p:tav tm="0">
                                          <p:val>
                                            <p:fltVal val="-90"/>
                                          </p:val>
                                        </p:tav>
                                        <p:tav tm="100000">
                                          <p:val>
                                            <p:fltVal val="0"/>
                                          </p:val>
                                        </p:tav>
                                      </p:tavLst>
                                    </p:anim>
                                    <p:anim calcmode="lin" valueType="num">
                                      <p:cBhvr>
                                        <p:cTn id="140" dur="500" decel="50000" fill="hold">
                                          <p:stCondLst>
                                            <p:cond delay="0"/>
                                          </p:stCondLst>
                                        </p:cTn>
                                        <p:tgtEl>
                                          <p:spTgt spid="70"/>
                                        </p:tgtEl>
                                        <p:attrNameLst>
                                          <p:attrName>ppt_w</p:attrName>
                                        </p:attrNameLst>
                                      </p:cBhvr>
                                      <p:tavLst>
                                        <p:tav tm="0">
                                          <p:val>
                                            <p:strVal val="#ppt_w"/>
                                          </p:val>
                                        </p:tav>
                                        <p:tav tm="100000">
                                          <p:val>
                                            <p:strVal val="#ppt_w*.05"/>
                                          </p:val>
                                        </p:tav>
                                      </p:tavLst>
                                    </p:anim>
                                    <p:anim calcmode="lin" valueType="num">
                                      <p:cBhvr>
                                        <p:cTn id="141" dur="500" accel="50000" fill="hold">
                                          <p:stCondLst>
                                            <p:cond delay="500"/>
                                          </p:stCondLst>
                                        </p:cTn>
                                        <p:tgtEl>
                                          <p:spTgt spid="70"/>
                                        </p:tgtEl>
                                        <p:attrNameLst>
                                          <p:attrName>ppt_w</p:attrName>
                                        </p:attrNameLst>
                                      </p:cBhvr>
                                      <p:tavLst>
                                        <p:tav tm="0">
                                          <p:val>
                                            <p:strVal val="#ppt_w*.05"/>
                                          </p:val>
                                        </p:tav>
                                        <p:tav tm="100000">
                                          <p:val>
                                            <p:strVal val="#ppt_w"/>
                                          </p:val>
                                        </p:tav>
                                      </p:tavLst>
                                    </p:anim>
                                    <p:anim calcmode="lin" valueType="num">
                                      <p:cBhvr>
                                        <p:cTn id="142" dur="1000" fill="hold"/>
                                        <p:tgtEl>
                                          <p:spTgt spid="70"/>
                                        </p:tgtEl>
                                        <p:attrNameLst>
                                          <p:attrName>ppt_h</p:attrName>
                                        </p:attrNameLst>
                                      </p:cBhvr>
                                      <p:tavLst>
                                        <p:tav tm="0">
                                          <p:val>
                                            <p:strVal val="#ppt_h"/>
                                          </p:val>
                                        </p:tav>
                                        <p:tav tm="100000">
                                          <p:val>
                                            <p:strVal val="#ppt_h"/>
                                          </p:val>
                                        </p:tav>
                                      </p:tavLst>
                                    </p:anim>
                                    <p:anim calcmode="lin" valueType="num">
                                      <p:cBhvr>
                                        <p:cTn id="143" dur="500" decel="50000" fill="hold">
                                          <p:stCondLst>
                                            <p:cond delay="0"/>
                                          </p:stCondLst>
                                        </p:cTn>
                                        <p:tgtEl>
                                          <p:spTgt spid="70"/>
                                        </p:tgtEl>
                                        <p:attrNameLst>
                                          <p:attrName>ppt_x</p:attrName>
                                        </p:attrNameLst>
                                      </p:cBhvr>
                                      <p:tavLst>
                                        <p:tav tm="0">
                                          <p:val>
                                            <p:strVal val="#ppt_x+.4"/>
                                          </p:val>
                                        </p:tav>
                                        <p:tav tm="100000">
                                          <p:val>
                                            <p:strVal val="#ppt_x"/>
                                          </p:val>
                                        </p:tav>
                                      </p:tavLst>
                                    </p:anim>
                                    <p:anim calcmode="lin" valueType="num">
                                      <p:cBhvr>
                                        <p:cTn id="144" dur="500" decel="50000" fill="hold">
                                          <p:stCondLst>
                                            <p:cond delay="0"/>
                                          </p:stCondLst>
                                        </p:cTn>
                                        <p:tgtEl>
                                          <p:spTgt spid="70"/>
                                        </p:tgtEl>
                                        <p:attrNameLst>
                                          <p:attrName>ppt_y</p:attrName>
                                        </p:attrNameLst>
                                      </p:cBhvr>
                                      <p:tavLst>
                                        <p:tav tm="0">
                                          <p:val>
                                            <p:strVal val="#ppt_y-.2"/>
                                          </p:val>
                                        </p:tav>
                                        <p:tav tm="100000">
                                          <p:val>
                                            <p:strVal val="#ppt_y+.1"/>
                                          </p:val>
                                        </p:tav>
                                      </p:tavLst>
                                    </p:anim>
                                    <p:anim calcmode="lin" valueType="num">
                                      <p:cBhvr>
                                        <p:cTn id="145" dur="500" accel="50000" fill="hold">
                                          <p:stCondLst>
                                            <p:cond delay="500"/>
                                          </p:stCondLst>
                                        </p:cTn>
                                        <p:tgtEl>
                                          <p:spTgt spid="70"/>
                                        </p:tgtEl>
                                        <p:attrNameLst>
                                          <p:attrName>ppt_y</p:attrName>
                                        </p:attrNameLst>
                                      </p:cBhvr>
                                      <p:tavLst>
                                        <p:tav tm="0">
                                          <p:val>
                                            <p:strVal val="#ppt_y+.1"/>
                                          </p:val>
                                        </p:tav>
                                        <p:tav tm="100000">
                                          <p:val>
                                            <p:strVal val="#ppt_y"/>
                                          </p:val>
                                        </p:tav>
                                      </p:tavLst>
                                    </p:anim>
                                    <p:animEffect transition="in" filter="fade">
                                      <p:cBhvr>
                                        <p:cTn id="146" dur="1000" decel="50000">
                                          <p:stCondLst>
                                            <p:cond delay="0"/>
                                          </p:stCondLst>
                                        </p:cTn>
                                        <p:tgtEl>
                                          <p:spTgt spid="70"/>
                                        </p:tgtEl>
                                      </p:cBhvr>
                                    </p:animEffect>
                                  </p:childTnLst>
                                </p:cTn>
                              </p:par>
                            </p:childTnLst>
                          </p:cTn>
                        </p:par>
                        <p:par>
                          <p:cTn id="147" fill="hold">
                            <p:stCondLst>
                              <p:cond delay="13000"/>
                            </p:stCondLst>
                            <p:childTnLst>
                              <p:par>
                                <p:cTn id="148" presetID="25" presetClass="entr" presetSubtype="0" fill="hold" grpId="0" nodeType="afterEffect">
                                  <p:stCondLst>
                                    <p:cond delay="0"/>
                                  </p:stCondLst>
                                  <p:childTnLst>
                                    <p:set>
                                      <p:cBhvr>
                                        <p:cTn id="149" dur="1" fill="hold">
                                          <p:stCondLst>
                                            <p:cond delay="0"/>
                                          </p:stCondLst>
                                        </p:cTn>
                                        <p:tgtEl>
                                          <p:spTgt spid="71"/>
                                        </p:tgtEl>
                                        <p:attrNameLst>
                                          <p:attrName>style.visibility</p:attrName>
                                        </p:attrNameLst>
                                      </p:cBhvr>
                                      <p:to>
                                        <p:strVal val="visible"/>
                                      </p:to>
                                    </p:set>
                                    <p:anim calcmode="lin" valueType="num">
                                      <p:cBhvr>
                                        <p:cTn id="150" dur="500" decel="50000" fill="hold">
                                          <p:stCondLst>
                                            <p:cond delay="0"/>
                                          </p:stCondLst>
                                        </p:cTn>
                                        <p:tgtEl>
                                          <p:spTgt spid="71"/>
                                        </p:tgtEl>
                                        <p:attrNameLst>
                                          <p:attrName>style.rotation</p:attrName>
                                        </p:attrNameLst>
                                      </p:cBhvr>
                                      <p:tavLst>
                                        <p:tav tm="0">
                                          <p:val>
                                            <p:fltVal val="-90"/>
                                          </p:val>
                                        </p:tav>
                                        <p:tav tm="100000">
                                          <p:val>
                                            <p:fltVal val="0"/>
                                          </p:val>
                                        </p:tav>
                                      </p:tavLst>
                                    </p:anim>
                                    <p:anim calcmode="lin" valueType="num">
                                      <p:cBhvr>
                                        <p:cTn id="151" dur="500" decel="50000" fill="hold">
                                          <p:stCondLst>
                                            <p:cond delay="0"/>
                                          </p:stCondLst>
                                        </p:cTn>
                                        <p:tgtEl>
                                          <p:spTgt spid="71"/>
                                        </p:tgtEl>
                                        <p:attrNameLst>
                                          <p:attrName>ppt_w</p:attrName>
                                        </p:attrNameLst>
                                      </p:cBhvr>
                                      <p:tavLst>
                                        <p:tav tm="0">
                                          <p:val>
                                            <p:strVal val="#ppt_w"/>
                                          </p:val>
                                        </p:tav>
                                        <p:tav tm="100000">
                                          <p:val>
                                            <p:strVal val="#ppt_w*.05"/>
                                          </p:val>
                                        </p:tav>
                                      </p:tavLst>
                                    </p:anim>
                                    <p:anim calcmode="lin" valueType="num">
                                      <p:cBhvr>
                                        <p:cTn id="152" dur="500" accel="50000" fill="hold">
                                          <p:stCondLst>
                                            <p:cond delay="500"/>
                                          </p:stCondLst>
                                        </p:cTn>
                                        <p:tgtEl>
                                          <p:spTgt spid="71"/>
                                        </p:tgtEl>
                                        <p:attrNameLst>
                                          <p:attrName>ppt_w</p:attrName>
                                        </p:attrNameLst>
                                      </p:cBhvr>
                                      <p:tavLst>
                                        <p:tav tm="0">
                                          <p:val>
                                            <p:strVal val="#ppt_w*.05"/>
                                          </p:val>
                                        </p:tav>
                                        <p:tav tm="100000">
                                          <p:val>
                                            <p:strVal val="#ppt_w"/>
                                          </p:val>
                                        </p:tav>
                                      </p:tavLst>
                                    </p:anim>
                                    <p:anim calcmode="lin" valueType="num">
                                      <p:cBhvr>
                                        <p:cTn id="153" dur="1000" fill="hold"/>
                                        <p:tgtEl>
                                          <p:spTgt spid="71"/>
                                        </p:tgtEl>
                                        <p:attrNameLst>
                                          <p:attrName>ppt_h</p:attrName>
                                        </p:attrNameLst>
                                      </p:cBhvr>
                                      <p:tavLst>
                                        <p:tav tm="0">
                                          <p:val>
                                            <p:strVal val="#ppt_h"/>
                                          </p:val>
                                        </p:tav>
                                        <p:tav tm="100000">
                                          <p:val>
                                            <p:strVal val="#ppt_h"/>
                                          </p:val>
                                        </p:tav>
                                      </p:tavLst>
                                    </p:anim>
                                    <p:anim calcmode="lin" valueType="num">
                                      <p:cBhvr>
                                        <p:cTn id="154" dur="500" decel="50000" fill="hold">
                                          <p:stCondLst>
                                            <p:cond delay="0"/>
                                          </p:stCondLst>
                                        </p:cTn>
                                        <p:tgtEl>
                                          <p:spTgt spid="71"/>
                                        </p:tgtEl>
                                        <p:attrNameLst>
                                          <p:attrName>ppt_x</p:attrName>
                                        </p:attrNameLst>
                                      </p:cBhvr>
                                      <p:tavLst>
                                        <p:tav tm="0">
                                          <p:val>
                                            <p:strVal val="#ppt_x+.4"/>
                                          </p:val>
                                        </p:tav>
                                        <p:tav tm="100000">
                                          <p:val>
                                            <p:strVal val="#ppt_x"/>
                                          </p:val>
                                        </p:tav>
                                      </p:tavLst>
                                    </p:anim>
                                    <p:anim calcmode="lin" valueType="num">
                                      <p:cBhvr>
                                        <p:cTn id="155" dur="500" decel="50000" fill="hold">
                                          <p:stCondLst>
                                            <p:cond delay="0"/>
                                          </p:stCondLst>
                                        </p:cTn>
                                        <p:tgtEl>
                                          <p:spTgt spid="71"/>
                                        </p:tgtEl>
                                        <p:attrNameLst>
                                          <p:attrName>ppt_y</p:attrName>
                                        </p:attrNameLst>
                                      </p:cBhvr>
                                      <p:tavLst>
                                        <p:tav tm="0">
                                          <p:val>
                                            <p:strVal val="#ppt_y-.2"/>
                                          </p:val>
                                        </p:tav>
                                        <p:tav tm="100000">
                                          <p:val>
                                            <p:strVal val="#ppt_y+.1"/>
                                          </p:val>
                                        </p:tav>
                                      </p:tavLst>
                                    </p:anim>
                                    <p:anim calcmode="lin" valueType="num">
                                      <p:cBhvr>
                                        <p:cTn id="156" dur="500" accel="50000" fill="hold">
                                          <p:stCondLst>
                                            <p:cond delay="500"/>
                                          </p:stCondLst>
                                        </p:cTn>
                                        <p:tgtEl>
                                          <p:spTgt spid="71"/>
                                        </p:tgtEl>
                                        <p:attrNameLst>
                                          <p:attrName>ppt_y</p:attrName>
                                        </p:attrNameLst>
                                      </p:cBhvr>
                                      <p:tavLst>
                                        <p:tav tm="0">
                                          <p:val>
                                            <p:strVal val="#ppt_y+.1"/>
                                          </p:val>
                                        </p:tav>
                                        <p:tav tm="100000">
                                          <p:val>
                                            <p:strVal val="#ppt_y"/>
                                          </p:val>
                                        </p:tav>
                                      </p:tavLst>
                                    </p:anim>
                                    <p:animEffect transition="in" filter="fade">
                                      <p:cBhvr>
                                        <p:cTn id="157" dur="1000" decel="50000">
                                          <p:stCondLst>
                                            <p:cond delay="0"/>
                                          </p:stCondLst>
                                        </p:cTn>
                                        <p:tgtEl>
                                          <p:spTgt spid="71"/>
                                        </p:tgtEl>
                                      </p:cBhvr>
                                    </p:animEffect>
                                  </p:childTnLst>
                                </p:cTn>
                              </p:par>
                            </p:childTnLst>
                          </p:cTn>
                        </p:par>
                        <p:par>
                          <p:cTn id="158" fill="hold">
                            <p:stCondLst>
                              <p:cond delay="14000"/>
                            </p:stCondLst>
                            <p:childTnLst>
                              <p:par>
                                <p:cTn id="159" presetID="25" presetClass="entr" presetSubtype="0" fill="hold" grpId="0" nodeType="afterEffect">
                                  <p:stCondLst>
                                    <p:cond delay="0"/>
                                  </p:stCondLst>
                                  <p:childTnLst>
                                    <p:set>
                                      <p:cBhvr>
                                        <p:cTn id="160" dur="1" fill="hold">
                                          <p:stCondLst>
                                            <p:cond delay="0"/>
                                          </p:stCondLst>
                                        </p:cTn>
                                        <p:tgtEl>
                                          <p:spTgt spid="72"/>
                                        </p:tgtEl>
                                        <p:attrNameLst>
                                          <p:attrName>style.visibility</p:attrName>
                                        </p:attrNameLst>
                                      </p:cBhvr>
                                      <p:to>
                                        <p:strVal val="visible"/>
                                      </p:to>
                                    </p:set>
                                    <p:anim calcmode="lin" valueType="num">
                                      <p:cBhvr>
                                        <p:cTn id="161" dur="500" decel="50000" fill="hold">
                                          <p:stCondLst>
                                            <p:cond delay="0"/>
                                          </p:stCondLst>
                                        </p:cTn>
                                        <p:tgtEl>
                                          <p:spTgt spid="72"/>
                                        </p:tgtEl>
                                        <p:attrNameLst>
                                          <p:attrName>style.rotation</p:attrName>
                                        </p:attrNameLst>
                                      </p:cBhvr>
                                      <p:tavLst>
                                        <p:tav tm="0">
                                          <p:val>
                                            <p:fltVal val="-90"/>
                                          </p:val>
                                        </p:tav>
                                        <p:tav tm="100000">
                                          <p:val>
                                            <p:fltVal val="0"/>
                                          </p:val>
                                        </p:tav>
                                      </p:tavLst>
                                    </p:anim>
                                    <p:anim calcmode="lin" valueType="num">
                                      <p:cBhvr>
                                        <p:cTn id="162" dur="500" decel="50000" fill="hold">
                                          <p:stCondLst>
                                            <p:cond delay="0"/>
                                          </p:stCondLst>
                                        </p:cTn>
                                        <p:tgtEl>
                                          <p:spTgt spid="72"/>
                                        </p:tgtEl>
                                        <p:attrNameLst>
                                          <p:attrName>ppt_w</p:attrName>
                                        </p:attrNameLst>
                                      </p:cBhvr>
                                      <p:tavLst>
                                        <p:tav tm="0">
                                          <p:val>
                                            <p:strVal val="#ppt_w"/>
                                          </p:val>
                                        </p:tav>
                                        <p:tav tm="100000">
                                          <p:val>
                                            <p:strVal val="#ppt_w*.05"/>
                                          </p:val>
                                        </p:tav>
                                      </p:tavLst>
                                    </p:anim>
                                    <p:anim calcmode="lin" valueType="num">
                                      <p:cBhvr>
                                        <p:cTn id="163" dur="500" accel="50000" fill="hold">
                                          <p:stCondLst>
                                            <p:cond delay="500"/>
                                          </p:stCondLst>
                                        </p:cTn>
                                        <p:tgtEl>
                                          <p:spTgt spid="72"/>
                                        </p:tgtEl>
                                        <p:attrNameLst>
                                          <p:attrName>ppt_w</p:attrName>
                                        </p:attrNameLst>
                                      </p:cBhvr>
                                      <p:tavLst>
                                        <p:tav tm="0">
                                          <p:val>
                                            <p:strVal val="#ppt_w*.05"/>
                                          </p:val>
                                        </p:tav>
                                        <p:tav tm="100000">
                                          <p:val>
                                            <p:strVal val="#ppt_w"/>
                                          </p:val>
                                        </p:tav>
                                      </p:tavLst>
                                    </p:anim>
                                    <p:anim calcmode="lin" valueType="num">
                                      <p:cBhvr>
                                        <p:cTn id="164" dur="1000" fill="hold"/>
                                        <p:tgtEl>
                                          <p:spTgt spid="72"/>
                                        </p:tgtEl>
                                        <p:attrNameLst>
                                          <p:attrName>ppt_h</p:attrName>
                                        </p:attrNameLst>
                                      </p:cBhvr>
                                      <p:tavLst>
                                        <p:tav tm="0">
                                          <p:val>
                                            <p:strVal val="#ppt_h"/>
                                          </p:val>
                                        </p:tav>
                                        <p:tav tm="100000">
                                          <p:val>
                                            <p:strVal val="#ppt_h"/>
                                          </p:val>
                                        </p:tav>
                                      </p:tavLst>
                                    </p:anim>
                                    <p:anim calcmode="lin" valueType="num">
                                      <p:cBhvr>
                                        <p:cTn id="165" dur="500" decel="50000" fill="hold">
                                          <p:stCondLst>
                                            <p:cond delay="0"/>
                                          </p:stCondLst>
                                        </p:cTn>
                                        <p:tgtEl>
                                          <p:spTgt spid="72"/>
                                        </p:tgtEl>
                                        <p:attrNameLst>
                                          <p:attrName>ppt_x</p:attrName>
                                        </p:attrNameLst>
                                      </p:cBhvr>
                                      <p:tavLst>
                                        <p:tav tm="0">
                                          <p:val>
                                            <p:strVal val="#ppt_x+.4"/>
                                          </p:val>
                                        </p:tav>
                                        <p:tav tm="100000">
                                          <p:val>
                                            <p:strVal val="#ppt_x"/>
                                          </p:val>
                                        </p:tav>
                                      </p:tavLst>
                                    </p:anim>
                                    <p:anim calcmode="lin" valueType="num">
                                      <p:cBhvr>
                                        <p:cTn id="166" dur="500" decel="50000" fill="hold">
                                          <p:stCondLst>
                                            <p:cond delay="0"/>
                                          </p:stCondLst>
                                        </p:cTn>
                                        <p:tgtEl>
                                          <p:spTgt spid="72"/>
                                        </p:tgtEl>
                                        <p:attrNameLst>
                                          <p:attrName>ppt_y</p:attrName>
                                        </p:attrNameLst>
                                      </p:cBhvr>
                                      <p:tavLst>
                                        <p:tav tm="0">
                                          <p:val>
                                            <p:strVal val="#ppt_y-.2"/>
                                          </p:val>
                                        </p:tav>
                                        <p:tav tm="100000">
                                          <p:val>
                                            <p:strVal val="#ppt_y+.1"/>
                                          </p:val>
                                        </p:tav>
                                      </p:tavLst>
                                    </p:anim>
                                    <p:anim calcmode="lin" valueType="num">
                                      <p:cBhvr>
                                        <p:cTn id="167" dur="500" accel="50000" fill="hold">
                                          <p:stCondLst>
                                            <p:cond delay="500"/>
                                          </p:stCondLst>
                                        </p:cTn>
                                        <p:tgtEl>
                                          <p:spTgt spid="72"/>
                                        </p:tgtEl>
                                        <p:attrNameLst>
                                          <p:attrName>ppt_y</p:attrName>
                                        </p:attrNameLst>
                                      </p:cBhvr>
                                      <p:tavLst>
                                        <p:tav tm="0">
                                          <p:val>
                                            <p:strVal val="#ppt_y+.1"/>
                                          </p:val>
                                        </p:tav>
                                        <p:tav tm="100000">
                                          <p:val>
                                            <p:strVal val="#ppt_y"/>
                                          </p:val>
                                        </p:tav>
                                      </p:tavLst>
                                    </p:anim>
                                    <p:animEffect transition="in" filter="fade">
                                      <p:cBhvr>
                                        <p:cTn id="168" dur="1000" decel="50000">
                                          <p:stCondLst>
                                            <p:cond delay="0"/>
                                          </p:stCondLst>
                                        </p:cTn>
                                        <p:tgtEl>
                                          <p:spTgt spid="72"/>
                                        </p:tgtEl>
                                      </p:cBhvr>
                                    </p:animEffect>
                                  </p:childTnLst>
                                </p:cTn>
                              </p:par>
                            </p:childTnLst>
                          </p:cTn>
                        </p:par>
                        <p:par>
                          <p:cTn id="169" fill="hold">
                            <p:stCondLst>
                              <p:cond delay="15000"/>
                            </p:stCondLst>
                            <p:childTnLst>
                              <p:par>
                                <p:cTn id="170" presetID="25" presetClass="entr" presetSubtype="0" fill="hold" grpId="0" nodeType="afterEffect">
                                  <p:stCondLst>
                                    <p:cond delay="0"/>
                                  </p:stCondLst>
                                  <p:childTnLst>
                                    <p:set>
                                      <p:cBhvr>
                                        <p:cTn id="171" dur="1" fill="hold">
                                          <p:stCondLst>
                                            <p:cond delay="0"/>
                                          </p:stCondLst>
                                        </p:cTn>
                                        <p:tgtEl>
                                          <p:spTgt spid="73"/>
                                        </p:tgtEl>
                                        <p:attrNameLst>
                                          <p:attrName>style.visibility</p:attrName>
                                        </p:attrNameLst>
                                      </p:cBhvr>
                                      <p:to>
                                        <p:strVal val="visible"/>
                                      </p:to>
                                    </p:set>
                                    <p:anim calcmode="lin" valueType="num">
                                      <p:cBhvr>
                                        <p:cTn id="172" dur="500" decel="50000" fill="hold">
                                          <p:stCondLst>
                                            <p:cond delay="0"/>
                                          </p:stCondLst>
                                        </p:cTn>
                                        <p:tgtEl>
                                          <p:spTgt spid="73"/>
                                        </p:tgtEl>
                                        <p:attrNameLst>
                                          <p:attrName>style.rotation</p:attrName>
                                        </p:attrNameLst>
                                      </p:cBhvr>
                                      <p:tavLst>
                                        <p:tav tm="0">
                                          <p:val>
                                            <p:fltVal val="-90"/>
                                          </p:val>
                                        </p:tav>
                                        <p:tav tm="100000">
                                          <p:val>
                                            <p:fltVal val="0"/>
                                          </p:val>
                                        </p:tav>
                                      </p:tavLst>
                                    </p:anim>
                                    <p:anim calcmode="lin" valueType="num">
                                      <p:cBhvr>
                                        <p:cTn id="173" dur="500" decel="50000" fill="hold">
                                          <p:stCondLst>
                                            <p:cond delay="0"/>
                                          </p:stCondLst>
                                        </p:cTn>
                                        <p:tgtEl>
                                          <p:spTgt spid="73"/>
                                        </p:tgtEl>
                                        <p:attrNameLst>
                                          <p:attrName>ppt_w</p:attrName>
                                        </p:attrNameLst>
                                      </p:cBhvr>
                                      <p:tavLst>
                                        <p:tav tm="0">
                                          <p:val>
                                            <p:strVal val="#ppt_w"/>
                                          </p:val>
                                        </p:tav>
                                        <p:tav tm="100000">
                                          <p:val>
                                            <p:strVal val="#ppt_w*.05"/>
                                          </p:val>
                                        </p:tav>
                                      </p:tavLst>
                                    </p:anim>
                                    <p:anim calcmode="lin" valueType="num">
                                      <p:cBhvr>
                                        <p:cTn id="174" dur="500" accel="50000" fill="hold">
                                          <p:stCondLst>
                                            <p:cond delay="500"/>
                                          </p:stCondLst>
                                        </p:cTn>
                                        <p:tgtEl>
                                          <p:spTgt spid="73"/>
                                        </p:tgtEl>
                                        <p:attrNameLst>
                                          <p:attrName>ppt_w</p:attrName>
                                        </p:attrNameLst>
                                      </p:cBhvr>
                                      <p:tavLst>
                                        <p:tav tm="0">
                                          <p:val>
                                            <p:strVal val="#ppt_w*.05"/>
                                          </p:val>
                                        </p:tav>
                                        <p:tav tm="100000">
                                          <p:val>
                                            <p:strVal val="#ppt_w"/>
                                          </p:val>
                                        </p:tav>
                                      </p:tavLst>
                                    </p:anim>
                                    <p:anim calcmode="lin" valueType="num">
                                      <p:cBhvr>
                                        <p:cTn id="175" dur="1000" fill="hold"/>
                                        <p:tgtEl>
                                          <p:spTgt spid="73"/>
                                        </p:tgtEl>
                                        <p:attrNameLst>
                                          <p:attrName>ppt_h</p:attrName>
                                        </p:attrNameLst>
                                      </p:cBhvr>
                                      <p:tavLst>
                                        <p:tav tm="0">
                                          <p:val>
                                            <p:strVal val="#ppt_h"/>
                                          </p:val>
                                        </p:tav>
                                        <p:tav tm="100000">
                                          <p:val>
                                            <p:strVal val="#ppt_h"/>
                                          </p:val>
                                        </p:tav>
                                      </p:tavLst>
                                    </p:anim>
                                    <p:anim calcmode="lin" valueType="num">
                                      <p:cBhvr>
                                        <p:cTn id="176" dur="500" decel="50000" fill="hold">
                                          <p:stCondLst>
                                            <p:cond delay="0"/>
                                          </p:stCondLst>
                                        </p:cTn>
                                        <p:tgtEl>
                                          <p:spTgt spid="73"/>
                                        </p:tgtEl>
                                        <p:attrNameLst>
                                          <p:attrName>ppt_x</p:attrName>
                                        </p:attrNameLst>
                                      </p:cBhvr>
                                      <p:tavLst>
                                        <p:tav tm="0">
                                          <p:val>
                                            <p:strVal val="#ppt_x+.4"/>
                                          </p:val>
                                        </p:tav>
                                        <p:tav tm="100000">
                                          <p:val>
                                            <p:strVal val="#ppt_x"/>
                                          </p:val>
                                        </p:tav>
                                      </p:tavLst>
                                    </p:anim>
                                    <p:anim calcmode="lin" valueType="num">
                                      <p:cBhvr>
                                        <p:cTn id="177" dur="500" decel="50000" fill="hold">
                                          <p:stCondLst>
                                            <p:cond delay="0"/>
                                          </p:stCondLst>
                                        </p:cTn>
                                        <p:tgtEl>
                                          <p:spTgt spid="73"/>
                                        </p:tgtEl>
                                        <p:attrNameLst>
                                          <p:attrName>ppt_y</p:attrName>
                                        </p:attrNameLst>
                                      </p:cBhvr>
                                      <p:tavLst>
                                        <p:tav tm="0">
                                          <p:val>
                                            <p:strVal val="#ppt_y-.2"/>
                                          </p:val>
                                        </p:tav>
                                        <p:tav tm="100000">
                                          <p:val>
                                            <p:strVal val="#ppt_y+.1"/>
                                          </p:val>
                                        </p:tav>
                                      </p:tavLst>
                                    </p:anim>
                                    <p:anim calcmode="lin" valueType="num">
                                      <p:cBhvr>
                                        <p:cTn id="178" dur="500" accel="50000" fill="hold">
                                          <p:stCondLst>
                                            <p:cond delay="500"/>
                                          </p:stCondLst>
                                        </p:cTn>
                                        <p:tgtEl>
                                          <p:spTgt spid="73"/>
                                        </p:tgtEl>
                                        <p:attrNameLst>
                                          <p:attrName>ppt_y</p:attrName>
                                        </p:attrNameLst>
                                      </p:cBhvr>
                                      <p:tavLst>
                                        <p:tav tm="0">
                                          <p:val>
                                            <p:strVal val="#ppt_y+.1"/>
                                          </p:val>
                                        </p:tav>
                                        <p:tav tm="100000">
                                          <p:val>
                                            <p:strVal val="#ppt_y"/>
                                          </p:val>
                                        </p:tav>
                                      </p:tavLst>
                                    </p:anim>
                                    <p:animEffect transition="in" filter="fade">
                                      <p:cBhvr>
                                        <p:cTn id="179" dur="1000" decel="50000">
                                          <p:stCondLst>
                                            <p:cond delay="0"/>
                                          </p:stCondLst>
                                        </p:cTn>
                                        <p:tgtEl>
                                          <p:spTgt spid="73"/>
                                        </p:tgtEl>
                                      </p:cBhvr>
                                    </p:animEffect>
                                  </p:childTnLst>
                                </p:cTn>
                              </p:par>
                            </p:childTnLst>
                          </p:cTn>
                        </p:par>
                        <p:par>
                          <p:cTn id="180" fill="hold">
                            <p:stCondLst>
                              <p:cond delay="16000"/>
                            </p:stCondLst>
                            <p:childTnLst>
                              <p:par>
                                <p:cTn id="181" presetID="25" presetClass="entr" presetSubtype="0" fill="hold" grpId="0" nodeType="afterEffect">
                                  <p:stCondLst>
                                    <p:cond delay="0"/>
                                  </p:stCondLst>
                                  <p:childTnLst>
                                    <p:set>
                                      <p:cBhvr>
                                        <p:cTn id="182" dur="1" fill="hold">
                                          <p:stCondLst>
                                            <p:cond delay="0"/>
                                          </p:stCondLst>
                                        </p:cTn>
                                        <p:tgtEl>
                                          <p:spTgt spid="19"/>
                                        </p:tgtEl>
                                        <p:attrNameLst>
                                          <p:attrName>style.visibility</p:attrName>
                                        </p:attrNameLst>
                                      </p:cBhvr>
                                      <p:to>
                                        <p:strVal val="visible"/>
                                      </p:to>
                                    </p:set>
                                    <p:anim calcmode="lin" valueType="num">
                                      <p:cBhvr>
                                        <p:cTn id="183" dur="500" decel="50000" fill="hold">
                                          <p:stCondLst>
                                            <p:cond delay="0"/>
                                          </p:stCondLst>
                                        </p:cTn>
                                        <p:tgtEl>
                                          <p:spTgt spid="19"/>
                                        </p:tgtEl>
                                        <p:attrNameLst>
                                          <p:attrName>style.rotation</p:attrName>
                                        </p:attrNameLst>
                                      </p:cBhvr>
                                      <p:tavLst>
                                        <p:tav tm="0">
                                          <p:val>
                                            <p:fltVal val="-90"/>
                                          </p:val>
                                        </p:tav>
                                        <p:tav tm="100000">
                                          <p:val>
                                            <p:fltVal val="0"/>
                                          </p:val>
                                        </p:tav>
                                      </p:tavLst>
                                    </p:anim>
                                    <p:anim calcmode="lin" valueType="num">
                                      <p:cBhvr>
                                        <p:cTn id="184" dur="500" decel="50000" fill="hold">
                                          <p:stCondLst>
                                            <p:cond delay="0"/>
                                          </p:stCondLst>
                                        </p:cTn>
                                        <p:tgtEl>
                                          <p:spTgt spid="19"/>
                                        </p:tgtEl>
                                        <p:attrNameLst>
                                          <p:attrName>ppt_w</p:attrName>
                                        </p:attrNameLst>
                                      </p:cBhvr>
                                      <p:tavLst>
                                        <p:tav tm="0">
                                          <p:val>
                                            <p:strVal val="#ppt_w"/>
                                          </p:val>
                                        </p:tav>
                                        <p:tav tm="100000">
                                          <p:val>
                                            <p:strVal val="#ppt_w*.05"/>
                                          </p:val>
                                        </p:tav>
                                      </p:tavLst>
                                    </p:anim>
                                    <p:anim calcmode="lin" valueType="num">
                                      <p:cBhvr>
                                        <p:cTn id="185" dur="500" accel="50000" fill="hold">
                                          <p:stCondLst>
                                            <p:cond delay="500"/>
                                          </p:stCondLst>
                                        </p:cTn>
                                        <p:tgtEl>
                                          <p:spTgt spid="19"/>
                                        </p:tgtEl>
                                        <p:attrNameLst>
                                          <p:attrName>ppt_w</p:attrName>
                                        </p:attrNameLst>
                                      </p:cBhvr>
                                      <p:tavLst>
                                        <p:tav tm="0">
                                          <p:val>
                                            <p:strVal val="#ppt_w*.05"/>
                                          </p:val>
                                        </p:tav>
                                        <p:tav tm="100000">
                                          <p:val>
                                            <p:strVal val="#ppt_w"/>
                                          </p:val>
                                        </p:tav>
                                      </p:tavLst>
                                    </p:anim>
                                    <p:anim calcmode="lin" valueType="num">
                                      <p:cBhvr>
                                        <p:cTn id="186" dur="1000" fill="hold"/>
                                        <p:tgtEl>
                                          <p:spTgt spid="19"/>
                                        </p:tgtEl>
                                        <p:attrNameLst>
                                          <p:attrName>ppt_h</p:attrName>
                                        </p:attrNameLst>
                                      </p:cBhvr>
                                      <p:tavLst>
                                        <p:tav tm="0">
                                          <p:val>
                                            <p:strVal val="#ppt_h"/>
                                          </p:val>
                                        </p:tav>
                                        <p:tav tm="100000">
                                          <p:val>
                                            <p:strVal val="#ppt_h"/>
                                          </p:val>
                                        </p:tav>
                                      </p:tavLst>
                                    </p:anim>
                                    <p:anim calcmode="lin" valueType="num">
                                      <p:cBhvr>
                                        <p:cTn id="187" dur="500" decel="50000" fill="hold">
                                          <p:stCondLst>
                                            <p:cond delay="0"/>
                                          </p:stCondLst>
                                        </p:cTn>
                                        <p:tgtEl>
                                          <p:spTgt spid="19"/>
                                        </p:tgtEl>
                                        <p:attrNameLst>
                                          <p:attrName>ppt_x</p:attrName>
                                        </p:attrNameLst>
                                      </p:cBhvr>
                                      <p:tavLst>
                                        <p:tav tm="0">
                                          <p:val>
                                            <p:strVal val="#ppt_x+.4"/>
                                          </p:val>
                                        </p:tav>
                                        <p:tav tm="100000">
                                          <p:val>
                                            <p:strVal val="#ppt_x"/>
                                          </p:val>
                                        </p:tav>
                                      </p:tavLst>
                                    </p:anim>
                                    <p:anim calcmode="lin" valueType="num">
                                      <p:cBhvr>
                                        <p:cTn id="188" dur="500" decel="50000" fill="hold">
                                          <p:stCondLst>
                                            <p:cond delay="0"/>
                                          </p:stCondLst>
                                        </p:cTn>
                                        <p:tgtEl>
                                          <p:spTgt spid="19"/>
                                        </p:tgtEl>
                                        <p:attrNameLst>
                                          <p:attrName>ppt_y</p:attrName>
                                        </p:attrNameLst>
                                      </p:cBhvr>
                                      <p:tavLst>
                                        <p:tav tm="0">
                                          <p:val>
                                            <p:strVal val="#ppt_y-.2"/>
                                          </p:val>
                                        </p:tav>
                                        <p:tav tm="100000">
                                          <p:val>
                                            <p:strVal val="#ppt_y+.1"/>
                                          </p:val>
                                        </p:tav>
                                      </p:tavLst>
                                    </p:anim>
                                    <p:anim calcmode="lin" valueType="num">
                                      <p:cBhvr>
                                        <p:cTn id="189" dur="500" accel="50000" fill="hold">
                                          <p:stCondLst>
                                            <p:cond delay="500"/>
                                          </p:stCondLst>
                                        </p:cTn>
                                        <p:tgtEl>
                                          <p:spTgt spid="19"/>
                                        </p:tgtEl>
                                        <p:attrNameLst>
                                          <p:attrName>ppt_y</p:attrName>
                                        </p:attrNameLst>
                                      </p:cBhvr>
                                      <p:tavLst>
                                        <p:tav tm="0">
                                          <p:val>
                                            <p:strVal val="#ppt_y+.1"/>
                                          </p:val>
                                        </p:tav>
                                        <p:tav tm="100000">
                                          <p:val>
                                            <p:strVal val="#ppt_y"/>
                                          </p:val>
                                        </p:tav>
                                      </p:tavLst>
                                    </p:anim>
                                    <p:animEffect transition="in" filter="fade">
                                      <p:cBhvr>
                                        <p:cTn id="190" dur="1000" decel="50000">
                                          <p:stCondLst>
                                            <p:cond delay="0"/>
                                          </p:stCondLst>
                                        </p:cTn>
                                        <p:tgtEl>
                                          <p:spTgt spid="19"/>
                                        </p:tgtEl>
                                      </p:cBhvr>
                                    </p:animEffect>
                                  </p:childTnLst>
                                </p:cTn>
                              </p:par>
                            </p:childTnLst>
                          </p:cTn>
                        </p:par>
                        <p:par>
                          <p:cTn id="191" fill="hold">
                            <p:stCondLst>
                              <p:cond delay="17000"/>
                            </p:stCondLst>
                            <p:childTnLst>
                              <p:par>
                                <p:cTn id="192" presetID="25" presetClass="entr" presetSubtype="0" fill="hold" grpId="0" nodeType="afterEffect">
                                  <p:stCondLst>
                                    <p:cond delay="0"/>
                                  </p:stCondLst>
                                  <p:childTnLst>
                                    <p:set>
                                      <p:cBhvr>
                                        <p:cTn id="193" dur="1" fill="hold">
                                          <p:stCondLst>
                                            <p:cond delay="0"/>
                                          </p:stCondLst>
                                        </p:cTn>
                                        <p:tgtEl>
                                          <p:spTgt spid="21"/>
                                        </p:tgtEl>
                                        <p:attrNameLst>
                                          <p:attrName>style.visibility</p:attrName>
                                        </p:attrNameLst>
                                      </p:cBhvr>
                                      <p:to>
                                        <p:strVal val="visible"/>
                                      </p:to>
                                    </p:set>
                                    <p:anim calcmode="lin" valueType="num">
                                      <p:cBhvr>
                                        <p:cTn id="194" dur="500" decel="50000" fill="hold">
                                          <p:stCondLst>
                                            <p:cond delay="0"/>
                                          </p:stCondLst>
                                        </p:cTn>
                                        <p:tgtEl>
                                          <p:spTgt spid="21"/>
                                        </p:tgtEl>
                                        <p:attrNameLst>
                                          <p:attrName>style.rotation</p:attrName>
                                        </p:attrNameLst>
                                      </p:cBhvr>
                                      <p:tavLst>
                                        <p:tav tm="0">
                                          <p:val>
                                            <p:fltVal val="-90"/>
                                          </p:val>
                                        </p:tav>
                                        <p:tav tm="100000">
                                          <p:val>
                                            <p:fltVal val="0"/>
                                          </p:val>
                                        </p:tav>
                                      </p:tavLst>
                                    </p:anim>
                                    <p:anim calcmode="lin" valueType="num">
                                      <p:cBhvr>
                                        <p:cTn id="195" dur="500" decel="50000" fill="hold">
                                          <p:stCondLst>
                                            <p:cond delay="0"/>
                                          </p:stCondLst>
                                        </p:cTn>
                                        <p:tgtEl>
                                          <p:spTgt spid="21"/>
                                        </p:tgtEl>
                                        <p:attrNameLst>
                                          <p:attrName>ppt_w</p:attrName>
                                        </p:attrNameLst>
                                      </p:cBhvr>
                                      <p:tavLst>
                                        <p:tav tm="0">
                                          <p:val>
                                            <p:strVal val="#ppt_w"/>
                                          </p:val>
                                        </p:tav>
                                        <p:tav tm="100000">
                                          <p:val>
                                            <p:strVal val="#ppt_w*.05"/>
                                          </p:val>
                                        </p:tav>
                                      </p:tavLst>
                                    </p:anim>
                                    <p:anim calcmode="lin" valueType="num">
                                      <p:cBhvr>
                                        <p:cTn id="196" dur="500" accel="50000" fill="hold">
                                          <p:stCondLst>
                                            <p:cond delay="500"/>
                                          </p:stCondLst>
                                        </p:cTn>
                                        <p:tgtEl>
                                          <p:spTgt spid="21"/>
                                        </p:tgtEl>
                                        <p:attrNameLst>
                                          <p:attrName>ppt_w</p:attrName>
                                        </p:attrNameLst>
                                      </p:cBhvr>
                                      <p:tavLst>
                                        <p:tav tm="0">
                                          <p:val>
                                            <p:strVal val="#ppt_w*.05"/>
                                          </p:val>
                                        </p:tav>
                                        <p:tav tm="100000">
                                          <p:val>
                                            <p:strVal val="#ppt_w"/>
                                          </p:val>
                                        </p:tav>
                                      </p:tavLst>
                                    </p:anim>
                                    <p:anim calcmode="lin" valueType="num">
                                      <p:cBhvr>
                                        <p:cTn id="197" dur="1000" fill="hold"/>
                                        <p:tgtEl>
                                          <p:spTgt spid="21"/>
                                        </p:tgtEl>
                                        <p:attrNameLst>
                                          <p:attrName>ppt_h</p:attrName>
                                        </p:attrNameLst>
                                      </p:cBhvr>
                                      <p:tavLst>
                                        <p:tav tm="0">
                                          <p:val>
                                            <p:strVal val="#ppt_h"/>
                                          </p:val>
                                        </p:tav>
                                        <p:tav tm="100000">
                                          <p:val>
                                            <p:strVal val="#ppt_h"/>
                                          </p:val>
                                        </p:tav>
                                      </p:tavLst>
                                    </p:anim>
                                    <p:anim calcmode="lin" valueType="num">
                                      <p:cBhvr>
                                        <p:cTn id="198" dur="500" decel="50000" fill="hold">
                                          <p:stCondLst>
                                            <p:cond delay="0"/>
                                          </p:stCondLst>
                                        </p:cTn>
                                        <p:tgtEl>
                                          <p:spTgt spid="21"/>
                                        </p:tgtEl>
                                        <p:attrNameLst>
                                          <p:attrName>ppt_x</p:attrName>
                                        </p:attrNameLst>
                                      </p:cBhvr>
                                      <p:tavLst>
                                        <p:tav tm="0">
                                          <p:val>
                                            <p:strVal val="#ppt_x+.4"/>
                                          </p:val>
                                        </p:tav>
                                        <p:tav tm="100000">
                                          <p:val>
                                            <p:strVal val="#ppt_x"/>
                                          </p:val>
                                        </p:tav>
                                      </p:tavLst>
                                    </p:anim>
                                    <p:anim calcmode="lin" valueType="num">
                                      <p:cBhvr>
                                        <p:cTn id="199" dur="500" decel="50000" fill="hold">
                                          <p:stCondLst>
                                            <p:cond delay="0"/>
                                          </p:stCondLst>
                                        </p:cTn>
                                        <p:tgtEl>
                                          <p:spTgt spid="21"/>
                                        </p:tgtEl>
                                        <p:attrNameLst>
                                          <p:attrName>ppt_y</p:attrName>
                                        </p:attrNameLst>
                                      </p:cBhvr>
                                      <p:tavLst>
                                        <p:tav tm="0">
                                          <p:val>
                                            <p:strVal val="#ppt_y-.2"/>
                                          </p:val>
                                        </p:tav>
                                        <p:tav tm="100000">
                                          <p:val>
                                            <p:strVal val="#ppt_y+.1"/>
                                          </p:val>
                                        </p:tav>
                                      </p:tavLst>
                                    </p:anim>
                                    <p:anim calcmode="lin" valueType="num">
                                      <p:cBhvr>
                                        <p:cTn id="200" dur="500" accel="50000" fill="hold">
                                          <p:stCondLst>
                                            <p:cond delay="500"/>
                                          </p:stCondLst>
                                        </p:cTn>
                                        <p:tgtEl>
                                          <p:spTgt spid="21"/>
                                        </p:tgtEl>
                                        <p:attrNameLst>
                                          <p:attrName>ppt_y</p:attrName>
                                        </p:attrNameLst>
                                      </p:cBhvr>
                                      <p:tavLst>
                                        <p:tav tm="0">
                                          <p:val>
                                            <p:strVal val="#ppt_y+.1"/>
                                          </p:val>
                                        </p:tav>
                                        <p:tav tm="100000">
                                          <p:val>
                                            <p:strVal val="#ppt_y"/>
                                          </p:val>
                                        </p:tav>
                                      </p:tavLst>
                                    </p:anim>
                                    <p:animEffect transition="in" filter="fade">
                                      <p:cBhvr>
                                        <p:cTn id="201" dur="1000" decel="50000">
                                          <p:stCondLst>
                                            <p:cond delay="0"/>
                                          </p:stCondLst>
                                        </p:cTn>
                                        <p:tgtEl>
                                          <p:spTgt spid="21"/>
                                        </p:tgtEl>
                                      </p:cBhvr>
                                    </p:animEffect>
                                  </p:childTnLst>
                                </p:cTn>
                              </p:par>
                            </p:childTnLst>
                          </p:cTn>
                        </p:par>
                        <p:par>
                          <p:cTn id="202" fill="hold">
                            <p:stCondLst>
                              <p:cond delay="18000"/>
                            </p:stCondLst>
                            <p:childTnLst>
                              <p:par>
                                <p:cTn id="203" presetID="25" presetClass="entr" presetSubtype="0" fill="hold" grpId="0" nodeType="afterEffect">
                                  <p:stCondLst>
                                    <p:cond delay="0"/>
                                  </p:stCondLst>
                                  <p:childTnLst>
                                    <p:set>
                                      <p:cBhvr>
                                        <p:cTn id="204" dur="1" fill="hold">
                                          <p:stCondLst>
                                            <p:cond delay="0"/>
                                          </p:stCondLst>
                                        </p:cTn>
                                        <p:tgtEl>
                                          <p:spTgt spid="22"/>
                                        </p:tgtEl>
                                        <p:attrNameLst>
                                          <p:attrName>style.visibility</p:attrName>
                                        </p:attrNameLst>
                                      </p:cBhvr>
                                      <p:to>
                                        <p:strVal val="visible"/>
                                      </p:to>
                                    </p:set>
                                    <p:anim calcmode="lin" valueType="num">
                                      <p:cBhvr>
                                        <p:cTn id="205" dur="500" decel="50000" fill="hold">
                                          <p:stCondLst>
                                            <p:cond delay="0"/>
                                          </p:stCondLst>
                                        </p:cTn>
                                        <p:tgtEl>
                                          <p:spTgt spid="22"/>
                                        </p:tgtEl>
                                        <p:attrNameLst>
                                          <p:attrName>style.rotation</p:attrName>
                                        </p:attrNameLst>
                                      </p:cBhvr>
                                      <p:tavLst>
                                        <p:tav tm="0">
                                          <p:val>
                                            <p:fltVal val="-90"/>
                                          </p:val>
                                        </p:tav>
                                        <p:tav tm="100000">
                                          <p:val>
                                            <p:fltVal val="0"/>
                                          </p:val>
                                        </p:tav>
                                      </p:tavLst>
                                    </p:anim>
                                    <p:anim calcmode="lin" valueType="num">
                                      <p:cBhvr>
                                        <p:cTn id="206" dur="500" decel="50000" fill="hold">
                                          <p:stCondLst>
                                            <p:cond delay="0"/>
                                          </p:stCondLst>
                                        </p:cTn>
                                        <p:tgtEl>
                                          <p:spTgt spid="22"/>
                                        </p:tgtEl>
                                        <p:attrNameLst>
                                          <p:attrName>ppt_w</p:attrName>
                                        </p:attrNameLst>
                                      </p:cBhvr>
                                      <p:tavLst>
                                        <p:tav tm="0">
                                          <p:val>
                                            <p:strVal val="#ppt_w"/>
                                          </p:val>
                                        </p:tav>
                                        <p:tav tm="100000">
                                          <p:val>
                                            <p:strVal val="#ppt_w*.05"/>
                                          </p:val>
                                        </p:tav>
                                      </p:tavLst>
                                    </p:anim>
                                    <p:anim calcmode="lin" valueType="num">
                                      <p:cBhvr>
                                        <p:cTn id="207" dur="500" accel="50000" fill="hold">
                                          <p:stCondLst>
                                            <p:cond delay="500"/>
                                          </p:stCondLst>
                                        </p:cTn>
                                        <p:tgtEl>
                                          <p:spTgt spid="22"/>
                                        </p:tgtEl>
                                        <p:attrNameLst>
                                          <p:attrName>ppt_w</p:attrName>
                                        </p:attrNameLst>
                                      </p:cBhvr>
                                      <p:tavLst>
                                        <p:tav tm="0">
                                          <p:val>
                                            <p:strVal val="#ppt_w*.05"/>
                                          </p:val>
                                        </p:tav>
                                        <p:tav tm="100000">
                                          <p:val>
                                            <p:strVal val="#ppt_w"/>
                                          </p:val>
                                        </p:tav>
                                      </p:tavLst>
                                    </p:anim>
                                    <p:anim calcmode="lin" valueType="num">
                                      <p:cBhvr>
                                        <p:cTn id="208" dur="1000" fill="hold"/>
                                        <p:tgtEl>
                                          <p:spTgt spid="22"/>
                                        </p:tgtEl>
                                        <p:attrNameLst>
                                          <p:attrName>ppt_h</p:attrName>
                                        </p:attrNameLst>
                                      </p:cBhvr>
                                      <p:tavLst>
                                        <p:tav tm="0">
                                          <p:val>
                                            <p:strVal val="#ppt_h"/>
                                          </p:val>
                                        </p:tav>
                                        <p:tav tm="100000">
                                          <p:val>
                                            <p:strVal val="#ppt_h"/>
                                          </p:val>
                                        </p:tav>
                                      </p:tavLst>
                                    </p:anim>
                                    <p:anim calcmode="lin" valueType="num">
                                      <p:cBhvr>
                                        <p:cTn id="209" dur="500" decel="50000" fill="hold">
                                          <p:stCondLst>
                                            <p:cond delay="0"/>
                                          </p:stCondLst>
                                        </p:cTn>
                                        <p:tgtEl>
                                          <p:spTgt spid="22"/>
                                        </p:tgtEl>
                                        <p:attrNameLst>
                                          <p:attrName>ppt_x</p:attrName>
                                        </p:attrNameLst>
                                      </p:cBhvr>
                                      <p:tavLst>
                                        <p:tav tm="0">
                                          <p:val>
                                            <p:strVal val="#ppt_x+.4"/>
                                          </p:val>
                                        </p:tav>
                                        <p:tav tm="100000">
                                          <p:val>
                                            <p:strVal val="#ppt_x"/>
                                          </p:val>
                                        </p:tav>
                                      </p:tavLst>
                                    </p:anim>
                                    <p:anim calcmode="lin" valueType="num">
                                      <p:cBhvr>
                                        <p:cTn id="210" dur="500" decel="50000" fill="hold">
                                          <p:stCondLst>
                                            <p:cond delay="0"/>
                                          </p:stCondLst>
                                        </p:cTn>
                                        <p:tgtEl>
                                          <p:spTgt spid="22"/>
                                        </p:tgtEl>
                                        <p:attrNameLst>
                                          <p:attrName>ppt_y</p:attrName>
                                        </p:attrNameLst>
                                      </p:cBhvr>
                                      <p:tavLst>
                                        <p:tav tm="0">
                                          <p:val>
                                            <p:strVal val="#ppt_y-.2"/>
                                          </p:val>
                                        </p:tav>
                                        <p:tav tm="100000">
                                          <p:val>
                                            <p:strVal val="#ppt_y+.1"/>
                                          </p:val>
                                        </p:tav>
                                      </p:tavLst>
                                    </p:anim>
                                    <p:anim calcmode="lin" valueType="num">
                                      <p:cBhvr>
                                        <p:cTn id="211" dur="500" accel="50000" fill="hold">
                                          <p:stCondLst>
                                            <p:cond delay="500"/>
                                          </p:stCondLst>
                                        </p:cTn>
                                        <p:tgtEl>
                                          <p:spTgt spid="22"/>
                                        </p:tgtEl>
                                        <p:attrNameLst>
                                          <p:attrName>ppt_y</p:attrName>
                                        </p:attrNameLst>
                                      </p:cBhvr>
                                      <p:tavLst>
                                        <p:tav tm="0">
                                          <p:val>
                                            <p:strVal val="#ppt_y+.1"/>
                                          </p:val>
                                        </p:tav>
                                        <p:tav tm="100000">
                                          <p:val>
                                            <p:strVal val="#ppt_y"/>
                                          </p:val>
                                        </p:tav>
                                      </p:tavLst>
                                    </p:anim>
                                    <p:animEffect transition="in" filter="fade">
                                      <p:cBhvr>
                                        <p:cTn id="212" dur="1000" decel="50000">
                                          <p:stCondLst>
                                            <p:cond delay="0"/>
                                          </p:stCondLst>
                                        </p:cTn>
                                        <p:tgtEl>
                                          <p:spTgt spid="22"/>
                                        </p:tgtEl>
                                      </p:cBhvr>
                                    </p:animEffect>
                                  </p:childTnLst>
                                </p:cTn>
                              </p:par>
                            </p:childTnLst>
                          </p:cTn>
                        </p:par>
                        <p:par>
                          <p:cTn id="213" fill="hold">
                            <p:stCondLst>
                              <p:cond delay="19000"/>
                            </p:stCondLst>
                            <p:childTnLst>
                              <p:par>
                                <p:cTn id="214" presetID="25" presetClass="entr" presetSubtype="0" fill="hold" grpId="0" nodeType="afterEffect">
                                  <p:stCondLst>
                                    <p:cond delay="0"/>
                                  </p:stCondLst>
                                  <p:childTnLst>
                                    <p:set>
                                      <p:cBhvr>
                                        <p:cTn id="215" dur="1" fill="hold">
                                          <p:stCondLst>
                                            <p:cond delay="0"/>
                                          </p:stCondLst>
                                        </p:cTn>
                                        <p:tgtEl>
                                          <p:spTgt spid="23"/>
                                        </p:tgtEl>
                                        <p:attrNameLst>
                                          <p:attrName>style.visibility</p:attrName>
                                        </p:attrNameLst>
                                      </p:cBhvr>
                                      <p:to>
                                        <p:strVal val="visible"/>
                                      </p:to>
                                    </p:set>
                                    <p:anim calcmode="lin" valueType="num">
                                      <p:cBhvr>
                                        <p:cTn id="216" dur="500" decel="50000" fill="hold">
                                          <p:stCondLst>
                                            <p:cond delay="0"/>
                                          </p:stCondLst>
                                        </p:cTn>
                                        <p:tgtEl>
                                          <p:spTgt spid="23"/>
                                        </p:tgtEl>
                                        <p:attrNameLst>
                                          <p:attrName>style.rotation</p:attrName>
                                        </p:attrNameLst>
                                      </p:cBhvr>
                                      <p:tavLst>
                                        <p:tav tm="0">
                                          <p:val>
                                            <p:fltVal val="-90"/>
                                          </p:val>
                                        </p:tav>
                                        <p:tav tm="100000">
                                          <p:val>
                                            <p:fltVal val="0"/>
                                          </p:val>
                                        </p:tav>
                                      </p:tavLst>
                                    </p:anim>
                                    <p:anim calcmode="lin" valueType="num">
                                      <p:cBhvr>
                                        <p:cTn id="217" dur="500" decel="50000" fill="hold">
                                          <p:stCondLst>
                                            <p:cond delay="0"/>
                                          </p:stCondLst>
                                        </p:cTn>
                                        <p:tgtEl>
                                          <p:spTgt spid="23"/>
                                        </p:tgtEl>
                                        <p:attrNameLst>
                                          <p:attrName>ppt_w</p:attrName>
                                        </p:attrNameLst>
                                      </p:cBhvr>
                                      <p:tavLst>
                                        <p:tav tm="0">
                                          <p:val>
                                            <p:strVal val="#ppt_w"/>
                                          </p:val>
                                        </p:tav>
                                        <p:tav tm="100000">
                                          <p:val>
                                            <p:strVal val="#ppt_w*.05"/>
                                          </p:val>
                                        </p:tav>
                                      </p:tavLst>
                                    </p:anim>
                                    <p:anim calcmode="lin" valueType="num">
                                      <p:cBhvr>
                                        <p:cTn id="218" dur="500" accel="50000" fill="hold">
                                          <p:stCondLst>
                                            <p:cond delay="500"/>
                                          </p:stCondLst>
                                        </p:cTn>
                                        <p:tgtEl>
                                          <p:spTgt spid="23"/>
                                        </p:tgtEl>
                                        <p:attrNameLst>
                                          <p:attrName>ppt_w</p:attrName>
                                        </p:attrNameLst>
                                      </p:cBhvr>
                                      <p:tavLst>
                                        <p:tav tm="0">
                                          <p:val>
                                            <p:strVal val="#ppt_w*.05"/>
                                          </p:val>
                                        </p:tav>
                                        <p:tav tm="100000">
                                          <p:val>
                                            <p:strVal val="#ppt_w"/>
                                          </p:val>
                                        </p:tav>
                                      </p:tavLst>
                                    </p:anim>
                                    <p:anim calcmode="lin" valueType="num">
                                      <p:cBhvr>
                                        <p:cTn id="219" dur="1000" fill="hold"/>
                                        <p:tgtEl>
                                          <p:spTgt spid="23"/>
                                        </p:tgtEl>
                                        <p:attrNameLst>
                                          <p:attrName>ppt_h</p:attrName>
                                        </p:attrNameLst>
                                      </p:cBhvr>
                                      <p:tavLst>
                                        <p:tav tm="0">
                                          <p:val>
                                            <p:strVal val="#ppt_h"/>
                                          </p:val>
                                        </p:tav>
                                        <p:tav tm="100000">
                                          <p:val>
                                            <p:strVal val="#ppt_h"/>
                                          </p:val>
                                        </p:tav>
                                      </p:tavLst>
                                    </p:anim>
                                    <p:anim calcmode="lin" valueType="num">
                                      <p:cBhvr>
                                        <p:cTn id="220" dur="500" decel="50000" fill="hold">
                                          <p:stCondLst>
                                            <p:cond delay="0"/>
                                          </p:stCondLst>
                                        </p:cTn>
                                        <p:tgtEl>
                                          <p:spTgt spid="23"/>
                                        </p:tgtEl>
                                        <p:attrNameLst>
                                          <p:attrName>ppt_x</p:attrName>
                                        </p:attrNameLst>
                                      </p:cBhvr>
                                      <p:tavLst>
                                        <p:tav tm="0">
                                          <p:val>
                                            <p:strVal val="#ppt_x+.4"/>
                                          </p:val>
                                        </p:tav>
                                        <p:tav tm="100000">
                                          <p:val>
                                            <p:strVal val="#ppt_x"/>
                                          </p:val>
                                        </p:tav>
                                      </p:tavLst>
                                    </p:anim>
                                    <p:anim calcmode="lin" valueType="num">
                                      <p:cBhvr>
                                        <p:cTn id="221" dur="500" decel="50000" fill="hold">
                                          <p:stCondLst>
                                            <p:cond delay="0"/>
                                          </p:stCondLst>
                                        </p:cTn>
                                        <p:tgtEl>
                                          <p:spTgt spid="23"/>
                                        </p:tgtEl>
                                        <p:attrNameLst>
                                          <p:attrName>ppt_y</p:attrName>
                                        </p:attrNameLst>
                                      </p:cBhvr>
                                      <p:tavLst>
                                        <p:tav tm="0">
                                          <p:val>
                                            <p:strVal val="#ppt_y-.2"/>
                                          </p:val>
                                        </p:tav>
                                        <p:tav tm="100000">
                                          <p:val>
                                            <p:strVal val="#ppt_y+.1"/>
                                          </p:val>
                                        </p:tav>
                                      </p:tavLst>
                                    </p:anim>
                                    <p:anim calcmode="lin" valueType="num">
                                      <p:cBhvr>
                                        <p:cTn id="222" dur="500" accel="50000" fill="hold">
                                          <p:stCondLst>
                                            <p:cond delay="500"/>
                                          </p:stCondLst>
                                        </p:cTn>
                                        <p:tgtEl>
                                          <p:spTgt spid="23"/>
                                        </p:tgtEl>
                                        <p:attrNameLst>
                                          <p:attrName>ppt_y</p:attrName>
                                        </p:attrNameLst>
                                      </p:cBhvr>
                                      <p:tavLst>
                                        <p:tav tm="0">
                                          <p:val>
                                            <p:strVal val="#ppt_y+.1"/>
                                          </p:val>
                                        </p:tav>
                                        <p:tav tm="100000">
                                          <p:val>
                                            <p:strVal val="#ppt_y"/>
                                          </p:val>
                                        </p:tav>
                                      </p:tavLst>
                                    </p:anim>
                                    <p:animEffect transition="in" filter="fade">
                                      <p:cBhvr>
                                        <p:cTn id="223" dur="1000" decel="50000">
                                          <p:stCondLst>
                                            <p:cond delay="0"/>
                                          </p:stCondLst>
                                        </p:cTn>
                                        <p:tgtEl>
                                          <p:spTgt spid="23"/>
                                        </p:tgtEl>
                                      </p:cBhvr>
                                    </p:animEffect>
                                  </p:childTnLst>
                                </p:cTn>
                              </p:par>
                            </p:childTnLst>
                          </p:cTn>
                        </p:par>
                        <p:par>
                          <p:cTn id="224" fill="hold">
                            <p:stCondLst>
                              <p:cond delay="20000"/>
                            </p:stCondLst>
                            <p:childTnLst>
                              <p:par>
                                <p:cTn id="225" presetID="25" presetClass="entr" presetSubtype="0" fill="hold" grpId="0" nodeType="afterEffect">
                                  <p:stCondLst>
                                    <p:cond delay="0"/>
                                  </p:stCondLst>
                                  <p:childTnLst>
                                    <p:set>
                                      <p:cBhvr>
                                        <p:cTn id="226" dur="1" fill="hold">
                                          <p:stCondLst>
                                            <p:cond delay="0"/>
                                          </p:stCondLst>
                                        </p:cTn>
                                        <p:tgtEl>
                                          <p:spTgt spid="24"/>
                                        </p:tgtEl>
                                        <p:attrNameLst>
                                          <p:attrName>style.visibility</p:attrName>
                                        </p:attrNameLst>
                                      </p:cBhvr>
                                      <p:to>
                                        <p:strVal val="visible"/>
                                      </p:to>
                                    </p:set>
                                    <p:anim calcmode="lin" valueType="num">
                                      <p:cBhvr>
                                        <p:cTn id="227" dur="500" decel="50000" fill="hold">
                                          <p:stCondLst>
                                            <p:cond delay="0"/>
                                          </p:stCondLst>
                                        </p:cTn>
                                        <p:tgtEl>
                                          <p:spTgt spid="24"/>
                                        </p:tgtEl>
                                        <p:attrNameLst>
                                          <p:attrName>style.rotation</p:attrName>
                                        </p:attrNameLst>
                                      </p:cBhvr>
                                      <p:tavLst>
                                        <p:tav tm="0">
                                          <p:val>
                                            <p:fltVal val="-90"/>
                                          </p:val>
                                        </p:tav>
                                        <p:tav tm="100000">
                                          <p:val>
                                            <p:fltVal val="0"/>
                                          </p:val>
                                        </p:tav>
                                      </p:tavLst>
                                    </p:anim>
                                    <p:anim calcmode="lin" valueType="num">
                                      <p:cBhvr>
                                        <p:cTn id="228" dur="500" decel="50000" fill="hold">
                                          <p:stCondLst>
                                            <p:cond delay="0"/>
                                          </p:stCondLst>
                                        </p:cTn>
                                        <p:tgtEl>
                                          <p:spTgt spid="24"/>
                                        </p:tgtEl>
                                        <p:attrNameLst>
                                          <p:attrName>ppt_w</p:attrName>
                                        </p:attrNameLst>
                                      </p:cBhvr>
                                      <p:tavLst>
                                        <p:tav tm="0">
                                          <p:val>
                                            <p:strVal val="#ppt_w"/>
                                          </p:val>
                                        </p:tav>
                                        <p:tav tm="100000">
                                          <p:val>
                                            <p:strVal val="#ppt_w*.05"/>
                                          </p:val>
                                        </p:tav>
                                      </p:tavLst>
                                    </p:anim>
                                    <p:anim calcmode="lin" valueType="num">
                                      <p:cBhvr>
                                        <p:cTn id="229" dur="500" accel="50000" fill="hold">
                                          <p:stCondLst>
                                            <p:cond delay="500"/>
                                          </p:stCondLst>
                                        </p:cTn>
                                        <p:tgtEl>
                                          <p:spTgt spid="24"/>
                                        </p:tgtEl>
                                        <p:attrNameLst>
                                          <p:attrName>ppt_w</p:attrName>
                                        </p:attrNameLst>
                                      </p:cBhvr>
                                      <p:tavLst>
                                        <p:tav tm="0">
                                          <p:val>
                                            <p:strVal val="#ppt_w*.05"/>
                                          </p:val>
                                        </p:tav>
                                        <p:tav tm="100000">
                                          <p:val>
                                            <p:strVal val="#ppt_w"/>
                                          </p:val>
                                        </p:tav>
                                      </p:tavLst>
                                    </p:anim>
                                    <p:anim calcmode="lin" valueType="num">
                                      <p:cBhvr>
                                        <p:cTn id="230" dur="1000" fill="hold"/>
                                        <p:tgtEl>
                                          <p:spTgt spid="24"/>
                                        </p:tgtEl>
                                        <p:attrNameLst>
                                          <p:attrName>ppt_h</p:attrName>
                                        </p:attrNameLst>
                                      </p:cBhvr>
                                      <p:tavLst>
                                        <p:tav tm="0">
                                          <p:val>
                                            <p:strVal val="#ppt_h"/>
                                          </p:val>
                                        </p:tav>
                                        <p:tav tm="100000">
                                          <p:val>
                                            <p:strVal val="#ppt_h"/>
                                          </p:val>
                                        </p:tav>
                                      </p:tavLst>
                                    </p:anim>
                                    <p:anim calcmode="lin" valueType="num">
                                      <p:cBhvr>
                                        <p:cTn id="231" dur="500" decel="50000" fill="hold">
                                          <p:stCondLst>
                                            <p:cond delay="0"/>
                                          </p:stCondLst>
                                        </p:cTn>
                                        <p:tgtEl>
                                          <p:spTgt spid="24"/>
                                        </p:tgtEl>
                                        <p:attrNameLst>
                                          <p:attrName>ppt_x</p:attrName>
                                        </p:attrNameLst>
                                      </p:cBhvr>
                                      <p:tavLst>
                                        <p:tav tm="0">
                                          <p:val>
                                            <p:strVal val="#ppt_x+.4"/>
                                          </p:val>
                                        </p:tav>
                                        <p:tav tm="100000">
                                          <p:val>
                                            <p:strVal val="#ppt_x"/>
                                          </p:val>
                                        </p:tav>
                                      </p:tavLst>
                                    </p:anim>
                                    <p:anim calcmode="lin" valueType="num">
                                      <p:cBhvr>
                                        <p:cTn id="232" dur="500" decel="50000" fill="hold">
                                          <p:stCondLst>
                                            <p:cond delay="0"/>
                                          </p:stCondLst>
                                        </p:cTn>
                                        <p:tgtEl>
                                          <p:spTgt spid="24"/>
                                        </p:tgtEl>
                                        <p:attrNameLst>
                                          <p:attrName>ppt_y</p:attrName>
                                        </p:attrNameLst>
                                      </p:cBhvr>
                                      <p:tavLst>
                                        <p:tav tm="0">
                                          <p:val>
                                            <p:strVal val="#ppt_y-.2"/>
                                          </p:val>
                                        </p:tav>
                                        <p:tav tm="100000">
                                          <p:val>
                                            <p:strVal val="#ppt_y+.1"/>
                                          </p:val>
                                        </p:tav>
                                      </p:tavLst>
                                    </p:anim>
                                    <p:anim calcmode="lin" valueType="num">
                                      <p:cBhvr>
                                        <p:cTn id="233" dur="500" accel="50000" fill="hold">
                                          <p:stCondLst>
                                            <p:cond delay="500"/>
                                          </p:stCondLst>
                                        </p:cTn>
                                        <p:tgtEl>
                                          <p:spTgt spid="24"/>
                                        </p:tgtEl>
                                        <p:attrNameLst>
                                          <p:attrName>ppt_y</p:attrName>
                                        </p:attrNameLst>
                                      </p:cBhvr>
                                      <p:tavLst>
                                        <p:tav tm="0">
                                          <p:val>
                                            <p:strVal val="#ppt_y+.1"/>
                                          </p:val>
                                        </p:tav>
                                        <p:tav tm="100000">
                                          <p:val>
                                            <p:strVal val="#ppt_y"/>
                                          </p:val>
                                        </p:tav>
                                      </p:tavLst>
                                    </p:anim>
                                    <p:animEffect transition="in" filter="fade">
                                      <p:cBhvr>
                                        <p:cTn id="234" dur="1000" decel="50000">
                                          <p:stCondLst>
                                            <p:cond delay="0"/>
                                          </p:stCondLst>
                                        </p:cTn>
                                        <p:tgtEl>
                                          <p:spTgt spid="24"/>
                                        </p:tgtEl>
                                      </p:cBhvr>
                                    </p:animEffect>
                                  </p:childTnLst>
                                </p:cTn>
                              </p:par>
                            </p:childTnLst>
                          </p:cTn>
                        </p:par>
                        <p:par>
                          <p:cTn id="235" fill="hold">
                            <p:stCondLst>
                              <p:cond delay="21000"/>
                            </p:stCondLst>
                            <p:childTnLst>
                              <p:par>
                                <p:cTn id="236" presetID="25" presetClass="entr" presetSubtype="0" fill="hold" grpId="0" nodeType="afterEffect">
                                  <p:stCondLst>
                                    <p:cond delay="0"/>
                                  </p:stCondLst>
                                  <p:childTnLst>
                                    <p:set>
                                      <p:cBhvr>
                                        <p:cTn id="237" dur="1" fill="hold">
                                          <p:stCondLst>
                                            <p:cond delay="0"/>
                                          </p:stCondLst>
                                        </p:cTn>
                                        <p:tgtEl>
                                          <p:spTgt spid="25"/>
                                        </p:tgtEl>
                                        <p:attrNameLst>
                                          <p:attrName>style.visibility</p:attrName>
                                        </p:attrNameLst>
                                      </p:cBhvr>
                                      <p:to>
                                        <p:strVal val="visible"/>
                                      </p:to>
                                    </p:set>
                                    <p:anim calcmode="lin" valueType="num">
                                      <p:cBhvr>
                                        <p:cTn id="238" dur="500" decel="50000" fill="hold">
                                          <p:stCondLst>
                                            <p:cond delay="0"/>
                                          </p:stCondLst>
                                        </p:cTn>
                                        <p:tgtEl>
                                          <p:spTgt spid="25"/>
                                        </p:tgtEl>
                                        <p:attrNameLst>
                                          <p:attrName>style.rotation</p:attrName>
                                        </p:attrNameLst>
                                      </p:cBhvr>
                                      <p:tavLst>
                                        <p:tav tm="0">
                                          <p:val>
                                            <p:fltVal val="-90"/>
                                          </p:val>
                                        </p:tav>
                                        <p:tav tm="100000">
                                          <p:val>
                                            <p:fltVal val="0"/>
                                          </p:val>
                                        </p:tav>
                                      </p:tavLst>
                                    </p:anim>
                                    <p:anim calcmode="lin" valueType="num">
                                      <p:cBhvr>
                                        <p:cTn id="239" dur="500" decel="50000" fill="hold">
                                          <p:stCondLst>
                                            <p:cond delay="0"/>
                                          </p:stCondLst>
                                        </p:cTn>
                                        <p:tgtEl>
                                          <p:spTgt spid="25"/>
                                        </p:tgtEl>
                                        <p:attrNameLst>
                                          <p:attrName>ppt_w</p:attrName>
                                        </p:attrNameLst>
                                      </p:cBhvr>
                                      <p:tavLst>
                                        <p:tav tm="0">
                                          <p:val>
                                            <p:strVal val="#ppt_w"/>
                                          </p:val>
                                        </p:tav>
                                        <p:tav tm="100000">
                                          <p:val>
                                            <p:strVal val="#ppt_w*.05"/>
                                          </p:val>
                                        </p:tav>
                                      </p:tavLst>
                                    </p:anim>
                                    <p:anim calcmode="lin" valueType="num">
                                      <p:cBhvr>
                                        <p:cTn id="240" dur="500" accel="50000" fill="hold">
                                          <p:stCondLst>
                                            <p:cond delay="500"/>
                                          </p:stCondLst>
                                        </p:cTn>
                                        <p:tgtEl>
                                          <p:spTgt spid="25"/>
                                        </p:tgtEl>
                                        <p:attrNameLst>
                                          <p:attrName>ppt_w</p:attrName>
                                        </p:attrNameLst>
                                      </p:cBhvr>
                                      <p:tavLst>
                                        <p:tav tm="0">
                                          <p:val>
                                            <p:strVal val="#ppt_w*.05"/>
                                          </p:val>
                                        </p:tav>
                                        <p:tav tm="100000">
                                          <p:val>
                                            <p:strVal val="#ppt_w"/>
                                          </p:val>
                                        </p:tav>
                                      </p:tavLst>
                                    </p:anim>
                                    <p:anim calcmode="lin" valueType="num">
                                      <p:cBhvr>
                                        <p:cTn id="241" dur="1000" fill="hold"/>
                                        <p:tgtEl>
                                          <p:spTgt spid="25"/>
                                        </p:tgtEl>
                                        <p:attrNameLst>
                                          <p:attrName>ppt_h</p:attrName>
                                        </p:attrNameLst>
                                      </p:cBhvr>
                                      <p:tavLst>
                                        <p:tav tm="0">
                                          <p:val>
                                            <p:strVal val="#ppt_h"/>
                                          </p:val>
                                        </p:tav>
                                        <p:tav tm="100000">
                                          <p:val>
                                            <p:strVal val="#ppt_h"/>
                                          </p:val>
                                        </p:tav>
                                      </p:tavLst>
                                    </p:anim>
                                    <p:anim calcmode="lin" valueType="num">
                                      <p:cBhvr>
                                        <p:cTn id="242" dur="500" decel="50000" fill="hold">
                                          <p:stCondLst>
                                            <p:cond delay="0"/>
                                          </p:stCondLst>
                                        </p:cTn>
                                        <p:tgtEl>
                                          <p:spTgt spid="25"/>
                                        </p:tgtEl>
                                        <p:attrNameLst>
                                          <p:attrName>ppt_x</p:attrName>
                                        </p:attrNameLst>
                                      </p:cBhvr>
                                      <p:tavLst>
                                        <p:tav tm="0">
                                          <p:val>
                                            <p:strVal val="#ppt_x+.4"/>
                                          </p:val>
                                        </p:tav>
                                        <p:tav tm="100000">
                                          <p:val>
                                            <p:strVal val="#ppt_x"/>
                                          </p:val>
                                        </p:tav>
                                      </p:tavLst>
                                    </p:anim>
                                    <p:anim calcmode="lin" valueType="num">
                                      <p:cBhvr>
                                        <p:cTn id="243" dur="500" decel="50000" fill="hold">
                                          <p:stCondLst>
                                            <p:cond delay="0"/>
                                          </p:stCondLst>
                                        </p:cTn>
                                        <p:tgtEl>
                                          <p:spTgt spid="25"/>
                                        </p:tgtEl>
                                        <p:attrNameLst>
                                          <p:attrName>ppt_y</p:attrName>
                                        </p:attrNameLst>
                                      </p:cBhvr>
                                      <p:tavLst>
                                        <p:tav tm="0">
                                          <p:val>
                                            <p:strVal val="#ppt_y-.2"/>
                                          </p:val>
                                        </p:tav>
                                        <p:tav tm="100000">
                                          <p:val>
                                            <p:strVal val="#ppt_y+.1"/>
                                          </p:val>
                                        </p:tav>
                                      </p:tavLst>
                                    </p:anim>
                                    <p:anim calcmode="lin" valueType="num">
                                      <p:cBhvr>
                                        <p:cTn id="244" dur="500" accel="50000" fill="hold">
                                          <p:stCondLst>
                                            <p:cond delay="500"/>
                                          </p:stCondLst>
                                        </p:cTn>
                                        <p:tgtEl>
                                          <p:spTgt spid="25"/>
                                        </p:tgtEl>
                                        <p:attrNameLst>
                                          <p:attrName>ppt_y</p:attrName>
                                        </p:attrNameLst>
                                      </p:cBhvr>
                                      <p:tavLst>
                                        <p:tav tm="0">
                                          <p:val>
                                            <p:strVal val="#ppt_y+.1"/>
                                          </p:val>
                                        </p:tav>
                                        <p:tav tm="100000">
                                          <p:val>
                                            <p:strVal val="#ppt_y"/>
                                          </p:val>
                                        </p:tav>
                                      </p:tavLst>
                                    </p:anim>
                                    <p:animEffect transition="in" filter="fade">
                                      <p:cBhvr>
                                        <p:cTn id="245" dur="1000" decel="50000">
                                          <p:stCondLst>
                                            <p:cond delay="0"/>
                                          </p:stCondLst>
                                        </p:cTn>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p:bldP spid="64" grpId="0" animBg="1"/>
      <p:bldP spid="65" grpId="0"/>
      <p:bldP spid="66" grpId="0" animBg="1"/>
      <p:bldP spid="67" grpId="0"/>
      <p:bldP spid="68" grpId="0" animBg="1"/>
      <p:bldP spid="69" grpId="0"/>
      <p:bldP spid="70" grpId="0" animBg="1"/>
      <p:bldP spid="71" grpId="0"/>
      <p:bldP spid="72" grpId="0" animBg="1"/>
      <p:bldP spid="73" grpId="0"/>
      <p:bldP spid="19" grpId="0" animBg="1"/>
      <p:bldP spid="21" grpId="0"/>
      <p:bldP spid="22" grpId="0" animBg="1"/>
      <p:bldP spid="23" grpId="0"/>
      <p:bldP spid="24" grpId="0" animBg="1"/>
      <p:bldP spid="25"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62" name="矩形 61"/>
          <p:cNvSpPr/>
          <p:nvPr/>
        </p:nvSpPr>
        <p:spPr>
          <a:xfrm>
            <a:off x="0" y="508000"/>
            <a:ext cx="182563" cy="508000"/>
          </a:xfrm>
          <a:prstGeom prst="rect">
            <a:avLst/>
          </a:pr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66" name="矩形 22"/>
          <p:cNvSpPr>
            <a:spLocks noChangeArrowheads="1"/>
          </p:cNvSpPr>
          <p:nvPr/>
        </p:nvSpPr>
        <p:spPr bwMode="auto">
          <a:xfrm>
            <a:off x="914875" y="1016000"/>
            <a:ext cx="10491558" cy="1392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6025">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602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lvl="0" indent="457200">
              <a:lnSpc>
                <a:spcPct val="150000"/>
              </a:lnSpc>
              <a:spcBef>
                <a:spcPct val="20000"/>
              </a:spcBef>
              <a:buNone/>
            </a:pPr>
            <a:r>
              <a:rPr lang="en-US" altLang="zh-CN"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1.</a:t>
            </a:r>
            <a:r>
              <a:rPr lang="zh-CN" altLang="en-US"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设置录制时添加屏幕绘图</a:t>
            </a:r>
            <a:endParaRPr lang="en-US" altLang="zh-CN"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endParaRPr>
          </a:p>
          <a:p>
            <a:pPr lvl="0" indent="457200">
              <a:lnSpc>
                <a:spcPct val="150000"/>
              </a:lnSpc>
              <a:spcBef>
                <a:spcPct val="20000"/>
              </a:spcBef>
              <a:buNone/>
            </a:pPr>
            <a:r>
              <a:rPr lang="zh-CN" altLang="en-US"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打开录像机窗口后，执行</a:t>
            </a:r>
            <a:r>
              <a:rPr lang="en-US" altLang="zh-CN"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a:t>
            </a:r>
            <a:r>
              <a:rPr lang="zh-CN" altLang="en-US"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工具</a:t>
            </a:r>
            <a:r>
              <a:rPr lang="en-US" altLang="zh-CN"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a:t>
            </a:r>
            <a:r>
              <a:rPr lang="zh-CN" altLang="en-US"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录制工具栏</a:t>
            </a:r>
            <a:r>
              <a:rPr lang="en-US" altLang="zh-CN"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a:t>
            </a:r>
            <a:r>
              <a:rPr lang="zh-CN" altLang="en-US"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命令，打开录制工具栏窗口，在此窗口中勾选</a:t>
            </a:r>
            <a:r>
              <a:rPr lang="en-US" altLang="zh-CN"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a:t>
            </a:r>
            <a:r>
              <a:rPr lang="zh-CN" altLang="en-US"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效果</a:t>
            </a:r>
            <a:r>
              <a:rPr lang="en-US" altLang="zh-CN"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a:t>
            </a:r>
            <a:r>
              <a:rPr lang="zh-CN" altLang="en-US"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选项，如图所示：</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sym typeface="Arial" panose="020B0604020202020204" pitchFamily="34" charset="0"/>
            </a:endParaRPr>
          </a:p>
        </p:txBody>
      </p:sp>
      <p:sp>
        <p:nvSpPr>
          <p:cNvPr id="12" name="任意多边形 11"/>
          <p:cNvSpPr/>
          <p:nvPr/>
        </p:nvSpPr>
        <p:spPr bwMode="auto">
          <a:xfrm>
            <a:off x="8616435" y="128250"/>
            <a:ext cx="3468686" cy="465518"/>
          </a:xfrm>
          <a:custGeom>
            <a:avLst/>
            <a:gdLst>
              <a:gd name="connsiteX0" fmla="*/ 5512354 w 5512354"/>
              <a:gd name="connsiteY0" fmla="*/ 0 h 938485"/>
              <a:gd name="connsiteX1" fmla="*/ 5512354 w 5512354"/>
              <a:gd name="connsiteY1" fmla="*/ 938485 h 938485"/>
              <a:gd name="connsiteX2" fmla="*/ 580622 w 5512354"/>
              <a:gd name="connsiteY2" fmla="*/ 938485 h 938485"/>
              <a:gd name="connsiteX3" fmla="*/ 0 w 5512354"/>
              <a:gd name="connsiteY3" fmla="*/ 17066 h 938485"/>
            </a:gdLst>
            <a:ahLst/>
            <a:cxnLst>
              <a:cxn ang="0">
                <a:pos x="connsiteX0" y="connsiteY0"/>
              </a:cxn>
              <a:cxn ang="0">
                <a:pos x="connsiteX1" y="connsiteY1"/>
              </a:cxn>
              <a:cxn ang="0">
                <a:pos x="connsiteX2" y="connsiteY2"/>
              </a:cxn>
              <a:cxn ang="0">
                <a:pos x="connsiteX3" y="connsiteY3"/>
              </a:cxn>
            </a:cxnLst>
            <a:rect l="l" t="t" r="r" b="b"/>
            <a:pathLst>
              <a:path w="5512354" h="938485">
                <a:moveTo>
                  <a:pt x="5512354" y="0"/>
                </a:moveTo>
                <a:lnTo>
                  <a:pt x="5512354" y="938485"/>
                </a:lnTo>
                <a:lnTo>
                  <a:pt x="580622" y="938485"/>
                </a:lnTo>
                <a:lnTo>
                  <a:pt x="0" y="17066"/>
                </a:lnTo>
                <a:close/>
              </a:path>
            </a:pathLst>
          </a:cu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现代教育技术应用</a:t>
            </a:r>
          </a:p>
        </p:txBody>
      </p:sp>
      <p:sp>
        <p:nvSpPr>
          <p:cNvPr id="8" name="文本框 4">
            <a:extLst>
              <a:ext uri="{FF2B5EF4-FFF2-40B4-BE49-F238E27FC236}">
                <a16:creationId xmlns:a16="http://schemas.microsoft.com/office/drawing/2014/main" id="{E720F790-AE36-430C-A885-A942D1E455BC}"/>
              </a:ext>
            </a:extLst>
          </p:cNvPr>
          <p:cNvSpPr txBox="1">
            <a:spLocks noChangeArrowheads="1"/>
          </p:cNvSpPr>
          <p:nvPr/>
        </p:nvSpPr>
        <p:spPr bwMode="auto">
          <a:xfrm>
            <a:off x="295274" y="561975"/>
            <a:ext cx="2315951"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tabLst/>
              <a:defRPr/>
            </a:pP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三、录制参数设置</a:t>
            </a:r>
          </a:p>
        </p:txBody>
      </p:sp>
      <p:pic>
        <p:nvPicPr>
          <p:cNvPr id="7" name="图片 6">
            <a:extLst>
              <a:ext uri="{FF2B5EF4-FFF2-40B4-BE49-F238E27FC236}">
                <a16:creationId xmlns:a16="http://schemas.microsoft.com/office/drawing/2014/main" id="{DC021A16-516A-4743-8C7B-DE1C1D0C6075}"/>
              </a:ext>
            </a:extLst>
          </p:cNvPr>
          <p:cNvPicPr/>
          <p:nvPr/>
        </p:nvPicPr>
        <p:blipFill>
          <a:blip r:embed="rId4"/>
          <a:stretch>
            <a:fillRect/>
          </a:stretch>
        </p:blipFill>
        <p:spPr>
          <a:xfrm>
            <a:off x="4461982" y="2654024"/>
            <a:ext cx="3268035" cy="3591602"/>
          </a:xfrm>
          <a:prstGeom prst="rect">
            <a:avLst/>
          </a:prstGeom>
        </p:spPr>
      </p:pic>
    </p:spTree>
    <p:extLst>
      <p:ext uri="{BB962C8B-B14F-4D97-AF65-F5344CB8AC3E}">
        <p14:creationId xmlns:p14="http://schemas.microsoft.com/office/powerpoint/2010/main" val="851733966"/>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grpId="0" nodeType="afterEffect">
                                  <p:stCondLst>
                                    <p:cond delay="0"/>
                                  </p:stCondLst>
                                  <p:childTnLst>
                                    <p:set>
                                      <p:cBhvr>
                                        <p:cTn id="6" dur="1" fill="hold">
                                          <p:stCondLst>
                                            <p:cond delay="0"/>
                                          </p:stCondLst>
                                        </p:cTn>
                                        <p:tgtEl>
                                          <p:spTgt spid="66"/>
                                        </p:tgtEl>
                                        <p:attrNameLst>
                                          <p:attrName>style.visibility</p:attrName>
                                        </p:attrNameLst>
                                      </p:cBhvr>
                                      <p:to>
                                        <p:strVal val="visible"/>
                                      </p:to>
                                    </p:set>
                                    <p:anim calcmode="lin" valueType="num">
                                      <p:cBhvr>
                                        <p:cTn id="7" dur="500" decel="50000" fill="hold">
                                          <p:stCondLst>
                                            <p:cond delay="0"/>
                                          </p:stCondLst>
                                        </p:cTn>
                                        <p:tgtEl>
                                          <p:spTgt spid="66"/>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66"/>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66"/>
                                        </p:tgtEl>
                                        <p:attrNameLst>
                                          <p:attrName>ppt_w</p:attrName>
                                        </p:attrNameLst>
                                      </p:cBhvr>
                                      <p:tavLst>
                                        <p:tav tm="0">
                                          <p:val>
                                            <p:strVal val="#ppt_w*.05"/>
                                          </p:val>
                                        </p:tav>
                                        <p:tav tm="100000">
                                          <p:val>
                                            <p:strVal val="#ppt_w"/>
                                          </p:val>
                                        </p:tav>
                                      </p:tavLst>
                                    </p:anim>
                                    <p:anim calcmode="lin" valueType="num">
                                      <p:cBhvr>
                                        <p:cTn id="10" dur="1000" fill="hold"/>
                                        <p:tgtEl>
                                          <p:spTgt spid="66"/>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66"/>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66"/>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66"/>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62" name="矩形 61"/>
          <p:cNvSpPr/>
          <p:nvPr/>
        </p:nvSpPr>
        <p:spPr>
          <a:xfrm>
            <a:off x="0" y="508000"/>
            <a:ext cx="182563" cy="508000"/>
          </a:xfrm>
          <a:prstGeom prst="rect">
            <a:avLst/>
          </a:pr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66" name="矩形 22"/>
          <p:cNvSpPr>
            <a:spLocks noChangeArrowheads="1"/>
          </p:cNvSpPr>
          <p:nvPr/>
        </p:nvSpPr>
        <p:spPr bwMode="auto">
          <a:xfrm>
            <a:off x="914875" y="1016000"/>
            <a:ext cx="10491558" cy="17922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6025">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602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lvl="0" indent="457200">
              <a:lnSpc>
                <a:spcPct val="150000"/>
              </a:lnSpc>
              <a:spcBef>
                <a:spcPct val="20000"/>
              </a:spcBef>
              <a:buNone/>
            </a:pPr>
            <a:r>
              <a:rPr lang="zh-CN" altLang="en-US"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录制视频时，当在录像机窗口中单击</a:t>
            </a:r>
            <a:r>
              <a:rPr lang="en-US" altLang="zh-CN"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a:t>
            </a:r>
            <a:r>
              <a:rPr lang="zh-CN" altLang="en-US"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录制</a:t>
            </a:r>
            <a:r>
              <a:rPr lang="en-US" altLang="zh-CN"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a:t>
            </a:r>
            <a:r>
              <a:rPr lang="zh-CN" altLang="en-US"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按钮开始录像后，屏幕绘图选项窗口即出现。单击</a:t>
            </a:r>
            <a:r>
              <a:rPr lang="en-US" altLang="zh-CN"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a:t>
            </a:r>
            <a:r>
              <a:rPr lang="zh-CN" altLang="en-US"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屏幕绘制</a:t>
            </a:r>
            <a:r>
              <a:rPr lang="en-US" altLang="zh-CN"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a:t>
            </a:r>
            <a:r>
              <a:rPr lang="zh-CN" altLang="en-US"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按钮，屏幕绘图工具可以扩大或收回。在屏幕绘图工具的扩大状态下，有</a:t>
            </a:r>
            <a:r>
              <a:rPr lang="en-US" altLang="zh-CN"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4</a:t>
            </a:r>
            <a:r>
              <a:rPr lang="zh-CN" altLang="en-US"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组工具，使用它们绘图前可单击其右侧下拉列表，选择工具、颜色和线条粗细，即可在屏幕上绘制所需图形。</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sym typeface="Arial" panose="020B0604020202020204" pitchFamily="34" charset="0"/>
            </a:endParaRPr>
          </a:p>
        </p:txBody>
      </p:sp>
      <p:sp>
        <p:nvSpPr>
          <p:cNvPr id="12" name="任意多边形 11"/>
          <p:cNvSpPr/>
          <p:nvPr/>
        </p:nvSpPr>
        <p:spPr bwMode="auto">
          <a:xfrm>
            <a:off x="8616435" y="128250"/>
            <a:ext cx="3468686" cy="465518"/>
          </a:xfrm>
          <a:custGeom>
            <a:avLst/>
            <a:gdLst>
              <a:gd name="connsiteX0" fmla="*/ 5512354 w 5512354"/>
              <a:gd name="connsiteY0" fmla="*/ 0 h 938485"/>
              <a:gd name="connsiteX1" fmla="*/ 5512354 w 5512354"/>
              <a:gd name="connsiteY1" fmla="*/ 938485 h 938485"/>
              <a:gd name="connsiteX2" fmla="*/ 580622 w 5512354"/>
              <a:gd name="connsiteY2" fmla="*/ 938485 h 938485"/>
              <a:gd name="connsiteX3" fmla="*/ 0 w 5512354"/>
              <a:gd name="connsiteY3" fmla="*/ 17066 h 938485"/>
            </a:gdLst>
            <a:ahLst/>
            <a:cxnLst>
              <a:cxn ang="0">
                <a:pos x="connsiteX0" y="connsiteY0"/>
              </a:cxn>
              <a:cxn ang="0">
                <a:pos x="connsiteX1" y="connsiteY1"/>
              </a:cxn>
              <a:cxn ang="0">
                <a:pos x="connsiteX2" y="connsiteY2"/>
              </a:cxn>
              <a:cxn ang="0">
                <a:pos x="connsiteX3" y="connsiteY3"/>
              </a:cxn>
            </a:cxnLst>
            <a:rect l="l" t="t" r="r" b="b"/>
            <a:pathLst>
              <a:path w="5512354" h="938485">
                <a:moveTo>
                  <a:pt x="5512354" y="0"/>
                </a:moveTo>
                <a:lnTo>
                  <a:pt x="5512354" y="938485"/>
                </a:lnTo>
                <a:lnTo>
                  <a:pt x="580622" y="938485"/>
                </a:lnTo>
                <a:lnTo>
                  <a:pt x="0" y="17066"/>
                </a:lnTo>
                <a:close/>
              </a:path>
            </a:pathLst>
          </a:cu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现代教育技术应用</a:t>
            </a:r>
          </a:p>
        </p:txBody>
      </p:sp>
      <p:sp>
        <p:nvSpPr>
          <p:cNvPr id="8" name="文本框 4">
            <a:extLst>
              <a:ext uri="{FF2B5EF4-FFF2-40B4-BE49-F238E27FC236}">
                <a16:creationId xmlns:a16="http://schemas.microsoft.com/office/drawing/2014/main" id="{E720F790-AE36-430C-A885-A942D1E455BC}"/>
              </a:ext>
            </a:extLst>
          </p:cNvPr>
          <p:cNvSpPr txBox="1">
            <a:spLocks noChangeArrowheads="1"/>
          </p:cNvSpPr>
          <p:nvPr/>
        </p:nvSpPr>
        <p:spPr bwMode="auto">
          <a:xfrm>
            <a:off x="295274" y="561975"/>
            <a:ext cx="2315951"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tabLst/>
              <a:defRPr/>
            </a:pP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三、录制参数设置</a:t>
            </a:r>
          </a:p>
        </p:txBody>
      </p:sp>
      <p:pic>
        <p:nvPicPr>
          <p:cNvPr id="9" name="图片 8">
            <a:extLst>
              <a:ext uri="{FF2B5EF4-FFF2-40B4-BE49-F238E27FC236}">
                <a16:creationId xmlns:a16="http://schemas.microsoft.com/office/drawing/2014/main" id="{7C51889B-59DF-4DE1-9F82-611C63F61017}"/>
              </a:ext>
            </a:extLst>
          </p:cNvPr>
          <p:cNvPicPr/>
          <p:nvPr/>
        </p:nvPicPr>
        <p:blipFill>
          <a:blip r:embed="rId4"/>
          <a:stretch>
            <a:fillRect/>
          </a:stretch>
        </p:blipFill>
        <p:spPr>
          <a:xfrm>
            <a:off x="1702713" y="3429000"/>
            <a:ext cx="8786574" cy="1792286"/>
          </a:xfrm>
          <a:prstGeom prst="rect">
            <a:avLst/>
          </a:prstGeom>
        </p:spPr>
      </p:pic>
    </p:spTree>
    <p:extLst>
      <p:ext uri="{BB962C8B-B14F-4D97-AF65-F5344CB8AC3E}">
        <p14:creationId xmlns:p14="http://schemas.microsoft.com/office/powerpoint/2010/main" val="2155363884"/>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grpId="0" nodeType="afterEffect">
                                  <p:stCondLst>
                                    <p:cond delay="0"/>
                                  </p:stCondLst>
                                  <p:childTnLst>
                                    <p:set>
                                      <p:cBhvr>
                                        <p:cTn id="6" dur="1" fill="hold">
                                          <p:stCondLst>
                                            <p:cond delay="0"/>
                                          </p:stCondLst>
                                        </p:cTn>
                                        <p:tgtEl>
                                          <p:spTgt spid="66"/>
                                        </p:tgtEl>
                                        <p:attrNameLst>
                                          <p:attrName>style.visibility</p:attrName>
                                        </p:attrNameLst>
                                      </p:cBhvr>
                                      <p:to>
                                        <p:strVal val="visible"/>
                                      </p:to>
                                    </p:set>
                                    <p:anim calcmode="lin" valueType="num">
                                      <p:cBhvr>
                                        <p:cTn id="7" dur="500" decel="50000" fill="hold">
                                          <p:stCondLst>
                                            <p:cond delay="0"/>
                                          </p:stCondLst>
                                        </p:cTn>
                                        <p:tgtEl>
                                          <p:spTgt spid="66"/>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66"/>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66"/>
                                        </p:tgtEl>
                                        <p:attrNameLst>
                                          <p:attrName>ppt_w</p:attrName>
                                        </p:attrNameLst>
                                      </p:cBhvr>
                                      <p:tavLst>
                                        <p:tav tm="0">
                                          <p:val>
                                            <p:strVal val="#ppt_w*.05"/>
                                          </p:val>
                                        </p:tav>
                                        <p:tav tm="100000">
                                          <p:val>
                                            <p:strVal val="#ppt_w"/>
                                          </p:val>
                                        </p:tav>
                                      </p:tavLst>
                                    </p:anim>
                                    <p:anim calcmode="lin" valueType="num">
                                      <p:cBhvr>
                                        <p:cTn id="10" dur="1000" fill="hold"/>
                                        <p:tgtEl>
                                          <p:spTgt spid="66"/>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66"/>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66"/>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66"/>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p:bld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62" name="矩形 61"/>
          <p:cNvSpPr/>
          <p:nvPr/>
        </p:nvSpPr>
        <p:spPr>
          <a:xfrm>
            <a:off x="0" y="508000"/>
            <a:ext cx="182563" cy="508000"/>
          </a:xfrm>
          <a:prstGeom prst="rect">
            <a:avLst/>
          </a:pr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66" name="矩形 22"/>
          <p:cNvSpPr>
            <a:spLocks noChangeArrowheads="1"/>
          </p:cNvSpPr>
          <p:nvPr/>
        </p:nvSpPr>
        <p:spPr bwMode="auto">
          <a:xfrm>
            <a:off x="966350" y="1917840"/>
            <a:ext cx="4176075" cy="3700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6025">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602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lvl="0" indent="457200">
              <a:lnSpc>
                <a:spcPct val="150000"/>
              </a:lnSpc>
              <a:spcBef>
                <a:spcPct val="20000"/>
              </a:spcBef>
              <a:buNone/>
            </a:pPr>
            <a:r>
              <a:rPr lang="en-US" altLang="zh-CN"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2.</a:t>
            </a:r>
            <a:r>
              <a:rPr lang="zh-CN" altLang="en-US"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添加标志设置</a:t>
            </a:r>
            <a:endParaRPr lang="en-US" altLang="zh-CN"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endParaRPr>
          </a:p>
          <a:p>
            <a:pPr lvl="0" indent="457200">
              <a:lnSpc>
                <a:spcPct val="150000"/>
              </a:lnSpc>
              <a:spcBef>
                <a:spcPct val="20000"/>
              </a:spcBef>
              <a:buNone/>
            </a:pPr>
            <a:r>
              <a:rPr lang="zh-CN" altLang="en-US"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若需要对录制的视频添加标志，应在录制前在录像机窗口中执行</a:t>
            </a:r>
            <a:r>
              <a:rPr lang="en-US" altLang="zh-CN"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a:t>
            </a:r>
            <a:r>
              <a:rPr lang="zh-CN" altLang="en-US"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效果</a:t>
            </a:r>
            <a:r>
              <a:rPr lang="en-US" altLang="zh-CN"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a:t>
            </a:r>
            <a:r>
              <a:rPr lang="zh-CN" altLang="en-US"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选项</a:t>
            </a:r>
            <a:r>
              <a:rPr lang="en-US" altLang="zh-CN"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a:t>
            </a:r>
            <a:r>
              <a:rPr lang="zh-CN" altLang="en-US"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命令，打开“效果选项”对话框，选择</a:t>
            </a:r>
            <a:r>
              <a:rPr lang="en-US" altLang="zh-CN"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a:t>
            </a:r>
            <a:r>
              <a:rPr lang="zh-CN" altLang="en-US"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注释</a:t>
            </a:r>
            <a:r>
              <a:rPr lang="en-US" altLang="zh-CN"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a:t>
            </a:r>
            <a:r>
              <a:rPr lang="zh-CN" altLang="en-US"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选项卡，在该选项卡中设置时间</a:t>
            </a:r>
            <a:r>
              <a:rPr lang="en-US" altLang="zh-CN"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a:t>
            </a:r>
            <a:r>
              <a:rPr lang="zh-CN" altLang="en-US"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日期格式、顺序、布局、字体、字型、颜色等。如图所示：</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sym typeface="Arial" panose="020B0604020202020204" pitchFamily="34" charset="0"/>
            </a:endParaRPr>
          </a:p>
        </p:txBody>
      </p:sp>
      <p:sp>
        <p:nvSpPr>
          <p:cNvPr id="12" name="任意多边形 11"/>
          <p:cNvSpPr/>
          <p:nvPr/>
        </p:nvSpPr>
        <p:spPr bwMode="auto">
          <a:xfrm>
            <a:off x="8616435" y="128250"/>
            <a:ext cx="3468686" cy="465518"/>
          </a:xfrm>
          <a:custGeom>
            <a:avLst/>
            <a:gdLst>
              <a:gd name="connsiteX0" fmla="*/ 5512354 w 5512354"/>
              <a:gd name="connsiteY0" fmla="*/ 0 h 938485"/>
              <a:gd name="connsiteX1" fmla="*/ 5512354 w 5512354"/>
              <a:gd name="connsiteY1" fmla="*/ 938485 h 938485"/>
              <a:gd name="connsiteX2" fmla="*/ 580622 w 5512354"/>
              <a:gd name="connsiteY2" fmla="*/ 938485 h 938485"/>
              <a:gd name="connsiteX3" fmla="*/ 0 w 5512354"/>
              <a:gd name="connsiteY3" fmla="*/ 17066 h 938485"/>
            </a:gdLst>
            <a:ahLst/>
            <a:cxnLst>
              <a:cxn ang="0">
                <a:pos x="connsiteX0" y="connsiteY0"/>
              </a:cxn>
              <a:cxn ang="0">
                <a:pos x="connsiteX1" y="connsiteY1"/>
              </a:cxn>
              <a:cxn ang="0">
                <a:pos x="connsiteX2" y="connsiteY2"/>
              </a:cxn>
              <a:cxn ang="0">
                <a:pos x="connsiteX3" y="connsiteY3"/>
              </a:cxn>
            </a:cxnLst>
            <a:rect l="l" t="t" r="r" b="b"/>
            <a:pathLst>
              <a:path w="5512354" h="938485">
                <a:moveTo>
                  <a:pt x="5512354" y="0"/>
                </a:moveTo>
                <a:lnTo>
                  <a:pt x="5512354" y="938485"/>
                </a:lnTo>
                <a:lnTo>
                  <a:pt x="580622" y="938485"/>
                </a:lnTo>
                <a:lnTo>
                  <a:pt x="0" y="17066"/>
                </a:lnTo>
                <a:close/>
              </a:path>
            </a:pathLst>
          </a:cu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现代教育技术应用</a:t>
            </a:r>
          </a:p>
        </p:txBody>
      </p:sp>
      <p:sp>
        <p:nvSpPr>
          <p:cNvPr id="8" name="文本框 4">
            <a:extLst>
              <a:ext uri="{FF2B5EF4-FFF2-40B4-BE49-F238E27FC236}">
                <a16:creationId xmlns:a16="http://schemas.microsoft.com/office/drawing/2014/main" id="{E720F790-AE36-430C-A885-A942D1E455BC}"/>
              </a:ext>
            </a:extLst>
          </p:cNvPr>
          <p:cNvSpPr txBox="1">
            <a:spLocks noChangeArrowheads="1"/>
          </p:cNvSpPr>
          <p:nvPr/>
        </p:nvSpPr>
        <p:spPr bwMode="auto">
          <a:xfrm>
            <a:off x="295274" y="561975"/>
            <a:ext cx="2315951"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tabLst/>
              <a:defRPr/>
            </a:pP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三、录制参数设置</a:t>
            </a:r>
          </a:p>
        </p:txBody>
      </p:sp>
      <p:pic>
        <p:nvPicPr>
          <p:cNvPr id="9" name="图片 8">
            <a:extLst>
              <a:ext uri="{FF2B5EF4-FFF2-40B4-BE49-F238E27FC236}">
                <a16:creationId xmlns:a16="http://schemas.microsoft.com/office/drawing/2014/main" id="{513772EA-699A-43C9-8882-7CFB88695FC1}"/>
              </a:ext>
            </a:extLst>
          </p:cNvPr>
          <p:cNvPicPr/>
          <p:nvPr/>
        </p:nvPicPr>
        <p:blipFill>
          <a:blip r:embed="rId4"/>
          <a:stretch>
            <a:fillRect/>
          </a:stretch>
        </p:blipFill>
        <p:spPr>
          <a:xfrm>
            <a:off x="6007220" y="1016000"/>
            <a:ext cx="5218430" cy="5504180"/>
          </a:xfrm>
          <a:prstGeom prst="rect">
            <a:avLst/>
          </a:prstGeom>
        </p:spPr>
      </p:pic>
    </p:spTree>
    <p:extLst>
      <p:ext uri="{BB962C8B-B14F-4D97-AF65-F5344CB8AC3E}">
        <p14:creationId xmlns:p14="http://schemas.microsoft.com/office/powerpoint/2010/main" val="2461387167"/>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grpId="0" nodeType="afterEffect">
                                  <p:stCondLst>
                                    <p:cond delay="0"/>
                                  </p:stCondLst>
                                  <p:childTnLst>
                                    <p:set>
                                      <p:cBhvr>
                                        <p:cTn id="6" dur="1" fill="hold">
                                          <p:stCondLst>
                                            <p:cond delay="0"/>
                                          </p:stCondLst>
                                        </p:cTn>
                                        <p:tgtEl>
                                          <p:spTgt spid="66"/>
                                        </p:tgtEl>
                                        <p:attrNameLst>
                                          <p:attrName>style.visibility</p:attrName>
                                        </p:attrNameLst>
                                      </p:cBhvr>
                                      <p:to>
                                        <p:strVal val="visible"/>
                                      </p:to>
                                    </p:set>
                                    <p:anim calcmode="lin" valueType="num">
                                      <p:cBhvr>
                                        <p:cTn id="7" dur="500" decel="50000" fill="hold">
                                          <p:stCondLst>
                                            <p:cond delay="0"/>
                                          </p:stCondLst>
                                        </p:cTn>
                                        <p:tgtEl>
                                          <p:spTgt spid="66"/>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66"/>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66"/>
                                        </p:tgtEl>
                                        <p:attrNameLst>
                                          <p:attrName>ppt_w</p:attrName>
                                        </p:attrNameLst>
                                      </p:cBhvr>
                                      <p:tavLst>
                                        <p:tav tm="0">
                                          <p:val>
                                            <p:strVal val="#ppt_w*.05"/>
                                          </p:val>
                                        </p:tav>
                                        <p:tav tm="100000">
                                          <p:val>
                                            <p:strVal val="#ppt_w"/>
                                          </p:val>
                                        </p:tav>
                                      </p:tavLst>
                                    </p:anim>
                                    <p:anim calcmode="lin" valueType="num">
                                      <p:cBhvr>
                                        <p:cTn id="10" dur="1000" fill="hold"/>
                                        <p:tgtEl>
                                          <p:spTgt spid="66"/>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66"/>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66"/>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66"/>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p:bld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62" name="矩形 61"/>
          <p:cNvSpPr/>
          <p:nvPr/>
        </p:nvSpPr>
        <p:spPr>
          <a:xfrm>
            <a:off x="0" y="508000"/>
            <a:ext cx="182563" cy="508000"/>
          </a:xfrm>
          <a:prstGeom prst="rect">
            <a:avLst/>
          </a:pr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66" name="矩形 22"/>
          <p:cNvSpPr>
            <a:spLocks noChangeArrowheads="1"/>
          </p:cNvSpPr>
          <p:nvPr/>
        </p:nvSpPr>
        <p:spPr bwMode="auto">
          <a:xfrm>
            <a:off x="1352849" y="1908414"/>
            <a:ext cx="4176075" cy="17922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6025">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602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lvl="0" indent="457200">
              <a:lnSpc>
                <a:spcPct val="150000"/>
              </a:lnSpc>
              <a:spcBef>
                <a:spcPct val="20000"/>
              </a:spcBef>
              <a:buNone/>
            </a:pPr>
            <a:r>
              <a:rPr lang="zh-CN" altLang="en-US"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在“效果选项”对话框中单击</a:t>
            </a:r>
            <a:r>
              <a:rPr lang="en-US" altLang="zh-CN"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a:t>
            </a:r>
            <a:r>
              <a:rPr lang="zh-CN" altLang="en-US"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系统水印选项</a:t>
            </a:r>
            <a:r>
              <a:rPr lang="en-US" altLang="zh-CN"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a:t>
            </a:r>
            <a:r>
              <a:rPr lang="zh-CN" altLang="en-US"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按钮，打开</a:t>
            </a:r>
            <a:r>
              <a:rPr lang="en-US" altLang="zh-CN"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a:t>
            </a:r>
            <a:r>
              <a:rPr lang="zh-CN" altLang="en-US"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系统水印选项</a:t>
            </a:r>
            <a:r>
              <a:rPr lang="en-US" altLang="zh-CN"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a:t>
            </a:r>
            <a:r>
              <a:rPr lang="zh-CN" altLang="en-US"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对话框，设置系统标记格式，如图所示：</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sym typeface="Arial" panose="020B0604020202020204" pitchFamily="34" charset="0"/>
            </a:endParaRPr>
          </a:p>
        </p:txBody>
      </p:sp>
      <p:sp>
        <p:nvSpPr>
          <p:cNvPr id="12" name="任意多边形 11"/>
          <p:cNvSpPr/>
          <p:nvPr/>
        </p:nvSpPr>
        <p:spPr bwMode="auto">
          <a:xfrm>
            <a:off x="8616435" y="128250"/>
            <a:ext cx="3468686" cy="465518"/>
          </a:xfrm>
          <a:custGeom>
            <a:avLst/>
            <a:gdLst>
              <a:gd name="connsiteX0" fmla="*/ 5512354 w 5512354"/>
              <a:gd name="connsiteY0" fmla="*/ 0 h 938485"/>
              <a:gd name="connsiteX1" fmla="*/ 5512354 w 5512354"/>
              <a:gd name="connsiteY1" fmla="*/ 938485 h 938485"/>
              <a:gd name="connsiteX2" fmla="*/ 580622 w 5512354"/>
              <a:gd name="connsiteY2" fmla="*/ 938485 h 938485"/>
              <a:gd name="connsiteX3" fmla="*/ 0 w 5512354"/>
              <a:gd name="connsiteY3" fmla="*/ 17066 h 938485"/>
            </a:gdLst>
            <a:ahLst/>
            <a:cxnLst>
              <a:cxn ang="0">
                <a:pos x="connsiteX0" y="connsiteY0"/>
              </a:cxn>
              <a:cxn ang="0">
                <a:pos x="connsiteX1" y="connsiteY1"/>
              </a:cxn>
              <a:cxn ang="0">
                <a:pos x="connsiteX2" y="connsiteY2"/>
              </a:cxn>
              <a:cxn ang="0">
                <a:pos x="connsiteX3" y="connsiteY3"/>
              </a:cxn>
            </a:cxnLst>
            <a:rect l="l" t="t" r="r" b="b"/>
            <a:pathLst>
              <a:path w="5512354" h="938485">
                <a:moveTo>
                  <a:pt x="5512354" y="0"/>
                </a:moveTo>
                <a:lnTo>
                  <a:pt x="5512354" y="938485"/>
                </a:lnTo>
                <a:lnTo>
                  <a:pt x="580622" y="938485"/>
                </a:lnTo>
                <a:lnTo>
                  <a:pt x="0" y="17066"/>
                </a:lnTo>
                <a:close/>
              </a:path>
            </a:pathLst>
          </a:cu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现代教育技术应用</a:t>
            </a:r>
          </a:p>
        </p:txBody>
      </p:sp>
      <p:sp>
        <p:nvSpPr>
          <p:cNvPr id="8" name="文本框 4">
            <a:extLst>
              <a:ext uri="{FF2B5EF4-FFF2-40B4-BE49-F238E27FC236}">
                <a16:creationId xmlns:a16="http://schemas.microsoft.com/office/drawing/2014/main" id="{E720F790-AE36-430C-A885-A942D1E455BC}"/>
              </a:ext>
            </a:extLst>
          </p:cNvPr>
          <p:cNvSpPr txBox="1">
            <a:spLocks noChangeArrowheads="1"/>
          </p:cNvSpPr>
          <p:nvPr/>
        </p:nvSpPr>
        <p:spPr bwMode="auto">
          <a:xfrm>
            <a:off x="295274" y="561975"/>
            <a:ext cx="2315951"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tabLst/>
              <a:defRPr/>
            </a:pP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三、录制参数设置</a:t>
            </a:r>
          </a:p>
        </p:txBody>
      </p:sp>
      <p:pic>
        <p:nvPicPr>
          <p:cNvPr id="7" name="图片 6">
            <a:extLst>
              <a:ext uri="{FF2B5EF4-FFF2-40B4-BE49-F238E27FC236}">
                <a16:creationId xmlns:a16="http://schemas.microsoft.com/office/drawing/2014/main" id="{14145037-28CE-4D6C-A6BF-D74AEA435998}"/>
              </a:ext>
            </a:extLst>
          </p:cNvPr>
          <p:cNvPicPr/>
          <p:nvPr/>
        </p:nvPicPr>
        <p:blipFill>
          <a:blip r:embed="rId4"/>
          <a:stretch>
            <a:fillRect/>
          </a:stretch>
        </p:blipFill>
        <p:spPr>
          <a:xfrm>
            <a:off x="6800430" y="1344688"/>
            <a:ext cx="4176075" cy="4919544"/>
          </a:xfrm>
          <a:prstGeom prst="rect">
            <a:avLst/>
          </a:prstGeom>
        </p:spPr>
      </p:pic>
    </p:spTree>
    <p:extLst>
      <p:ext uri="{BB962C8B-B14F-4D97-AF65-F5344CB8AC3E}">
        <p14:creationId xmlns:p14="http://schemas.microsoft.com/office/powerpoint/2010/main" val="3633177938"/>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grpId="0" nodeType="afterEffect">
                                  <p:stCondLst>
                                    <p:cond delay="0"/>
                                  </p:stCondLst>
                                  <p:childTnLst>
                                    <p:set>
                                      <p:cBhvr>
                                        <p:cTn id="6" dur="1" fill="hold">
                                          <p:stCondLst>
                                            <p:cond delay="0"/>
                                          </p:stCondLst>
                                        </p:cTn>
                                        <p:tgtEl>
                                          <p:spTgt spid="66"/>
                                        </p:tgtEl>
                                        <p:attrNameLst>
                                          <p:attrName>style.visibility</p:attrName>
                                        </p:attrNameLst>
                                      </p:cBhvr>
                                      <p:to>
                                        <p:strVal val="visible"/>
                                      </p:to>
                                    </p:set>
                                    <p:anim calcmode="lin" valueType="num">
                                      <p:cBhvr>
                                        <p:cTn id="7" dur="500" decel="50000" fill="hold">
                                          <p:stCondLst>
                                            <p:cond delay="0"/>
                                          </p:stCondLst>
                                        </p:cTn>
                                        <p:tgtEl>
                                          <p:spTgt spid="66"/>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66"/>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66"/>
                                        </p:tgtEl>
                                        <p:attrNameLst>
                                          <p:attrName>ppt_w</p:attrName>
                                        </p:attrNameLst>
                                      </p:cBhvr>
                                      <p:tavLst>
                                        <p:tav tm="0">
                                          <p:val>
                                            <p:strVal val="#ppt_w*.05"/>
                                          </p:val>
                                        </p:tav>
                                        <p:tav tm="100000">
                                          <p:val>
                                            <p:strVal val="#ppt_w"/>
                                          </p:val>
                                        </p:tav>
                                      </p:tavLst>
                                    </p:anim>
                                    <p:anim calcmode="lin" valueType="num">
                                      <p:cBhvr>
                                        <p:cTn id="10" dur="1000" fill="hold"/>
                                        <p:tgtEl>
                                          <p:spTgt spid="66"/>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66"/>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66"/>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66"/>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p:bld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62" name="矩形 61"/>
          <p:cNvSpPr/>
          <p:nvPr/>
        </p:nvSpPr>
        <p:spPr>
          <a:xfrm>
            <a:off x="0" y="508000"/>
            <a:ext cx="182563" cy="508000"/>
          </a:xfrm>
          <a:prstGeom prst="rect">
            <a:avLst/>
          </a:pr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66" name="矩形 22"/>
          <p:cNvSpPr>
            <a:spLocks noChangeArrowheads="1"/>
          </p:cNvSpPr>
          <p:nvPr/>
        </p:nvSpPr>
        <p:spPr bwMode="auto">
          <a:xfrm>
            <a:off x="956924" y="1229684"/>
            <a:ext cx="10392948" cy="13306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6025">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602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lvl="0" indent="457200">
              <a:lnSpc>
                <a:spcPct val="150000"/>
              </a:lnSpc>
              <a:spcBef>
                <a:spcPct val="20000"/>
              </a:spcBef>
              <a:buNone/>
            </a:pPr>
            <a:r>
              <a:rPr lang="zh-CN" altLang="en-US"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为使添加标志的参数设置在录制视频中生效，在录像机窗口中必须选择</a:t>
            </a:r>
            <a:r>
              <a:rPr lang="en-US" altLang="zh-CN"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a:t>
            </a:r>
            <a:r>
              <a:rPr lang="zh-CN" altLang="en-US"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效果</a:t>
            </a:r>
            <a:r>
              <a:rPr lang="en-US" altLang="zh-CN"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a:t>
            </a:r>
            <a:r>
              <a:rPr lang="zh-CN" altLang="en-US"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注释</a:t>
            </a:r>
            <a:r>
              <a:rPr lang="en-US" altLang="zh-CN"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a:t>
            </a:r>
            <a:r>
              <a:rPr lang="zh-CN" altLang="en-US"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添加系统水印</a:t>
            </a:r>
            <a:r>
              <a:rPr lang="en-US" altLang="zh-CN"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a:t>
            </a:r>
            <a:r>
              <a:rPr lang="zh-CN" altLang="en-US"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菜单项，如图所示。这样在录制视频时会自动将设置的时间</a:t>
            </a:r>
            <a:r>
              <a:rPr lang="en-US" altLang="zh-CN"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a:t>
            </a:r>
            <a:r>
              <a:rPr lang="zh-CN" altLang="en-US"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日期一同录进视频。</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sym typeface="Arial" panose="020B0604020202020204" pitchFamily="34" charset="0"/>
            </a:endParaRPr>
          </a:p>
        </p:txBody>
      </p:sp>
      <p:sp>
        <p:nvSpPr>
          <p:cNvPr id="12" name="任意多边形 11"/>
          <p:cNvSpPr/>
          <p:nvPr/>
        </p:nvSpPr>
        <p:spPr bwMode="auto">
          <a:xfrm>
            <a:off x="8616435" y="128250"/>
            <a:ext cx="3468686" cy="465518"/>
          </a:xfrm>
          <a:custGeom>
            <a:avLst/>
            <a:gdLst>
              <a:gd name="connsiteX0" fmla="*/ 5512354 w 5512354"/>
              <a:gd name="connsiteY0" fmla="*/ 0 h 938485"/>
              <a:gd name="connsiteX1" fmla="*/ 5512354 w 5512354"/>
              <a:gd name="connsiteY1" fmla="*/ 938485 h 938485"/>
              <a:gd name="connsiteX2" fmla="*/ 580622 w 5512354"/>
              <a:gd name="connsiteY2" fmla="*/ 938485 h 938485"/>
              <a:gd name="connsiteX3" fmla="*/ 0 w 5512354"/>
              <a:gd name="connsiteY3" fmla="*/ 17066 h 938485"/>
            </a:gdLst>
            <a:ahLst/>
            <a:cxnLst>
              <a:cxn ang="0">
                <a:pos x="connsiteX0" y="connsiteY0"/>
              </a:cxn>
              <a:cxn ang="0">
                <a:pos x="connsiteX1" y="connsiteY1"/>
              </a:cxn>
              <a:cxn ang="0">
                <a:pos x="connsiteX2" y="connsiteY2"/>
              </a:cxn>
              <a:cxn ang="0">
                <a:pos x="connsiteX3" y="connsiteY3"/>
              </a:cxn>
            </a:cxnLst>
            <a:rect l="l" t="t" r="r" b="b"/>
            <a:pathLst>
              <a:path w="5512354" h="938485">
                <a:moveTo>
                  <a:pt x="5512354" y="0"/>
                </a:moveTo>
                <a:lnTo>
                  <a:pt x="5512354" y="938485"/>
                </a:lnTo>
                <a:lnTo>
                  <a:pt x="580622" y="938485"/>
                </a:lnTo>
                <a:lnTo>
                  <a:pt x="0" y="17066"/>
                </a:lnTo>
                <a:close/>
              </a:path>
            </a:pathLst>
          </a:cu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现代教育技术应用</a:t>
            </a:r>
          </a:p>
        </p:txBody>
      </p:sp>
      <p:sp>
        <p:nvSpPr>
          <p:cNvPr id="8" name="文本框 4">
            <a:extLst>
              <a:ext uri="{FF2B5EF4-FFF2-40B4-BE49-F238E27FC236}">
                <a16:creationId xmlns:a16="http://schemas.microsoft.com/office/drawing/2014/main" id="{E720F790-AE36-430C-A885-A942D1E455BC}"/>
              </a:ext>
            </a:extLst>
          </p:cNvPr>
          <p:cNvSpPr txBox="1">
            <a:spLocks noChangeArrowheads="1"/>
          </p:cNvSpPr>
          <p:nvPr/>
        </p:nvSpPr>
        <p:spPr bwMode="auto">
          <a:xfrm>
            <a:off x="295274" y="561975"/>
            <a:ext cx="2315951"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tabLst/>
              <a:defRPr/>
            </a:pP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三、录制参数设置</a:t>
            </a:r>
          </a:p>
        </p:txBody>
      </p:sp>
      <p:pic>
        <p:nvPicPr>
          <p:cNvPr id="9" name="图片 8">
            <a:extLst>
              <a:ext uri="{FF2B5EF4-FFF2-40B4-BE49-F238E27FC236}">
                <a16:creationId xmlns:a16="http://schemas.microsoft.com/office/drawing/2014/main" id="{C3082006-F5F2-434B-8C36-F7554444F37E}"/>
              </a:ext>
            </a:extLst>
          </p:cNvPr>
          <p:cNvPicPr/>
          <p:nvPr/>
        </p:nvPicPr>
        <p:blipFill>
          <a:blip r:embed="rId4"/>
          <a:stretch>
            <a:fillRect/>
          </a:stretch>
        </p:blipFill>
        <p:spPr>
          <a:xfrm>
            <a:off x="1828007" y="3241691"/>
            <a:ext cx="8692305" cy="1914771"/>
          </a:xfrm>
          <a:prstGeom prst="rect">
            <a:avLst/>
          </a:prstGeom>
        </p:spPr>
      </p:pic>
    </p:spTree>
    <p:extLst>
      <p:ext uri="{BB962C8B-B14F-4D97-AF65-F5344CB8AC3E}">
        <p14:creationId xmlns:p14="http://schemas.microsoft.com/office/powerpoint/2010/main" val="1624615699"/>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grpId="0" nodeType="afterEffect">
                                  <p:stCondLst>
                                    <p:cond delay="0"/>
                                  </p:stCondLst>
                                  <p:childTnLst>
                                    <p:set>
                                      <p:cBhvr>
                                        <p:cTn id="6" dur="1" fill="hold">
                                          <p:stCondLst>
                                            <p:cond delay="0"/>
                                          </p:stCondLst>
                                        </p:cTn>
                                        <p:tgtEl>
                                          <p:spTgt spid="66"/>
                                        </p:tgtEl>
                                        <p:attrNameLst>
                                          <p:attrName>style.visibility</p:attrName>
                                        </p:attrNameLst>
                                      </p:cBhvr>
                                      <p:to>
                                        <p:strVal val="visible"/>
                                      </p:to>
                                    </p:set>
                                    <p:anim calcmode="lin" valueType="num">
                                      <p:cBhvr>
                                        <p:cTn id="7" dur="500" decel="50000" fill="hold">
                                          <p:stCondLst>
                                            <p:cond delay="0"/>
                                          </p:stCondLst>
                                        </p:cTn>
                                        <p:tgtEl>
                                          <p:spTgt spid="66"/>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66"/>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66"/>
                                        </p:tgtEl>
                                        <p:attrNameLst>
                                          <p:attrName>ppt_w</p:attrName>
                                        </p:attrNameLst>
                                      </p:cBhvr>
                                      <p:tavLst>
                                        <p:tav tm="0">
                                          <p:val>
                                            <p:strVal val="#ppt_w*.05"/>
                                          </p:val>
                                        </p:tav>
                                        <p:tav tm="100000">
                                          <p:val>
                                            <p:strVal val="#ppt_w"/>
                                          </p:val>
                                        </p:tav>
                                      </p:tavLst>
                                    </p:anim>
                                    <p:anim calcmode="lin" valueType="num">
                                      <p:cBhvr>
                                        <p:cTn id="10" dur="1000" fill="hold"/>
                                        <p:tgtEl>
                                          <p:spTgt spid="66"/>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66"/>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66"/>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66"/>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p:bld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62" name="矩形 61"/>
          <p:cNvSpPr/>
          <p:nvPr/>
        </p:nvSpPr>
        <p:spPr>
          <a:xfrm>
            <a:off x="0" y="508000"/>
            <a:ext cx="182563" cy="508000"/>
          </a:xfrm>
          <a:prstGeom prst="rect">
            <a:avLst/>
          </a:pr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66" name="矩形 22"/>
          <p:cNvSpPr>
            <a:spLocks noChangeArrowheads="1"/>
          </p:cNvSpPr>
          <p:nvPr/>
        </p:nvSpPr>
        <p:spPr bwMode="auto">
          <a:xfrm>
            <a:off x="1004058" y="2502079"/>
            <a:ext cx="10392948" cy="1853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6025">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602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lvl="0" indent="457200">
              <a:lnSpc>
                <a:spcPct val="150000"/>
              </a:lnSpc>
              <a:spcBef>
                <a:spcPct val="20000"/>
              </a:spcBef>
              <a:buNone/>
            </a:pPr>
            <a:r>
              <a:rPr lang="zh-CN" altLang="en-US"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通过</a:t>
            </a:r>
            <a:r>
              <a:rPr lang="en-US" altLang="zh-CN"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a:t>
            </a:r>
            <a:r>
              <a:rPr lang="zh-CN" altLang="en-US"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录像机</a:t>
            </a:r>
            <a:r>
              <a:rPr lang="en-US" altLang="zh-CN"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a:t>
            </a:r>
            <a:r>
              <a:rPr lang="zh-CN" altLang="en-US"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窗口设置录制区域。在选择区域中选择</a:t>
            </a:r>
            <a:r>
              <a:rPr lang="en-US" altLang="zh-CN"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a:t>
            </a:r>
            <a:r>
              <a:rPr lang="zh-CN" altLang="en-US"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全屏幕</a:t>
            </a:r>
            <a:r>
              <a:rPr lang="en-US" altLang="zh-CN"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a:t>
            </a:r>
            <a:r>
              <a:rPr lang="zh-CN" altLang="en-US"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或</a:t>
            </a:r>
            <a:r>
              <a:rPr lang="en-US" altLang="zh-CN"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a:t>
            </a:r>
            <a:r>
              <a:rPr lang="zh-CN" altLang="en-US"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自定义</a:t>
            </a:r>
            <a:r>
              <a:rPr lang="en-US" altLang="zh-CN"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a:t>
            </a:r>
            <a:r>
              <a:rPr lang="zh-CN" altLang="en-US"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选项录制区</a:t>
            </a:r>
            <a:r>
              <a:rPr lang="en-US" altLang="zh-CN"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a:t>
            </a:r>
            <a:r>
              <a:rPr lang="zh-CN" altLang="en-US"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域。录制全屏需要单击</a:t>
            </a:r>
            <a:r>
              <a:rPr lang="en-US" altLang="zh-CN"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a:t>
            </a:r>
            <a:r>
              <a:rPr lang="zh-CN" altLang="en-US"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全屏幕</a:t>
            </a:r>
            <a:r>
              <a:rPr lang="en-US" altLang="zh-CN"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a:t>
            </a:r>
            <a:r>
              <a:rPr lang="zh-CN" altLang="en-US"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按钮，然后单击</a:t>
            </a:r>
            <a:r>
              <a:rPr lang="en-US" altLang="zh-CN"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【rec】</a:t>
            </a:r>
            <a:r>
              <a:rPr lang="zh-CN" altLang="en-US"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按钮开始录制</a:t>
            </a:r>
            <a:r>
              <a:rPr lang="en-US" altLang="zh-CN"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a:t>
            </a:r>
            <a:r>
              <a:rPr lang="zh-CN" altLang="en-US"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录制某个区域或窗口，需要单击</a:t>
            </a:r>
            <a:r>
              <a:rPr lang="en-US" altLang="zh-CN"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a:t>
            </a:r>
            <a:r>
              <a:rPr lang="zh-CN" altLang="en-US"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自定义</a:t>
            </a:r>
            <a:r>
              <a:rPr lang="en-US" altLang="zh-CN"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a:t>
            </a:r>
            <a:r>
              <a:rPr lang="zh-CN" altLang="en-US"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按钮并设置相关参数，然后单击</a:t>
            </a:r>
            <a:r>
              <a:rPr lang="en-US" altLang="zh-CN"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【rec】</a:t>
            </a:r>
            <a:r>
              <a:rPr lang="zh-CN" altLang="en-US"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按钮开始录制。</a:t>
            </a:r>
          </a:p>
          <a:p>
            <a:pPr lvl="0" indent="457200">
              <a:lnSpc>
                <a:spcPct val="150000"/>
              </a:lnSpc>
              <a:spcBef>
                <a:spcPct val="20000"/>
              </a:spcBef>
              <a:buNone/>
            </a:pPr>
            <a:r>
              <a:rPr lang="zh-CN" altLang="en-US"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开始录制后，屏幕上会出现数字“</a:t>
            </a:r>
            <a:r>
              <a:rPr lang="en-US" altLang="zh-CN"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3”“2”“1”</a:t>
            </a:r>
            <a:r>
              <a:rPr lang="zh-CN" altLang="en-US"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进行倒计时，到</a:t>
            </a:r>
            <a:r>
              <a:rPr lang="en-US" altLang="zh-CN"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1</a:t>
            </a:r>
            <a:r>
              <a:rPr lang="zh-CN" altLang="en-US"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时表示正式开始录制。</a:t>
            </a:r>
          </a:p>
        </p:txBody>
      </p:sp>
      <p:sp>
        <p:nvSpPr>
          <p:cNvPr id="12" name="任意多边形 11"/>
          <p:cNvSpPr/>
          <p:nvPr/>
        </p:nvSpPr>
        <p:spPr bwMode="auto">
          <a:xfrm>
            <a:off x="8616435" y="128250"/>
            <a:ext cx="3468686" cy="465518"/>
          </a:xfrm>
          <a:custGeom>
            <a:avLst/>
            <a:gdLst>
              <a:gd name="connsiteX0" fmla="*/ 5512354 w 5512354"/>
              <a:gd name="connsiteY0" fmla="*/ 0 h 938485"/>
              <a:gd name="connsiteX1" fmla="*/ 5512354 w 5512354"/>
              <a:gd name="connsiteY1" fmla="*/ 938485 h 938485"/>
              <a:gd name="connsiteX2" fmla="*/ 580622 w 5512354"/>
              <a:gd name="connsiteY2" fmla="*/ 938485 h 938485"/>
              <a:gd name="connsiteX3" fmla="*/ 0 w 5512354"/>
              <a:gd name="connsiteY3" fmla="*/ 17066 h 938485"/>
            </a:gdLst>
            <a:ahLst/>
            <a:cxnLst>
              <a:cxn ang="0">
                <a:pos x="connsiteX0" y="connsiteY0"/>
              </a:cxn>
              <a:cxn ang="0">
                <a:pos x="connsiteX1" y="connsiteY1"/>
              </a:cxn>
              <a:cxn ang="0">
                <a:pos x="connsiteX2" y="connsiteY2"/>
              </a:cxn>
              <a:cxn ang="0">
                <a:pos x="connsiteX3" y="connsiteY3"/>
              </a:cxn>
            </a:cxnLst>
            <a:rect l="l" t="t" r="r" b="b"/>
            <a:pathLst>
              <a:path w="5512354" h="938485">
                <a:moveTo>
                  <a:pt x="5512354" y="0"/>
                </a:moveTo>
                <a:lnTo>
                  <a:pt x="5512354" y="938485"/>
                </a:lnTo>
                <a:lnTo>
                  <a:pt x="580622" y="938485"/>
                </a:lnTo>
                <a:lnTo>
                  <a:pt x="0" y="17066"/>
                </a:lnTo>
                <a:close/>
              </a:path>
            </a:pathLst>
          </a:cu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现代教育技术应用</a:t>
            </a:r>
          </a:p>
        </p:txBody>
      </p:sp>
      <p:sp>
        <p:nvSpPr>
          <p:cNvPr id="8" name="文本框 4">
            <a:extLst>
              <a:ext uri="{FF2B5EF4-FFF2-40B4-BE49-F238E27FC236}">
                <a16:creationId xmlns:a16="http://schemas.microsoft.com/office/drawing/2014/main" id="{E720F790-AE36-430C-A885-A942D1E455BC}"/>
              </a:ext>
            </a:extLst>
          </p:cNvPr>
          <p:cNvSpPr txBox="1">
            <a:spLocks noChangeArrowheads="1"/>
          </p:cNvSpPr>
          <p:nvPr/>
        </p:nvSpPr>
        <p:spPr bwMode="auto">
          <a:xfrm>
            <a:off x="295274" y="561975"/>
            <a:ext cx="2315951"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lvl="0">
              <a:lnSpc>
                <a:spcPct val="100000"/>
              </a:lnSpc>
              <a:spcBef>
                <a:spcPct val="0"/>
              </a:spcBef>
              <a:buNone/>
              <a:defRPr/>
            </a:pPr>
            <a:r>
              <a:rPr lang="zh-CN" altLang="en-US" sz="2000" b="1" dirty="0">
                <a:solidFill>
                  <a:prstClr val="black"/>
                </a:solidFill>
                <a:latin typeface="微软雅黑" panose="020B0503020204020204" pitchFamily="34" charset="-122"/>
                <a:ea typeface="微软雅黑" panose="020B0503020204020204" pitchFamily="34" charset="-122"/>
              </a:rPr>
              <a:t>四、录制屏幕方法</a:t>
            </a:r>
            <a:endPar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Tree>
    <p:extLst>
      <p:ext uri="{BB962C8B-B14F-4D97-AF65-F5344CB8AC3E}">
        <p14:creationId xmlns:p14="http://schemas.microsoft.com/office/powerpoint/2010/main" val="3332039970"/>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grpId="0" nodeType="afterEffect">
                                  <p:stCondLst>
                                    <p:cond delay="0"/>
                                  </p:stCondLst>
                                  <p:childTnLst>
                                    <p:set>
                                      <p:cBhvr>
                                        <p:cTn id="6" dur="1" fill="hold">
                                          <p:stCondLst>
                                            <p:cond delay="0"/>
                                          </p:stCondLst>
                                        </p:cTn>
                                        <p:tgtEl>
                                          <p:spTgt spid="66"/>
                                        </p:tgtEl>
                                        <p:attrNameLst>
                                          <p:attrName>style.visibility</p:attrName>
                                        </p:attrNameLst>
                                      </p:cBhvr>
                                      <p:to>
                                        <p:strVal val="visible"/>
                                      </p:to>
                                    </p:set>
                                    <p:anim calcmode="lin" valueType="num">
                                      <p:cBhvr>
                                        <p:cTn id="7" dur="500" decel="50000" fill="hold">
                                          <p:stCondLst>
                                            <p:cond delay="0"/>
                                          </p:stCondLst>
                                        </p:cTn>
                                        <p:tgtEl>
                                          <p:spTgt spid="66"/>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66"/>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66"/>
                                        </p:tgtEl>
                                        <p:attrNameLst>
                                          <p:attrName>ppt_w</p:attrName>
                                        </p:attrNameLst>
                                      </p:cBhvr>
                                      <p:tavLst>
                                        <p:tav tm="0">
                                          <p:val>
                                            <p:strVal val="#ppt_w*.05"/>
                                          </p:val>
                                        </p:tav>
                                        <p:tav tm="100000">
                                          <p:val>
                                            <p:strVal val="#ppt_w"/>
                                          </p:val>
                                        </p:tav>
                                      </p:tavLst>
                                    </p:anim>
                                    <p:anim calcmode="lin" valueType="num">
                                      <p:cBhvr>
                                        <p:cTn id="10" dur="1000" fill="hold"/>
                                        <p:tgtEl>
                                          <p:spTgt spid="66"/>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66"/>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66"/>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66"/>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p:bld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pSp>
        <p:nvGrpSpPr>
          <p:cNvPr id="15" name="组合 14"/>
          <p:cNvGrpSpPr/>
          <p:nvPr/>
        </p:nvGrpSpPr>
        <p:grpSpPr>
          <a:xfrm>
            <a:off x="1817664" y="2732642"/>
            <a:ext cx="8722065" cy="1683597"/>
            <a:chOff x="31445" y="161947"/>
            <a:chExt cx="2500824" cy="318131"/>
          </a:xfrm>
          <a:solidFill>
            <a:srgbClr val="5FA326"/>
          </a:solidFill>
        </p:grpSpPr>
        <p:sp>
          <p:nvSpPr>
            <p:cNvPr id="16" name="矩形 15"/>
            <p:cNvSpPr/>
            <p:nvPr/>
          </p:nvSpPr>
          <p:spPr>
            <a:xfrm>
              <a:off x="31445" y="176315"/>
              <a:ext cx="2268640" cy="293086"/>
            </a:xfrm>
            <a:prstGeom prst="rect">
              <a:avLst/>
            </a:prstGeom>
            <a:solidFill>
              <a:srgbClr val="6CAE43"/>
            </a:solidFill>
            <a:ln w="25400" cap="flat" cmpd="sng" algn="ctr">
              <a:solidFill>
                <a:srgbClr val="6CAE43"/>
              </a:solid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white"/>
                </a:solidFill>
                <a:effectLst/>
                <a:uLnTx/>
                <a:uFillTx/>
                <a:latin typeface="Arial"/>
                <a:ea typeface="方正正中黑简体"/>
                <a:cs typeface="+mn-ea"/>
                <a:sym typeface="+mn-lt"/>
              </a:endParaRPr>
            </a:p>
          </p:txBody>
        </p:sp>
        <p:sp>
          <p:nvSpPr>
            <p:cNvPr id="17" name="等腰三角形 16"/>
            <p:cNvSpPr/>
            <p:nvPr/>
          </p:nvSpPr>
          <p:spPr>
            <a:xfrm rot="5400000">
              <a:off x="2257111" y="204921"/>
              <a:ext cx="318131" cy="232184"/>
            </a:xfrm>
            <a:prstGeom prst="triangle">
              <a:avLst/>
            </a:prstGeom>
            <a:solidFill>
              <a:srgbClr val="6CAE43"/>
            </a:solidFill>
            <a:ln w="25400" cap="flat" cmpd="sng" algn="ctr">
              <a:solidFill>
                <a:srgbClr val="6CAE43"/>
              </a:solid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white"/>
                </a:solidFill>
                <a:effectLst/>
                <a:uLnTx/>
                <a:uFillTx/>
                <a:latin typeface="Arial"/>
                <a:ea typeface="方正正中黑简体"/>
                <a:cs typeface="+mn-ea"/>
                <a:sym typeface="+mn-lt"/>
              </a:endParaRPr>
            </a:p>
          </p:txBody>
        </p:sp>
        <p:sp>
          <p:nvSpPr>
            <p:cNvPr id="18" name="TextBox 8"/>
            <p:cNvSpPr txBox="1"/>
            <p:nvPr/>
          </p:nvSpPr>
          <p:spPr>
            <a:xfrm>
              <a:off x="1204086" y="220314"/>
              <a:ext cx="1111451" cy="226813"/>
            </a:xfrm>
            <a:prstGeom prst="rect">
              <a:avLst/>
            </a:prstGeom>
            <a:solidFill>
              <a:srgbClr val="6CAE43"/>
            </a:solidFill>
            <a:ln>
              <a:solidFill>
                <a:srgbClr val="6CAE43"/>
              </a:solidFill>
            </a:ln>
          </p:spPr>
          <p:txBody>
            <a:bodyPr wrap="none" rtlCol="0">
              <a:spAutoFit/>
            </a:bodyPr>
            <a:lstStyle/>
            <a:p>
              <a:pPr lvl="0">
                <a:spcBef>
                  <a:spcPct val="0"/>
                </a:spcBef>
              </a:pPr>
              <a:r>
                <a:rPr lang="en-US" altLang="zh-CN" sz="3600" dirty="0">
                  <a:solidFill>
                    <a:prstClr val="white"/>
                  </a:solidFill>
                  <a:latin typeface="微软雅黑" panose="020B0503020204020204" pitchFamily="34" charset="-122"/>
                  <a:ea typeface="微软雅黑" panose="020B0503020204020204" pitchFamily="34" charset="-122"/>
                  <a:cs typeface="Arial" panose="020B0604020202020204" pitchFamily="34" charset="0"/>
                  <a:sym typeface="+mn-lt"/>
                </a:rPr>
                <a:t>Camtasia </a:t>
              </a:r>
              <a:r>
                <a:rPr lang="en-US" altLang="zh-CN" sz="3600" dirty="0" err="1">
                  <a:solidFill>
                    <a:prstClr val="white"/>
                  </a:solidFill>
                  <a:latin typeface="微软雅黑" panose="020B0503020204020204" pitchFamily="34" charset="-122"/>
                  <a:ea typeface="微软雅黑" panose="020B0503020204020204" pitchFamily="34" charset="-122"/>
                  <a:cs typeface="Arial" panose="020B0604020202020204" pitchFamily="34" charset="0"/>
                  <a:sym typeface="+mn-lt"/>
                </a:rPr>
                <a:t>Stuidio</a:t>
              </a:r>
              <a:endParaRPr lang="en-US" altLang="zh-CN" sz="3600" dirty="0">
                <a:solidFill>
                  <a:prstClr val="white"/>
                </a:solidFill>
                <a:latin typeface="微软雅黑" panose="020B0503020204020204" pitchFamily="34" charset="-122"/>
                <a:ea typeface="微软雅黑" panose="020B0503020204020204" pitchFamily="34" charset="-122"/>
                <a:cs typeface="Arial" panose="020B0604020202020204" pitchFamily="34" charset="0"/>
                <a:sym typeface="+mn-lt"/>
              </a:endParaRPr>
            </a:p>
            <a:p>
              <a:pPr lvl="0">
                <a:spcBef>
                  <a:spcPct val="0"/>
                </a:spcBef>
              </a:pPr>
              <a:r>
                <a:rPr lang="zh-CN" altLang="en-US" sz="3600" dirty="0">
                  <a:solidFill>
                    <a:prstClr val="white"/>
                  </a:solidFill>
                  <a:latin typeface="微软雅黑" panose="020B0503020204020204" pitchFamily="34" charset="-122"/>
                  <a:ea typeface="微软雅黑" panose="020B0503020204020204" pitchFamily="34" charset="-122"/>
                  <a:cs typeface="Arial" panose="020B0604020202020204" pitchFamily="34" charset="0"/>
                  <a:sym typeface="+mn-lt"/>
                </a:rPr>
                <a:t>视频编辑</a:t>
              </a:r>
              <a:endParaRPr kumimoji="0" lang="zh-CN" altLang="en-US" sz="36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Arial" panose="020B0604020202020204" pitchFamily="34" charset="0"/>
                <a:sym typeface="+mn-lt"/>
              </a:endParaRPr>
            </a:p>
          </p:txBody>
        </p:sp>
      </p:grpSp>
      <p:grpSp>
        <p:nvGrpSpPr>
          <p:cNvPr id="19" name="组合 18"/>
          <p:cNvGrpSpPr/>
          <p:nvPr/>
        </p:nvGrpSpPr>
        <p:grpSpPr>
          <a:xfrm>
            <a:off x="2081804" y="1831086"/>
            <a:ext cx="3493221" cy="3493221"/>
            <a:chOff x="267453" y="94709"/>
            <a:chExt cx="454824" cy="454824"/>
          </a:xfrm>
        </p:grpSpPr>
        <p:sp>
          <p:nvSpPr>
            <p:cNvPr id="20" name="椭圆 19"/>
            <p:cNvSpPr/>
            <p:nvPr/>
          </p:nvSpPr>
          <p:spPr>
            <a:xfrm>
              <a:off x="301756" y="114952"/>
              <a:ext cx="390525" cy="395287"/>
            </a:xfrm>
            <a:prstGeom prst="ellipse">
              <a:avLst/>
            </a:prstGeom>
            <a:solidFill>
              <a:sysClr val="window" lastClr="FFFFFF"/>
            </a:solidFill>
            <a:ln w="25400" cap="flat" cmpd="sng" algn="ctr">
              <a:solidFill>
                <a:sysClr val="window" lastClr="FFFFFF"/>
              </a:solid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white"/>
                </a:solidFill>
                <a:effectLst/>
                <a:uLnTx/>
                <a:uFillTx/>
                <a:latin typeface="Arial"/>
                <a:ea typeface="方正正中黑简体"/>
                <a:cs typeface="+mn-ea"/>
                <a:sym typeface="+mn-lt"/>
              </a:endParaRPr>
            </a:p>
          </p:txBody>
        </p:sp>
        <p:sp>
          <p:nvSpPr>
            <p:cNvPr id="23" name="椭圆 22"/>
            <p:cNvSpPr/>
            <p:nvPr/>
          </p:nvSpPr>
          <p:spPr>
            <a:xfrm>
              <a:off x="343738" y="170570"/>
              <a:ext cx="302255" cy="302255"/>
            </a:xfrm>
            <a:prstGeom prst="ellipse">
              <a:avLst/>
            </a:prstGeom>
            <a:solidFill>
              <a:srgbClr val="6CAE43"/>
            </a:solidFill>
            <a:ln w="25400"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white"/>
                </a:solidFill>
                <a:effectLst/>
                <a:uLnTx/>
                <a:uFillTx/>
                <a:latin typeface="Arial"/>
                <a:ea typeface="方正正中黑简体"/>
                <a:cs typeface="+mn-ea"/>
                <a:sym typeface="+mn-lt"/>
              </a:endParaRPr>
            </a:p>
          </p:txBody>
        </p:sp>
        <p:sp>
          <p:nvSpPr>
            <p:cNvPr id="24" name="同心圆 23"/>
            <p:cNvSpPr/>
            <p:nvPr/>
          </p:nvSpPr>
          <p:spPr>
            <a:xfrm>
              <a:off x="267453" y="94709"/>
              <a:ext cx="454824" cy="454824"/>
            </a:xfrm>
            <a:prstGeom prst="donut">
              <a:avLst>
                <a:gd name="adj" fmla="val 8567"/>
              </a:avLst>
            </a:prstGeom>
            <a:solidFill>
              <a:sysClr val="window" lastClr="FFFFFF"/>
            </a:solidFill>
            <a:ln w="9525" cap="flat" cmpd="sng" algn="ctr">
              <a:noFill/>
              <a:prstDash val="solid"/>
            </a:ln>
            <a:effectLst>
              <a:outerShdw blurRad="63500" sx="102000" sy="102000" algn="ctr" rotWithShape="0">
                <a:prstClr val="black">
                  <a:alpha val="2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prstClr val="black"/>
                </a:solidFill>
                <a:effectLst/>
                <a:uLnTx/>
                <a:uFillTx/>
                <a:latin typeface="Arial"/>
                <a:ea typeface="方正正中黑简体"/>
                <a:cs typeface="+mn-ea"/>
                <a:sym typeface="+mn-lt"/>
              </a:endParaRPr>
            </a:p>
          </p:txBody>
        </p:sp>
        <p:sp>
          <p:nvSpPr>
            <p:cNvPr id="25" name="TextBox 9"/>
            <p:cNvSpPr txBox="1"/>
            <p:nvPr/>
          </p:nvSpPr>
          <p:spPr>
            <a:xfrm>
              <a:off x="370583" y="176347"/>
              <a:ext cx="261978" cy="26849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2800" b="0" i="0" u="none" strike="noStrike" kern="0" cap="none" spc="0" normalizeH="0" baseline="0" noProof="0" dirty="0">
                  <a:ln>
                    <a:noFill/>
                  </a:ln>
                  <a:solidFill>
                    <a:prstClr val="white"/>
                  </a:solidFill>
                  <a:effectLst/>
                  <a:uLnTx/>
                  <a:uFillTx/>
                  <a:latin typeface="Arial"/>
                  <a:ea typeface="方正正中黑简体"/>
                  <a:cs typeface="+mn-ea"/>
                  <a:sym typeface="+mn-lt"/>
                </a:rPr>
                <a:t>05</a:t>
              </a:r>
              <a:endParaRPr kumimoji="0" lang="zh-CN" altLang="en-US" sz="12800" b="0" i="0" u="none" strike="noStrike" kern="0" cap="none" spc="0" normalizeH="0" baseline="0" noProof="0" dirty="0">
                <a:ln>
                  <a:noFill/>
                </a:ln>
                <a:solidFill>
                  <a:prstClr val="white"/>
                </a:solidFill>
                <a:effectLst/>
                <a:uLnTx/>
                <a:uFillTx/>
                <a:latin typeface="Arial"/>
                <a:ea typeface="方正正中黑简体"/>
                <a:cs typeface="+mn-ea"/>
                <a:sym typeface="+mn-lt"/>
              </a:endParaRPr>
            </a:p>
          </p:txBody>
        </p:sp>
      </p:grpSp>
      <p:sp>
        <p:nvSpPr>
          <p:cNvPr id="13" name="任意多边形 12"/>
          <p:cNvSpPr/>
          <p:nvPr/>
        </p:nvSpPr>
        <p:spPr bwMode="auto">
          <a:xfrm>
            <a:off x="8616435" y="128250"/>
            <a:ext cx="3468686" cy="465518"/>
          </a:xfrm>
          <a:custGeom>
            <a:avLst/>
            <a:gdLst>
              <a:gd name="connsiteX0" fmla="*/ 5512354 w 5512354"/>
              <a:gd name="connsiteY0" fmla="*/ 0 h 938485"/>
              <a:gd name="connsiteX1" fmla="*/ 5512354 w 5512354"/>
              <a:gd name="connsiteY1" fmla="*/ 938485 h 938485"/>
              <a:gd name="connsiteX2" fmla="*/ 580622 w 5512354"/>
              <a:gd name="connsiteY2" fmla="*/ 938485 h 938485"/>
              <a:gd name="connsiteX3" fmla="*/ 0 w 5512354"/>
              <a:gd name="connsiteY3" fmla="*/ 17066 h 938485"/>
            </a:gdLst>
            <a:ahLst/>
            <a:cxnLst>
              <a:cxn ang="0">
                <a:pos x="connsiteX0" y="connsiteY0"/>
              </a:cxn>
              <a:cxn ang="0">
                <a:pos x="connsiteX1" y="connsiteY1"/>
              </a:cxn>
              <a:cxn ang="0">
                <a:pos x="connsiteX2" y="connsiteY2"/>
              </a:cxn>
              <a:cxn ang="0">
                <a:pos x="connsiteX3" y="connsiteY3"/>
              </a:cxn>
            </a:cxnLst>
            <a:rect l="l" t="t" r="r" b="b"/>
            <a:pathLst>
              <a:path w="5512354" h="938485">
                <a:moveTo>
                  <a:pt x="5512354" y="0"/>
                </a:moveTo>
                <a:lnTo>
                  <a:pt x="5512354" y="938485"/>
                </a:lnTo>
                <a:lnTo>
                  <a:pt x="580622" y="938485"/>
                </a:lnTo>
                <a:lnTo>
                  <a:pt x="0" y="17066"/>
                </a:lnTo>
                <a:close/>
              </a:path>
            </a:pathLst>
          </a:cu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现代教育技术应用</a:t>
            </a:r>
          </a:p>
        </p:txBody>
      </p:sp>
    </p:spTree>
    <p:extLst>
      <p:ext uri="{BB962C8B-B14F-4D97-AF65-F5344CB8AC3E}">
        <p14:creationId xmlns:p14="http://schemas.microsoft.com/office/powerpoint/2010/main" val="3749605676"/>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heel(1)">
                                      <p:cBhvr>
                                        <p:cTn id="7" dur="20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wipe(left)">
                                      <p:cBhvr>
                                        <p:cTn id="12"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61" name="图片 1"/>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096000" y="1897856"/>
            <a:ext cx="5495925" cy="306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2" name="矩形 61"/>
          <p:cNvSpPr/>
          <p:nvPr/>
        </p:nvSpPr>
        <p:spPr>
          <a:xfrm>
            <a:off x="0" y="508000"/>
            <a:ext cx="182563" cy="508000"/>
          </a:xfrm>
          <a:prstGeom prst="rect">
            <a:avLst/>
          </a:pr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64" name="Oval 47"/>
          <p:cNvSpPr/>
          <p:nvPr/>
        </p:nvSpPr>
        <p:spPr bwMode="auto">
          <a:xfrm>
            <a:off x="5460207" y="2470943"/>
            <a:ext cx="1643063" cy="1641475"/>
          </a:xfrm>
          <a:prstGeom prst="ellipse">
            <a:avLst/>
          </a:prstGeom>
          <a:solidFill>
            <a:srgbClr val="6CAE43"/>
          </a:solidFill>
          <a:ln w="28575">
            <a:solidFill>
              <a:schemeClr val="bg1"/>
            </a:solidFill>
          </a:ln>
          <a:effectLst>
            <a:outerShdw blurRad="152400" dist="635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19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5" name="Freeform 122"/>
          <p:cNvSpPr>
            <a:spLocks/>
          </p:cNvSpPr>
          <p:nvPr/>
        </p:nvSpPr>
        <p:spPr bwMode="auto">
          <a:xfrm>
            <a:off x="5998370" y="3023393"/>
            <a:ext cx="569912" cy="569913"/>
          </a:xfrm>
          <a:custGeom>
            <a:avLst/>
            <a:gdLst>
              <a:gd name="T0" fmla="*/ 1035093827 w 290"/>
              <a:gd name="T1" fmla="*/ 699074938 h 290"/>
              <a:gd name="T2" fmla="*/ 838116518 w 290"/>
              <a:gd name="T3" fmla="*/ 718387128 h 290"/>
              <a:gd name="T4" fmla="*/ 614103763 w 290"/>
              <a:gd name="T5" fmla="*/ 490512328 h 290"/>
              <a:gd name="T6" fmla="*/ 1108476875 w 290"/>
              <a:gd name="T7" fmla="*/ 193114037 h 290"/>
              <a:gd name="T8" fmla="*/ 1023506926 w 290"/>
              <a:gd name="T9" fmla="*/ 108143940 h 290"/>
              <a:gd name="T10" fmla="*/ 390091008 w 290"/>
              <a:gd name="T11" fmla="*/ 270360832 h 290"/>
              <a:gd name="T12" fmla="*/ 158352997 w 290"/>
              <a:gd name="T13" fmla="*/ 34760763 h 290"/>
              <a:gd name="T14" fmla="*/ 34760702 w 290"/>
              <a:gd name="T15" fmla="*/ 34760763 h 290"/>
              <a:gd name="T16" fmla="*/ 34760702 w 290"/>
              <a:gd name="T17" fmla="*/ 158353275 h 290"/>
              <a:gd name="T18" fmla="*/ 270360357 w 290"/>
              <a:gd name="T19" fmla="*/ 390091692 h 290"/>
              <a:gd name="T20" fmla="*/ 108143750 w 290"/>
              <a:gd name="T21" fmla="*/ 1023508722 h 290"/>
              <a:gd name="T22" fmla="*/ 193113699 w 290"/>
              <a:gd name="T23" fmla="*/ 1108478820 h 290"/>
              <a:gd name="T24" fmla="*/ 490511467 w 290"/>
              <a:gd name="T25" fmla="*/ 614104840 h 290"/>
              <a:gd name="T26" fmla="*/ 714524222 w 290"/>
              <a:gd name="T27" fmla="*/ 838117988 h 290"/>
              <a:gd name="T28" fmla="*/ 699073711 w 290"/>
              <a:gd name="T29" fmla="*/ 1038957295 h 290"/>
              <a:gd name="T30" fmla="*/ 784045625 w 290"/>
              <a:gd name="T31" fmla="*/ 1120065741 h 290"/>
              <a:gd name="T32" fmla="*/ 903776276 w 290"/>
              <a:gd name="T33" fmla="*/ 903777861 h 290"/>
              <a:gd name="T34" fmla="*/ 1120063775 w 290"/>
              <a:gd name="T35" fmla="*/ 784047001 h 290"/>
              <a:gd name="T36" fmla="*/ 1035093827 w 290"/>
              <a:gd name="T37" fmla="*/ 699074938 h 29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90" h="290">
                <a:moveTo>
                  <a:pt x="268" y="181"/>
                </a:moveTo>
                <a:cubicBezTo>
                  <a:pt x="217" y="186"/>
                  <a:pt x="217" y="186"/>
                  <a:pt x="217" y="186"/>
                </a:cubicBezTo>
                <a:cubicBezTo>
                  <a:pt x="159" y="127"/>
                  <a:pt x="159" y="127"/>
                  <a:pt x="159" y="127"/>
                </a:cubicBezTo>
                <a:cubicBezTo>
                  <a:pt x="287" y="50"/>
                  <a:pt x="287" y="50"/>
                  <a:pt x="287" y="50"/>
                </a:cubicBezTo>
                <a:cubicBezTo>
                  <a:pt x="265" y="28"/>
                  <a:pt x="265" y="28"/>
                  <a:pt x="265" y="28"/>
                </a:cubicBezTo>
                <a:cubicBezTo>
                  <a:pt x="101" y="70"/>
                  <a:pt x="101" y="70"/>
                  <a:pt x="101" y="70"/>
                </a:cubicBezTo>
                <a:cubicBezTo>
                  <a:pt x="41" y="9"/>
                  <a:pt x="41" y="9"/>
                  <a:pt x="41" y="9"/>
                </a:cubicBezTo>
                <a:cubicBezTo>
                  <a:pt x="32" y="0"/>
                  <a:pt x="18" y="0"/>
                  <a:pt x="9" y="9"/>
                </a:cubicBezTo>
                <a:cubicBezTo>
                  <a:pt x="0" y="18"/>
                  <a:pt x="0" y="32"/>
                  <a:pt x="9" y="41"/>
                </a:cubicBezTo>
                <a:cubicBezTo>
                  <a:pt x="70" y="101"/>
                  <a:pt x="70" y="101"/>
                  <a:pt x="70" y="101"/>
                </a:cubicBezTo>
                <a:cubicBezTo>
                  <a:pt x="28" y="265"/>
                  <a:pt x="28" y="265"/>
                  <a:pt x="28" y="265"/>
                </a:cubicBezTo>
                <a:cubicBezTo>
                  <a:pt x="50" y="287"/>
                  <a:pt x="50" y="287"/>
                  <a:pt x="50" y="287"/>
                </a:cubicBezTo>
                <a:cubicBezTo>
                  <a:pt x="127" y="159"/>
                  <a:pt x="127" y="159"/>
                  <a:pt x="127" y="159"/>
                </a:cubicBezTo>
                <a:cubicBezTo>
                  <a:pt x="185" y="217"/>
                  <a:pt x="185" y="217"/>
                  <a:pt x="185" y="217"/>
                </a:cubicBezTo>
                <a:cubicBezTo>
                  <a:pt x="181" y="269"/>
                  <a:pt x="181" y="269"/>
                  <a:pt x="181" y="269"/>
                </a:cubicBezTo>
                <a:cubicBezTo>
                  <a:pt x="203" y="290"/>
                  <a:pt x="203" y="290"/>
                  <a:pt x="203" y="290"/>
                </a:cubicBezTo>
                <a:cubicBezTo>
                  <a:pt x="234" y="234"/>
                  <a:pt x="234" y="234"/>
                  <a:pt x="234" y="234"/>
                </a:cubicBezTo>
                <a:cubicBezTo>
                  <a:pt x="290" y="203"/>
                  <a:pt x="290" y="203"/>
                  <a:pt x="290" y="203"/>
                </a:cubicBezTo>
                <a:lnTo>
                  <a:pt x="268" y="18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66" name="矩形 22"/>
          <p:cNvSpPr>
            <a:spLocks noChangeArrowheads="1"/>
          </p:cNvSpPr>
          <p:nvPr/>
        </p:nvSpPr>
        <p:spPr bwMode="auto">
          <a:xfrm>
            <a:off x="1103411" y="2302024"/>
            <a:ext cx="4356796" cy="2253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6025">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602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lvl="0" indent="457200">
              <a:lnSpc>
                <a:spcPct val="150000"/>
              </a:lnSpc>
              <a:spcBef>
                <a:spcPct val="20000"/>
              </a:spcBef>
              <a:buNone/>
            </a:pPr>
            <a:r>
              <a:rPr lang="zh-CN" altLang="en-US"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视频编辑工作中，音频的处理是重要的内容之一。</a:t>
            </a:r>
            <a:r>
              <a:rPr lang="en-US" altLang="zh-CN"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CS</a:t>
            </a:r>
            <a:r>
              <a:rPr lang="zh-CN" altLang="en-US"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对音频的处理主要包括录制音频、音频音量的调整、音频效果等，恰当的音频处理是保障视频质量的重要方面。</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sym typeface="Arial" panose="020B0604020202020204" pitchFamily="34" charset="0"/>
            </a:endParaRPr>
          </a:p>
        </p:txBody>
      </p:sp>
      <p:sp>
        <p:nvSpPr>
          <p:cNvPr id="12" name="任意多边形 11"/>
          <p:cNvSpPr/>
          <p:nvPr/>
        </p:nvSpPr>
        <p:spPr bwMode="auto">
          <a:xfrm>
            <a:off x="8616435" y="128250"/>
            <a:ext cx="3468686" cy="465518"/>
          </a:xfrm>
          <a:custGeom>
            <a:avLst/>
            <a:gdLst>
              <a:gd name="connsiteX0" fmla="*/ 5512354 w 5512354"/>
              <a:gd name="connsiteY0" fmla="*/ 0 h 938485"/>
              <a:gd name="connsiteX1" fmla="*/ 5512354 w 5512354"/>
              <a:gd name="connsiteY1" fmla="*/ 938485 h 938485"/>
              <a:gd name="connsiteX2" fmla="*/ 580622 w 5512354"/>
              <a:gd name="connsiteY2" fmla="*/ 938485 h 938485"/>
              <a:gd name="connsiteX3" fmla="*/ 0 w 5512354"/>
              <a:gd name="connsiteY3" fmla="*/ 17066 h 938485"/>
            </a:gdLst>
            <a:ahLst/>
            <a:cxnLst>
              <a:cxn ang="0">
                <a:pos x="connsiteX0" y="connsiteY0"/>
              </a:cxn>
              <a:cxn ang="0">
                <a:pos x="connsiteX1" y="connsiteY1"/>
              </a:cxn>
              <a:cxn ang="0">
                <a:pos x="connsiteX2" y="connsiteY2"/>
              </a:cxn>
              <a:cxn ang="0">
                <a:pos x="connsiteX3" y="connsiteY3"/>
              </a:cxn>
            </a:cxnLst>
            <a:rect l="l" t="t" r="r" b="b"/>
            <a:pathLst>
              <a:path w="5512354" h="938485">
                <a:moveTo>
                  <a:pt x="5512354" y="0"/>
                </a:moveTo>
                <a:lnTo>
                  <a:pt x="5512354" y="938485"/>
                </a:lnTo>
                <a:lnTo>
                  <a:pt x="580622" y="938485"/>
                </a:lnTo>
                <a:lnTo>
                  <a:pt x="0" y="17066"/>
                </a:lnTo>
                <a:close/>
              </a:path>
            </a:pathLst>
          </a:cu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现代教育技术应用</a:t>
            </a:r>
          </a:p>
        </p:txBody>
      </p:sp>
      <p:sp>
        <p:nvSpPr>
          <p:cNvPr id="8" name="文本框 4">
            <a:extLst>
              <a:ext uri="{FF2B5EF4-FFF2-40B4-BE49-F238E27FC236}">
                <a16:creationId xmlns:a16="http://schemas.microsoft.com/office/drawing/2014/main" id="{6DE2BF08-4453-4213-9F23-2B1A3E70CD59}"/>
              </a:ext>
            </a:extLst>
          </p:cNvPr>
          <p:cNvSpPr txBox="1">
            <a:spLocks noChangeArrowheads="1"/>
          </p:cNvSpPr>
          <p:nvPr/>
        </p:nvSpPr>
        <p:spPr bwMode="auto">
          <a:xfrm>
            <a:off x="295274" y="561975"/>
            <a:ext cx="2315951"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lvl="0">
              <a:lnSpc>
                <a:spcPct val="100000"/>
              </a:lnSpc>
              <a:spcBef>
                <a:spcPct val="0"/>
              </a:spcBef>
              <a:buNone/>
              <a:defRPr/>
            </a:pPr>
            <a:r>
              <a:rPr lang="zh-CN" altLang="en-US" sz="2000" b="1" dirty="0">
                <a:solidFill>
                  <a:prstClr val="black"/>
                </a:solidFill>
                <a:latin typeface="微软雅黑" panose="020B0503020204020204" pitchFamily="34" charset="-122"/>
                <a:ea typeface="微软雅黑" panose="020B0503020204020204" pitchFamily="34" charset="-122"/>
              </a:rPr>
              <a:t>一、音频</a:t>
            </a:r>
            <a:endPar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Tree>
    <p:extLst>
      <p:ext uri="{BB962C8B-B14F-4D97-AF65-F5344CB8AC3E}">
        <p14:creationId xmlns:p14="http://schemas.microsoft.com/office/powerpoint/2010/main" val="1062605990"/>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nodeType="afterEffect">
                                  <p:stCondLst>
                                    <p:cond delay="0"/>
                                  </p:stCondLst>
                                  <p:childTnLst>
                                    <p:set>
                                      <p:cBhvr>
                                        <p:cTn id="6" dur="1" fill="hold">
                                          <p:stCondLst>
                                            <p:cond delay="0"/>
                                          </p:stCondLst>
                                        </p:cTn>
                                        <p:tgtEl>
                                          <p:spTgt spid="61"/>
                                        </p:tgtEl>
                                        <p:attrNameLst>
                                          <p:attrName>style.visibility</p:attrName>
                                        </p:attrNameLst>
                                      </p:cBhvr>
                                      <p:to>
                                        <p:strVal val="visible"/>
                                      </p:to>
                                    </p:set>
                                    <p:anim calcmode="lin" valueType="num">
                                      <p:cBhvr>
                                        <p:cTn id="7" dur="500" decel="50000" fill="hold">
                                          <p:stCondLst>
                                            <p:cond delay="0"/>
                                          </p:stCondLst>
                                        </p:cTn>
                                        <p:tgtEl>
                                          <p:spTgt spid="61"/>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61"/>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61"/>
                                        </p:tgtEl>
                                        <p:attrNameLst>
                                          <p:attrName>ppt_w</p:attrName>
                                        </p:attrNameLst>
                                      </p:cBhvr>
                                      <p:tavLst>
                                        <p:tav tm="0">
                                          <p:val>
                                            <p:strVal val="#ppt_w*.05"/>
                                          </p:val>
                                        </p:tav>
                                        <p:tav tm="100000">
                                          <p:val>
                                            <p:strVal val="#ppt_w"/>
                                          </p:val>
                                        </p:tav>
                                      </p:tavLst>
                                    </p:anim>
                                    <p:anim calcmode="lin" valueType="num">
                                      <p:cBhvr>
                                        <p:cTn id="10" dur="1000" fill="hold"/>
                                        <p:tgtEl>
                                          <p:spTgt spid="61"/>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61"/>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61"/>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61"/>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61"/>
                                        </p:tgtEl>
                                      </p:cBhvr>
                                    </p:animEffect>
                                  </p:childTnLst>
                                </p:cTn>
                              </p:par>
                            </p:childTnLst>
                          </p:cTn>
                        </p:par>
                        <p:par>
                          <p:cTn id="15" fill="hold">
                            <p:stCondLst>
                              <p:cond delay="1000"/>
                            </p:stCondLst>
                            <p:childTnLst>
                              <p:par>
                                <p:cTn id="16" presetID="25" presetClass="entr" presetSubtype="0" fill="hold" grpId="0" nodeType="afterEffect">
                                  <p:stCondLst>
                                    <p:cond delay="0"/>
                                  </p:stCondLst>
                                  <p:childTnLst>
                                    <p:set>
                                      <p:cBhvr>
                                        <p:cTn id="17" dur="1" fill="hold">
                                          <p:stCondLst>
                                            <p:cond delay="0"/>
                                          </p:stCondLst>
                                        </p:cTn>
                                        <p:tgtEl>
                                          <p:spTgt spid="64"/>
                                        </p:tgtEl>
                                        <p:attrNameLst>
                                          <p:attrName>style.visibility</p:attrName>
                                        </p:attrNameLst>
                                      </p:cBhvr>
                                      <p:to>
                                        <p:strVal val="visible"/>
                                      </p:to>
                                    </p:set>
                                    <p:anim calcmode="lin" valueType="num">
                                      <p:cBhvr>
                                        <p:cTn id="18" dur="500" decel="50000" fill="hold">
                                          <p:stCondLst>
                                            <p:cond delay="0"/>
                                          </p:stCondLst>
                                        </p:cTn>
                                        <p:tgtEl>
                                          <p:spTgt spid="64"/>
                                        </p:tgtEl>
                                        <p:attrNameLst>
                                          <p:attrName>style.rotation</p:attrName>
                                        </p:attrNameLst>
                                      </p:cBhvr>
                                      <p:tavLst>
                                        <p:tav tm="0">
                                          <p:val>
                                            <p:fltVal val="-90"/>
                                          </p:val>
                                        </p:tav>
                                        <p:tav tm="100000">
                                          <p:val>
                                            <p:fltVal val="0"/>
                                          </p:val>
                                        </p:tav>
                                      </p:tavLst>
                                    </p:anim>
                                    <p:anim calcmode="lin" valueType="num">
                                      <p:cBhvr>
                                        <p:cTn id="19" dur="500" decel="50000" fill="hold">
                                          <p:stCondLst>
                                            <p:cond delay="0"/>
                                          </p:stCondLst>
                                        </p:cTn>
                                        <p:tgtEl>
                                          <p:spTgt spid="64"/>
                                        </p:tgtEl>
                                        <p:attrNameLst>
                                          <p:attrName>ppt_w</p:attrName>
                                        </p:attrNameLst>
                                      </p:cBhvr>
                                      <p:tavLst>
                                        <p:tav tm="0">
                                          <p:val>
                                            <p:strVal val="#ppt_w"/>
                                          </p:val>
                                        </p:tav>
                                        <p:tav tm="100000">
                                          <p:val>
                                            <p:strVal val="#ppt_w*.05"/>
                                          </p:val>
                                        </p:tav>
                                      </p:tavLst>
                                    </p:anim>
                                    <p:anim calcmode="lin" valueType="num">
                                      <p:cBhvr>
                                        <p:cTn id="20" dur="500" accel="50000" fill="hold">
                                          <p:stCondLst>
                                            <p:cond delay="500"/>
                                          </p:stCondLst>
                                        </p:cTn>
                                        <p:tgtEl>
                                          <p:spTgt spid="64"/>
                                        </p:tgtEl>
                                        <p:attrNameLst>
                                          <p:attrName>ppt_w</p:attrName>
                                        </p:attrNameLst>
                                      </p:cBhvr>
                                      <p:tavLst>
                                        <p:tav tm="0">
                                          <p:val>
                                            <p:strVal val="#ppt_w*.05"/>
                                          </p:val>
                                        </p:tav>
                                        <p:tav tm="100000">
                                          <p:val>
                                            <p:strVal val="#ppt_w"/>
                                          </p:val>
                                        </p:tav>
                                      </p:tavLst>
                                    </p:anim>
                                    <p:anim calcmode="lin" valueType="num">
                                      <p:cBhvr>
                                        <p:cTn id="21" dur="1000" fill="hold"/>
                                        <p:tgtEl>
                                          <p:spTgt spid="64"/>
                                        </p:tgtEl>
                                        <p:attrNameLst>
                                          <p:attrName>ppt_h</p:attrName>
                                        </p:attrNameLst>
                                      </p:cBhvr>
                                      <p:tavLst>
                                        <p:tav tm="0">
                                          <p:val>
                                            <p:strVal val="#ppt_h"/>
                                          </p:val>
                                        </p:tav>
                                        <p:tav tm="100000">
                                          <p:val>
                                            <p:strVal val="#ppt_h"/>
                                          </p:val>
                                        </p:tav>
                                      </p:tavLst>
                                    </p:anim>
                                    <p:anim calcmode="lin" valueType="num">
                                      <p:cBhvr>
                                        <p:cTn id="22" dur="500" decel="50000" fill="hold">
                                          <p:stCondLst>
                                            <p:cond delay="0"/>
                                          </p:stCondLst>
                                        </p:cTn>
                                        <p:tgtEl>
                                          <p:spTgt spid="64"/>
                                        </p:tgtEl>
                                        <p:attrNameLst>
                                          <p:attrName>ppt_x</p:attrName>
                                        </p:attrNameLst>
                                      </p:cBhvr>
                                      <p:tavLst>
                                        <p:tav tm="0">
                                          <p:val>
                                            <p:strVal val="#ppt_x+.4"/>
                                          </p:val>
                                        </p:tav>
                                        <p:tav tm="100000">
                                          <p:val>
                                            <p:strVal val="#ppt_x"/>
                                          </p:val>
                                        </p:tav>
                                      </p:tavLst>
                                    </p:anim>
                                    <p:anim calcmode="lin" valueType="num">
                                      <p:cBhvr>
                                        <p:cTn id="23" dur="500" decel="50000" fill="hold">
                                          <p:stCondLst>
                                            <p:cond delay="0"/>
                                          </p:stCondLst>
                                        </p:cTn>
                                        <p:tgtEl>
                                          <p:spTgt spid="64"/>
                                        </p:tgtEl>
                                        <p:attrNameLst>
                                          <p:attrName>ppt_y</p:attrName>
                                        </p:attrNameLst>
                                      </p:cBhvr>
                                      <p:tavLst>
                                        <p:tav tm="0">
                                          <p:val>
                                            <p:strVal val="#ppt_y-.2"/>
                                          </p:val>
                                        </p:tav>
                                        <p:tav tm="100000">
                                          <p:val>
                                            <p:strVal val="#ppt_y+.1"/>
                                          </p:val>
                                        </p:tav>
                                      </p:tavLst>
                                    </p:anim>
                                    <p:anim calcmode="lin" valueType="num">
                                      <p:cBhvr>
                                        <p:cTn id="24" dur="500" accel="50000" fill="hold">
                                          <p:stCondLst>
                                            <p:cond delay="500"/>
                                          </p:stCondLst>
                                        </p:cTn>
                                        <p:tgtEl>
                                          <p:spTgt spid="64"/>
                                        </p:tgtEl>
                                        <p:attrNameLst>
                                          <p:attrName>ppt_y</p:attrName>
                                        </p:attrNameLst>
                                      </p:cBhvr>
                                      <p:tavLst>
                                        <p:tav tm="0">
                                          <p:val>
                                            <p:strVal val="#ppt_y+.1"/>
                                          </p:val>
                                        </p:tav>
                                        <p:tav tm="100000">
                                          <p:val>
                                            <p:strVal val="#ppt_y"/>
                                          </p:val>
                                        </p:tav>
                                      </p:tavLst>
                                    </p:anim>
                                    <p:animEffect transition="in" filter="fade">
                                      <p:cBhvr>
                                        <p:cTn id="25" dur="1000" decel="50000">
                                          <p:stCondLst>
                                            <p:cond delay="0"/>
                                          </p:stCondLst>
                                        </p:cTn>
                                        <p:tgtEl>
                                          <p:spTgt spid="64"/>
                                        </p:tgtEl>
                                      </p:cBhvr>
                                    </p:animEffect>
                                  </p:childTnLst>
                                </p:cTn>
                              </p:par>
                            </p:childTnLst>
                          </p:cTn>
                        </p:par>
                        <p:par>
                          <p:cTn id="26" fill="hold">
                            <p:stCondLst>
                              <p:cond delay="2000"/>
                            </p:stCondLst>
                            <p:childTnLst>
                              <p:par>
                                <p:cTn id="27" presetID="25" presetClass="entr" presetSubtype="0" fill="hold" grpId="0" nodeType="afterEffect">
                                  <p:stCondLst>
                                    <p:cond delay="0"/>
                                  </p:stCondLst>
                                  <p:childTnLst>
                                    <p:set>
                                      <p:cBhvr>
                                        <p:cTn id="28" dur="1" fill="hold">
                                          <p:stCondLst>
                                            <p:cond delay="0"/>
                                          </p:stCondLst>
                                        </p:cTn>
                                        <p:tgtEl>
                                          <p:spTgt spid="65"/>
                                        </p:tgtEl>
                                        <p:attrNameLst>
                                          <p:attrName>style.visibility</p:attrName>
                                        </p:attrNameLst>
                                      </p:cBhvr>
                                      <p:to>
                                        <p:strVal val="visible"/>
                                      </p:to>
                                    </p:set>
                                    <p:anim calcmode="lin" valueType="num">
                                      <p:cBhvr>
                                        <p:cTn id="29" dur="500" decel="50000" fill="hold">
                                          <p:stCondLst>
                                            <p:cond delay="0"/>
                                          </p:stCondLst>
                                        </p:cTn>
                                        <p:tgtEl>
                                          <p:spTgt spid="65"/>
                                        </p:tgtEl>
                                        <p:attrNameLst>
                                          <p:attrName>style.rotation</p:attrName>
                                        </p:attrNameLst>
                                      </p:cBhvr>
                                      <p:tavLst>
                                        <p:tav tm="0">
                                          <p:val>
                                            <p:fltVal val="-90"/>
                                          </p:val>
                                        </p:tav>
                                        <p:tav tm="100000">
                                          <p:val>
                                            <p:fltVal val="0"/>
                                          </p:val>
                                        </p:tav>
                                      </p:tavLst>
                                    </p:anim>
                                    <p:anim calcmode="lin" valueType="num">
                                      <p:cBhvr>
                                        <p:cTn id="30" dur="500" decel="50000" fill="hold">
                                          <p:stCondLst>
                                            <p:cond delay="0"/>
                                          </p:stCondLst>
                                        </p:cTn>
                                        <p:tgtEl>
                                          <p:spTgt spid="65"/>
                                        </p:tgtEl>
                                        <p:attrNameLst>
                                          <p:attrName>ppt_w</p:attrName>
                                        </p:attrNameLst>
                                      </p:cBhvr>
                                      <p:tavLst>
                                        <p:tav tm="0">
                                          <p:val>
                                            <p:strVal val="#ppt_w"/>
                                          </p:val>
                                        </p:tav>
                                        <p:tav tm="100000">
                                          <p:val>
                                            <p:strVal val="#ppt_w*.05"/>
                                          </p:val>
                                        </p:tav>
                                      </p:tavLst>
                                    </p:anim>
                                    <p:anim calcmode="lin" valueType="num">
                                      <p:cBhvr>
                                        <p:cTn id="31" dur="500" accel="50000" fill="hold">
                                          <p:stCondLst>
                                            <p:cond delay="500"/>
                                          </p:stCondLst>
                                        </p:cTn>
                                        <p:tgtEl>
                                          <p:spTgt spid="65"/>
                                        </p:tgtEl>
                                        <p:attrNameLst>
                                          <p:attrName>ppt_w</p:attrName>
                                        </p:attrNameLst>
                                      </p:cBhvr>
                                      <p:tavLst>
                                        <p:tav tm="0">
                                          <p:val>
                                            <p:strVal val="#ppt_w*.05"/>
                                          </p:val>
                                        </p:tav>
                                        <p:tav tm="100000">
                                          <p:val>
                                            <p:strVal val="#ppt_w"/>
                                          </p:val>
                                        </p:tav>
                                      </p:tavLst>
                                    </p:anim>
                                    <p:anim calcmode="lin" valueType="num">
                                      <p:cBhvr>
                                        <p:cTn id="32" dur="1000" fill="hold"/>
                                        <p:tgtEl>
                                          <p:spTgt spid="65"/>
                                        </p:tgtEl>
                                        <p:attrNameLst>
                                          <p:attrName>ppt_h</p:attrName>
                                        </p:attrNameLst>
                                      </p:cBhvr>
                                      <p:tavLst>
                                        <p:tav tm="0">
                                          <p:val>
                                            <p:strVal val="#ppt_h"/>
                                          </p:val>
                                        </p:tav>
                                        <p:tav tm="100000">
                                          <p:val>
                                            <p:strVal val="#ppt_h"/>
                                          </p:val>
                                        </p:tav>
                                      </p:tavLst>
                                    </p:anim>
                                    <p:anim calcmode="lin" valueType="num">
                                      <p:cBhvr>
                                        <p:cTn id="33" dur="500" decel="50000" fill="hold">
                                          <p:stCondLst>
                                            <p:cond delay="0"/>
                                          </p:stCondLst>
                                        </p:cTn>
                                        <p:tgtEl>
                                          <p:spTgt spid="65"/>
                                        </p:tgtEl>
                                        <p:attrNameLst>
                                          <p:attrName>ppt_x</p:attrName>
                                        </p:attrNameLst>
                                      </p:cBhvr>
                                      <p:tavLst>
                                        <p:tav tm="0">
                                          <p:val>
                                            <p:strVal val="#ppt_x+.4"/>
                                          </p:val>
                                        </p:tav>
                                        <p:tav tm="100000">
                                          <p:val>
                                            <p:strVal val="#ppt_x"/>
                                          </p:val>
                                        </p:tav>
                                      </p:tavLst>
                                    </p:anim>
                                    <p:anim calcmode="lin" valueType="num">
                                      <p:cBhvr>
                                        <p:cTn id="34" dur="500" decel="50000" fill="hold">
                                          <p:stCondLst>
                                            <p:cond delay="0"/>
                                          </p:stCondLst>
                                        </p:cTn>
                                        <p:tgtEl>
                                          <p:spTgt spid="65"/>
                                        </p:tgtEl>
                                        <p:attrNameLst>
                                          <p:attrName>ppt_y</p:attrName>
                                        </p:attrNameLst>
                                      </p:cBhvr>
                                      <p:tavLst>
                                        <p:tav tm="0">
                                          <p:val>
                                            <p:strVal val="#ppt_y-.2"/>
                                          </p:val>
                                        </p:tav>
                                        <p:tav tm="100000">
                                          <p:val>
                                            <p:strVal val="#ppt_y+.1"/>
                                          </p:val>
                                        </p:tav>
                                      </p:tavLst>
                                    </p:anim>
                                    <p:anim calcmode="lin" valueType="num">
                                      <p:cBhvr>
                                        <p:cTn id="35" dur="500" accel="50000" fill="hold">
                                          <p:stCondLst>
                                            <p:cond delay="500"/>
                                          </p:stCondLst>
                                        </p:cTn>
                                        <p:tgtEl>
                                          <p:spTgt spid="65"/>
                                        </p:tgtEl>
                                        <p:attrNameLst>
                                          <p:attrName>ppt_y</p:attrName>
                                        </p:attrNameLst>
                                      </p:cBhvr>
                                      <p:tavLst>
                                        <p:tav tm="0">
                                          <p:val>
                                            <p:strVal val="#ppt_y+.1"/>
                                          </p:val>
                                        </p:tav>
                                        <p:tav tm="100000">
                                          <p:val>
                                            <p:strVal val="#ppt_y"/>
                                          </p:val>
                                        </p:tav>
                                      </p:tavLst>
                                    </p:anim>
                                    <p:animEffect transition="in" filter="fade">
                                      <p:cBhvr>
                                        <p:cTn id="36" dur="1000" decel="50000">
                                          <p:stCondLst>
                                            <p:cond delay="0"/>
                                          </p:stCondLst>
                                        </p:cTn>
                                        <p:tgtEl>
                                          <p:spTgt spid="65"/>
                                        </p:tgtEl>
                                      </p:cBhvr>
                                    </p:animEffect>
                                  </p:childTnLst>
                                </p:cTn>
                              </p:par>
                            </p:childTnLst>
                          </p:cTn>
                        </p:par>
                        <p:par>
                          <p:cTn id="37" fill="hold">
                            <p:stCondLst>
                              <p:cond delay="3000"/>
                            </p:stCondLst>
                            <p:childTnLst>
                              <p:par>
                                <p:cTn id="38" presetID="25" presetClass="entr" presetSubtype="0" fill="hold" grpId="0" nodeType="afterEffect">
                                  <p:stCondLst>
                                    <p:cond delay="0"/>
                                  </p:stCondLst>
                                  <p:childTnLst>
                                    <p:set>
                                      <p:cBhvr>
                                        <p:cTn id="39" dur="1" fill="hold">
                                          <p:stCondLst>
                                            <p:cond delay="0"/>
                                          </p:stCondLst>
                                        </p:cTn>
                                        <p:tgtEl>
                                          <p:spTgt spid="66"/>
                                        </p:tgtEl>
                                        <p:attrNameLst>
                                          <p:attrName>style.visibility</p:attrName>
                                        </p:attrNameLst>
                                      </p:cBhvr>
                                      <p:to>
                                        <p:strVal val="visible"/>
                                      </p:to>
                                    </p:set>
                                    <p:anim calcmode="lin" valueType="num">
                                      <p:cBhvr>
                                        <p:cTn id="40" dur="500" decel="50000" fill="hold">
                                          <p:stCondLst>
                                            <p:cond delay="0"/>
                                          </p:stCondLst>
                                        </p:cTn>
                                        <p:tgtEl>
                                          <p:spTgt spid="66"/>
                                        </p:tgtEl>
                                        <p:attrNameLst>
                                          <p:attrName>style.rotation</p:attrName>
                                        </p:attrNameLst>
                                      </p:cBhvr>
                                      <p:tavLst>
                                        <p:tav tm="0">
                                          <p:val>
                                            <p:fltVal val="-90"/>
                                          </p:val>
                                        </p:tav>
                                        <p:tav tm="100000">
                                          <p:val>
                                            <p:fltVal val="0"/>
                                          </p:val>
                                        </p:tav>
                                      </p:tavLst>
                                    </p:anim>
                                    <p:anim calcmode="lin" valueType="num">
                                      <p:cBhvr>
                                        <p:cTn id="41" dur="500" decel="50000" fill="hold">
                                          <p:stCondLst>
                                            <p:cond delay="0"/>
                                          </p:stCondLst>
                                        </p:cTn>
                                        <p:tgtEl>
                                          <p:spTgt spid="66"/>
                                        </p:tgtEl>
                                        <p:attrNameLst>
                                          <p:attrName>ppt_w</p:attrName>
                                        </p:attrNameLst>
                                      </p:cBhvr>
                                      <p:tavLst>
                                        <p:tav tm="0">
                                          <p:val>
                                            <p:strVal val="#ppt_w"/>
                                          </p:val>
                                        </p:tav>
                                        <p:tav tm="100000">
                                          <p:val>
                                            <p:strVal val="#ppt_w*.05"/>
                                          </p:val>
                                        </p:tav>
                                      </p:tavLst>
                                    </p:anim>
                                    <p:anim calcmode="lin" valueType="num">
                                      <p:cBhvr>
                                        <p:cTn id="42" dur="500" accel="50000" fill="hold">
                                          <p:stCondLst>
                                            <p:cond delay="500"/>
                                          </p:stCondLst>
                                        </p:cTn>
                                        <p:tgtEl>
                                          <p:spTgt spid="66"/>
                                        </p:tgtEl>
                                        <p:attrNameLst>
                                          <p:attrName>ppt_w</p:attrName>
                                        </p:attrNameLst>
                                      </p:cBhvr>
                                      <p:tavLst>
                                        <p:tav tm="0">
                                          <p:val>
                                            <p:strVal val="#ppt_w*.05"/>
                                          </p:val>
                                        </p:tav>
                                        <p:tav tm="100000">
                                          <p:val>
                                            <p:strVal val="#ppt_w"/>
                                          </p:val>
                                        </p:tav>
                                      </p:tavLst>
                                    </p:anim>
                                    <p:anim calcmode="lin" valueType="num">
                                      <p:cBhvr>
                                        <p:cTn id="43" dur="1000" fill="hold"/>
                                        <p:tgtEl>
                                          <p:spTgt spid="66"/>
                                        </p:tgtEl>
                                        <p:attrNameLst>
                                          <p:attrName>ppt_h</p:attrName>
                                        </p:attrNameLst>
                                      </p:cBhvr>
                                      <p:tavLst>
                                        <p:tav tm="0">
                                          <p:val>
                                            <p:strVal val="#ppt_h"/>
                                          </p:val>
                                        </p:tav>
                                        <p:tav tm="100000">
                                          <p:val>
                                            <p:strVal val="#ppt_h"/>
                                          </p:val>
                                        </p:tav>
                                      </p:tavLst>
                                    </p:anim>
                                    <p:anim calcmode="lin" valueType="num">
                                      <p:cBhvr>
                                        <p:cTn id="44" dur="500" decel="50000" fill="hold">
                                          <p:stCondLst>
                                            <p:cond delay="0"/>
                                          </p:stCondLst>
                                        </p:cTn>
                                        <p:tgtEl>
                                          <p:spTgt spid="66"/>
                                        </p:tgtEl>
                                        <p:attrNameLst>
                                          <p:attrName>ppt_x</p:attrName>
                                        </p:attrNameLst>
                                      </p:cBhvr>
                                      <p:tavLst>
                                        <p:tav tm="0">
                                          <p:val>
                                            <p:strVal val="#ppt_x+.4"/>
                                          </p:val>
                                        </p:tav>
                                        <p:tav tm="100000">
                                          <p:val>
                                            <p:strVal val="#ppt_x"/>
                                          </p:val>
                                        </p:tav>
                                      </p:tavLst>
                                    </p:anim>
                                    <p:anim calcmode="lin" valueType="num">
                                      <p:cBhvr>
                                        <p:cTn id="45" dur="500" decel="50000" fill="hold">
                                          <p:stCondLst>
                                            <p:cond delay="0"/>
                                          </p:stCondLst>
                                        </p:cTn>
                                        <p:tgtEl>
                                          <p:spTgt spid="66"/>
                                        </p:tgtEl>
                                        <p:attrNameLst>
                                          <p:attrName>ppt_y</p:attrName>
                                        </p:attrNameLst>
                                      </p:cBhvr>
                                      <p:tavLst>
                                        <p:tav tm="0">
                                          <p:val>
                                            <p:strVal val="#ppt_y-.2"/>
                                          </p:val>
                                        </p:tav>
                                        <p:tav tm="100000">
                                          <p:val>
                                            <p:strVal val="#ppt_y+.1"/>
                                          </p:val>
                                        </p:tav>
                                      </p:tavLst>
                                    </p:anim>
                                    <p:anim calcmode="lin" valueType="num">
                                      <p:cBhvr>
                                        <p:cTn id="46" dur="500" accel="50000" fill="hold">
                                          <p:stCondLst>
                                            <p:cond delay="500"/>
                                          </p:stCondLst>
                                        </p:cTn>
                                        <p:tgtEl>
                                          <p:spTgt spid="66"/>
                                        </p:tgtEl>
                                        <p:attrNameLst>
                                          <p:attrName>ppt_y</p:attrName>
                                        </p:attrNameLst>
                                      </p:cBhvr>
                                      <p:tavLst>
                                        <p:tav tm="0">
                                          <p:val>
                                            <p:strVal val="#ppt_y+.1"/>
                                          </p:val>
                                        </p:tav>
                                        <p:tav tm="100000">
                                          <p:val>
                                            <p:strVal val="#ppt_y"/>
                                          </p:val>
                                        </p:tav>
                                      </p:tavLst>
                                    </p:anim>
                                    <p:animEffect transition="in" filter="fade">
                                      <p:cBhvr>
                                        <p:cTn id="47" dur="1000" decel="50000">
                                          <p:stCondLst>
                                            <p:cond delay="0"/>
                                          </p:stCondLst>
                                        </p:cTn>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animBg="1"/>
      <p:bldP spid="65" grpId="0" animBg="1"/>
      <p:bldP spid="66" grpId="0"/>
    </p:bldLst>
  </p:timing>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62" name="矩形 61"/>
          <p:cNvSpPr/>
          <p:nvPr/>
        </p:nvSpPr>
        <p:spPr>
          <a:xfrm>
            <a:off x="0" y="508000"/>
            <a:ext cx="182563" cy="508000"/>
          </a:xfrm>
          <a:prstGeom prst="rect">
            <a:avLst/>
          </a:pr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66" name="矩形 22"/>
          <p:cNvSpPr>
            <a:spLocks noChangeArrowheads="1"/>
          </p:cNvSpPr>
          <p:nvPr/>
        </p:nvSpPr>
        <p:spPr bwMode="auto">
          <a:xfrm>
            <a:off x="1352849" y="1344688"/>
            <a:ext cx="4176075" cy="46853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6025">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602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lvl="0" indent="457200">
              <a:lnSpc>
                <a:spcPct val="150000"/>
              </a:lnSpc>
              <a:spcBef>
                <a:spcPct val="20000"/>
              </a:spcBef>
              <a:buNone/>
            </a:pPr>
            <a:r>
              <a:rPr lang="en-US" altLang="zh-CN"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1.</a:t>
            </a:r>
            <a:r>
              <a:rPr lang="zh-CN" altLang="en-US"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语音旁白</a:t>
            </a:r>
          </a:p>
          <a:p>
            <a:pPr lvl="0" indent="457200">
              <a:lnSpc>
                <a:spcPct val="150000"/>
              </a:lnSpc>
              <a:spcBef>
                <a:spcPct val="20000"/>
              </a:spcBef>
              <a:buNone/>
            </a:pPr>
            <a:r>
              <a:rPr lang="zh-CN" altLang="en-US"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录制语音旁白功能，能够给视频添加上语音。进行视频编辑时，常常需要对视频的部分内容进行讲解</a:t>
            </a:r>
            <a:r>
              <a:rPr lang="en-US" altLang="zh-CN"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a:t>
            </a:r>
            <a:r>
              <a:rPr lang="zh-CN" altLang="en-US"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有时前期录制的视频中存在一些讲解性的错误，需要对此部分语音进行重新录制，以达到修正的目的。</a:t>
            </a:r>
          </a:p>
          <a:p>
            <a:pPr lvl="0" indent="457200">
              <a:lnSpc>
                <a:spcPct val="150000"/>
              </a:lnSpc>
              <a:spcBef>
                <a:spcPct val="20000"/>
              </a:spcBef>
              <a:buNone/>
            </a:pPr>
            <a:r>
              <a:rPr lang="zh-CN" altLang="en-US"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在</a:t>
            </a:r>
            <a:r>
              <a:rPr lang="en-US" altLang="zh-CN"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CS</a:t>
            </a:r>
            <a:r>
              <a:rPr lang="zh-CN" altLang="en-US"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编辑器中，选择</a:t>
            </a:r>
            <a:r>
              <a:rPr lang="en-US" altLang="zh-CN"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a:t>
            </a:r>
            <a:r>
              <a:rPr lang="zh-CN" altLang="en-US"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旁白</a:t>
            </a:r>
            <a:r>
              <a:rPr lang="en-US" altLang="zh-CN"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a:t>
            </a:r>
            <a:r>
              <a:rPr lang="zh-CN" altLang="en-US"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选项，弹出录制语音旁白界面，如图所示。</a:t>
            </a:r>
          </a:p>
        </p:txBody>
      </p:sp>
      <p:sp>
        <p:nvSpPr>
          <p:cNvPr id="12" name="任意多边形 11"/>
          <p:cNvSpPr/>
          <p:nvPr/>
        </p:nvSpPr>
        <p:spPr bwMode="auto">
          <a:xfrm>
            <a:off x="8616435" y="128250"/>
            <a:ext cx="3468686" cy="465518"/>
          </a:xfrm>
          <a:custGeom>
            <a:avLst/>
            <a:gdLst>
              <a:gd name="connsiteX0" fmla="*/ 5512354 w 5512354"/>
              <a:gd name="connsiteY0" fmla="*/ 0 h 938485"/>
              <a:gd name="connsiteX1" fmla="*/ 5512354 w 5512354"/>
              <a:gd name="connsiteY1" fmla="*/ 938485 h 938485"/>
              <a:gd name="connsiteX2" fmla="*/ 580622 w 5512354"/>
              <a:gd name="connsiteY2" fmla="*/ 938485 h 938485"/>
              <a:gd name="connsiteX3" fmla="*/ 0 w 5512354"/>
              <a:gd name="connsiteY3" fmla="*/ 17066 h 938485"/>
            </a:gdLst>
            <a:ahLst/>
            <a:cxnLst>
              <a:cxn ang="0">
                <a:pos x="connsiteX0" y="connsiteY0"/>
              </a:cxn>
              <a:cxn ang="0">
                <a:pos x="connsiteX1" y="connsiteY1"/>
              </a:cxn>
              <a:cxn ang="0">
                <a:pos x="connsiteX2" y="connsiteY2"/>
              </a:cxn>
              <a:cxn ang="0">
                <a:pos x="connsiteX3" y="connsiteY3"/>
              </a:cxn>
            </a:cxnLst>
            <a:rect l="l" t="t" r="r" b="b"/>
            <a:pathLst>
              <a:path w="5512354" h="938485">
                <a:moveTo>
                  <a:pt x="5512354" y="0"/>
                </a:moveTo>
                <a:lnTo>
                  <a:pt x="5512354" y="938485"/>
                </a:lnTo>
                <a:lnTo>
                  <a:pt x="580622" y="938485"/>
                </a:lnTo>
                <a:lnTo>
                  <a:pt x="0" y="17066"/>
                </a:lnTo>
                <a:close/>
              </a:path>
            </a:pathLst>
          </a:cu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现代教育技术应用</a:t>
            </a:r>
          </a:p>
        </p:txBody>
      </p:sp>
      <p:sp>
        <p:nvSpPr>
          <p:cNvPr id="10" name="文本框 4">
            <a:extLst>
              <a:ext uri="{FF2B5EF4-FFF2-40B4-BE49-F238E27FC236}">
                <a16:creationId xmlns:a16="http://schemas.microsoft.com/office/drawing/2014/main" id="{64DDB4AF-F582-4FD5-A6F6-CE631224509B}"/>
              </a:ext>
            </a:extLst>
          </p:cNvPr>
          <p:cNvSpPr txBox="1">
            <a:spLocks noChangeArrowheads="1"/>
          </p:cNvSpPr>
          <p:nvPr/>
        </p:nvSpPr>
        <p:spPr bwMode="auto">
          <a:xfrm>
            <a:off x="295274" y="561975"/>
            <a:ext cx="2315951"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lvl="0">
              <a:lnSpc>
                <a:spcPct val="100000"/>
              </a:lnSpc>
              <a:spcBef>
                <a:spcPct val="0"/>
              </a:spcBef>
              <a:buNone/>
              <a:defRPr/>
            </a:pPr>
            <a:r>
              <a:rPr lang="zh-CN" altLang="en-US" sz="2000" b="1" dirty="0">
                <a:solidFill>
                  <a:prstClr val="black"/>
                </a:solidFill>
                <a:latin typeface="微软雅黑" panose="020B0503020204020204" pitchFamily="34" charset="-122"/>
                <a:ea typeface="微软雅黑" panose="020B0503020204020204" pitchFamily="34" charset="-122"/>
              </a:rPr>
              <a:t>一、音频</a:t>
            </a:r>
            <a:endPar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pic>
        <p:nvPicPr>
          <p:cNvPr id="11" name="图片 10">
            <a:extLst>
              <a:ext uri="{FF2B5EF4-FFF2-40B4-BE49-F238E27FC236}">
                <a16:creationId xmlns:a16="http://schemas.microsoft.com/office/drawing/2014/main" id="{EE88B88B-8C7C-40BA-B78B-AC0DB5F44AA7}"/>
              </a:ext>
            </a:extLst>
          </p:cNvPr>
          <p:cNvPicPr/>
          <p:nvPr/>
        </p:nvPicPr>
        <p:blipFill>
          <a:blip r:embed="rId4"/>
          <a:stretch>
            <a:fillRect/>
          </a:stretch>
        </p:blipFill>
        <p:spPr>
          <a:xfrm>
            <a:off x="7010158" y="1537109"/>
            <a:ext cx="3212554" cy="4685385"/>
          </a:xfrm>
          <a:prstGeom prst="rect">
            <a:avLst/>
          </a:prstGeom>
        </p:spPr>
      </p:pic>
    </p:spTree>
    <p:extLst>
      <p:ext uri="{BB962C8B-B14F-4D97-AF65-F5344CB8AC3E}">
        <p14:creationId xmlns:p14="http://schemas.microsoft.com/office/powerpoint/2010/main" val="3804416443"/>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grpId="0" nodeType="afterEffect">
                                  <p:stCondLst>
                                    <p:cond delay="0"/>
                                  </p:stCondLst>
                                  <p:childTnLst>
                                    <p:set>
                                      <p:cBhvr>
                                        <p:cTn id="6" dur="1" fill="hold">
                                          <p:stCondLst>
                                            <p:cond delay="0"/>
                                          </p:stCondLst>
                                        </p:cTn>
                                        <p:tgtEl>
                                          <p:spTgt spid="66"/>
                                        </p:tgtEl>
                                        <p:attrNameLst>
                                          <p:attrName>style.visibility</p:attrName>
                                        </p:attrNameLst>
                                      </p:cBhvr>
                                      <p:to>
                                        <p:strVal val="visible"/>
                                      </p:to>
                                    </p:set>
                                    <p:anim calcmode="lin" valueType="num">
                                      <p:cBhvr>
                                        <p:cTn id="7" dur="500" decel="50000" fill="hold">
                                          <p:stCondLst>
                                            <p:cond delay="0"/>
                                          </p:stCondLst>
                                        </p:cTn>
                                        <p:tgtEl>
                                          <p:spTgt spid="66"/>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66"/>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66"/>
                                        </p:tgtEl>
                                        <p:attrNameLst>
                                          <p:attrName>ppt_w</p:attrName>
                                        </p:attrNameLst>
                                      </p:cBhvr>
                                      <p:tavLst>
                                        <p:tav tm="0">
                                          <p:val>
                                            <p:strVal val="#ppt_w*.05"/>
                                          </p:val>
                                        </p:tav>
                                        <p:tav tm="100000">
                                          <p:val>
                                            <p:strVal val="#ppt_w"/>
                                          </p:val>
                                        </p:tav>
                                      </p:tavLst>
                                    </p:anim>
                                    <p:anim calcmode="lin" valueType="num">
                                      <p:cBhvr>
                                        <p:cTn id="10" dur="1000" fill="hold"/>
                                        <p:tgtEl>
                                          <p:spTgt spid="66"/>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66"/>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66"/>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66"/>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p:bldLst>
  </p:timing>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62" name="矩形 61"/>
          <p:cNvSpPr/>
          <p:nvPr/>
        </p:nvSpPr>
        <p:spPr>
          <a:xfrm>
            <a:off x="0" y="508000"/>
            <a:ext cx="182563" cy="508000"/>
          </a:xfrm>
          <a:prstGeom prst="rect">
            <a:avLst/>
          </a:pr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66" name="矩形 22"/>
          <p:cNvSpPr>
            <a:spLocks noChangeArrowheads="1"/>
          </p:cNvSpPr>
          <p:nvPr/>
        </p:nvSpPr>
        <p:spPr bwMode="auto">
          <a:xfrm>
            <a:off x="1352849" y="2009637"/>
            <a:ext cx="4176075" cy="28387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6025">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602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lvl="0" indent="457200">
              <a:lnSpc>
                <a:spcPct val="150000"/>
              </a:lnSpc>
              <a:spcBef>
                <a:spcPct val="20000"/>
              </a:spcBef>
              <a:buNone/>
            </a:pPr>
            <a:r>
              <a:rPr lang="en-US" altLang="zh-CN"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2.</a:t>
            </a:r>
            <a:r>
              <a:rPr lang="zh-CN" altLang="en-US"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音量控制</a:t>
            </a:r>
          </a:p>
          <a:p>
            <a:pPr lvl="0" indent="457200">
              <a:lnSpc>
                <a:spcPct val="150000"/>
              </a:lnSpc>
              <a:spcBef>
                <a:spcPct val="20000"/>
              </a:spcBef>
              <a:buNone/>
            </a:pPr>
            <a:r>
              <a:rPr lang="en-US" altLang="zh-CN"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CS</a:t>
            </a:r>
            <a:r>
              <a:rPr lang="zh-CN" altLang="en-US"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提供了极其方便的片段音频音量的调整方法。音量的调节范围为</a:t>
            </a:r>
            <a:r>
              <a:rPr lang="en-US" altLang="zh-CN"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0%-500%</a:t>
            </a:r>
            <a:r>
              <a:rPr lang="zh-CN" altLang="en-US"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a:t>
            </a:r>
          </a:p>
          <a:p>
            <a:pPr lvl="0" indent="457200">
              <a:lnSpc>
                <a:spcPct val="150000"/>
              </a:lnSpc>
              <a:spcBef>
                <a:spcPct val="20000"/>
              </a:spcBef>
              <a:buNone/>
            </a:pPr>
            <a:r>
              <a:rPr lang="zh-CN" altLang="en-US"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在</a:t>
            </a:r>
            <a:r>
              <a:rPr lang="en-US" altLang="zh-CN"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CS</a:t>
            </a:r>
            <a:r>
              <a:rPr lang="zh-CN" altLang="en-US"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编辑器中，选择</a:t>
            </a:r>
            <a:r>
              <a:rPr lang="en-US" altLang="zh-CN"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a:t>
            </a:r>
            <a:r>
              <a:rPr lang="zh-CN" altLang="en-US"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音效</a:t>
            </a:r>
            <a:r>
              <a:rPr lang="en-US" altLang="zh-CN"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a:t>
            </a:r>
            <a:r>
              <a:rPr lang="zh-CN" altLang="en-US"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选项，弹出音效编辑界面，如图所示：</a:t>
            </a:r>
          </a:p>
        </p:txBody>
      </p:sp>
      <p:sp>
        <p:nvSpPr>
          <p:cNvPr id="12" name="任意多边形 11"/>
          <p:cNvSpPr/>
          <p:nvPr/>
        </p:nvSpPr>
        <p:spPr bwMode="auto">
          <a:xfrm>
            <a:off x="8616435" y="128250"/>
            <a:ext cx="3468686" cy="465518"/>
          </a:xfrm>
          <a:custGeom>
            <a:avLst/>
            <a:gdLst>
              <a:gd name="connsiteX0" fmla="*/ 5512354 w 5512354"/>
              <a:gd name="connsiteY0" fmla="*/ 0 h 938485"/>
              <a:gd name="connsiteX1" fmla="*/ 5512354 w 5512354"/>
              <a:gd name="connsiteY1" fmla="*/ 938485 h 938485"/>
              <a:gd name="connsiteX2" fmla="*/ 580622 w 5512354"/>
              <a:gd name="connsiteY2" fmla="*/ 938485 h 938485"/>
              <a:gd name="connsiteX3" fmla="*/ 0 w 5512354"/>
              <a:gd name="connsiteY3" fmla="*/ 17066 h 938485"/>
            </a:gdLst>
            <a:ahLst/>
            <a:cxnLst>
              <a:cxn ang="0">
                <a:pos x="connsiteX0" y="connsiteY0"/>
              </a:cxn>
              <a:cxn ang="0">
                <a:pos x="connsiteX1" y="connsiteY1"/>
              </a:cxn>
              <a:cxn ang="0">
                <a:pos x="connsiteX2" y="connsiteY2"/>
              </a:cxn>
              <a:cxn ang="0">
                <a:pos x="connsiteX3" y="connsiteY3"/>
              </a:cxn>
            </a:cxnLst>
            <a:rect l="l" t="t" r="r" b="b"/>
            <a:pathLst>
              <a:path w="5512354" h="938485">
                <a:moveTo>
                  <a:pt x="5512354" y="0"/>
                </a:moveTo>
                <a:lnTo>
                  <a:pt x="5512354" y="938485"/>
                </a:lnTo>
                <a:lnTo>
                  <a:pt x="580622" y="938485"/>
                </a:lnTo>
                <a:lnTo>
                  <a:pt x="0" y="17066"/>
                </a:lnTo>
                <a:close/>
              </a:path>
            </a:pathLst>
          </a:cu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现代教育技术应用</a:t>
            </a:r>
          </a:p>
        </p:txBody>
      </p:sp>
      <p:sp>
        <p:nvSpPr>
          <p:cNvPr id="10" name="文本框 4">
            <a:extLst>
              <a:ext uri="{FF2B5EF4-FFF2-40B4-BE49-F238E27FC236}">
                <a16:creationId xmlns:a16="http://schemas.microsoft.com/office/drawing/2014/main" id="{64DDB4AF-F582-4FD5-A6F6-CE631224509B}"/>
              </a:ext>
            </a:extLst>
          </p:cNvPr>
          <p:cNvSpPr txBox="1">
            <a:spLocks noChangeArrowheads="1"/>
          </p:cNvSpPr>
          <p:nvPr/>
        </p:nvSpPr>
        <p:spPr bwMode="auto">
          <a:xfrm>
            <a:off x="295274" y="561975"/>
            <a:ext cx="2315951"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tabLst/>
              <a:defRPr/>
            </a:pP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一、音频</a:t>
            </a:r>
          </a:p>
        </p:txBody>
      </p:sp>
      <p:pic>
        <p:nvPicPr>
          <p:cNvPr id="7" name="图片 6">
            <a:extLst>
              <a:ext uri="{FF2B5EF4-FFF2-40B4-BE49-F238E27FC236}">
                <a16:creationId xmlns:a16="http://schemas.microsoft.com/office/drawing/2014/main" id="{A97BE4D6-0850-4B7A-B3B0-BCDC646A188C}"/>
              </a:ext>
            </a:extLst>
          </p:cNvPr>
          <p:cNvPicPr/>
          <p:nvPr/>
        </p:nvPicPr>
        <p:blipFill>
          <a:blip r:embed="rId4"/>
          <a:stretch>
            <a:fillRect/>
          </a:stretch>
        </p:blipFill>
        <p:spPr>
          <a:xfrm>
            <a:off x="6828484" y="1597915"/>
            <a:ext cx="3575901" cy="4472946"/>
          </a:xfrm>
          <a:prstGeom prst="rect">
            <a:avLst/>
          </a:prstGeom>
        </p:spPr>
      </p:pic>
    </p:spTree>
    <p:extLst>
      <p:ext uri="{BB962C8B-B14F-4D97-AF65-F5344CB8AC3E}">
        <p14:creationId xmlns:p14="http://schemas.microsoft.com/office/powerpoint/2010/main" val="3857992247"/>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grpId="0" nodeType="afterEffect">
                                  <p:stCondLst>
                                    <p:cond delay="0"/>
                                  </p:stCondLst>
                                  <p:childTnLst>
                                    <p:set>
                                      <p:cBhvr>
                                        <p:cTn id="6" dur="1" fill="hold">
                                          <p:stCondLst>
                                            <p:cond delay="0"/>
                                          </p:stCondLst>
                                        </p:cTn>
                                        <p:tgtEl>
                                          <p:spTgt spid="66"/>
                                        </p:tgtEl>
                                        <p:attrNameLst>
                                          <p:attrName>style.visibility</p:attrName>
                                        </p:attrNameLst>
                                      </p:cBhvr>
                                      <p:to>
                                        <p:strVal val="visible"/>
                                      </p:to>
                                    </p:set>
                                    <p:anim calcmode="lin" valueType="num">
                                      <p:cBhvr>
                                        <p:cTn id="7" dur="500" decel="50000" fill="hold">
                                          <p:stCondLst>
                                            <p:cond delay="0"/>
                                          </p:stCondLst>
                                        </p:cTn>
                                        <p:tgtEl>
                                          <p:spTgt spid="66"/>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66"/>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66"/>
                                        </p:tgtEl>
                                        <p:attrNameLst>
                                          <p:attrName>ppt_w</p:attrName>
                                        </p:attrNameLst>
                                      </p:cBhvr>
                                      <p:tavLst>
                                        <p:tav tm="0">
                                          <p:val>
                                            <p:strVal val="#ppt_w*.05"/>
                                          </p:val>
                                        </p:tav>
                                        <p:tav tm="100000">
                                          <p:val>
                                            <p:strVal val="#ppt_w"/>
                                          </p:val>
                                        </p:tav>
                                      </p:tavLst>
                                    </p:anim>
                                    <p:anim calcmode="lin" valueType="num">
                                      <p:cBhvr>
                                        <p:cTn id="10" dur="1000" fill="hold"/>
                                        <p:tgtEl>
                                          <p:spTgt spid="66"/>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66"/>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66"/>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66"/>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16" name="矩形 15"/>
          <p:cNvSpPr/>
          <p:nvPr/>
        </p:nvSpPr>
        <p:spPr>
          <a:xfrm>
            <a:off x="1817664" y="2808680"/>
            <a:ext cx="7912281" cy="1551054"/>
          </a:xfrm>
          <a:prstGeom prst="rect">
            <a:avLst/>
          </a:prstGeom>
          <a:solidFill>
            <a:srgbClr val="6CAE43"/>
          </a:solidFill>
          <a:ln w="25400" cap="flat" cmpd="sng" algn="ctr">
            <a:solidFill>
              <a:srgbClr val="6CAE43"/>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white"/>
              </a:solidFill>
              <a:effectLst/>
              <a:uLnTx/>
              <a:uFillTx/>
              <a:latin typeface="Arial"/>
              <a:ea typeface="方正正中黑简体"/>
              <a:cs typeface="+mn-ea"/>
              <a:sym typeface="+mn-lt"/>
            </a:endParaRPr>
          </a:p>
        </p:txBody>
      </p:sp>
      <p:sp>
        <p:nvSpPr>
          <p:cNvPr id="17" name="等腰三角形 16"/>
          <p:cNvSpPr/>
          <p:nvPr/>
        </p:nvSpPr>
        <p:spPr>
          <a:xfrm rot="5400000">
            <a:off x="9293037" y="3169551"/>
            <a:ext cx="1683596" cy="809783"/>
          </a:xfrm>
          <a:prstGeom prst="triangle">
            <a:avLst/>
          </a:prstGeom>
          <a:solidFill>
            <a:srgbClr val="6CAE43"/>
          </a:solidFill>
          <a:ln w="25400" cap="flat" cmpd="sng" algn="ctr">
            <a:solidFill>
              <a:srgbClr val="6CAE43"/>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white"/>
              </a:solidFill>
              <a:effectLst/>
              <a:uLnTx/>
              <a:uFillTx/>
              <a:latin typeface="Arial"/>
              <a:ea typeface="方正正中黑简体"/>
              <a:cs typeface="+mn-ea"/>
              <a:sym typeface="+mn-lt"/>
            </a:endParaRPr>
          </a:p>
        </p:txBody>
      </p:sp>
      <p:sp>
        <p:nvSpPr>
          <p:cNvPr id="18" name="TextBox 8"/>
          <p:cNvSpPr txBox="1"/>
          <p:nvPr/>
        </p:nvSpPr>
        <p:spPr>
          <a:xfrm>
            <a:off x="6513467" y="3220499"/>
            <a:ext cx="2441694" cy="707886"/>
          </a:xfrm>
          <a:prstGeom prst="rect">
            <a:avLst/>
          </a:prstGeom>
          <a:solidFill>
            <a:srgbClr val="6CAE43"/>
          </a:solidFill>
          <a:ln>
            <a:solidFill>
              <a:srgbClr val="6CAE43"/>
            </a:solidFill>
          </a:ln>
        </p:spPr>
        <p:txBody>
          <a:bodyPr wrap="none" rtlCol="0">
            <a:spAutoFit/>
          </a:bodyPr>
          <a:lstStyle/>
          <a:p>
            <a:pPr algn="ctr">
              <a:spcBef>
                <a:spcPct val="0"/>
              </a:spcBef>
            </a:pPr>
            <a:r>
              <a:rPr lang="zh-CN" altLang="en-US" sz="4000" kern="0" spc="400" dirty="0">
                <a:solidFill>
                  <a:schemeClr val="bg1"/>
                </a:solidFill>
                <a:latin typeface="微软雅黑" panose="020B0503020204020204" pitchFamily="34" charset="-122"/>
                <a:ea typeface="微软雅黑" panose="020B0503020204020204" pitchFamily="34" charset="-122"/>
                <a:cs typeface="+mn-ea"/>
                <a:sym typeface="+mn-lt"/>
              </a:rPr>
              <a:t>微课简介</a:t>
            </a:r>
          </a:p>
        </p:txBody>
      </p:sp>
      <p:grpSp>
        <p:nvGrpSpPr>
          <p:cNvPr id="19" name="组合 18"/>
          <p:cNvGrpSpPr/>
          <p:nvPr/>
        </p:nvGrpSpPr>
        <p:grpSpPr>
          <a:xfrm>
            <a:off x="2081804" y="1831086"/>
            <a:ext cx="3493221" cy="3493221"/>
            <a:chOff x="267453" y="94709"/>
            <a:chExt cx="454824" cy="454824"/>
          </a:xfrm>
        </p:grpSpPr>
        <p:sp>
          <p:nvSpPr>
            <p:cNvPr id="20" name="椭圆 19"/>
            <p:cNvSpPr/>
            <p:nvPr/>
          </p:nvSpPr>
          <p:spPr>
            <a:xfrm>
              <a:off x="301756" y="114952"/>
              <a:ext cx="390525" cy="395287"/>
            </a:xfrm>
            <a:prstGeom prst="ellipse">
              <a:avLst/>
            </a:prstGeom>
            <a:solidFill>
              <a:sysClr val="window" lastClr="FFFFFF"/>
            </a:solidFill>
            <a:ln w="254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white"/>
                </a:solidFill>
                <a:effectLst/>
                <a:uLnTx/>
                <a:uFillTx/>
                <a:latin typeface="Arial"/>
                <a:ea typeface="方正正中黑简体"/>
                <a:cs typeface="+mn-ea"/>
                <a:sym typeface="+mn-lt"/>
              </a:endParaRPr>
            </a:p>
          </p:txBody>
        </p:sp>
        <p:sp>
          <p:nvSpPr>
            <p:cNvPr id="23" name="椭圆 22"/>
            <p:cNvSpPr/>
            <p:nvPr/>
          </p:nvSpPr>
          <p:spPr>
            <a:xfrm>
              <a:off x="343738" y="170570"/>
              <a:ext cx="302255" cy="302255"/>
            </a:xfrm>
            <a:prstGeom prst="ellipse">
              <a:avLst/>
            </a:prstGeom>
            <a:solidFill>
              <a:srgbClr val="6CAE43"/>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white"/>
                </a:solidFill>
                <a:effectLst/>
                <a:uLnTx/>
                <a:uFillTx/>
                <a:latin typeface="Arial"/>
                <a:ea typeface="方正正中黑简体"/>
                <a:cs typeface="+mn-ea"/>
                <a:sym typeface="+mn-lt"/>
              </a:endParaRPr>
            </a:p>
          </p:txBody>
        </p:sp>
        <p:sp>
          <p:nvSpPr>
            <p:cNvPr id="24" name="同心圆 23"/>
            <p:cNvSpPr/>
            <p:nvPr/>
          </p:nvSpPr>
          <p:spPr>
            <a:xfrm>
              <a:off x="267453" y="94709"/>
              <a:ext cx="454824" cy="454824"/>
            </a:xfrm>
            <a:prstGeom prst="donut">
              <a:avLst>
                <a:gd name="adj" fmla="val 8567"/>
              </a:avLst>
            </a:prstGeom>
            <a:solidFill>
              <a:sysClr val="window" lastClr="FFFFFF"/>
            </a:solidFill>
            <a:ln w="9525" cap="flat" cmpd="sng" algn="ctr">
              <a:noFill/>
              <a:prstDash val="solid"/>
            </a:ln>
            <a:effectLst>
              <a:outerShdw blurRad="63500" sx="102000" sy="102000" algn="ctr" rotWithShape="0">
                <a:prstClr val="black">
                  <a:alpha val="2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prstClr val="black"/>
                </a:solidFill>
                <a:effectLst/>
                <a:uLnTx/>
                <a:uFillTx/>
                <a:latin typeface="Arial"/>
                <a:ea typeface="方正正中黑简体"/>
                <a:cs typeface="+mn-ea"/>
                <a:sym typeface="+mn-lt"/>
              </a:endParaRPr>
            </a:p>
          </p:txBody>
        </p:sp>
        <p:sp>
          <p:nvSpPr>
            <p:cNvPr id="25" name="TextBox 9"/>
            <p:cNvSpPr txBox="1"/>
            <p:nvPr/>
          </p:nvSpPr>
          <p:spPr>
            <a:xfrm>
              <a:off x="370583" y="176347"/>
              <a:ext cx="261978" cy="268490"/>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2800" b="0" i="0" u="none" strike="noStrike" kern="0" cap="none" spc="0" normalizeH="0" baseline="0" noProof="0" dirty="0">
                  <a:ln>
                    <a:noFill/>
                  </a:ln>
                  <a:solidFill>
                    <a:prstClr val="white"/>
                  </a:solidFill>
                  <a:effectLst/>
                  <a:uLnTx/>
                  <a:uFillTx/>
                  <a:latin typeface="Arial"/>
                  <a:ea typeface="方正正中黑简体"/>
                  <a:cs typeface="+mn-ea"/>
                  <a:sym typeface="+mn-lt"/>
                </a:rPr>
                <a:t>01</a:t>
              </a:r>
              <a:endParaRPr kumimoji="0" lang="zh-CN" altLang="en-US" sz="12800" b="0" i="0" u="none" strike="noStrike" kern="0" cap="none" spc="0" normalizeH="0" baseline="0" noProof="0" dirty="0">
                <a:ln>
                  <a:noFill/>
                </a:ln>
                <a:solidFill>
                  <a:prstClr val="white"/>
                </a:solidFill>
                <a:effectLst/>
                <a:uLnTx/>
                <a:uFillTx/>
                <a:latin typeface="Arial"/>
                <a:ea typeface="方正正中黑简体"/>
                <a:cs typeface="+mn-ea"/>
                <a:sym typeface="+mn-lt"/>
              </a:endParaRPr>
            </a:p>
          </p:txBody>
        </p:sp>
      </p:grpSp>
      <p:sp>
        <p:nvSpPr>
          <p:cNvPr id="21" name="任意多边形 20"/>
          <p:cNvSpPr/>
          <p:nvPr/>
        </p:nvSpPr>
        <p:spPr bwMode="auto">
          <a:xfrm>
            <a:off x="8616435" y="128250"/>
            <a:ext cx="3468686" cy="465518"/>
          </a:xfrm>
          <a:custGeom>
            <a:avLst/>
            <a:gdLst>
              <a:gd name="connsiteX0" fmla="*/ 5512354 w 5512354"/>
              <a:gd name="connsiteY0" fmla="*/ 0 h 938485"/>
              <a:gd name="connsiteX1" fmla="*/ 5512354 w 5512354"/>
              <a:gd name="connsiteY1" fmla="*/ 938485 h 938485"/>
              <a:gd name="connsiteX2" fmla="*/ 580622 w 5512354"/>
              <a:gd name="connsiteY2" fmla="*/ 938485 h 938485"/>
              <a:gd name="connsiteX3" fmla="*/ 0 w 5512354"/>
              <a:gd name="connsiteY3" fmla="*/ 17066 h 938485"/>
            </a:gdLst>
            <a:ahLst/>
            <a:cxnLst>
              <a:cxn ang="0">
                <a:pos x="connsiteX0" y="connsiteY0"/>
              </a:cxn>
              <a:cxn ang="0">
                <a:pos x="connsiteX1" y="connsiteY1"/>
              </a:cxn>
              <a:cxn ang="0">
                <a:pos x="connsiteX2" y="connsiteY2"/>
              </a:cxn>
              <a:cxn ang="0">
                <a:pos x="connsiteX3" y="connsiteY3"/>
              </a:cxn>
            </a:cxnLst>
            <a:rect l="l" t="t" r="r" b="b"/>
            <a:pathLst>
              <a:path w="5512354" h="938485">
                <a:moveTo>
                  <a:pt x="5512354" y="0"/>
                </a:moveTo>
                <a:lnTo>
                  <a:pt x="5512354" y="938485"/>
                </a:lnTo>
                <a:lnTo>
                  <a:pt x="580622" y="938485"/>
                </a:lnTo>
                <a:lnTo>
                  <a:pt x="0" y="17066"/>
                </a:lnTo>
                <a:close/>
              </a:path>
            </a:pathLst>
          </a:cu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CN" altLang="en-US" sz="2000" dirty="0">
                <a:latin typeface="微软雅黑" panose="020B0503020204020204" pitchFamily="34" charset="-122"/>
                <a:ea typeface="微软雅黑" panose="020B0503020204020204" pitchFamily="34" charset="-122"/>
              </a:rPr>
              <a:t>现代教育技术应用</a:t>
            </a:r>
          </a:p>
        </p:txBody>
      </p:sp>
    </p:spTree>
    <p:extLst>
      <p:ext uri="{BB962C8B-B14F-4D97-AF65-F5344CB8AC3E}">
        <p14:creationId xmlns:p14="http://schemas.microsoft.com/office/powerpoint/2010/main" val="2231220088"/>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heel(1)">
                                      <p:cBhvr>
                                        <p:cTn id="7" dur="2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62" name="矩形 61"/>
          <p:cNvSpPr/>
          <p:nvPr/>
        </p:nvSpPr>
        <p:spPr>
          <a:xfrm>
            <a:off x="0" y="508000"/>
            <a:ext cx="182563" cy="508000"/>
          </a:xfrm>
          <a:prstGeom prst="rect">
            <a:avLst/>
          </a:pr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66" name="矩形 22"/>
          <p:cNvSpPr>
            <a:spLocks noChangeArrowheads="1"/>
          </p:cNvSpPr>
          <p:nvPr/>
        </p:nvSpPr>
        <p:spPr bwMode="auto">
          <a:xfrm>
            <a:off x="1187442" y="1447031"/>
            <a:ext cx="4176075" cy="4623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6025">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602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lvl="0" indent="457200">
              <a:lnSpc>
                <a:spcPct val="150000"/>
              </a:lnSpc>
              <a:spcBef>
                <a:spcPct val="20000"/>
              </a:spcBef>
              <a:buNone/>
            </a:pPr>
            <a:r>
              <a:rPr lang="en-US" altLang="zh-CN"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3.</a:t>
            </a:r>
            <a:r>
              <a:rPr lang="zh-CN" altLang="en-US"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音频效果</a:t>
            </a:r>
          </a:p>
          <a:p>
            <a:pPr lvl="0" indent="457200">
              <a:lnSpc>
                <a:spcPct val="150000"/>
              </a:lnSpc>
              <a:spcBef>
                <a:spcPct val="20000"/>
              </a:spcBef>
              <a:buNone/>
            </a:pPr>
            <a:r>
              <a:rPr lang="zh-CN" altLang="en-US"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录制完成的视频，</a:t>
            </a:r>
            <a:r>
              <a:rPr lang="en-US" altLang="zh-CN"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a:t>
            </a:r>
            <a:r>
              <a:rPr lang="zh-CN" altLang="en-US"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方面自身音频在开始、结束时，可能需要使声音渐渐地进入或渐渐地退出；另一方面，有时需要为视频再次添加背景音乐或插入</a:t>
            </a:r>
            <a:r>
              <a:rPr lang="en-US" altLang="zh-CN"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a:t>
            </a:r>
            <a:r>
              <a:rPr lang="zh-CN" altLang="en-US"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段语音旁白，同样为了避免突兀，也需要对音频的进入与退出设置前述效果。对音频进行效果的设置，主要包括音频淡入、音频淡出和片段音频间的过渡效果。</a:t>
            </a:r>
          </a:p>
        </p:txBody>
      </p:sp>
      <p:sp>
        <p:nvSpPr>
          <p:cNvPr id="12" name="任意多边形 11"/>
          <p:cNvSpPr/>
          <p:nvPr/>
        </p:nvSpPr>
        <p:spPr bwMode="auto">
          <a:xfrm>
            <a:off x="8616435" y="128250"/>
            <a:ext cx="3468686" cy="465518"/>
          </a:xfrm>
          <a:custGeom>
            <a:avLst/>
            <a:gdLst>
              <a:gd name="connsiteX0" fmla="*/ 5512354 w 5512354"/>
              <a:gd name="connsiteY0" fmla="*/ 0 h 938485"/>
              <a:gd name="connsiteX1" fmla="*/ 5512354 w 5512354"/>
              <a:gd name="connsiteY1" fmla="*/ 938485 h 938485"/>
              <a:gd name="connsiteX2" fmla="*/ 580622 w 5512354"/>
              <a:gd name="connsiteY2" fmla="*/ 938485 h 938485"/>
              <a:gd name="connsiteX3" fmla="*/ 0 w 5512354"/>
              <a:gd name="connsiteY3" fmla="*/ 17066 h 938485"/>
            </a:gdLst>
            <a:ahLst/>
            <a:cxnLst>
              <a:cxn ang="0">
                <a:pos x="connsiteX0" y="connsiteY0"/>
              </a:cxn>
              <a:cxn ang="0">
                <a:pos x="connsiteX1" y="connsiteY1"/>
              </a:cxn>
              <a:cxn ang="0">
                <a:pos x="connsiteX2" y="connsiteY2"/>
              </a:cxn>
              <a:cxn ang="0">
                <a:pos x="connsiteX3" y="connsiteY3"/>
              </a:cxn>
            </a:cxnLst>
            <a:rect l="l" t="t" r="r" b="b"/>
            <a:pathLst>
              <a:path w="5512354" h="938485">
                <a:moveTo>
                  <a:pt x="5512354" y="0"/>
                </a:moveTo>
                <a:lnTo>
                  <a:pt x="5512354" y="938485"/>
                </a:lnTo>
                <a:lnTo>
                  <a:pt x="580622" y="938485"/>
                </a:lnTo>
                <a:lnTo>
                  <a:pt x="0" y="17066"/>
                </a:lnTo>
                <a:close/>
              </a:path>
            </a:pathLst>
          </a:cu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现代教育技术应用</a:t>
            </a:r>
          </a:p>
        </p:txBody>
      </p:sp>
      <p:sp>
        <p:nvSpPr>
          <p:cNvPr id="10" name="文本框 4">
            <a:extLst>
              <a:ext uri="{FF2B5EF4-FFF2-40B4-BE49-F238E27FC236}">
                <a16:creationId xmlns:a16="http://schemas.microsoft.com/office/drawing/2014/main" id="{64DDB4AF-F582-4FD5-A6F6-CE631224509B}"/>
              </a:ext>
            </a:extLst>
          </p:cNvPr>
          <p:cNvSpPr txBox="1">
            <a:spLocks noChangeArrowheads="1"/>
          </p:cNvSpPr>
          <p:nvPr/>
        </p:nvSpPr>
        <p:spPr bwMode="auto">
          <a:xfrm>
            <a:off x="295274" y="561975"/>
            <a:ext cx="2315951"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tabLst/>
              <a:defRPr/>
            </a:pP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一、音频</a:t>
            </a:r>
          </a:p>
        </p:txBody>
      </p:sp>
      <p:pic>
        <p:nvPicPr>
          <p:cNvPr id="7" name="图片 6">
            <a:extLst>
              <a:ext uri="{FF2B5EF4-FFF2-40B4-BE49-F238E27FC236}">
                <a16:creationId xmlns:a16="http://schemas.microsoft.com/office/drawing/2014/main" id="{A97BE4D6-0850-4B7A-B3B0-BCDC646A188C}"/>
              </a:ext>
            </a:extLst>
          </p:cNvPr>
          <p:cNvPicPr/>
          <p:nvPr/>
        </p:nvPicPr>
        <p:blipFill>
          <a:blip r:embed="rId4"/>
          <a:stretch>
            <a:fillRect/>
          </a:stretch>
        </p:blipFill>
        <p:spPr>
          <a:xfrm>
            <a:off x="6828484" y="1597915"/>
            <a:ext cx="3575901" cy="4472946"/>
          </a:xfrm>
          <a:prstGeom prst="rect">
            <a:avLst/>
          </a:prstGeom>
        </p:spPr>
      </p:pic>
    </p:spTree>
    <p:extLst>
      <p:ext uri="{BB962C8B-B14F-4D97-AF65-F5344CB8AC3E}">
        <p14:creationId xmlns:p14="http://schemas.microsoft.com/office/powerpoint/2010/main" val="1771816626"/>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grpId="0" nodeType="afterEffect">
                                  <p:stCondLst>
                                    <p:cond delay="0"/>
                                  </p:stCondLst>
                                  <p:childTnLst>
                                    <p:set>
                                      <p:cBhvr>
                                        <p:cTn id="6" dur="1" fill="hold">
                                          <p:stCondLst>
                                            <p:cond delay="0"/>
                                          </p:stCondLst>
                                        </p:cTn>
                                        <p:tgtEl>
                                          <p:spTgt spid="66"/>
                                        </p:tgtEl>
                                        <p:attrNameLst>
                                          <p:attrName>style.visibility</p:attrName>
                                        </p:attrNameLst>
                                      </p:cBhvr>
                                      <p:to>
                                        <p:strVal val="visible"/>
                                      </p:to>
                                    </p:set>
                                    <p:anim calcmode="lin" valueType="num">
                                      <p:cBhvr>
                                        <p:cTn id="7" dur="500" decel="50000" fill="hold">
                                          <p:stCondLst>
                                            <p:cond delay="0"/>
                                          </p:stCondLst>
                                        </p:cTn>
                                        <p:tgtEl>
                                          <p:spTgt spid="66"/>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66"/>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66"/>
                                        </p:tgtEl>
                                        <p:attrNameLst>
                                          <p:attrName>ppt_w</p:attrName>
                                        </p:attrNameLst>
                                      </p:cBhvr>
                                      <p:tavLst>
                                        <p:tav tm="0">
                                          <p:val>
                                            <p:strVal val="#ppt_w*.05"/>
                                          </p:val>
                                        </p:tav>
                                        <p:tav tm="100000">
                                          <p:val>
                                            <p:strVal val="#ppt_w"/>
                                          </p:val>
                                        </p:tav>
                                      </p:tavLst>
                                    </p:anim>
                                    <p:anim calcmode="lin" valueType="num">
                                      <p:cBhvr>
                                        <p:cTn id="10" dur="1000" fill="hold"/>
                                        <p:tgtEl>
                                          <p:spTgt spid="66"/>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66"/>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66"/>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66"/>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p:bldLst>
  </p:timing>
</p:sld>
</file>

<file path=ppt/slides/slide3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61" name="图片 1"/>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096000" y="1897856"/>
            <a:ext cx="5495925" cy="306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2" name="矩形 61"/>
          <p:cNvSpPr/>
          <p:nvPr/>
        </p:nvSpPr>
        <p:spPr>
          <a:xfrm>
            <a:off x="0" y="508000"/>
            <a:ext cx="182563" cy="508000"/>
          </a:xfrm>
          <a:prstGeom prst="rect">
            <a:avLst/>
          </a:pr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64" name="Oval 47"/>
          <p:cNvSpPr/>
          <p:nvPr/>
        </p:nvSpPr>
        <p:spPr bwMode="auto">
          <a:xfrm>
            <a:off x="5460207" y="2470943"/>
            <a:ext cx="1643063" cy="1641475"/>
          </a:xfrm>
          <a:prstGeom prst="ellipse">
            <a:avLst/>
          </a:prstGeom>
          <a:solidFill>
            <a:srgbClr val="6CAE43"/>
          </a:solidFill>
          <a:ln w="28575">
            <a:solidFill>
              <a:schemeClr val="bg1"/>
            </a:solidFill>
          </a:ln>
          <a:effectLst>
            <a:outerShdw blurRad="152400" dist="635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19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5" name="Freeform 122"/>
          <p:cNvSpPr>
            <a:spLocks/>
          </p:cNvSpPr>
          <p:nvPr/>
        </p:nvSpPr>
        <p:spPr bwMode="auto">
          <a:xfrm>
            <a:off x="5998370" y="3023393"/>
            <a:ext cx="569912" cy="569913"/>
          </a:xfrm>
          <a:custGeom>
            <a:avLst/>
            <a:gdLst>
              <a:gd name="T0" fmla="*/ 1035093827 w 290"/>
              <a:gd name="T1" fmla="*/ 699074938 h 290"/>
              <a:gd name="T2" fmla="*/ 838116518 w 290"/>
              <a:gd name="T3" fmla="*/ 718387128 h 290"/>
              <a:gd name="T4" fmla="*/ 614103763 w 290"/>
              <a:gd name="T5" fmla="*/ 490512328 h 290"/>
              <a:gd name="T6" fmla="*/ 1108476875 w 290"/>
              <a:gd name="T7" fmla="*/ 193114037 h 290"/>
              <a:gd name="T8" fmla="*/ 1023506926 w 290"/>
              <a:gd name="T9" fmla="*/ 108143940 h 290"/>
              <a:gd name="T10" fmla="*/ 390091008 w 290"/>
              <a:gd name="T11" fmla="*/ 270360832 h 290"/>
              <a:gd name="T12" fmla="*/ 158352997 w 290"/>
              <a:gd name="T13" fmla="*/ 34760763 h 290"/>
              <a:gd name="T14" fmla="*/ 34760702 w 290"/>
              <a:gd name="T15" fmla="*/ 34760763 h 290"/>
              <a:gd name="T16" fmla="*/ 34760702 w 290"/>
              <a:gd name="T17" fmla="*/ 158353275 h 290"/>
              <a:gd name="T18" fmla="*/ 270360357 w 290"/>
              <a:gd name="T19" fmla="*/ 390091692 h 290"/>
              <a:gd name="T20" fmla="*/ 108143750 w 290"/>
              <a:gd name="T21" fmla="*/ 1023508722 h 290"/>
              <a:gd name="T22" fmla="*/ 193113699 w 290"/>
              <a:gd name="T23" fmla="*/ 1108478820 h 290"/>
              <a:gd name="T24" fmla="*/ 490511467 w 290"/>
              <a:gd name="T25" fmla="*/ 614104840 h 290"/>
              <a:gd name="T26" fmla="*/ 714524222 w 290"/>
              <a:gd name="T27" fmla="*/ 838117988 h 290"/>
              <a:gd name="T28" fmla="*/ 699073711 w 290"/>
              <a:gd name="T29" fmla="*/ 1038957295 h 290"/>
              <a:gd name="T30" fmla="*/ 784045625 w 290"/>
              <a:gd name="T31" fmla="*/ 1120065741 h 290"/>
              <a:gd name="T32" fmla="*/ 903776276 w 290"/>
              <a:gd name="T33" fmla="*/ 903777861 h 290"/>
              <a:gd name="T34" fmla="*/ 1120063775 w 290"/>
              <a:gd name="T35" fmla="*/ 784047001 h 290"/>
              <a:gd name="T36" fmla="*/ 1035093827 w 290"/>
              <a:gd name="T37" fmla="*/ 699074938 h 29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90" h="290">
                <a:moveTo>
                  <a:pt x="268" y="181"/>
                </a:moveTo>
                <a:cubicBezTo>
                  <a:pt x="217" y="186"/>
                  <a:pt x="217" y="186"/>
                  <a:pt x="217" y="186"/>
                </a:cubicBezTo>
                <a:cubicBezTo>
                  <a:pt x="159" y="127"/>
                  <a:pt x="159" y="127"/>
                  <a:pt x="159" y="127"/>
                </a:cubicBezTo>
                <a:cubicBezTo>
                  <a:pt x="287" y="50"/>
                  <a:pt x="287" y="50"/>
                  <a:pt x="287" y="50"/>
                </a:cubicBezTo>
                <a:cubicBezTo>
                  <a:pt x="265" y="28"/>
                  <a:pt x="265" y="28"/>
                  <a:pt x="265" y="28"/>
                </a:cubicBezTo>
                <a:cubicBezTo>
                  <a:pt x="101" y="70"/>
                  <a:pt x="101" y="70"/>
                  <a:pt x="101" y="70"/>
                </a:cubicBezTo>
                <a:cubicBezTo>
                  <a:pt x="41" y="9"/>
                  <a:pt x="41" y="9"/>
                  <a:pt x="41" y="9"/>
                </a:cubicBezTo>
                <a:cubicBezTo>
                  <a:pt x="32" y="0"/>
                  <a:pt x="18" y="0"/>
                  <a:pt x="9" y="9"/>
                </a:cubicBezTo>
                <a:cubicBezTo>
                  <a:pt x="0" y="18"/>
                  <a:pt x="0" y="32"/>
                  <a:pt x="9" y="41"/>
                </a:cubicBezTo>
                <a:cubicBezTo>
                  <a:pt x="70" y="101"/>
                  <a:pt x="70" y="101"/>
                  <a:pt x="70" y="101"/>
                </a:cubicBezTo>
                <a:cubicBezTo>
                  <a:pt x="28" y="265"/>
                  <a:pt x="28" y="265"/>
                  <a:pt x="28" y="265"/>
                </a:cubicBezTo>
                <a:cubicBezTo>
                  <a:pt x="50" y="287"/>
                  <a:pt x="50" y="287"/>
                  <a:pt x="50" y="287"/>
                </a:cubicBezTo>
                <a:cubicBezTo>
                  <a:pt x="127" y="159"/>
                  <a:pt x="127" y="159"/>
                  <a:pt x="127" y="159"/>
                </a:cubicBezTo>
                <a:cubicBezTo>
                  <a:pt x="185" y="217"/>
                  <a:pt x="185" y="217"/>
                  <a:pt x="185" y="217"/>
                </a:cubicBezTo>
                <a:cubicBezTo>
                  <a:pt x="181" y="269"/>
                  <a:pt x="181" y="269"/>
                  <a:pt x="181" y="269"/>
                </a:cubicBezTo>
                <a:cubicBezTo>
                  <a:pt x="203" y="290"/>
                  <a:pt x="203" y="290"/>
                  <a:pt x="203" y="290"/>
                </a:cubicBezTo>
                <a:cubicBezTo>
                  <a:pt x="234" y="234"/>
                  <a:pt x="234" y="234"/>
                  <a:pt x="234" y="234"/>
                </a:cubicBezTo>
                <a:cubicBezTo>
                  <a:pt x="290" y="203"/>
                  <a:pt x="290" y="203"/>
                  <a:pt x="290" y="203"/>
                </a:cubicBezTo>
                <a:lnTo>
                  <a:pt x="268" y="18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66" name="矩形 22"/>
          <p:cNvSpPr>
            <a:spLocks noChangeArrowheads="1"/>
          </p:cNvSpPr>
          <p:nvPr/>
        </p:nvSpPr>
        <p:spPr bwMode="auto">
          <a:xfrm>
            <a:off x="1103411" y="2004666"/>
            <a:ext cx="4356796" cy="31772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6025">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602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lvl="0" indent="457200">
              <a:lnSpc>
                <a:spcPct val="150000"/>
              </a:lnSpc>
              <a:spcBef>
                <a:spcPct val="20000"/>
              </a:spcBef>
              <a:buNone/>
            </a:pPr>
            <a:r>
              <a:rPr lang="zh-CN" altLang="en-US"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效果指运用</a:t>
            </a:r>
            <a:r>
              <a:rPr lang="en-US" altLang="zh-CN"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CS</a:t>
            </a:r>
            <a:r>
              <a:rPr lang="zh-CN" altLang="en-US"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制作视频时，媒体间的过渡效果、特效镜头效果等。片段媒体间的过渡效果，主要指视频、音频、图片等媒体之间的过渡效果</a:t>
            </a:r>
            <a:r>
              <a:rPr lang="en-US" altLang="zh-CN"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a:t>
            </a:r>
            <a:r>
              <a:rPr lang="zh-CN" altLang="en-US"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特效镜头主要指快镜头、慢镜头、镜头缩放等</a:t>
            </a:r>
            <a:r>
              <a:rPr lang="en-US" altLang="zh-CN"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a:t>
            </a:r>
            <a:r>
              <a:rPr lang="zh-CN" altLang="en-US"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动画主要指为内容创建动画并设置动画效果。</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sym typeface="Arial" panose="020B0604020202020204" pitchFamily="34" charset="0"/>
            </a:endParaRPr>
          </a:p>
        </p:txBody>
      </p:sp>
      <p:sp>
        <p:nvSpPr>
          <p:cNvPr id="12" name="任意多边形 11"/>
          <p:cNvSpPr/>
          <p:nvPr/>
        </p:nvSpPr>
        <p:spPr bwMode="auto">
          <a:xfrm>
            <a:off x="8616435" y="128250"/>
            <a:ext cx="3468686" cy="465518"/>
          </a:xfrm>
          <a:custGeom>
            <a:avLst/>
            <a:gdLst>
              <a:gd name="connsiteX0" fmla="*/ 5512354 w 5512354"/>
              <a:gd name="connsiteY0" fmla="*/ 0 h 938485"/>
              <a:gd name="connsiteX1" fmla="*/ 5512354 w 5512354"/>
              <a:gd name="connsiteY1" fmla="*/ 938485 h 938485"/>
              <a:gd name="connsiteX2" fmla="*/ 580622 w 5512354"/>
              <a:gd name="connsiteY2" fmla="*/ 938485 h 938485"/>
              <a:gd name="connsiteX3" fmla="*/ 0 w 5512354"/>
              <a:gd name="connsiteY3" fmla="*/ 17066 h 938485"/>
            </a:gdLst>
            <a:ahLst/>
            <a:cxnLst>
              <a:cxn ang="0">
                <a:pos x="connsiteX0" y="connsiteY0"/>
              </a:cxn>
              <a:cxn ang="0">
                <a:pos x="connsiteX1" y="connsiteY1"/>
              </a:cxn>
              <a:cxn ang="0">
                <a:pos x="connsiteX2" y="connsiteY2"/>
              </a:cxn>
              <a:cxn ang="0">
                <a:pos x="connsiteX3" y="connsiteY3"/>
              </a:cxn>
            </a:cxnLst>
            <a:rect l="l" t="t" r="r" b="b"/>
            <a:pathLst>
              <a:path w="5512354" h="938485">
                <a:moveTo>
                  <a:pt x="5512354" y="0"/>
                </a:moveTo>
                <a:lnTo>
                  <a:pt x="5512354" y="938485"/>
                </a:lnTo>
                <a:lnTo>
                  <a:pt x="580622" y="938485"/>
                </a:lnTo>
                <a:lnTo>
                  <a:pt x="0" y="17066"/>
                </a:lnTo>
                <a:close/>
              </a:path>
            </a:pathLst>
          </a:cu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现代教育技术应用</a:t>
            </a:r>
          </a:p>
        </p:txBody>
      </p:sp>
      <p:sp>
        <p:nvSpPr>
          <p:cNvPr id="8" name="文本框 4">
            <a:extLst>
              <a:ext uri="{FF2B5EF4-FFF2-40B4-BE49-F238E27FC236}">
                <a16:creationId xmlns:a16="http://schemas.microsoft.com/office/drawing/2014/main" id="{6DE2BF08-4453-4213-9F23-2B1A3E70CD59}"/>
              </a:ext>
            </a:extLst>
          </p:cNvPr>
          <p:cNvSpPr txBox="1">
            <a:spLocks noChangeArrowheads="1"/>
          </p:cNvSpPr>
          <p:nvPr/>
        </p:nvSpPr>
        <p:spPr bwMode="auto">
          <a:xfrm>
            <a:off x="295274" y="561975"/>
            <a:ext cx="2315951"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tabLst/>
              <a:defRPr/>
            </a:pP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二、效果</a:t>
            </a:r>
          </a:p>
        </p:txBody>
      </p:sp>
    </p:spTree>
    <p:extLst>
      <p:ext uri="{BB962C8B-B14F-4D97-AF65-F5344CB8AC3E}">
        <p14:creationId xmlns:p14="http://schemas.microsoft.com/office/powerpoint/2010/main" val="2091417101"/>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nodeType="afterEffect">
                                  <p:stCondLst>
                                    <p:cond delay="0"/>
                                  </p:stCondLst>
                                  <p:childTnLst>
                                    <p:set>
                                      <p:cBhvr>
                                        <p:cTn id="6" dur="1" fill="hold">
                                          <p:stCondLst>
                                            <p:cond delay="0"/>
                                          </p:stCondLst>
                                        </p:cTn>
                                        <p:tgtEl>
                                          <p:spTgt spid="61"/>
                                        </p:tgtEl>
                                        <p:attrNameLst>
                                          <p:attrName>style.visibility</p:attrName>
                                        </p:attrNameLst>
                                      </p:cBhvr>
                                      <p:to>
                                        <p:strVal val="visible"/>
                                      </p:to>
                                    </p:set>
                                    <p:anim calcmode="lin" valueType="num">
                                      <p:cBhvr>
                                        <p:cTn id="7" dur="500" decel="50000" fill="hold">
                                          <p:stCondLst>
                                            <p:cond delay="0"/>
                                          </p:stCondLst>
                                        </p:cTn>
                                        <p:tgtEl>
                                          <p:spTgt spid="61"/>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61"/>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61"/>
                                        </p:tgtEl>
                                        <p:attrNameLst>
                                          <p:attrName>ppt_w</p:attrName>
                                        </p:attrNameLst>
                                      </p:cBhvr>
                                      <p:tavLst>
                                        <p:tav tm="0">
                                          <p:val>
                                            <p:strVal val="#ppt_w*.05"/>
                                          </p:val>
                                        </p:tav>
                                        <p:tav tm="100000">
                                          <p:val>
                                            <p:strVal val="#ppt_w"/>
                                          </p:val>
                                        </p:tav>
                                      </p:tavLst>
                                    </p:anim>
                                    <p:anim calcmode="lin" valueType="num">
                                      <p:cBhvr>
                                        <p:cTn id="10" dur="1000" fill="hold"/>
                                        <p:tgtEl>
                                          <p:spTgt spid="61"/>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61"/>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61"/>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61"/>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61"/>
                                        </p:tgtEl>
                                      </p:cBhvr>
                                    </p:animEffect>
                                  </p:childTnLst>
                                </p:cTn>
                              </p:par>
                            </p:childTnLst>
                          </p:cTn>
                        </p:par>
                        <p:par>
                          <p:cTn id="15" fill="hold">
                            <p:stCondLst>
                              <p:cond delay="1000"/>
                            </p:stCondLst>
                            <p:childTnLst>
                              <p:par>
                                <p:cTn id="16" presetID="25" presetClass="entr" presetSubtype="0" fill="hold" grpId="0" nodeType="afterEffect">
                                  <p:stCondLst>
                                    <p:cond delay="0"/>
                                  </p:stCondLst>
                                  <p:childTnLst>
                                    <p:set>
                                      <p:cBhvr>
                                        <p:cTn id="17" dur="1" fill="hold">
                                          <p:stCondLst>
                                            <p:cond delay="0"/>
                                          </p:stCondLst>
                                        </p:cTn>
                                        <p:tgtEl>
                                          <p:spTgt spid="64"/>
                                        </p:tgtEl>
                                        <p:attrNameLst>
                                          <p:attrName>style.visibility</p:attrName>
                                        </p:attrNameLst>
                                      </p:cBhvr>
                                      <p:to>
                                        <p:strVal val="visible"/>
                                      </p:to>
                                    </p:set>
                                    <p:anim calcmode="lin" valueType="num">
                                      <p:cBhvr>
                                        <p:cTn id="18" dur="500" decel="50000" fill="hold">
                                          <p:stCondLst>
                                            <p:cond delay="0"/>
                                          </p:stCondLst>
                                        </p:cTn>
                                        <p:tgtEl>
                                          <p:spTgt spid="64"/>
                                        </p:tgtEl>
                                        <p:attrNameLst>
                                          <p:attrName>style.rotation</p:attrName>
                                        </p:attrNameLst>
                                      </p:cBhvr>
                                      <p:tavLst>
                                        <p:tav tm="0">
                                          <p:val>
                                            <p:fltVal val="-90"/>
                                          </p:val>
                                        </p:tav>
                                        <p:tav tm="100000">
                                          <p:val>
                                            <p:fltVal val="0"/>
                                          </p:val>
                                        </p:tav>
                                      </p:tavLst>
                                    </p:anim>
                                    <p:anim calcmode="lin" valueType="num">
                                      <p:cBhvr>
                                        <p:cTn id="19" dur="500" decel="50000" fill="hold">
                                          <p:stCondLst>
                                            <p:cond delay="0"/>
                                          </p:stCondLst>
                                        </p:cTn>
                                        <p:tgtEl>
                                          <p:spTgt spid="64"/>
                                        </p:tgtEl>
                                        <p:attrNameLst>
                                          <p:attrName>ppt_w</p:attrName>
                                        </p:attrNameLst>
                                      </p:cBhvr>
                                      <p:tavLst>
                                        <p:tav tm="0">
                                          <p:val>
                                            <p:strVal val="#ppt_w"/>
                                          </p:val>
                                        </p:tav>
                                        <p:tav tm="100000">
                                          <p:val>
                                            <p:strVal val="#ppt_w*.05"/>
                                          </p:val>
                                        </p:tav>
                                      </p:tavLst>
                                    </p:anim>
                                    <p:anim calcmode="lin" valueType="num">
                                      <p:cBhvr>
                                        <p:cTn id="20" dur="500" accel="50000" fill="hold">
                                          <p:stCondLst>
                                            <p:cond delay="500"/>
                                          </p:stCondLst>
                                        </p:cTn>
                                        <p:tgtEl>
                                          <p:spTgt spid="64"/>
                                        </p:tgtEl>
                                        <p:attrNameLst>
                                          <p:attrName>ppt_w</p:attrName>
                                        </p:attrNameLst>
                                      </p:cBhvr>
                                      <p:tavLst>
                                        <p:tav tm="0">
                                          <p:val>
                                            <p:strVal val="#ppt_w*.05"/>
                                          </p:val>
                                        </p:tav>
                                        <p:tav tm="100000">
                                          <p:val>
                                            <p:strVal val="#ppt_w"/>
                                          </p:val>
                                        </p:tav>
                                      </p:tavLst>
                                    </p:anim>
                                    <p:anim calcmode="lin" valueType="num">
                                      <p:cBhvr>
                                        <p:cTn id="21" dur="1000" fill="hold"/>
                                        <p:tgtEl>
                                          <p:spTgt spid="64"/>
                                        </p:tgtEl>
                                        <p:attrNameLst>
                                          <p:attrName>ppt_h</p:attrName>
                                        </p:attrNameLst>
                                      </p:cBhvr>
                                      <p:tavLst>
                                        <p:tav tm="0">
                                          <p:val>
                                            <p:strVal val="#ppt_h"/>
                                          </p:val>
                                        </p:tav>
                                        <p:tav tm="100000">
                                          <p:val>
                                            <p:strVal val="#ppt_h"/>
                                          </p:val>
                                        </p:tav>
                                      </p:tavLst>
                                    </p:anim>
                                    <p:anim calcmode="lin" valueType="num">
                                      <p:cBhvr>
                                        <p:cTn id="22" dur="500" decel="50000" fill="hold">
                                          <p:stCondLst>
                                            <p:cond delay="0"/>
                                          </p:stCondLst>
                                        </p:cTn>
                                        <p:tgtEl>
                                          <p:spTgt spid="64"/>
                                        </p:tgtEl>
                                        <p:attrNameLst>
                                          <p:attrName>ppt_x</p:attrName>
                                        </p:attrNameLst>
                                      </p:cBhvr>
                                      <p:tavLst>
                                        <p:tav tm="0">
                                          <p:val>
                                            <p:strVal val="#ppt_x+.4"/>
                                          </p:val>
                                        </p:tav>
                                        <p:tav tm="100000">
                                          <p:val>
                                            <p:strVal val="#ppt_x"/>
                                          </p:val>
                                        </p:tav>
                                      </p:tavLst>
                                    </p:anim>
                                    <p:anim calcmode="lin" valueType="num">
                                      <p:cBhvr>
                                        <p:cTn id="23" dur="500" decel="50000" fill="hold">
                                          <p:stCondLst>
                                            <p:cond delay="0"/>
                                          </p:stCondLst>
                                        </p:cTn>
                                        <p:tgtEl>
                                          <p:spTgt spid="64"/>
                                        </p:tgtEl>
                                        <p:attrNameLst>
                                          <p:attrName>ppt_y</p:attrName>
                                        </p:attrNameLst>
                                      </p:cBhvr>
                                      <p:tavLst>
                                        <p:tav tm="0">
                                          <p:val>
                                            <p:strVal val="#ppt_y-.2"/>
                                          </p:val>
                                        </p:tav>
                                        <p:tav tm="100000">
                                          <p:val>
                                            <p:strVal val="#ppt_y+.1"/>
                                          </p:val>
                                        </p:tav>
                                      </p:tavLst>
                                    </p:anim>
                                    <p:anim calcmode="lin" valueType="num">
                                      <p:cBhvr>
                                        <p:cTn id="24" dur="500" accel="50000" fill="hold">
                                          <p:stCondLst>
                                            <p:cond delay="500"/>
                                          </p:stCondLst>
                                        </p:cTn>
                                        <p:tgtEl>
                                          <p:spTgt spid="64"/>
                                        </p:tgtEl>
                                        <p:attrNameLst>
                                          <p:attrName>ppt_y</p:attrName>
                                        </p:attrNameLst>
                                      </p:cBhvr>
                                      <p:tavLst>
                                        <p:tav tm="0">
                                          <p:val>
                                            <p:strVal val="#ppt_y+.1"/>
                                          </p:val>
                                        </p:tav>
                                        <p:tav tm="100000">
                                          <p:val>
                                            <p:strVal val="#ppt_y"/>
                                          </p:val>
                                        </p:tav>
                                      </p:tavLst>
                                    </p:anim>
                                    <p:animEffect transition="in" filter="fade">
                                      <p:cBhvr>
                                        <p:cTn id="25" dur="1000" decel="50000">
                                          <p:stCondLst>
                                            <p:cond delay="0"/>
                                          </p:stCondLst>
                                        </p:cTn>
                                        <p:tgtEl>
                                          <p:spTgt spid="64"/>
                                        </p:tgtEl>
                                      </p:cBhvr>
                                    </p:animEffect>
                                  </p:childTnLst>
                                </p:cTn>
                              </p:par>
                            </p:childTnLst>
                          </p:cTn>
                        </p:par>
                        <p:par>
                          <p:cTn id="26" fill="hold">
                            <p:stCondLst>
                              <p:cond delay="2000"/>
                            </p:stCondLst>
                            <p:childTnLst>
                              <p:par>
                                <p:cTn id="27" presetID="25" presetClass="entr" presetSubtype="0" fill="hold" grpId="0" nodeType="afterEffect">
                                  <p:stCondLst>
                                    <p:cond delay="0"/>
                                  </p:stCondLst>
                                  <p:childTnLst>
                                    <p:set>
                                      <p:cBhvr>
                                        <p:cTn id="28" dur="1" fill="hold">
                                          <p:stCondLst>
                                            <p:cond delay="0"/>
                                          </p:stCondLst>
                                        </p:cTn>
                                        <p:tgtEl>
                                          <p:spTgt spid="65"/>
                                        </p:tgtEl>
                                        <p:attrNameLst>
                                          <p:attrName>style.visibility</p:attrName>
                                        </p:attrNameLst>
                                      </p:cBhvr>
                                      <p:to>
                                        <p:strVal val="visible"/>
                                      </p:to>
                                    </p:set>
                                    <p:anim calcmode="lin" valueType="num">
                                      <p:cBhvr>
                                        <p:cTn id="29" dur="500" decel="50000" fill="hold">
                                          <p:stCondLst>
                                            <p:cond delay="0"/>
                                          </p:stCondLst>
                                        </p:cTn>
                                        <p:tgtEl>
                                          <p:spTgt spid="65"/>
                                        </p:tgtEl>
                                        <p:attrNameLst>
                                          <p:attrName>style.rotation</p:attrName>
                                        </p:attrNameLst>
                                      </p:cBhvr>
                                      <p:tavLst>
                                        <p:tav tm="0">
                                          <p:val>
                                            <p:fltVal val="-90"/>
                                          </p:val>
                                        </p:tav>
                                        <p:tav tm="100000">
                                          <p:val>
                                            <p:fltVal val="0"/>
                                          </p:val>
                                        </p:tav>
                                      </p:tavLst>
                                    </p:anim>
                                    <p:anim calcmode="lin" valueType="num">
                                      <p:cBhvr>
                                        <p:cTn id="30" dur="500" decel="50000" fill="hold">
                                          <p:stCondLst>
                                            <p:cond delay="0"/>
                                          </p:stCondLst>
                                        </p:cTn>
                                        <p:tgtEl>
                                          <p:spTgt spid="65"/>
                                        </p:tgtEl>
                                        <p:attrNameLst>
                                          <p:attrName>ppt_w</p:attrName>
                                        </p:attrNameLst>
                                      </p:cBhvr>
                                      <p:tavLst>
                                        <p:tav tm="0">
                                          <p:val>
                                            <p:strVal val="#ppt_w"/>
                                          </p:val>
                                        </p:tav>
                                        <p:tav tm="100000">
                                          <p:val>
                                            <p:strVal val="#ppt_w*.05"/>
                                          </p:val>
                                        </p:tav>
                                      </p:tavLst>
                                    </p:anim>
                                    <p:anim calcmode="lin" valueType="num">
                                      <p:cBhvr>
                                        <p:cTn id="31" dur="500" accel="50000" fill="hold">
                                          <p:stCondLst>
                                            <p:cond delay="500"/>
                                          </p:stCondLst>
                                        </p:cTn>
                                        <p:tgtEl>
                                          <p:spTgt spid="65"/>
                                        </p:tgtEl>
                                        <p:attrNameLst>
                                          <p:attrName>ppt_w</p:attrName>
                                        </p:attrNameLst>
                                      </p:cBhvr>
                                      <p:tavLst>
                                        <p:tav tm="0">
                                          <p:val>
                                            <p:strVal val="#ppt_w*.05"/>
                                          </p:val>
                                        </p:tav>
                                        <p:tav tm="100000">
                                          <p:val>
                                            <p:strVal val="#ppt_w"/>
                                          </p:val>
                                        </p:tav>
                                      </p:tavLst>
                                    </p:anim>
                                    <p:anim calcmode="lin" valueType="num">
                                      <p:cBhvr>
                                        <p:cTn id="32" dur="1000" fill="hold"/>
                                        <p:tgtEl>
                                          <p:spTgt spid="65"/>
                                        </p:tgtEl>
                                        <p:attrNameLst>
                                          <p:attrName>ppt_h</p:attrName>
                                        </p:attrNameLst>
                                      </p:cBhvr>
                                      <p:tavLst>
                                        <p:tav tm="0">
                                          <p:val>
                                            <p:strVal val="#ppt_h"/>
                                          </p:val>
                                        </p:tav>
                                        <p:tav tm="100000">
                                          <p:val>
                                            <p:strVal val="#ppt_h"/>
                                          </p:val>
                                        </p:tav>
                                      </p:tavLst>
                                    </p:anim>
                                    <p:anim calcmode="lin" valueType="num">
                                      <p:cBhvr>
                                        <p:cTn id="33" dur="500" decel="50000" fill="hold">
                                          <p:stCondLst>
                                            <p:cond delay="0"/>
                                          </p:stCondLst>
                                        </p:cTn>
                                        <p:tgtEl>
                                          <p:spTgt spid="65"/>
                                        </p:tgtEl>
                                        <p:attrNameLst>
                                          <p:attrName>ppt_x</p:attrName>
                                        </p:attrNameLst>
                                      </p:cBhvr>
                                      <p:tavLst>
                                        <p:tav tm="0">
                                          <p:val>
                                            <p:strVal val="#ppt_x+.4"/>
                                          </p:val>
                                        </p:tav>
                                        <p:tav tm="100000">
                                          <p:val>
                                            <p:strVal val="#ppt_x"/>
                                          </p:val>
                                        </p:tav>
                                      </p:tavLst>
                                    </p:anim>
                                    <p:anim calcmode="lin" valueType="num">
                                      <p:cBhvr>
                                        <p:cTn id="34" dur="500" decel="50000" fill="hold">
                                          <p:stCondLst>
                                            <p:cond delay="0"/>
                                          </p:stCondLst>
                                        </p:cTn>
                                        <p:tgtEl>
                                          <p:spTgt spid="65"/>
                                        </p:tgtEl>
                                        <p:attrNameLst>
                                          <p:attrName>ppt_y</p:attrName>
                                        </p:attrNameLst>
                                      </p:cBhvr>
                                      <p:tavLst>
                                        <p:tav tm="0">
                                          <p:val>
                                            <p:strVal val="#ppt_y-.2"/>
                                          </p:val>
                                        </p:tav>
                                        <p:tav tm="100000">
                                          <p:val>
                                            <p:strVal val="#ppt_y+.1"/>
                                          </p:val>
                                        </p:tav>
                                      </p:tavLst>
                                    </p:anim>
                                    <p:anim calcmode="lin" valueType="num">
                                      <p:cBhvr>
                                        <p:cTn id="35" dur="500" accel="50000" fill="hold">
                                          <p:stCondLst>
                                            <p:cond delay="500"/>
                                          </p:stCondLst>
                                        </p:cTn>
                                        <p:tgtEl>
                                          <p:spTgt spid="65"/>
                                        </p:tgtEl>
                                        <p:attrNameLst>
                                          <p:attrName>ppt_y</p:attrName>
                                        </p:attrNameLst>
                                      </p:cBhvr>
                                      <p:tavLst>
                                        <p:tav tm="0">
                                          <p:val>
                                            <p:strVal val="#ppt_y+.1"/>
                                          </p:val>
                                        </p:tav>
                                        <p:tav tm="100000">
                                          <p:val>
                                            <p:strVal val="#ppt_y"/>
                                          </p:val>
                                        </p:tav>
                                      </p:tavLst>
                                    </p:anim>
                                    <p:animEffect transition="in" filter="fade">
                                      <p:cBhvr>
                                        <p:cTn id="36" dur="1000" decel="50000">
                                          <p:stCondLst>
                                            <p:cond delay="0"/>
                                          </p:stCondLst>
                                        </p:cTn>
                                        <p:tgtEl>
                                          <p:spTgt spid="65"/>
                                        </p:tgtEl>
                                      </p:cBhvr>
                                    </p:animEffect>
                                  </p:childTnLst>
                                </p:cTn>
                              </p:par>
                            </p:childTnLst>
                          </p:cTn>
                        </p:par>
                        <p:par>
                          <p:cTn id="37" fill="hold">
                            <p:stCondLst>
                              <p:cond delay="3000"/>
                            </p:stCondLst>
                            <p:childTnLst>
                              <p:par>
                                <p:cTn id="38" presetID="25" presetClass="entr" presetSubtype="0" fill="hold" grpId="0" nodeType="afterEffect">
                                  <p:stCondLst>
                                    <p:cond delay="0"/>
                                  </p:stCondLst>
                                  <p:childTnLst>
                                    <p:set>
                                      <p:cBhvr>
                                        <p:cTn id="39" dur="1" fill="hold">
                                          <p:stCondLst>
                                            <p:cond delay="0"/>
                                          </p:stCondLst>
                                        </p:cTn>
                                        <p:tgtEl>
                                          <p:spTgt spid="66"/>
                                        </p:tgtEl>
                                        <p:attrNameLst>
                                          <p:attrName>style.visibility</p:attrName>
                                        </p:attrNameLst>
                                      </p:cBhvr>
                                      <p:to>
                                        <p:strVal val="visible"/>
                                      </p:to>
                                    </p:set>
                                    <p:anim calcmode="lin" valueType="num">
                                      <p:cBhvr>
                                        <p:cTn id="40" dur="500" decel="50000" fill="hold">
                                          <p:stCondLst>
                                            <p:cond delay="0"/>
                                          </p:stCondLst>
                                        </p:cTn>
                                        <p:tgtEl>
                                          <p:spTgt spid="66"/>
                                        </p:tgtEl>
                                        <p:attrNameLst>
                                          <p:attrName>style.rotation</p:attrName>
                                        </p:attrNameLst>
                                      </p:cBhvr>
                                      <p:tavLst>
                                        <p:tav tm="0">
                                          <p:val>
                                            <p:fltVal val="-90"/>
                                          </p:val>
                                        </p:tav>
                                        <p:tav tm="100000">
                                          <p:val>
                                            <p:fltVal val="0"/>
                                          </p:val>
                                        </p:tav>
                                      </p:tavLst>
                                    </p:anim>
                                    <p:anim calcmode="lin" valueType="num">
                                      <p:cBhvr>
                                        <p:cTn id="41" dur="500" decel="50000" fill="hold">
                                          <p:stCondLst>
                                            <p:cond delay="0"/>
                                          </p:stCondLst>
                                        </p:cTn>
                                        <p:tgtEl>
                                          <p:spTgt spid="66"/>
                                        </p:tgtEl>
                                        <p:attrNameLst>
                                          <p:attrName>ppt_w</p:attrName>
                                        </p:attrNameLst>
                                      </p:cBhvr>
                                      <p:tavLst>
                                        <p:tav tm="0">
                                          <p:val>
                                            <p:strVal val="#ppt_w"/>
                                          </p:val>
                                        </p:tav>
                                        <p:tav tm="100000">
                                          <p:val>
                                            <p:strVal val="#ppt_w*.05"/>
                                          </p:val>
                                        </p:tav>
                                      </p:tavLst>
                                    </p:anim>
                                    <p:anim calcmode="lin" valueType="num">
                                      <p:cBhvr>
                                        <p:cTn id="42" dur="500" accel="50000" fill="hold">
                                          <p:stCondLst>
                                            <p:cond delay="500"/>
                                          </p:stCondLst>
                                        </p:cTn>
                                        <p:tgtEl>
                                          <p:spTgt spid="66"/>
                                        </p:tgtEl>
                                        <p:attrNameLst>
                                          <p:attrName>ppt_w</p:attrName>
                                        </p:attrNameLst>
                                      </p:cBhvr>
                                      <p:tavLst>
                                        <p:tav tm="0">
                                          <p:val>
                                            <p:strVal val="#ppt_w*.05"/>
                                          </p:val>
                                        </p:tav>
                                        <p:tav tm="100000">
                                          <p:val>
                                            <p:strVal val="#ppt_w"/>
                                          </p:val>
                                        </p:tav>
                                      </p:tavLst>
                                    </p:anim>
                                    <p:anim calcmode="lin" valueType="num">
                                      <p:cBhvr>
                                        <p:cTn id="43" dur="1000" fill="hold"/>
                                        <p:tgtEl>
                                          <p:spTgt spid="66"/>
                                        </p:tgtEl>
                                        <p:attrNameLst>
                                          <p:attrName>ppt_h</p:attrName>
                                        </p:attrNameLst>
                                      </p:cBhvr>
                                      <p:tavLst>
                                        <p:tav tm="0">
                                          <p:val>
                                            <p:strVal val="#ppt_h"/>
                                          </p:val>
                                        </p:tav>
                                        <p:tav tm="100000">
                                          <p:val>
                                            <p:strVal val="#ppt_h"/>
                                          </p:val>
                                        </p:tav>
                                      </p:tavLst>
                                    </p:anim>
                                    <p:anim calcmode="lin" valueType="num">
                                      <p:cBhvr>
                                        <p:cTn id="44" dur="500" decel="50000" fill="hold">
                                          <p:stCondLst>
                                            <p:cond delay="0"/>
                                          </p:stCondLst>
                                        </p:cTn>
                                        <p:tgtEl>
                                          <p:spTgt spid="66"/>
                                        </p:tgtEl>
                                        <p:attrNameLst>
                                          <p:attrName>ppt_x</p:attrName>
                                        </p:attrNameLst>
                                      </p:cBhvr>
                                      <p:tavLst>
                                        <p:tav tm="0">
                                          <p:val>
                                            <p:strVal val="#ppt_x+.4"/>
                                          </p:val>
                                        </p:tav>
                                        <p:tav tm="100000">
                                          <p:val>
                                            <p:strVal val="#ppt_x"/>
                                          </p:val>
                                        </p:tav>
                                      </p:tavLst>
                                    </p:anim>
                                    <p:anim calcmode="lin" valueType="num">
                                      <p:cBhvr>
                                        <p:cTn id="45" dur="500" decel="50000" fill="hold">
                                          <p:stCondLst>
                                            <p:cond delay="0"/>
                                          </p:stCondLst>
                                        </p:cTn>
                                        <p:tgtEl>
                                          <p:spTgt spid="66"/>
                                        </p:tgtEl>
                                        <p:attrNameLst>
                                          <p:attrName>ppt_y</p:attrName>
                                        </p:attrNameLst>
                                      </p:cBhvr>
                                      <p:tavLst>
                                        <p:tav tm="0">
                                          <p:val>
                                            <p:strVal val="#ppt_y-.2"/>
                                          </p:val>
                                        </p:tav>
                                        <p:tav tm="100000">
                                          <p:val>
                                            <p:strVal val="#ppt_y+.1"/>
                                          </p:val>
                                        </p:tav>
                                      </p:tavLst>
                                    </p:anim>
                                    <p:anim calcmode="lin" valueType="num">
                                      <p:cBhvr>
                                        <p:cTn id="46" dur="500" accel="50000" fill="hold">
                                          <p:stCondLst>
                                            <p:cond delay="500"/>
                                          </p:stCondLst>
                                        </p:cTn>
                                        <p:tgtEl>
                                          <p:spTgt spid="66"/>
                                        </p:tgtEl>
                                        <p:attrNameLst>
                                          <p:attrName>ppt_y</p:attrName>
                                        </p:attrNameLst>
                                      </p:cBhvr>
                                      <p:tavLst>
                                        <p:tav tm="0">
                                          <p:val>
                                            <p:strVal val="#ppt_y+.1"/>
                                          </p:val>
                                        </p:tav>
                                        <p:tav tm="100000">
                                          <p:val>
                                            <p:strVal val="#ppt_y"/>
                                          </p:val>
                                        </p:tav>
                                      </p:tavLst>
                                    </p:anim>
                                    <p:animEffect transition="in" filter="fade">
                                      <p:cBhvr>
                                        <p:cTn id="47" dur="1000" decel="50000">
                                          <p:stCondLst>
                                            <p:cond delay="0"/>
                                          </p:stCondLst>
                                        </p:cTn>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animBg="1"/>
      <p:bldP spid="65" grpId="0" animBg="1"/>
      <p:bldP spid="66" grpId="0"/>
    </p:bldLst>
  </p:timing>
</p:sld>
</file>

<file path=ppt/slides/slide3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62" name="矩形 61"/>
          <p:cNvSpPr/>
          <p:nvPr/>
        </p:nvSpPr>
        <p:spPr>
          <a:xfrm>
            <a:off x="0" y="508000"/>
            <a:ext cx="182563" cy="508000"/>
          </a:xfrm>
          <a:prstGeom prst="rect">
            <a:avLst/>
          </a:pr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66" name="矩形 22"/>
          <p:cNvSpPr>
            <a:spLocks noChangeArrowheads="1"/>
          </p:cNvSpPr>
          <p:nvPr/>
        </p:nvSpPr>
        <p:spPr bwMode="auto">
          <a:xfrm>
            <a:off x="1386215" y="1547972"/>
            <a:ext cx="4356796" cy="37620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6025">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602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lvl="0" indent="457200">
              <a:lnSpc>
                <a:spcPct val="150000"/>
              </a:lnSpc>
              <a:spcBef>
                <a:spcPct val="20000"/>
              </a:spcBef>
              <a:buNone/>
            </a:pPr>
            <a:r>
              <a:rPr lang="en-US" altLang="zh-CN"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1. </a:t>
            </a:r>
            <a:r>
              <a:rPr lang="zh-CN" altLang="en-US"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转场效果</a:t>
            </a:r>
          </a:p>
          <a:p>
            <a:pPr lvl="0" indent="457200">
              <a:lnSpc>
                <a:spcPct val="150000"/>
              </a:lnSpc>
              <a:spcBef>
                <a:spcPct val="20000"/>
              </a:spcBef>
              <a:buNone/>
            </a:pPr>
            <a:r>
              <a:rPr lang="en-US" altLang="zh-CN"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CS</a:t>
            </a:r>
            <a:r>
              <a:rPr lang="zh-CN" altLang="en-US"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编辑视频可以实现视频剪辑之间的过渡效果，称为转场。转场效果实质是设置了前一片段媒体的退出效果和后一片段媒体的进入效果。</a:t>
            </a:r>
          </a:p>
          <a:p>
            <a:pPr lvl="0" indent="457200">
              <a:lnSpc>
                <a:spcPct val="150000"/>
              </a:lnSpc>
              <a:spcBef>
                <a:spcPct val="20000"/>
              </a:spcBef>
              <a:buNone/>
            </a:pPr>
            <a:r>
              <a:rPr lang="en-US" altLang="zh-CN"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CS</a:t>
            </a:r>
            <a:r>
              <a:rPr lang="zh-CN" altLang="en-US"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软件中提供了</a:t>
            </a:r>
            <a:r>
              <a:rPr lang="en-US" altLang="zh-CN"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30</a:t>
            </a:r>
            <a:r>
              <a:rPr lang="zh-CN" altLang="en-US"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种转场效果，在</a:t>
            </a:r>
            <a:r>
              <a:rPr lang="en-US" altLang="zh-CN"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CS</a:t>
            </a:r>
            <a:r>
              <a:rPr lang="zh-CN" altLang="en-US"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编辑器中，选择</a:t>
            </a:r>
            <a:r>
              <a:rPr lang="en-US" altLang="zh-CN"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a:t>
            </a:r>
            <a:r>
              <a:rPr lang="zh-CN" altLang="en-US"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转换</a:t>
            </a:r>
            <a:r>
              <a:rPr lang="en-US" altLang="zh-CN"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a:t>
            </a:r>
            <a:r>
              <a:rPr lang="zh-CN" altLang="en-US"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选项，即可打开转场窗口，如图所示：</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sym typeface="Arial" panose="020B0604020202020204" pitchFamily="34" charset="0"/>
            </a:endParaRPr>
          </a:p>
        </p:txBody>
      </p:sp>
      <p:sp>
        <p:nvSpPr>
          <p:cNvPr id="12" name="任意多边形 11"/>
          <p:cNvSpPr/>
          <p:nvPr/>
        </p:nvSpPr>
        <p:spPr bwMode="auto">
          <a:xfrm>
            <a:off x="8616435" y="128250"/>
            <a:ext cx="3468686" cy="465518"/>
          </a:xfrm>
          <a:custGeom>
            <a:avLst/>
            <a:gdLst>
              <a:gd name="connsiteX0" fmla="*/ 5512354 w 5512354"/>
              <a:gd name="connsiteY0" fmla="*/ 0 h 938485"/>
              <a:gd name="connsiteX1" fmla="*/ 5512354 w 5512354"/>
              <a:gd name="connsiteY1" fmla="*/ 938485 h 938485"/>
              <a:gd name="connsiteX2" fmla="*/ 580622 w 5512354"/>
              <a:gd name="connsiteY2" fmla="*/ 938485 h 938485"/>
              <a:gd name="connsiteX3" fmla="*/ 0 w 5512354"/>
              <a:gd name="connsiteY3" fmla="*/ 17066 h 938485"/>
            </a:gdLst>
            <a:ahLst/>
            <a:cxnLst>
              <a:cxn ang="0">
                <a:pos x="connsiteX0" y="connsiteY0"/>
              </a:cxn>
              <a:cxn ang="0">
                <a:pos x="connsiteX1" y="connsiteY1"/>
              </a:cxn>
              <a:cxn ang="0">
                <a:pos x="connsiteX2" y="connsiteY2"/>
              </a:cxn>
              <a:cxn ang="0">
                <a:pos x="connsiteX3" y="connsiteY3"/>
              </a:cxn>
            </a:cxnLst>
            <a:rect l="l" t="t" r="r" b="b"/>
            <a:pathLst>
              <a:path w="5512354" h="938485">
                <a:moveTo>
                  <a:pt x="5512354" y="0"/>
                </a:moveTo>
                <a:lnTo>
                  <a:pt x="5512354" y="938485"/>
                </a:lnTo>
                <a:lnTo>
                  <a:pt x="580622" y="938485"/>
                </a:lnTo>
                <a:lnTo>
                  <a:pt x="0" y="17066"/>
                </a:lnTo>
                <a:close/>
              </a:path>
            </a:pathLst>
          </a:cu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现代教育技术应用</a:t>
            </a:r>
          </a:p>
        </p:txBody>
      </p:sp>
      <p:sp>
        <p:nvSpPr>
          <p:cNvPr id="8" name="文本框 4">
            <a:extLst>
              <a:ext uri="{FF2B5EF4-FFF2-40B4-BE49-F238E27FC236}">
                <a16:creationId xmlns:a16="http://schemas.microsoft.com/office/drawing/2014/main" id="{6DE2BF08-4453-4213-9F23-2B1A3E70CD59}"/>
              </a:ext>
            </a:extLst>
          </p:cNvPr>
          <p:cNvSpPr txBox="1">
            <a:spLocks noChangeArrowheads="1"/>
          </p:cNvSpPr>
          <p:nvPr/>
        </p:nvSpPr>
        <p:spPr bwMode="auto">
          <a:xfrm>
            <a:off x="295274" y="561975"/>
            <a:ext cx="2315951"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tabLst/>
              <a:defRPr/>
            </a:pP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二、效果</a:t>
            </a:r>
          </a:p>
        </p:txBody>
      </p:sp>
      <p:pic>
        <p:nvPicPr>
          <p:cNvPr id="9" name="图片 8">
            <a:extLst>
              <a:ext uri="{FF2B5EF4-FFF2-40B4-BE49-F238E27FC236}">
                <a16:creationId xmlns:a16="http://schemas.microsoft.com/office/drawing/2014/main" id="{F12E616F-3224-41CF-9019-483157C5F882}"/>
              </a:ext>
            </a:extLst>
          </p:cNvPr>
          <p:cNvPicPr/>
          <p:nvPr/>
        </p:nvPicPr>
        <p:blipFill>
          <a:blip r:embed="rId4"/>
          <a:stretch>
            <a:fillRect/>
          </a:stretch>
        </p:blipFill>
        <p:spPr>
          <a:xfrm>
            <a:off x="7504793" y="1320164"/>
            <a:ext cx="3006094" cy="5061782"/>
          </a:xfrm>
          <a:prstGeom prst="rect">
            <a:avLst/>
          </a:prstGeom>
        </p:spPr>
      </p:pic>
    </p:spTree>
    <p:extLst>
      <p:ext uri="{BB962C8B-B14F-4D97-AF65-F5344CB8AC3E}">
        <p14:creationId xmlns:p14="http://schemas.microsoft.com/office/powerpoint/2010/main" val="3277867806"/>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grpId="0" nodeType="afterEffect">
                                  <p:stCondLst>
                                    <p:cond delay="0"/>
                                  </p:stCondLst>
                                  <p:childTnLst>
                                    <p:set>
                                      <p:cBhvr>
                                        <p:cTn id="6" dur="1" fill="hold">
                                          <p:stCondLst>
                                            <p:cond delay="0"/>
                                          </p:stCondLst>
                                        </p:cTn>
                                        <p:tgtEl>
                                          <p:spTgt spid="66"/>
                                        </p:tgtEl>
                                        <p:attrNameLst>
                                          <p:attrName>style.visibility</p:attrName>
                                        </p:attrNameLst>
                                      </p:cBhvr>
                                      <p:to>
                                        <p:strVal val="visible"/>
                                      </p:to>
                                    </p:set>
                                    <p:anim calcmode="lin" valueType="num">
                                      <p:cBhvr>
                                        <p:cTn id="7" dur="500" decel="50000" fill="hold">
                                          <p:stCondLst>
                                            <p:cond delay="0"/>
                                          </p:stCondLst>
                                        </p:cTn>
                                        <p:tgtEl>
                                          <p:spTgt spid="66"/>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66"/>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66"/>
                                        </p:tgtEl>
                                        <p:attrNameLst>
                                          <p:attrName>ppt_w</p:attrName>
                                        </p:attrNameLst>
                                      </p:cBhvr>
                                      <p:tavLst>
                                        <p:tav tm="0">
                                          <p:val>
                                            <p:strVal val="#ppt_w*.05"/>
                                          </p:val>
                                        </p:tav>
                                        <p:tav tm="100000">
                                          <p:val>
                                            <p:strVal val="#ppt_w"/>
                                          </p:val>
                                        </p:tav>
                                      </p:tavLst>
                                    </p:anim>
                                    <p:anim calcmode="lin" valueType="num">
                                      <p:cBhvr>
                                        <p:cTn id="10" dur="1000" fill="hold"/>
                                        <p:tgtEl>
                                          <p:spTgt spid="66"/>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66"/>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66"/>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66"/>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p:bldLst>
  </p:timing>
</p:sld>
</file>

<file path=ppt/slides/slide3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62" name="矩形 61"/>
          <p:cNvSpPr/>
          <p:nvPr/>
        </p:nvSpPr>
        <p:spPr>
          <a:xfrm>
            <a:off x="0" y="508000"/>
            <a:ext cx="182563" cy="508000"/>
          </a:xfrm>
          <a:prstGeom prst="rect">
            <a:avLst/>
          </a:pr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66" name="矩形 22"/>
          <p:cNvSpPr>
            <a:spLocks noChangeArrowheads="1"/>
          </p:cNvSpPr>
          <p:nvPr/>
        </p:nvSpPr>
        <p:spPr bwMode="auto">
          <a:xfrm>
            <a:off x="1386214" y="1547972"/>
            <a:ext cx="9473463" cy="32388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6025">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602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lvl="0" indent="457200">
              <a:lnSpc>
                <a:spcPct val="150000"/>
              </a:lnSpc>
              <a:spcBef>
                <a:spcPct val="20000"/>
              </a:spcBef>
              <a:buNone/>
            </a:pPr>
            <a:r>
              <a:rPr lang="en-US" altLang="zh-CN"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2.</a:t>
            </a:r>
            <a:r>
              <a:rPr lang="zh-CN" altLang="en-US"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快</a:t>
            </a:r>
            <a:r>
              <a:rPr lang="en-US" altLang="zh-CN"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a:t>
            </a:r>
            <a:r>
              <a:rPr lang="zh-CN" altLang="en-US"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慢镜头</a:t>
            </a:r>
          </a:p>
          <a:p>
            <a:pPr lvl="0" indent="457200">
              <a:lnSpc>
                <a:spcPct val="150000"/>
              </a:lnSpc>
              <a:spcBef>
                <a:spcPct val="20000"/>
              </a:spcBef>
              <a:buNone/>
            </a:pPr>
            <a:r>
              <a:rPr lang="zh-CN" altLang="en-US"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加载到轨道上的媒体素材，</a:t>
            </a:r>
            <a:r>
              <a:rPr lang="en-US" altLang="zh-CN"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a:t>
            </a:r>
            <a:r>
              <a:rPr lang="zh-CN" altLang="en-US"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般是以正常速度进行播放的。如果用户需要对媒体素材的播放就速度角度进行特效的设置，即可运用快</a:t>
            </a:r>
            <a:r>
              <a:rPr lang="en-US" altLang="zh-CN"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a:t>
            </a:r>
            <a:r>
              <a:rPr lang="zh-CN" altLang="en-US"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慢镜头。实现快</a:t>
            </a:r>
            <a:r>
              <a:rPr lang="en-US" altLang="zh-CN"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a:t>
            </a:r>
            <a:r>
              <a:rPr lang="zh-CN" altLang="en-US"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慢镜头效果，就是对媒体的播放速度进行设置。应用快</a:t>
            </a:r>
            <a:r>
              <a:rPr lang="en-US" altLang="zh-CN"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a:t>
            </a:r>
            <a:r>
              <a:rPr lang="zh-CN" altLang="en-US"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慢镜头的片段媒体可以是图片、片段视频、动画等。在视频剪辑的缩略图上，单击鼠标右键，在打开的快捷菜单中选择</a:t>
            </a:r>
            <a:r>
              <a:rPr lang="en-US" altLang="zh-CN"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a:t>
            </a:r>
            <a:r>
              <a:rPr lang="zh-CN" altLang="en-US"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剪辑速度</a:t>
            </a:r>
            <a:r>
              <a:rPr lang="en-US" altLang="zh-CN"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a:t>
            </a:r>
            <a:r>
              <a:rPr lang="zh-CN" altLang="en-US"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命令，在打开的对话框中，我们可以将剪辑速度设置成</a:t>
            </a:r>
            <a:r>
              <a:rPr lang="en-US" altLang="zh-CN"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200%</a:t>
            </a:r>
            <a:r>
              <a:rPr lang="zh-CN" altLang="en-US"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，表示为快镜头</a:t>
            </a:r>
            <a:r>
              <a:rPr lang="en-US" altLang="zh-CN"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a:t>
            </a:r>
            <a:r>
              <a:rPr lang="zh-CN" altLang="en-US"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如果设置剪辑速度为</a:t>
            </a:r>
            <a:r>
              <a:rPr lang="en-US" altLang="zh-CN"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50%</a:t>
            </a:r>
            <a:r>
              <a:rPr lang="zh-CN" altLang="en-US"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，表示为慢镜头， 完成之后单击</a:t>
            </a:r>
            <a:r>
              <a:rPr lang="en-US" altLang="zh-CN"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a:t>
            </a:r>
            <a:r>
              <a:rPr lang="zh-CN" altLang="en-US"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确定</a:t>
            </a:r>
            <a:r>
              <a:rPr lang="en-US" altLang="zh-CN"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a:t>
            </a:r>
            <a:r>
              <a:rPr lang="zh-CN" altLang="en-US"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按钮。</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sym typeface="Arial" panose="020B0604020202020204" pitchFamily="34" charset="0"/>
            </a:endParaRPr>
          </a:p>
        </p:txBody>
      </p:sp>
      <p:sp>
        <p:nvSpPr>
          <p:cNvPr id="12" name="任意多边形 11"/>
          <p:cNvSpPr/>
          <p:nvPr/>
        </p:nvSpPr>
        <p:spPr bwMode="auto">
          <a:xfrm>
            <a:off x="8616435" y="128250"/>
            <a:ext cx="3468686" cy="465518"/>
          </a:xfrm>
          <a:custGeom>
            <a:avLst/>
            <a:gdLst>
              <a:gd name="connsiteX0" fmla="*/ 5512354 w 5512354"/>
              <a:gd name="connsiteY0" fmla="*/ 0 h 938485"/>
              <a:gd name="connsiteX1" fmla="*/ 5512354 w 5512354"/>
              <a:gd name="connsiteY1" fmla="*/ 938485 h 938485"/>
              <a:gd name="connsiteX2" fmla="*/ 580622 w 5512354"/>
              <a:gd name="connsiteY2" fmla="*/ 938485 h 938485"/>
              <a:gd name="connsiteX3" fmla="*/ 0 w 5512354"/>
              <a:gd name="connsiteY3" fmla="*/ 17066 h 938485"/>
            </a:gdLst>
            <a:ahLst/>
            <a:cxnLst>
              <a:cxn ang="0">
                <a:pos x="connsiteX0" y="connsiteY0"/>
              </a:cxn>
              <a:cxn ang="0">
                <a:pos x="connsiteX1" y="connsiteY1"/>
              </a:cxn>
              <a:cxn ang="0">
                <a:pos x="connsiteX2" y="connsiteY2"/>
              </a:cxn>
              <a:cxn ang="0">
                <a:pos x="connsiteX3" y="connsiteY3"/>
              </a:cxn>
            </a:cxnLst>
            <a:rect l="l" t="t" r="r" b="b"/>
            <a:pathLst>
              <a:path w="5512354" h="938485">
                <a:moveTo>
                  <a:pt x="5512354" y="0"/>
                </a:moveTo>
                <a:lnTo>
                  <a:pt x="5512354" y="938485"/>
                </a:lnTo>
                <a:lnTo>
                  <a:pt x="580622" y="938485"/>
                </a:lnTo>
                <a:lnTo>
                  <a:pt x="0" y="17066"/>
                </a:lnTo>
                <a:close/>
              </a:path>
            </a:pathLst>
          </a:cu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现代教育技术应用</a:t>
            </a:r>
          </a:p>
        </p:txBody>
      </p:sp>
      <p:sp>
        <p:nvSpPr>
          <p:cNvPr id="8" name="文本框 4">
            <a:extLst>
              <a:ext uri="{FF2B5EF4-FFF2-40B4-BE49-F238E27FC236}">
                <a16:creationId xmlns:a16="http://schemas.microsoft.com/office/drawing/2014/main" id="{6DE2BF08-4453-4213-9F23-2B1A3E70CD59}"/>
              </a:ext>
            </a:extLst>
          </p:cNvPr>
          <p:cNvSpPr txBox="1">
            <a:spLocks noChangeArrowheads="1"/>
          </p:cNvSpPr>
          <p:nvPr/>
        </p:nvSpPr>
        <p:spPr bwMode="auto">
          <a:xfrm>
            <a:off x="295274" y="561975"/>
            <a:ext cx="2315951"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tabLst/>
              <a:defRPr/>
            </a:pP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二、效果</a:t>
            </a:r>
          </a:p>
        </p:txBody>
      </p:sp>
    </p:spTree>
    <p:extLst>
      <p:ext uri="{BB962C8B-B14F-4D97-AF65-F5344CB8AC3E}">
        <p14:creationId xmlns:p14="http://schemas.microsoft.com/office/powerpoint/2010/main" val="2168188087"/>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grpId="0" nodeType="afterEffect">
                                  <p:stCondLst>
                                    <p:cond delay="0"/>
                                  </p:stCondLst>
                                  <p:childTnLst>
                                    <p:set>
                                      <p:cBhvr>
                                        <p:cTn id="6" dur="1" fill="hold">
                                          <p:stCondLst>
                                            <p:cond delay="0"/>
                                          </p:stCondLst>
                                        </p:cTn>
                                        <p:tgtEl>
                                          <p:spTgt spid="66"/>
                                        </p:tgtEl>
                                        <p:attrNameLst>
                                          <p:attrName>style.visibility</p:attrName>
                                        </p:attrNameLst>
                                      </p:cBhvr>
                                      <p:to>
                                        <p:strVal val="visible"/>
                                      </p:to>
                                    </p:set>
                                    <p:anim calcmode="lin" valueType="num">
                                      <p:cBhvr>
                                        <p:cTn id="7" dur="500" decel="50000" fill="hold">
                                          <p:stCondLst>
                                            <p:cond delay="0"/>
                                          </p:stCondLst>
                                        </p:cTn>
                                        <p:tgtEl>
                                          <p:spTgt spid="66"/>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66"/>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66"/>
                                        </p:tgtEl>
                                        <p:attrNameLst>
                                          <p:attrName>ppt_w</p:attrName>
                                        </p:attrNameLst>
                                      </p:cBhvr>
                                      <p:tavLst>
                                        <p:tav tm="0">
                                          <p:val>
                                            <p:strVal val="#ppt_w*.05"/>
                                          </p:val>
                                        </p:tav>
                                        <p:tav tm="100000">
                                          <p:val>
                                            <p:strVal val="#ppt_w"/>
                                          </p:val>
                                        </p:tav>
                                      </p:tavLst>
                                    </p:anim>
                                    <p:anim calcmode="lin" valueType="num">
                                      <p:cBhvr>
                                        <p:cTn id="10" dur="1000" fill="hold"/>
                                        <p:tgtEl>
                                          <p:spTgt spid="66"/>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66"/>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66"/>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66"/>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p:bldLst>
  </p:timing>
</p:sld>
</file>

<file path=ppt/slides/slide3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62" name="矩形 61"/>
          <p:cNvSpPr/>
          <p:nvPr/>
        </p:nvSpPr>
        <p:spPr>
          <a:xfrm>
            <a:off x="0" y="508000"/>
            <a:ext cx="182563" cy="508000"/>
          </a:xfrm>
          <a:prstGeom prst="rect">
            <a:avLst/>
          </a:pr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66" name="矩形 22"/>
          <p:cNvSpPr>
            <a:spLocks noChangeArrowheads="1"/>
          </p:cNvSpPr>
          <p:nvPr/>
        </p:nvSpPr>
        <p:spPr bwMode="auto">
          <a:xfrm>
            <a:off x="1386215" y="1547972"/>
            <a:ext cx="4356796" cy="32388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6025">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602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lvl="0" indent="457200">
              <a:lnSpc>
                <a:spcPct val="150000"/>
              </a:lnSpc>
              <a:spcBef>
                <a:spcPct val="20000"/>
              </a:spcBef>
              <a:buNone/>
            </a:pPr>
            <a:r>
              <a:rPr lang="en-US" altLang="zh-CN"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3.</a:t>
            </a:r>
            <a:r>
              <a:rPr lang="zh-CN" altLang="en-US"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片头片尾</a:t>
            </a:r>
          </a:p>
          <a:p>
            <a:pPr lvl="0" indent="457200">
              <a:lnSpc>
                <a:spcPct val="150000"/>
              </a:lnSpc>
              <a:spcBef>
                <a:spcPct val="20000"/>
              </a:spcBef>
              <a:buNone/>
            </a:pPr>
            <a:r>
              <a:rPr lang="en-US" altLang="zh-CN"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CS</a:t>
            </a:r>
            <a:r>
              <a:rPr lang="zh-CN" altLang="en-US"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提供了大量片头片尾的素材，用户合理运用这些素材，便可以轻松地制作出视觉效果极佳的片头。这些素材存放在</a:t>
            </a:r>
            <a:r>
              <a:rPr lang="en-US" altLang="zh-CN"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CS</a:t>
            </a:r>
            <a:r>
              <a:rPr lang="zh-CN" altLang="en-US"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软件的库中，同时用户还可以将外部的素材导入到库中。</a:t>
            </a:r>
            <a:r>
              <a:rPr lang="en-US" altLang="zh-CN"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CS</a:t>
            </a:r>
            <a:r>
              <a:rPr lang="zh-CN" altLang="en-US"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软件本身自带片头片尾的素材，如图所示：</a:t>
            </a:r>
          </a:p>
        </p:txBody>
      </p:sp>
      <p:sp>
        <p:nvSpPr>
          <p:cNvPr id="12" name="任意多边形 11"/>
          <p:cNvSpPr/>
          <p:nvPr/>
        </p:nvSpPr>
        <p:spPr bwMode="auto">
          <a:xfrm>
            <a:off x="8616435" y="128250"/>
            <a:ext cx="3468686" cy="465518"/>
          </a:xfrm>
          <a:custGeom>
            <a:avLst/>
            <a:gdLst>
              <a:gd name="connsiteX0" fmla="*/ 5512354 w 5512354"/>
              <a:gd name="connsiteY0" fmla="*/ 0 h 938485"/>
              <a:gd name="connsiteX1" fmla="*/ 5512354 w 5512354"/>
              <a:gd name="connsiteY1" fmla="*/ 938485 h 938485"/>
              <a:gd name="connsiteX2" fmla="*/ 580622 w 5512354"/>
              <a:gd name="connsiteY2" fmla="*/ 938485 h 938485"/>
              <a:gd name="connsiteX3" fmla="*/ 0 w 5512354"/>
              <a:gd name="connsiteY3" fmla="*/ 17066 h 938485"/>
            </a:gdLst>
            <a:ahLst/>
            <a:cxnLst>
              <a:cxn ang="0">
                <a:pos x="connsiteX0" y="connsiteY0"/>
              </a:cxn>
              <a:cxn ang="0">
                <a:pos x="connsiteX1" y="connsiteY1"/>
              </a:cxn>
              <a:cxn ang="0">
                <a:pos x="connsiteX2" y="connsiteY2"/>
              </a:cxn>
              <a:cxn ang="0">
                <a:pos x="connsiteX3" y="connsiteY3"/>
              </a:cxn>
            </a:cxnLst>
            <a:rect l="l" t="t" r="r" b="b"/>
            <a:pathLst>
              <a:path w="5512354" h="938485">
                <a:moveTo>
                  <a:pt x="5512354" y="0"/>
                </a:moveTo>
                <a:lnTo>
                  <a:pt x="5512354" y="938485"/>
                </a:lnTo>
                <a:lnTo>
                  <a:pt x="580622" y="938485"/>
                </a:lnTo>
                <a:lnTo>
                  <a:pt x="0" y="17066"/>
                </a:lnTo>
                <a:close/>
              </a:path>
            </a:pathLst>
          </a:cu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现代教育技术应用</a:t>
            </a:r>
          </a:p>
        </p:txBody>
      </p:sp>
      <p:sp>
        <p:nvSpPr>
          <p:cNvPr id="8" name="文本框 4">
            <a:extLst>
              <a:ext uri="{FF2B5EF4-FFF2-40B4-BE49-F238E27FC236}">
                <a16:creationId xmlns:a16="http://schemas.microsoft.com/office/drawing/2014/main" id="{6DE2BF08-4453-4213-9F23-2B1A3E70CD59}"/>
              </a:ext>
            </a:extLst>
          </p:cNvPr>
          <p:cNvSpPr txBox="1">
            <a:spLocks noChangeArrowheads="1"/>
          </p:cNvSpPr>
          <p:nvPr/>
        </p:nvSpPr>
        <p:spPr bwMode="auto">
          <a:xfrm>
            <a:off x="295274" y="561975"/>
            <a:ext cx="2315951"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tabLst/>
              <a:defRPr/>
            </a:pP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二、效果</a:t>
            </a:r>
          </a:p>
        </p:txBody>
      </p:sp>
      <p:pic>
        <p:nvPicPr>
          <p:cNvPr id="7" name="图片 6">
            <a:extLst>
              <a:ext uri="{FF2B5EF4-FFF2-40B4-BE49-F238E27FC236}">
                <a16:creationId xmlns:a16="http://schemas.microsoft.com/office/drawing/2014/main" id="{6D24B128-9FB8-401B-9925-1DC6EC5BAF7E}"/>
              </a:ext>
            </a:extLst>
          </p:cNvPr>
          <p:cNvPicPr/>
          <p:nvPr/>
        </p:nvPicPr>
        <p:blipFill>
          <a:blip r:embed="rId4"/>
          <a:stretch>
            <a:fillRect/>
          </a:stretch>
        </p:blipFill>
        <p:spPr>
          <a:xfrm>
            <a:off x="7054911" y="1430540"/>
            <a:ext cx="3123047" cy="4828859"/>
          </a:xfrm>
          <a:prstGeom prst="rect">
            <a:avLst/>
          </a:prstGeom>
        </p:spPr>
      </p:pic>
    </p:spTree>
    <p:extLst>
      <p:ext uri="{BB962C8B-B14F-4D97-AF65-F5344CB8AC3E}">
        <p14:creationId xmlns:p14="http://schemas.microsoft.com/office/powerpoint/2010/main" val="3292191995"/>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grpId="0" nodeType="afterEffect">
                                  <p:stCondLst>
                                    <p:cond delay="0"/>
                                  </p:stCondLst>
                                  <p:childTnLst>
                                    <p:set>
                                      <p:cBhvr>
                                        <p:cTn id="6" dur="1" fill="hold">
                                          <p:stCondLst>
                                            <p:cond delay="0"/>
                                          </p:stCondLst>
                                        </p:cTn>
                                        <p:tgtEl>
                                          <p:spTgt spid="66"/>
                                        </p:tgtEl>
                                        <p:attrNameLst>
                                          <p:attrName>style.visibility</p:attrName>
                                        </p:attrNameLst>
                                      </p:cBhvr>
                                      <p:to>
                                        <p:strVal val="visible"/>
                                      </p:to>
                                    </p:set>
                                    <p:anim calcmode="lin" valueType="num">
                                      <p:cBhvr>
                                        <p:cTn id="7" dur="500" decel="50000" fill="hold">
                                          <p:stCondLst>
                                            <p:cond delay="0"/>
                                          </p:stCondLst>
                                        </p:cTn>
                                        <p:tgtEl>
                                          <p:spTgt spid="66"/>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66"/>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66"/>
                                        </p:tgtEl>
                                        <p:attrNameLst>
                                          <p:attrName>ppt_w</p:attrName>
                                        </p:attrNameLst>
                                      </p:cBhvr>
                                      <p:tavLst>
                                        <p:tav tm="0">
                                          <p:val>
                                            <p:strVal val="#ppt_w*.05"/>
                                          </p:val>
                                        </p:tav>
                                        <p:tav tm="100000">
                                          <p:val>
                                            <p:strVal val="#ppt_w"/>
                                          </p:val>
                                        </p:tav>
                                      </p:tavLst>
                                    </p:anim>
                                    <p:anim calcmode="lin" valueType="num">
                                      <p:cBhvr>
                                        <p:cTn id="10" dur="1000" fill="hold"/>
                                        <p:tgtEl>
                                          <p:spTgt spid="66"/>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66"/>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66"/>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66"/>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p:bldLst>
  </p:timing>
</p:sld>
</file>

<file path=ppt/slides/slide3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61" name="图片 1"/>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096000" y="1897856"/>
            <a:ext cx="5495925" cy="306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2" name="矩形 61"/>
          <p:cNvSpPr/>
          <p:nvPr/>
        </p:nvSpPr>
        <p:spPr>
          <a:xfrm>
            <a:off x="0" y="508000"/>
            <a:ext cx="182563" cy="508000"/>
          </a:xfrm>
          <a:prstGeom prst="rect">
            <a:avLst/>
          </a:pr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64" name="Oval 47"/>
          <p:cNvSpPr/>
          <p:nvPr/>
        </p:nvSpPr>
        <p:spPr bwMode="auto">
          <a:xfrm>
            <a:off x="5460207" y="2470943"/>
            <a:ext cx="1643063" cy="1641475"/>
          </a:xfrm>
          <a:prstGeom prst="ellipse">
            <a:avLst/>
          </a:prstGeom>
          <a:solidFill>
            <a:srgbClr val="6CAE43"/>
          </a:solidFill>
          <a:ln w="28575">
            <a:solidFill>
              <a:schemeClr val="bg1"/>
            </a:solidFill>
          </a:ln>
          <a:effectLst>
            <a:outerShdw blurRad="152400" dist="635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19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5" name="Freeform 122"/>
          <p:cNvSpPr>
            <a:spLocks/>
          </p:cNvSpPr>
          <p:nvPr/>
        </p:nvSpPr>
        <p:spPr bwMode="auto">
          <a:xfrm>
            <a:off x="5998370" y="3023393"/>
            <a:ext cx="569912" cy="569913"/>
          </a:xfrm>
          <a:custGeom>
            <a:avLst/>
            <a:gdLst>
              <a:gd name="T0" fmla="*/ 1035093827 w 290"/>
              <a:gd name="T1" fmla="*/ 699074938 h 290"/>
              <a:gd name="T2" fmla="*/ 838116518 w 290"/>
              <a:gd name="T3" fmla="*/ 718387128 h 290"/>
              <a:gd name="T4" fmla="*/ 614103763 w 290"/>
              <a:gd name="T5" fmla="*/ 490512328 h 290"/>
              <a:gd name="T6" fmla="*/ 1108476875 w 290"/>
              <a:gd name="T7" fmla="*/ 193114037 h 290"/>
              <a:gd name="T8" fmla="*/ 1023506926 w 290"/>
              <a:gd name="T9" fmla="*/ 108143940 h 290"/>
              <a:gd name="T10" fmla="*/ 390091008 w 290"/>
              <a:gd name="T11" fmla="*/ 270360832 h 290"/>
              <a:gd name="T12" fmla="*/ 158352997 w 290"/>
              <a:gd name="T13" fmla="*/ 34760763 h 290"/>
              <a:gd name="T14" fmla="*/ 34760702 w 290"/>
              <a:gd name="T15" fmla="*/ 34760763 h 290"/>
              <a:gd name="T16" fmla="*/ 34760702 w 290"/>
              <a:gd name="T17" fmla="*/ 158353275 h 290"/>
              <a:gd name="T18" fmla="*/ 270360357 w 290"/>
              <a:gd name="T19" fmla="*/ 390091692 h 290"/>
              <a:gd name="T20" fmla="*/ 108143750 w 290"/>
              <a:gd name="T21" fmla="*/ 1023508722 h 290"/>
              <a:gd name="T22" fmla="*/ 193113699 w 290"/>
              <a:gd name="T23" fmla="*/ 1108478820 h 290"/>
              <a:gd name="T24" fmla="*/ 490511467 w 290"/>
              <a:gd name="T25" fmla="*/ 614104840 h 290"/>
              <a:gd name="T26" fmla="*/ 714524222 w 290"/>
              <a:gd name="T27" fmla="*/ 838117988 h 290"/>
              <a:gd name="T28" fmla="*/ 699073711 w 290"/>
              <a:gd name="T29" fmla="*/ 1038957295 h 290"/>
              <a:gd name="T30" fmla="*/ 784045625 w 290"/>
              <a:gd name="T31" fmla="*/ 1120065741 h 290"/>
              <a:gd name="T32" fmla="*/ 903776276 w 290"/>
              <a:gd name="T33" fmla="*/ 903777861 h 290"/>
              <a:gd name="T34" fmla="*/ 1120063775 w 290"/>
              <a:gd name="T35" fmla="*/ 784047001 h 290"/>
              <a:gd name="T36" fmla="*/ 1035093827 w 290"/>
              <a:gd name="T37" fmla="*/ 699074938 h 29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90" h="290">
                <a:moveTo>
                  <a:pt x="268" y="181"/>
                </a:moveTo>
                <a:cubicBezTo>
                  <a:pt x="217" y="186"/>
                  <a:pt x="217" y="186"/>
                  <a:pt x="217" y="186"/>
                </a:cubicBezTo>
                <a:cubicBezTo>
                  <a:pt x="159" y="127"/>
                  <a:pt x="159" y="127"/>
                  <a:pt x="159" y="127"/>
                </a:cubicBezTo>
                <a:cubicBezTo>
                  <a:pt x="287" y="50"/>
                  <a:pt x="287" y="50"/>
                  <a:pt x="287" y="50"/>
                </a:cubicBezTo>
                <a:cubicBezTo>
                  <a:pt x="265" y="28"/>
                  <a:pt x="265" y="28"/>
                  <a:pt x="265" y="28"/>
                </a:cubicBezTo>
                <a:cubicBezTo>
                  <a:pt x="101" y="70"/>
                  <a:pt x="101" y="70"/>
                  <a:pt x="101" y="70"/>
                </a:cubicBezTo>
                <a:cubicBezTo>
                  <a:pt x="41" y="9"/>
                  <a:pt x="41" y="9"/>
                  <a:pt x="41" y="9"/>
                </a:cubicBezTo>
                <a:cubicBezTo>
                  <a:pt x="32" y="0"/>
                  <a:pt x="18" y="0"/>
                  <a:pt x="9" y="9"/>
                </a:cubicBezTo>
                <a:cubicBezTo>
                  <a:pt x="0" y="18"/>
                  <a:pt x="0" y="32"/>
                  <a:pt x="9" y="41"/>
                </a:cubicBezTo>
                <a:cubicBezTo>
                  <a:pt x="70" y="101"/>
                  <a:pt x="70" y="101"/>
                  <a:pt x="70" y="101"/>
                </a:cubicBezTo>
                <a:cubicBezTo>
                  <a:pt x="28" y="265"/>
                  <a:pt x="28" y="265"/>
                  <a:pt x="28" y="265"/>
                </a:cubicBezTo>
                <a:cubicBezTo>
                  <a:pt x="50" y="287"/>
                  <a:pt x="50" y="287"/>
                  <a:pt x="50" y="287"/>
                </a:cubicBezTo>
                <a:cubicBezTo>
                  <a:pt x="127" y="159"/>
                  <a:pt x="127" y="159"/>
                  <a:pt x="127" y="159"/>
                </a:cubicBezTo>
                <a:cubicBezTo>
                  <a:pt x="185" y="217"/>
                  <a:pt x="185" y="217"/>
                  <a:pt x="185" y="217"/>
                </a:cubicBezTo>
                <a:cubicBezTo>
                  <a:pt x="181" y="269"/>
                  <a:pt x="181" y="269"/>
                  <a:pt x="181" y="269"/>
                </a:cubicBezTo>
                <a:cubicBezTo>
                  <a:pt x="203" y="290"/>
                  <a:pt x="203" y="290"/>
                  <a:pt x="203" y="290"/>
                </a:cubicBezTo>
                <a:cubicBezTo>
                  <a:pt x="234" y="234"/>
                  <a:pt x="234" y="234"/>
                  <a:pt x="234" y="234"/>
                </a:cubicBezTo>
                <a:cubicBezTo>
                  <a:pt x="290" y="203"/>
                  <a:pt x="290" y="203"/>
                  <a:pt x="290" y="203"/>
                </a:cubicBezTo>
                <a:lnTo>
                  <a:pt x="268" y="18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66" name="矩形 22"/>
          <p:cNvSpPr>
            <a:spLocks noChangeArrowheads="1"/>
          </p:cNvSpPr>
          <p:nvPr/>
        </p:nvSpPr>
        <p:spPr bwMode="auto">
          <a:xfrm>
            <a:off x="1103411" y="2004666"/>
            <a:ext cx="4356796" cy="27156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6025">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602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lvl="0" indent="457200">
              <a:lnSpc>
                <a:spcPct val="150000"/>
              </a:lnSpc>
              <a:spcBef>
                <a:spcPct val="20000"/>
              </a:spcBef>
              <a:buNone/>
            </a:pPr>
            <a:r>
              <a:rPr lang="zh-CN" altLang="en-US"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字幕指显示在视频上的文本，主要是在播放媒体资源时为观众提供视觉的帮助或者解释性的信息。此外，字幕还为一些特殊群体提供帮助，如听觉障碍的观众：音频为非母语时提供母语字幕等。</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sym typeface="Arial" panose="020B0604020202020204" pitchFamily="34" charset="0"/>
            </a:endParaRPr>
          </a:p>
        </p:txBody>
      </p:sp>
      <p:sp>
        <p:nvSpPr>
          <p:cNvPr id="12" name="任意多边形 11"/>
          <p:cNvSpPr/>
          <p:nvPr/>
        </p:nvSpPr>
        <p:spPr bwMode="auto">
          <a:xfrm>
            <a:off x="8616435" y="128250"/>
            <a:ext cx="3468686" cy="465518"/>
          </a:xfrm>
          <a:custGeom>
            <a:avLst/>
            <a:gdLst>
              <a:gd name="connsiteX0" fmla="*/ 5512354 w 5512354"/>
              <a:gd name="connsiteY0" fmla="*/ 0 h 938485"/>
              <a:gd name="connsiteX1" fmla="*/ 5512354 w 5512354"/>
              <a:gd name="connsiteY1" fmla="*/ 938485 h 938485"/>
              <a:gd name="connsiteX2" fmla="*/ 580622 w 5512354"/>
              <a:gd name="connsiteY2" fmla="*/ 938485 h 938485"/>
              <a:gd name="connsiteX3" fmla="*/ 0 w 5512354"/>
              <a:gd name="connsiteY3" fmla="*/ 17066 h 938485"/>
            </a:gdLst>
            <a:ahLst/>
            <a:cxnLst>
              <a:cxn ang="0">
                <a:pos x="connsiteX0" y="connsiteY0"/>
              </a:cxn>
              <a:cxn ang="0">
                <a:pos x="connsiteX1" y="connsiteY1"/>
              </a:cxn>
              <a:cxn ang="0">
                <a:pos x="connsiteX2" y="connsiteY2"/>
              </a:cxn>
              <a:cxn ang="0">
                <a:pos x="connsiteX3" y="connsiteY3"/>
              </a:cxn>
            </a:cxnLst>
            <a:rect l="l" t="t" r="r" b="b"/>
            <a:pathLst>
              <a:path w="5512354" h="938485">
                <a:moveTo>
                  <a:pt x="5512354" y="0"/>
                </a:moveTo>
                <a:lnTo>
                  <a:pt x="5512354" y="938485"/>
                </a:lnTo>
                <a:lnTo>
                  <a:pt x="580622" y="938485"/>
                </a:lnTo>
                <a:lnTo>
                  <a:pt x="0" y="17066"/>
                </a:lnTo>
                <a:close/>
              </a:path>
            </a:pathLst>
          </a:cu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现代教育技术应用</a:t>
            </a:r>
          </a:p>
        </p:txBody>
      </p:sp>
      <p:sp>
        <p:nvSpPr>
          <p:cNvPr id="8" name="文本框 4">
            <a:extLst>
              <a:ext uri="{FF2B5EF4-FFF2-40B4-BE49-F238E27FC236}">
                <a16:creationId xmlns:a16="http://schemas.microsoft.com/office/drawing/2014/main" id="{6DE2BF08-4453-4213-9F23-2B1A3E70CD59}"/>
              </a:ext>
            </a:extLst>
          </p:cNvPr>
          <p:cNvSpPr txBox="1">
            <a:spLocks noChangeArrowheads="1"/>
          </p:cNvSpPr>
          <p:nvPr/>
        </p:nvSpPr>
        <p:spPr bwMode="auto">
          <a:xfrm>
            <a:off x="295274" y="561975"/>
            <a:ext cx="2315951"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lvl="0">
              <a:lnSpc>
                <a:spcPct val="100000"/>
              </a:lnSpc>
              <a:spcBef>
                <a:spcPct val="0"/>
              </a:spcBef>
              <a:buNone/>
              <a:defRPr/>
            </a:pPr>
            <a:r>
              <a:rPr lang="zh-CN" altLang="en-US" sz="2000" b="1" dirty="0">
                <a:solidFill>
                  <a:prstClr val="black"/>
                </a:solidFill>
                <a:latin typeface="微软雅黑" panose="020B0503020204020204" pitchFamily="34" charset="-122"/>
                <a:ea typeface="微软雅黑" panose="020B0503020204020204" pitchFamily="34" charset="-122"/>
              </a:rPr>
              <a:t>三、字幕</a:t>
            </a:r>
            <a:endPar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Tree>
    <p:extLst>
      <p:ext uri="{BB962C8B-B14F-4D97-AF65-F5344CB8AC3E}">
        <p14:creationId xmlns:p14="http://schemas.microsoft.com/office/powerpoint/2010/main" val="1347139347"/>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nodeType="afterEffect">
                                  <p:stCondLst>
                                    <p:cond delay="0"/>
                                  </p:stCondLst>
                                  <p:childTnLst>
                                    <p:set>
                                      <p:cBhvr>
                                        <p:cTn id="6" dur="1" fill="hold">
                                          <p:stCondLst>
                                            <p:cond delay="0"/>
                                          </p:stCondLst>
                                        </p:cTn>
                                        <p:tgtEl>
                                          <p:spTgt spid="61"/>
                                        </p:tgtEl>
                                        <p:attrNameLst>
                                          <p:attrName>style.visibility</p:attrName>
                                        </p:attrNameLst>
                                      </p:cBhvr>
                                      <p:to>
                                        <p:strVal val="visible"/>
                                      </p:to>
                                    </p:set>
                                    <p:anim calcmode="lin" valueType="num">
                                      <p:cBhvr>
                                        <p:cTn id="7" dur="500" decel="50000" fill="hold">
                                          <p:stCondLst>
                                            <p:cond delay="0"/>
                                          </p:stCondLst>
                                        </p:cTn>
                                        <p:tgtEl>
                                          <p:spTgt spid="61"/>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61"/>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61"/>
                                        </p:tgtEl>
                                        <p:attrNameLst>
                                          <p:attrName>ppt_w</p:attrName>
                                        </p:attrNameLst>
                                      </p:cBhvr>
                                      <p:tavLst>
                                        <p:tav tm="0">
                                          <p:val>
                                            <p:strVal val="#ppt_w*.05"/>
                                          </p:val>
                                        </p:tav>
                                        <p:tav tm="100000">
                                          <p:val>
                                            <p:strVal val="#ppt_w"/>
                                          </p:val>
                                        </p:tav>
                                      </p:tavLst>
                                    </p:anim>
                                    <p:anim calcmode="lin" valueType="num">
                                      <p:cBhvr>
                                        <p:cTn id="10" dur="1000" fill="hold"/>
                                        <p:tgtEl>
                                          <p:spTgt spid="61"/>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61"/>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61"/>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61"/>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61"/>
                                        </p:tgtEl>
                                      </p:cBhvr>
                                    </p:animEffect>
                                  </p:childTnLst>
                                </p:cTn>
                              </p:par>
                            </p:childTnLst>
                          </p:cTn>
                        </p:par>
                        <p:par>
                          <p:cTn id="15" fill="hold">
                            <p:stCondLst>
                              <p:cond delay="1000"/>
                            </p:stCondLst>
                            <p:childTnLst>
                              <p:par>
                                <p:cTn id="16" presetID="25" presetClass="entr" presetSubtype="0" fill="hold" grpId="0" nodeType="afterEffect">
                                  <p:stCondLst>
                                    <p:cond delay="0"/>
                                  </p:stCondLst>
                                  <p:childTnLst>
                                    <p:set>
                                      <p:cBhvr>
                                        <p:cTn id="17" dur="1" fill="hold">
                                          <p:stCondLst>
                                            <p:cond delay="0"/>
                                          </p:stCondLst>
                                        </p:cTn>
                                        <p:tgtEl>
                                          <p:spTgt spid="64"/>
                                        </p:tgtEl>
                                        <p:attrNameLst>
                                          <p:attrName>style.visibility</p:attrName>
                                        </p:attrNameLst>
                                      </p:cBhvr>
                                      <p:to>
                                        <p:strVal val="visible"/>
                                      </p:to>
                                    </p:set>
                                    <p:anim calcmode="lin" valueType="num">
                                      <p:cBhvr>
                                        <p:cTn id="18" dur="500" decel="50000" fill="hold">
                                          <p:stCondLst>
                                            <p:cond delay="0"/>
                                          </p:stCondLst>
                                        </p:cTn>
                                        <p:tgtEl>
                                          <p:spTgt spid="64"/>
                                        </p:tgtEl>
                                        <p:attrNameLst>
                                          <p:attrName>style.rotation</p:attrName>
                                        </p:attrNameLst>
                                      </p:cBhvr>
                                      <p:tavLst>
                                        <p:tav tm="0">
                                          <p:val>
                                            <p:fltVal val="-90"/>
                                          </p:val>
                                        </p:tav>
                                        <p:tav tm="100000">
                                          <p:val>
                                            <p:fltVal val="0"/>
                                          </p:val>
                                        </p:tav>
                                      </p:tavLst>
                                    </p:anim>
                                    <p:anim calcmode="lin" valueType="num">
                                      <p:cBhvr>
                                        <p:cTn id="19" dur="500" decel="50000" fill="hold">
                                          <p:stCondLst>
                                            <p:cond delay="0"/>
                                          </p:stCondLst>
                                        </p:cTn>
                                        <p:tgtEl>
                                          <p:spTgt spid="64"/>
                                        </p:tgtEl>
                                        <p:attrNameLst>
                                          <p:attrName>ppt_w</p:attrName>
                                        </p:attrNameLst>
                                      </p:cBhvr>
                                      <p:tavLst>
                                        <p:tav tm="0">
                                          <p:val>
                                            <p:strVal val="#ppt_w"/>
                                          </p:val>
                                        </p:tav>
                                        <p:tav tm="100000">
                                          <p:val>
                                            <p:strVal val="#ppt_w*.05"/>
                                          </p:val>
                                        </p:tav>
                                      </p:tavLst>
                                    </p:anim>
                                    <p:anim calcmode="lin" valueType="num">
                                      <p:cBhvr>
                                        <p:cTn id="20" dur="500" accel="50000" fill="hold">
                                          <p:stCondLst>
                                            <p:cond delay="500"/>
                                          </p:stCondLst>
                                        </p:cTn>
                                        <p:tgtEl>
                                          <p:spTgt spid="64"/>
                                        </p:tgtEl>
                                        <p:attrNameLst>
                                          <p:attrName>ppt_w</p:attrName>
                                        </p:attrNameLst>
                                      </p:cBhvr>
                                      <p:tavLst>
                                        <p:tav tm="0">
                                          <p:val>
                                            <p:strVal val="#ppt_w*.05"/>
                                          </p:val>
                                        </p:tav>
                                        <p:tav tm="100000">
                                          <p:val>
                                            <p:strVal val="#ppt_w"/>
                                          </p:val>
                                        </p:tav>
                                      </p:tavLst>
                                    </p:anim>
                                    <p:anim calcmode="lin" valueType="num">
                                      <p:cBhvr>
                                        <p:cTn id="21" dur="1000" fill="hold"/>
                                        <p:tgtEl>
                                          <p:spTgt spid="64"/>
                                        </p:tgtEl>
                                        <p:attrNameLst>
                                          <p:attrName>ppt_h</p:attrName>
                                        </p:attrNameLst>
                                      </p:cBhvr>
                                      <p:tavLst>
                                        <p:tav tm="0">
                                          <p:val>
                                            <p:strVal val="#ppt_h"/>
                                          </p:val>
                                        </p:tav>
                                        <p:tav tm="100000">
                                          <p:val>
                                            <p:strVal val="#ppt_h"/>
                                          </p:val>
                                        </p:tav>
                                      </p:tavLst>
                                    </p:anim>
                                    <p:anim calcmode="lin" valueType="num">
                                      <p:cBhvr>
                                        <p:cTn id="22" dur="500" decel="50000" fill="hold">
                                          <p:stCondLst>
                                            <p:cond delay="0"/>
                                          </p:stCondLst>
                                        </p:cTn>
                                        <p:tgtEl>
                                          <p:spTgt spid="64"/>
                                        </p:tgtEl>
                                        <p:attrNameLst>
                                          <p:attrName>ppt_x</p:attrName>
                                        </p:attrNameLst>
                                      </p:cBhvr>
                                      <p:tavLst>
                                        <p:tav tm="0">
                                          <p:val>
                                            <p:strVal val="#ppt_x+.4"/>
                                          </p:val>
                                        </p:tav>
                                        <p:tav tm="100000">
                                          <p:val>
                                            <p:strVal val="#ppt_x"/>
                                          </p:val>
                                        </p:tav>
                                      </p:tavLst>
                                    </p:anim>
                                    <p:anim calcmode="lin" valueType="num">
                                      <p:cBhvr>
                                        <p:cTn id="23" dur="500" decel="50000" fill="hold">
                                          <p:stCondLst>
                                            <p:cond delay="0"/>
                                          </p:stCondLst>
                                        </p:cTn>
                                        <p:tgtEl>
                                          <p:spTgt spid="64"/>
                                        </p:tgtEl>
                                        <p:attrNameLst>
                                          <p:attrName>ppt_y</p:attrName>
                                        </p:attrNameLst>
                                      </p:cBhvr>
                                      <p:tavLst>
                                        <p:tav tm="0">
                                          <p:val>
                                            <p:strVal val="#ppt_y-.2"/>
                                          </p:val>
                                        </p:tav>
                                        <p:tav tm="100000">
                                          <p:val>
                                            <p:strVal val="#ppt_y+.1"/>
                                          </p:val>
                                        </p:tav>
                                      </p:tavLst>
                                    </p:anim>
                                    <p:anim calcmode="lin" valueType="num">
                                      <p:cBhvr>
                                        <p:cTn id="24" dur="500" accel="50000" fill="hold">
                                          <p:stCondLst>
                                            <p:cond delay="500"/>
                                          </p:stCondLst>
                                        </p:cTn>
                                        <p:tgtEl>
                                          <p:spTgt spid="64"/>
                                        </p:tgtEl>
                                        <p:attrNameLst>
                                          <p:attrName>ppt_y</p:attrName>
                                        </p:attrNameLst>
                                      </p:cBhvr>
                                      <p:tavLst>
                                        <p:tav tm="0">
                                          <p:val>
                                            <p:strVal val="#ppt_y+.1"/>
                                          </p:val>
                                        </p:tav>
                                        <p:tav tm="100000">
                                          <p:val>
                                            <p:strVal val="#ppt_y"/>
                                          </p:val>
                                        </p:tav>
                                      </p:tavLst>
                                    </p:anim>
                                    <p:animEffect transition="in" filter="fade">
                                      <p:cBhvr>
                                        <p:cTn id="25" dur="1000" decel="50000">
                                          <p:stCondLst>
                                            <p:cond delay="0"/>
                                          </p:stCondLst>
                                        </p:cTn>
                                        <p:tgtEl>
                                          <p:spTgt spid="64"/>
                                        </p:tgtEl>
                                      </p:cBhvr>
                                    </p:animEffect>
                                  </p:childTnLst>
                                </p:cTn>
                              </p:par>
                            </p:childTnLst>
                          </p:cTn>
                        </p:par>
                        <p:par>
                          <p:cTn id="26" fill="hold">
                            <p:stCondLst>
                              <p:cond delay="2000"/>
                            </p:stCondLst>
                            <p:childTnLst>
                              <p:par>
                                <p:cTn id="27" presetID="25" presetClass="entr" presetSubtype="0" fill="hold" grpId="0" nodeType="afterEffect">
                                  <p:stCondLst>
                                    <p:cond delay="0"/>
                                  </p:stCondLst>
                                  <p:childTnLst>
                                    <p:set>
                                      <p:cBhvr>
                                        <p:cTn id="28" dur="1" fill="hold">
                                          <p:stCondLst>
                                            <p:cond delay="0"/>
                                          </p:stCondLst>
                                        </p:cTn>
                                        <p:tgtEl>
                                          <p:spTgt spid="65"/>
                                        </p:tgtEl>
                                        <p:attrNameLst>
                                          <p:attrName>style.visibility</p:attrName>
                                        </p:attrNameLst>
                                      </p:cBhvr>
                                      <p:to>
                                        <p:strVal val="visible"/>
                                      </p:to>
                                    </p:set>
                                    <p:anim calcmode="lin" valueType="num">
                                      <p:cBhvr>
                                        <p:cTn id="29" dur="500" decel="50000" fill="hold">
                                          <p:stCondLst>
                                            <p:cond delay="0"/>
                                          </p:stCondLst>
                                        </p:cTn>
                                        <p:tgtEl>
                                          <p:spTgt spid="65"/>
                                        </p:tgtEl>
                                        <p:attrNameLst>
                                          <p:attrName>style.rotation</p:attrName>
                                        </p:attrNameLst>
                                      </p:cBhvr>
                                      <p:tavLst>
                                        <p:tav tm="0">
                                          <p:val>
                                            <p:fltVal val="-90"/>
                                          </p:val>
                                        </p:tav>
                                        <p:tav tm="100000">
                                          <p:val>
                                            <p:fltVal val="0"/>
                                          </p:val>
                                        </p:tav>
                                      </p:tavLst>
                                    </p:anim>
                                    <p:anim calcmode="lin" valueType="num">
                                      <p:cBhvr>
                                        <p:cTn id="30" dur="500" decel="50000" fill="hold">
                                          <p:stCondLst>
                                            <p:cond delay="0"/>
                                          </p:stCondLst>
                                        </p:cTn>
                                        <p:tgtEl>
                                          <p:spTgt spid="65"/>
                                        </p:tgtEl>
                                        <p:attrNameLst>
                                          <p:attrName>ppt_w</p:attrName>
                                        </p:attrNameLst>
                                      </p:cBhvr>
                                      <p:tavLst>
                                        <p:tav tm="0">
                                          <p:val>
                                            <p:strVal val="#ppt_w"/>
                                          </p:val>
                                        </p:tav>
                                        <p:tav tm="100000">
                                          <p:val>
                                            <p:strVal val="#ppt_w*.05"/>
                                          </p:val>
                                        </p:tav>
                                      </p:tavLst>
                                    </p:anim>
                                    <p:anim calcmode="lin" valueType="num">
                                      <p:cBhvr>
                                        <p:cTn id="31" dur="500" accel="50000" fill="hold">
                                          <p:stCondLst>
                                            <p:cond delay="500"/>
                                          </p:stCondLst>
                                        </p:cTn>
                                        <p:tgtEl>
                                          <p:spTgt spid="65"/>
                                        </p:tgtEl>
                                        <p:attrNameLst>
                                          <p:attrName>ppt_w</p:attrName>
                                        </p:attrNameLst>
                                      </p:cBhvr>
                                      <p:tavLst>
                                        <p:tav tm="0">
                                          <p:val>
                                            <p:strVal val="#ppt_w*.05"/>
                                          </p:val>
                                        </p:tav>
                                        <p:tav tm="100000">
                                          <p:val>
                                            <p:strVal val="#ppt_w"/>
                                          </p:val>
                                        </p:tav>
                                      </p:tavLst>
                                    </p:anim>
                                    <p:anim calcmode="lin" valueType="num">
                                      <p:cBhvr>
                                        <p:cTn id="32" dur="1000" fill="hold"/>
                                        <p:tgtEl>
                                          <p:spTgt spid="65"/>
                                        </p:tgtEl>
                                        <p:attrNameLst>
                                          <p:attrName>ppt_h</p:attrName>
                                        </p:attrNameLst>
                                      </p:cBhvr>
                                      <p:tavLst>
                                        <p:tav tm="0">
                                          <p:val>
                                            <p:strVal val="#ppt_h"/>
                                          </p:val>
                                        </p:tav>
                                        <p:tav tm="100000">
                                          <p:val>
                                            <p:strVal val="#ppt_h"/>
                                          </p:val>
                                        </p:tav>
                                      </p:tavLst>
                                    </p:anim>
                                    <p:anim calcmode="lin" valueType="num">
                                      <p:cBhvr>
                                        <p:cTn id="33" dur="500" decel="50000" fill="hold">
                                          <p:stCondLst>
                                            <p:cond delay="0"/>
                                          </p:stCondLst>
                                        </p:cTn>
                                        <p:tgtEl>
                                          <p:spTgt spid="65"/>
                                        </p:tgtEl>
                                        <p:attrNameLst>
                                          <p:attrName>ppt_x</p:attrName>
                                        </p:attrNameLst>
                                      </p:cBhvr>
                                      <p:tavLst>
                                        <p:tav tm="0">
                                          <p:val>
                                            <p:strVal val="#ppt_x+.4"/>
                                          </p:val>
                                        </p:tav>
                                        <p:tav tm="100000">
                                          <p:val>
                                            <p:strVal val="#ppt_x"/>
                                          </p:val>
                                        </p:tav>
                                      </p:tavLst>
                                    </p:anim>
                                    <p:anim calcmode="lin" valueType="num">
                                      <p:cBhvr>
                                        <p:cTn id="34" dur="500" decel="50000" fill="hold">
                                          <p:stCondLst>
                                            <p:cond delay="0"/>
                                          </p:stCondLst>
                                        </p:cTn>
                                        <p:tgtEl>
                                          <p:spTgt spid="65"/>
                                        </p:tgtEl>
                                        <p:attrNameLst>
                                          <p:attrName>ppt_y</p:attrName>
                                        </p:attrNameLst>
                                      </p:cBhvr>
                                      <p:tavLst>
                                        <p:tav tm="0">
                                          <p:val>
                                            <p:strVal val="#ppt_y-.2"/>
                                          </p:val>
                                        </p:tav>
                                        <p:tav tm="100000">
                                          <p:val>
                                            <p:strVal val="#ppt_y+.1"/>
                                          </p:val>
                                        </p:tav>
                                      </p:tavLst>
                                    </p:anim>
                                    <p:anim calcmode="lin" valueType="num">
                                      <p:cBhvr>
                                        <p:cTn id="35" dur="500" accel="50000" fill="hold">
                                          <p:stCondLst>
                                            <p:cond delay="500"/>
                                          </p:stCondLst>
                                        </p:cTn>
                                        <p:tgtEl>
                                          <p:spTgt spid="65"/>
                                        </p:tgtEl>
                                        <p:attrNameLst>
                                          <p:attrName>ppt_y</p:attrName>
                                        </p:attrNameLst>
                                      </p:cBhvr>
                                      <p:tavLst>
                                        <p:tav tm="0">
                                          <p:val>
                                            <p:strVal val="#ppt_y+.1"/>
                                          </p:val>
                                        </p:tav>
                                        <p:tav tm="100000">
                                          <p:val>
                                            <p:strVal val="#ppt_y"/>
                                          </p:val>
                                        </p:tav>
                                      </p:tavLst>
                                    </p:anim>
                                    <p:animEffect transition="in" filter="fade">
                                      <p:cBhvr>
                                        <p:cTn id="36" dur="1000" decel="50000">
                                          <p:stCondLst>
                                            <p:cond delay="0"/>
                                          </p:stCondLst>
                                        </p:cTn>
                                        <p:tgtEl>
                                          <p:spTgt spid="65"/>
                                        </p:tgtEl>
                                      </p:cBhvr>
                                    </p:animEffect>
                                  </p:childTnLst>
                                </p:cTn>
                              </p:par>
                            </p:childTnLst>
                          </p:cTn>
                        </p:par>
                        <p:par>
                          <p:cTn id="37" fill="hold">
                            <p:stCondLst>
                              <p:cond delay="3000"/>
                            </p:stCondLst>
                            <p:childTnLst>
                              <p:par>
                                <p:cTn id="38" presetID="25" presetClass="entr" presetSubtype="0" fill="hold" grpId="0" nodeType="afterEffect">
                                  <p:stCondLst>
                                    <p:cond delay="0"/>
                                  </p:stCondLst>
                                  <p:childTnLst>
                                    <p:set>
                                      <p:cBhvr>
                                        <p:cTn id="39" dur="1" fill="hold">
                                          <p:stCondLst>
                                            <p:cond delay="0"/>
                                          </p:stCondLst>
                                        </p:cTn>
                                        <p:tgtEl>
                                          <p:spTgt spid="66"/>
                                        </p:tgtEl>
                                        <p:attrNameLst>
                                          <p:attrName>style.visibility</p:attrName>
                                        </p:attrNameLst>
                                      </p:cBhvr>
                                      <p:to>
                                        <p:strVal val="visible"/>
                                      </p:to>
                                    </p:set>
                                    <p:anim calcmode="lin" valueType="num">
                                      <p:cBhvr>
                                        <p:cTn id="40" dur="500" decel="50000" fill="hold">
                                          <p:stCondLst>
                                            <p:cond delay="0"/>
                                          </p:stCondLst>
                                        </p:cTn>
                                        <p:tgtEl>
                                          <p:spTgt spid="66"/>
                                        </p:tgtEl>
                                        <p:attrNameLst>
                                          <p:attrName>style.rotation</p:attrName>
                                        </p:attrNameLst>
                                      </p:cBhvr>
                                      <p:tavLst>
                                        <p:tav tm="0">
                                          <p:val>
                                            <p:fltVal val="-90"/>
                                          </p:val>
                                        </p:tav>
                                        <p:tav tm="100000">
                                          <p:val>
                                            <p:fltVal val="0"/>
                                          </p:val>
                                        </p:tav>
                                      </p:tavLst>
                                    </p:anim>
                                    <p:anim calcmode="lin" valueType="num">
                                      <p:cBhvr>
                                        <p:cTn id="41" dur="500" decel="50000" fill="hold">
                                          <p:stCondLst>
                                            <p:cond delay="0"/>
                                          </p:stCondLst>
                                        </p:cTn>
                                        <p:tgtEl>
                                          <p:spTgt spid="66"/>
                                        </p:tgtEl>
                                        <p:attrNameLst>
                                          <p:attrName>ppt_w</p:attrName>
                                        </p:attrNameLst>
                                      </p:cBhvr>
                                      <p:tavLst>
                                        <p:tav tm="0">
                                          <p:val>
                                            <p:strVal val="#ppt_w"/>
                                          </p:val>
                                        </p:tav>
                                        <p:tav tm="100000">
                                          <p:val>
                                            <p:strVal val="#ppt_w*.05"/>
                                          </p:val>
                                        </p:tav>
                                      </p:tavLst>
                                    </p:anim>
                                    <p:anim calcmode="lin" valueType="num">
                                      <p:cBhvr>
                                        <p:cTn id="42" dur="500" accel="50000" fill="hold">
                                          <p:stCondLst>
                                            <p:cond delay="500"/>
                                          </p:stCondLst>
                                        </p:cTn>
                                        <p:tgtEl>
                                          <p:spTgt spid="66"/>
                                        </p:tgtEl>
                                        <p:attrNameLst>
                                          <p:attrName>ppt_w</p:attrName>
                                        </p:attrNameLst>
                                      </p:cBhvr>
                                      <p:tavLst>
                                        <p:tav tm="0">
                                          <p:val>
                                            <p:strVal val="#ppt_w*.05"/>
                                          </p:val>
                                        </p:tav>
                                        <p:tav tm="100000">
                                          <p:val>
                                            <p:strVal val="#ppt_w"/>
                                          </p:val>
                                        </p:tav>
                                      </p:tavLst>
                                    </p:anim>
                                    <p:anim calcmode="lin" valueType="num">
                                      <p:cBhvr>
                                        <p:cTn id="43" dur="1000" fill="hold"/>
                                        <p:tgtEl>
                                          <p:spTgt spid="66"/>
                                        </p:tgtEl>
                                        <p:attrNameLst>
                                          <p:attrName>ppt_h</p:attrName>
                                        </p:attrNameLst>
                                      </p:cBhvr>
                                      <p:tavLst>
                                        <p:tav tm="0">
                                          <p:val>
                                            <p:strVal val="#ppt_h"/>
                                          </p:val>
                                        </p:tav>
                                        <p:tav tm="100000">
                                          <p:val>
                                            <p:strVal val="#ppt_h"/>
                                          </p:val>
                                        </p:tav>
                                      </p:tavLst>
                                    </p:anim>
                                    <p:anim calcmode="lin" valueType="num">
                                      <p:cBhvr>
                                        <p:cTn id="44" dur="500" decel="50000" fill="hold">
                                          <p:stCondLst>
                                            <p:cond delay="0"/>
                                          </p:stCondLst>
                                        </p:cTn>
                                        <p:tgtEl>
                                          <p:spTgt spid="66"/>
                                        </p:tgtEl>
                                        <p:attrNameLst>
                                          <p:attrName>ppt_x</p:attrName>
                                        </p:attrNameLst>
                                      </p:cBhvr>
                                      <p:tavLst>
                                        <p:tav tm="0">
                                          <p:val>
                                            <p:strVal val="#ppt_x+.4"/>
                                          </p:val>
                                        </p:tav>
                                        <p:tav tm="100000">
                                          <p:val>
                                            <p:strVal val="#ppt_x"/>
                                          </p:val>
                                        </p:tav>
                                      </p:tavLst>
                                    </p:anim>
                                    <p:anim calcmode="lin" valueType="num">
                                      <p:cBhvr>
                                        <p:cTn id="45" dur="500" decel="50000" fill="hold">
                                          <p:stCondLst>
                                            <p:cond delay="0"/>
                                          </p:stCondLst>
                                        </p:cTn>
                                        <p:tgtEl>
                                          <p:spTgt spid="66"/>
                                        </p:tgtEl>
                                        <p:attrNameLst>
                                          <p:attrName>ppt_y</p:attrName>
                                        </p:attrNameLst>
                                      </p:cBhvr>
                                      <p:tavLst>
                                        <p:tav tm="0">
                                          <p:val>
                                            <p:strVal val="#ppt_y-.2"/>
                                          </p:val>
                                        </p:tav>
                                        <p:tav tm="100000">
                                          <p:val>
                                            <p:strVal val="#ppt_y+.1"/>
                                          </p:val>
                                        </p:tav>
                                      </p:tavLst>
                                    </p:anim>
                                    <p:anim calcmode="lin" valueType="num">
                                      <p:cBhvr>
                                        <p:cTn id="46" dur="500" accel="50000" fill="hold">
                                          <p:stCondLst>
                                            <p:cond delay="500"/>
                                          </p:stCondLst>
                                        </p:cTn>
                                        <p:tgtEl>
                                          <p:spTgt spid="66"/>
                                        </p:tgtEl>
                                        <p:attrNameLst>
                                          <p:attrName>ppt_y</p:attrName>
                                        </p:attrNameLst>
                                      </p:cBhvr>
                                      <p:tavLst>
                                        <p:tav tm="0">
                                          <p:val>
                                            <p:strVal val="#ppt_y+.1"/>
                                          </p:val>
                                        </p:tav>
                                        <p:tav tm="100000">
                                          <p:val>
                                            <p:strVal val="#ppt_y"/>
                                          </p:val>
                                        </p:tav>
                                      </p:tavLst>
                                    </p:anim>
                                    <p:animEffect transition="in" filter="fade">
                                      <p:cBhvr>
                                        <p:cTn id="47" dur="1000" decel="50000">
                                          <p:stCondLst>
                                            <p:cond delay="0"/>
                                          </p:stCondLst>
                                        </p:cTn>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animBg="1"/>
      <p:bldP spid="65" grpId="0" animBg="1"/>
      <p:bldP spid="66" grpId="0"/>
    </p:bldLst>
  </p:timing>
</p:sld>
</file>

<file path=ppt/slides/slide3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62" name="矩形 61"/>
          <p:cNvSpPr/>
          <p:nvPr/>
        </p:nvSpPr>
        <p:spPr>
          <a:xfrm>
            <a:off x="0" y="508000"/>
            <a:ext cx="182563" cy="508000"/>
          </a:xfrm>
          <a:prstGeom prst="rect">
            <a:avLst/>
          </a:pr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66" name="矩形 22"/>
          <p:cNvSpPr>
            <a:spLocks noChangeArrowheads="1"/>
          </p:cNvSpPr>
          <p:nvPr/>
        </p:nvSpPr>
        <p:spPr bwMode="auto">
          <a:xfrm>
            <a:off x="779520" y="1146826"/>
            <a:ext cx="10632960"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6025">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602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lvl="0" indent="457200">
              <a:lnSpc>
                <a:spcPct val="150000"/>
              </a:lnSpc>
              <a:spcBef>
                <a:spcPct val="20000"/>
              </a:spcBef>
              <a:buNone/>
            </a:pPr>
            <a:r>
              <a:rPr lang="en-US" altLang="zh-CN"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CS</a:t>
            </a:r>
            <a:r>
              <a:rPr lang="zh-CN" altLang="en-US"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对于字幕的管理非常方便，在</a:t>
            </a:r>
            <a:r>
              <a:rPr lang="en-US" altLang="zh-CN"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CS</a:t>
            </a:r>
            <a:r>
              <a:rPr lang="zh-CN" altLang="en-US"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编辑器中，单击</a:t>
            </a:r>
            <a:r>
              <a:rPr lang="en-US" altLang="zh-CN"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a:t>
            </a:r>
            <a:r>
              <a:rPr lang="zh-CN" altLang="en-US"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字幕</a:t>
            </a:r>
            <a:r>
              <a:rPr lang="en-US" altLang="zh-CN"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a:t>
            </a:r>
            <a:r>
              <a:rPr lang="zh-CN" altLang="en-US"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选项，打开字幕窗口，如图所示：</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sym typeface="Arial" panose="020B0604020202020204" pitchFamily="34" charset="0"/>
            </a:endParaRPr>
          </a:p>
        </p:txBody>
      </p:sp>
      <p:sp>
        <p:nvSpPr>
          <p:cNvPr id="12" name="任意多边形 11"/>
          <p:cNvSpPr/>
          <p:nvPr/>
        </p:nvSpPr>
        <p:spPr bwMode="auto">
          <a:xfrm>
            <a:off x="8616435" y="128250"/>
            <a:ext cx="3468686" cy="465518"/>
          </a:xfrm>
          <a:custGeom>
            <a:avLst/>
            <a:gdLst>
              <a:gd name="connsiteX0" fmla="*/ 5512354 w 5512354"/>
              <a:gd name="connsiteY0" fmla="*/ 0 h 938485"/>
              <a:gd name="connsiteX1" fmla="*/ 5512354 w 5512354"/>
              <a:gd name="connsiteY1" fmla="*/ 938485 h 938485"/>
              <a:gd name="connsiteX2" fmla="*/ 580622 w 5512354"/>
              <a:gd name="connsiteY2" fmla="*/ 938485 h 938485"/>
              <a:gd name="connsiteX3" fmla="*/ 0 w 5512354"/>
              <a:gd name="connsiteY3" fmla="*/ 17066 h 938485"/>
            </a:gdLst>
            <a:ahLst/>
            <a:cxnLst>
              <a:cxn ang="0">
                <a:pos x="connsiteX0" y="connsiteY0"/>
              </a:cxn>
              <a:cxn ang="0">
                <a:pos x="connsiteX1" y="connsiteY1"/>
              </a:cxn>
              <a:cxn ang="0">
                <a:pos x="connsiteX2" y="connsiteY2"/>
              </a:cxn>
              <a:cxn ang="0">
                <a:pos x="connsiteX3" y="connsiteY3"/>
              </a:cxn>
            </a:cxnLst>
            <a:rect l="l" t="t" r="r" b="b"/>
            <a:pathLst>
              <a:path w="5512354" h="938485">
                <a:moveTo>
                  <a:pt x="5512354" y="0"/>
                </a:moveTo>
                <a:lnTo>
                  <a:pt x="5512354" y="938485"/>
                </a:lnTo>
                <a:lnTo>
                  <a:pt x="580622" y="938485"/>
                </a:lnTo>
                <a:lnTo>
                  <a:pt x="0" y="17066"/>
                </a:lnTo>
                <a:close/>
              </a:path>
            </a:pathLst>
          </a:cu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现代教育技术应用</a:t>
            </a:r>
          </a:p>
        </p:txBody>
      </p:sp>
      <p:sp>
        <p:nvSpPr>
          <p:cNvPr id="8" name="文本框 4">
            <a:extLst>
              <a:ext uri="{FF2B5EF4-FFF2-40B4-BE49-F238E27FC236}">
                <a16:creationId xmlns:a16="http://schemas.microsoft.com/office/drawing/2014/main" id="{6DE2BF08-4453-4213-9F23-2B1A3E70CD59}"/>
              </a:ext>
            </a:extLst>
          </p:cNvPr>
          <p:cNvSpPr txBox="1">
            <a:spLocks noChangeArrowheads="1"/>
          </p:cNvSpPr>
          <p:nvPr/>
        </p:nvSpPr>
        <p:spPr bwMode="auto">
          <a:xfrm>
            <a:off x="295274" y="561975"/>
            <a:ext cx="2315951"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tabLst/>
              <a:defRPr/>
            </a:pP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三、字幕</a:t>
            </a:r>
          </a:p>
        </p:txBody>
      </p:sp>
      <p:pic>
        <p:nvPicPr>
          <p:cNvPr id="9" name="图片 8">
            <a:extLst>
              <a:ext uri="{FF2B5EF4-FFF2-40B4-BE49-F238E27FC236}">
                <a16:creationId xmlns:a16="http://schemas.microsoft.com/office/drawing/2014/main" id="{2B8AFA4A-0308-4499-AB00-44397BF39283}"/>
              </a:ext>
            </a:extLst>
          </p:cNvPr>
          <p:cNvPicPr/>
          <p:nvPr/>
        </p:nvPicPr>
        <p:blipFill>
          <a:blip r:embed="rId4"/>
          <a:stretch>
            <a:fillRect/>
          </a:stretch>
        </p:blipFill>
        <p:spPr>
          <a:xfrm>
            <a:off x="1873552" y="2090371"/>
            <a:ext cx="8444895" cy="4589888"/>
          </a:xfrm>
          <a:prstGeom prst="rect">
            <a:avLst/>
          </a:prstGeom>
        </p:spPr>
      </p:pic>
    </p:spTree>
    <p:extLst>
      <p:ext uri="{BB962C8B-B14F-4D97-AF65-F5344CB8AC3E}">
        <p14:creationId xmlns:p14="http://schemas.microsoft.com/office/powerpoint/2010/main" val="140865912"/>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grpId="0" nodeType="afterEffect">
                                  <p:stCondLst>
                                    <p:cond delay="0"/>
                                  </p:stCondLst>
                                  <p:childTnLst>
                                    <p:set>
                                      <p:cBhvr>
                                        <p:cTn id="6" dur="1" fill="hold">
                                          <p:stCondLst>
                                            <p:cond delay="0"/>
                                          </p:stCondLst>
                                        </p:cTn>
                                        <p:tgtEl>
                                          <p:spTgt spid="66"/>
                                        </p:tgtEl>
                                        <p:attrNameLst>
                                          <p:attrName>style.visibility</p:attrName>
                                        </p:attrNameLst>
                                      </p:cBhvr>
                                      <p:to>
                                        <p:strVal val="visible"/>
                                      </p:to>
                                    </p:set>
                                    <p:anim calcmode="lin" valueType="num">
                                      <p:cBhvr>
                                        <p:cTn id="7" dur="500" decel="50000" fill="hold">
                                          <p:stCondLst>
                                            <p:cond delay="0"/>
                                          </p:stCondLst>
                                        </p:cTn>
                                        <p:tgtEl>
                                          <p:spTgt spid="66"/>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66"/>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66"/>
                                        </p:tgtEl>
                                        <p:attrNameLst>
                                          <p:attrName>ppt_w</p:attrName>
                                        </p:attrNameLst>
                                      </p:cBhvr>
                                      <p:tavLst>
                                        <p:tav tm="0">
                                          <p:val>
                                            <p:strVal val="#ppt_w*.05"/>
                                          </p:val>
                                        </p:tav>
                                        <p:tav tm="100000">
                                          <p:val>
                                            <p:strVal val="#ppt_w"/>
                                          </p:val>
                                        </p:tav>
                                      </p:tavLst>
                                    </p:anim>
                                    <p:anim calcmode="lin" valueType="num">
                                      <p:cBhvr>
                                        <p:cTn id="10" dur="1000" fill="hold"/>
                                        <p:tgtEl>
                                          <p:spTgt spid="66"/>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66"/>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66"/>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66"/>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p:bldLst>
  </p:timing>
</p:sld>
</file>

<file path=ppt/slides/slide3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62" name="矩形 61"/>
          <p:cNvSpPr/>
          <p:nvPr/>
        </p:nvSpPr>
        <p:spPr>
          <a:xfrm>
            <a:off x="0" y="508000"/>
            <a:ext cx="182563" cy="508000"/>
          </a:xfrm>
          <a:prstGeom prst="rect">
            <a:avLst/>
          </a:pr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66" name="矩形 22"/>
          <p:cNvSpPr>
            <a:spLocks noChangeArrowheads="1"/>
          </p:cNvSpPr>
          <p:nvPr/>
        </p:nvSpPr>
        <p:spPr bwMode="auto">
          <a:xfrm>
            <a:off x="1015190" y="1748027"/>
            <a:ext cx="10161620" cy="38851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6025">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602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lvl="0" indent="457200">
              <a:lnSpc>
                <a:spcPct val="150000"/>
              </a:lnSpc>
              <a:spcBef>
                <a:spcPct val="20000"/>
              </a:spcBef>
              <a:buNone/>
            </a:pPr>
            <a:r>
              <a:rPr lang="en-US" altLang="zh-CN"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1. </a:t>
            </a:r>
            <a:r>
              <a:rPr lang="zh-CN" altLang="en-US"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添加字幕媒体</a:t>
            </a:r>
          </a:p>
          <a:p>
            <a:pPr lvl="0" indent="457200">
              <a:lnSpc>
                <a:spcPct val="150000"/>
              </a:lnSpc>
              <a:spcBef>
                <a:spcPct val="20000"/>
              </a:spcBef>
              <a:buNone/>
            </a:pPr>
            <a:r>
              <a:rPr lang="zh-CN" altLang="en-US"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在</a:t>
            </a:r>
            <a:r>
              <a:rPr lang="en-US" altLang="zh-CN"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CS</a:t>
            </a:r>
            <a:r>
              <a:rPr lang="zh-CN" altLang="en-US"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软件中，用户可以在视频的任何位置手动添加字幕。添加的字幕可以是静态字幕，也可以是动态字幕。</a:t>
            </a:r>
            <a:endParaRPr lang="en-US" altLang="zh-CN"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endParaRPr>
          </a:p>
          <a:p>
            <a:pPr lvl="0" indent="457200">
              <a:lnSpc>
                <a:spcPct val="150000"/>
              </a:lnSpc>
              <a:spcBef>
                <a:spcPct val="20000"/>
              </a:spcBef>
              <a:buNone/>
            </a:pPr>
            <a:r>
              <a:rPr lang="zh-CN" altLang="en-US"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a:t>
            </a:r>
            <a:r>
              <a:rPr lang="en-US" altLang="zh-CN"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1</a:t>
            </a:r>
            <a:r>
              <a:rPr lang="zh-CN" altLang="en-US"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）静态字幕</a:t>
            </a:r>
            <a:endParaRPr lang="en-US" altLang="zh-CN"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endParaRPr>
          </a:p>
          <a:p>
            <a:pPr lvl="0" indent="457200">
              <a:lnSpc>
                <a:spcPct val="150000"/>
              </a:lnSpc>
              <a:spcBef>
                <a:spcPct val="20000"/>
              </a:spcBef>
              <a:buNone/>
            </a:pPr>
            <a:r>
              <a:rPr lang="zh-CN" altLang="en-US"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静态字幕是指视频播放时，字幕本身是静止显示。</a:t>
            </a:r>
          </a:p>
          <a:p>
            <a:pPr lvl="0" indent="457200">
              <a:lnSpc>
                <a:spcPct val="150000"/>
              </a:lnSpc>
              <a:spcBef>
                <a:spcPct val="20000"/>
              </a:spcBef>
              <a:buNone/>
            </a:pPr>
            <a:r>
              <a:rPr lang="zh-CN" altLang="en-US"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选择某一轨道，将播放头定位于需要添加字幕的位置，在编辑器中，单击</a:t>
            </a:r>
            <a:r>
              <a:rPr lang="en-US" altLang="zh-CN"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a:t>
            </a:r>
            <a:r>
              <a:rPr lang="zh-CN" altLang="en-US"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字幕</a:t>
            </a:r>
            <a:r>
              <a:rPr lang="en-US" altLang="zh-CN"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a:t>
            </a:r>
            <a:r>
              <a:rPr lang="zh-CN" altLang="en-US"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选项，打开字幕窗口，单击该窗口中的</a:t>
            </a:r>
            <a:r>
              <a:rPr lang="en-US" altLang="zh-CN"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a:t>
            </a:r>
            <a:r>
              <a:rPr lang="zh-CN" altLang="en-US"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添加字幕媒体</a:t>
            </a:r>
            <a:r>
              <a:rPr lang="en-US" altLang="zh-CN"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a:t>
            </a:r>
            <a:r>
              <a:rPr lang="zh-CN" altLang="en-US"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按钮，在窗口字幕显示区的文本框中输入文本，此时可在画布上预览字幕文本内容。</a:t>
            </a:r>
          </a:p>
        </p:txBody>
      </p:sp>
      <p:sp>
        <p:nvSpPr>
          <p:cNvPr id="12" name="任意多边形 11"/>
          <p:cNvSpPr/>
          <p:nvPr/>
        </p:nvSpPr>
        <p:spPr bwMode="auto">
          <a:xfrm>
            <a:off x="8616435" y="128250"/>
            <a:ext cx="3468686" cy="465518"/>
          </a:xfrm>
          <a:custGeom>
            <a:avLst/>
            <a:gdLst>
              <a:gd name="connsiteX0" fmla="*/ 5512354 w 5512354"/>
              <a:gd name="connsiteY0" fmla="*/ 0 h 938485"/>
              <a:gd name="connsiteX1" fmla="*/ 5512354 w 5512354"/>
              <a:gd name="connsiteY1" fmla="*/ 938485 h 938485"/>
              <a:gd name="connsiteX2" fmla="*/ 580622 w 5512354"/>
              <a:gd name="connsiteY2" fmla="*/ 938485 h 938485"/>
              <a:gd name="connsiteX3" fmla="*/ 0 w 5512354"/>
              <a:gd name="connsiteY3" fmla="*/ 17066 h 938485"/>
            </a:gdLst>
            <a:ahLst/>
            <a:cxnLst>
              <a:cxn ang="0">
                <a:pos x="connsiteX0" y="connsiteY0"/>
              </a:cxn>
              <a:cxn ang="0">
                <a:pos x="connsiteX1" y="connsiteY1"/>
              </a:cxn>
              <a:cxn ang="0">
                <a:pos x="connsiteX2" y="connsiteY2"/>
              </a:cxn>
              <a:cxn ang="0">
                <a:pos x="connsiteX3" y="connsiteY3"/>
              </a:cxn>
            </a:cxnLst>
            <a:rect l="l" t="t" r="r" b="b"/>
            <a:pathLst>
              <a:path w="5512354" h="938485">
                <a:moveTo>
                  <a:pt x="5512354" y="0"/>
                </a:moveTo>
                <a:lnTo>
                  <a:pt x="5512354" y="938485"/>
                </a:lnTo>
                <a:lnTo>
                  <a:pt x="580622" y="938485"/>
                </a:lnTo>
                <a:lnTo>
                  <a:pt x="0" y="17066"/>
                </a:lnTo>
                <a:close/>
              </a:path>
            </a:pathLst>
          </a:cu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现代教育技术应用</a:t>
            </a:r>
          </a:p>
        </p:txBody>
      </p:sp>
      <p:sp>
        <p:nvSpPr>
          <p:cNvPr id="8" name="文本框 4">
            <a:extLst>
              <a:ext uri="{FF2B5EF4-FFF2-40B4-BE49-F238E27FC236}">
                <a16:creationId xmlns:a16="http://schemas.microsoft.com/office/drawing/2014/main" id="{6DE2BF08-4453-4213-9F23-2B1A3E70CD59}"/>
              </a:ext>
            </a:extLst>
          </p:cNvPr>
          <p:cNvSpPr txBox="1">
            <a:spLocks noChangeArrowheads="1"/>
          </p:cNvSpPr>
          <p:nvPr/>
        </p:nvSpPr>
        <p:spPr bwMode="auto">
          <a:xfrm>
            <a:off x="295274" y="561975"/>
            <a:ext cx="2315951"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tabLst/>
              <a:defRPr/>
            </a:pP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三、字幕</a:t>
            </a:r>
          </a:p>
        </p:txBody>
      </p:sp>
    </p:spTree>
    <p:extLst>
      <p:ext uri="{BB962C8B-B14F-4D97-AF65-F5344CB8AC3E}">
        <p14:creationId xmlns:p14="http://schemas.microsoft.com/office/powerpoint/2010/main" val="2021588943"/>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grpId="0" nodeType="afterEffect">
                                  <p:stCondLst>
                                    <p:cond delay="0"/>
                                  </p:stCondLst>
                                  <p:childTnLst>
                                    <p:set>
                                      <p:cBhvr>
                                        <p:cTn id="6" dur="1" fill="hold">
                                          <p:stCondLst>
                                            <p:cond delay="0"/>
                                          </p:stCondLst>
                                        </p:cTn>
                                        <p:tgtEl>
                                          <p:spTgt spid="66"/>
                                        </p:tgtEl>
                                        <p:attrNameLst>
                                          <p:attrName>style.visibility</p:attrName>
                                        </p:attrNameLst>
                                      </p:cBhvr>
                                      <p:to>
                                        <p:strVal val="visible"/>
                                      </p:to>
                                    </p:set>
                                    <p:anim calcmode="lin" valueType="num">
                                      <p:cBhvr>
                                        <p:cTn id="7" dur="500" decel="50000" fill="hold">
                                          <p:stCondLst>
                                            <p:cond delay="0"/>
                                          </p:stCondLst>
                                        </p:cTn>
                                        <p:tgtEl>
                                          <p:spTgt spid="66"/>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66"/>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66"/>
                                        </p:tgtEl>
                                        <p:attrNameLst>
                                          <p:attrName>ppt_w</p:attrName>
                                        </p:attrNameLst>
                                      </p:cBhvr>
                                      <p:tavLst>
                                        <p:tav tm="0">
                                          <p:val>
                                            <p:strVal val="#ppt_w*.05"/>
                                          </p:val>
                                        </p:tav>
                                        <p:tav tm="100000">
                                          <p:val>
                                            <p:strVal val="#ppt_w"/>
                                          </p:val>
                                        </p:tav>
                                      </p:tavLst>
                                    </p:anim>
                                    <p:anim calcmode="lin" valueType="num">
                                      <p:cBhvr>
                                        <p:cTn id="10" dur="1000" fill="hold"/>
                                        <p:tgtEl>
                                          <p:spTgt spid="66"/>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66"/>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66"/>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66"/>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p:bldLst>
  </p:timing>
</p:sld>
</file>

<file path=ppt/slides/slide3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62" name="矩形 61"/>
          <p:cNvSpPr/>
          <p:nvPr/>
        </p:nvSpPr>
        <p:spPr>
          <a:xfrm>
            <a:off x="0" y="508000"/>
            <a:ext cx="182563" cy="508000"/>
          </a:xfrm>
          <a:prstGeom prst="rect">
            <a:avLst/>
          </a:pr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66" name="矩形 22"/>
          <p:cNvSpPr>
            <a:spLocks noChangeArrowheads="1"/>
          </p:cNvSpPr>
          <p:nvPr/>
        </p:nvSpPr>
        <p:spPr bwMode="auto">
          <a:xfrm>
            <a:off x="1015190" y="1317140"/>
            <a:ext cx="10161620" cy="4223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6025">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602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lvl="0" indent="457200">
              <a:lnSpc>
                <a:spcPct val="150000"/>
              </a:lnSpc>
              <a:spcBef>
                <a:spcPct val="20000"/>
              </a:spcBef>
              <a:buNone/>
            </a:pPr>
            <a:r>
              <a:rPr lang="zh-CN" altLang="en-US"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a:t>
            </a:r>
            <a:r>
              <a:rPr lang="en-US" altLang="zh-CN"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2</a:t>
            </a:r>
            <a:r>
              <a:rPr lang="zh-CN" altLang="en-US"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）动态字幕</a:t>
            </a:r>
          </a:p>
          <a:p>
            <a:pPr lvl="0" indent="457200">
              <a:lnSpc>
                <a:spcPct val="150000"/>
              </a:lnSpc>
              <a:spcBef>
                <a:spcPct val="20000"/>
              </a:spcBef>
              <a:buNone/>
            </a:pPr>
            <a:r>
              <a:rPr lang="zh-CN" altLang="en-US"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动态字幕是指视频播放时，字幕是运动的。动态字幕需要运用标注、动画配合来制作。</a:t>
            </a:r>
          </a:p>
          <a:p>
            <a:pPr lvl="0" indent="457200">
              <a:lnSpc>
                <a:spcPct val="150000"/>
              </a:lnSpc>
              <a:spcBef>
                <a:spcPct val="20000"/>
              </a:spcBef>
              <a:buNone/>
            </a:pPr>
            <a:r>
              <a:rPr lang="zh-CN" altLang="en-US"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选择某一轨道，将播放头定位于需要添加动态字幕的位置</a:t>
            </a:r>
            <a:r>
              <a:rPr lang="en-US" altLang="zh-CN"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a:t>
            </a:r>
            <a:r>
              <a:rPr lang="zh-CN" altLang="en-US"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在编辑器中，单击</a:t>
            </a:r>
            <a:r>
              <a:rPr lang="en-US" altLang="zh-CN"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a:t>
            </a:r>
            <a:r>
              <a:rPr lang="zh-CN" altLang="en-US"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标注</a:t>
            </a:r>
            <a:r>
              <a:rPr lang="en-US" altLang="zh-CN"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a:t>
            </a:r>
            <a:r>
              <a:rPr lang="zh-CN" altLang="en-US"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选项，打开标注窗口，选取窗口中标注的某一个矩形背景框，在文本框中添加文本，在预览窗口中调整矩形背景框的位置，并改变矩形背景框和字幕的颜色：在编辑器中，单击</a:t>
            </a:r>
            <a:r>
              <a:rPr lang="en-US" altLang="zh-CN"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a:t>
            </a:r>
            <a:r>
              <a:rPr lang="zh-CN" altLang="en-US"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可视化属性</a:t>
            </a:r>
            <a:r>
              <a:rPr lang="en-US" altLang="zh-CN"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a:t>
            </a:r>
            <a:r>
              <a:rPr lang="zh-CN" altLang="en-US"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选项，单击此窗口中</a:t>
            </a:r>
            <a:r>
              <a:rPr lang="en-US" altLang="zh-CN"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a:t>
            </a:r>
            <a:r>
              <a:rPr lang="zh-CN" altLang="en-US"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添加动画</a:t>
            </a:r>
            <a:r>
              <a:rPr lang="en-US" altLang="zh-CN"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a:t>
            </a:r>
            <a:r>
              <a:rPr lang="zh-CN" altLang="en-US"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按钮，轨道上出现一个动画，调整动画的播放与所对应的媒体播放同长度</a:t>
            </a:r>
            <a:r>
              <a:rPr lang="en-US" altLang="zh-CN"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a:t>
            </a:r>
            <a:r>
              <a:rPr lang="zh-CN" altLang="en-US"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将播放头定位在动画起始点位置，将标注矩形背景框移至预览窗口右下侧，再将播放头定位在动画结束点位置，将标注矩形背景框移至预览窗口左下侧。这样在播放此段动画时，即实现动态字幕效果。</a:t>
            </a:r>
          </a:p>
        </p:txBody>
      </p:sp>
      <p:sp>
        <p:nvSpPr>
          <p:cNvPr id="12" name="任意多边形 11"/>
          <p:cNvSpPr/>
          <p:nvPr/>
        </p:nvSpPr>
        <p:spPr bwMode="auto">
          <a:xfrm>
            <a:off x="8616435" y="128250"/>
            <a:ext cx="3468686" cy="465518"/>
          </a:xfrm>
          <a:custGeom>
            <a:avLst/>
            <a:gdLst>
              <a:gd name="connsiteX0" fmla="*/ 5512354 w 5512354"/>
              <a:gd name="connsiteY0" fmla="*/ 0 h 938485"/>
              <a:gd name="connsiteX1" fmla="*/ 5512354 w 5512354"/>
              <a:gd name="connsiteY1" fmla="*/ 938485 h 938485"/>
              <a:gd name="connsiteX2" fmla="*/ 580622 w 5512354"/>
              <a:gd name="connsiteY2" fmla="*/ 938485 h 938485"/>
              <a:gd name="connsiteX3" fmla="*/ 0 w 5512354"/>
              <a:gd name="connsiteY3" fmla="*/ 17066 h 938485"/>
            </a:gdLst>
            <a:ahLst/>
            <a:cxnLst>
              <a:cxn ang="0">
                <a:pos x="connsiteX0" y="connsiteY0"/>
              </a:cxn>
              <a:cxn ang="0">
                <a:pos x="connsiteX1" y="connsiteY1"/>
              </a:cxn>
              <a:cxn ang="0">
                <a:pos x="connsiteX2" y="connsiteY2"/>
              </a:cxn>
              <a:cxn ang="0">
                <a:pos x="connsiteX3" y="connsiteY3"/>
              </a:cxn>
            </a:cxnLst>
            <a:rect l="l" t="t" r="r" b="b"/>
            <a:pathLst>
              <a:path w="5512354" h="938485">
                <a:moveTo>
                  <a:pt x="5512354" y="0"/>
                </a:moveTo>
                <a:lnTo>
                  <a:pt x="5512354" y="938485"/>
                </a:lnTo>
                <a:lnTo>
                  <a:pt x="580622" y="938485"/>
                </a:lnTo>
                <a:lnTo>
                  <a:pt x="0" y="17066"/>
                </a:lnTo>
                <a:close/>
              </a:path>
            </a:pathLst>
          </a:cu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现代教育技术应用</a:t>
            </a:r>
          </a:p>
        </p:txBody>
      </p:sp>
      <p:sp>
        <p:nvSpPr>
          <p:cNvPr id="8" name="文本框 4">
            <a:extLst>
              <a:ext uri="{FF2B5EF4-FFF2-40B4-BE49-F238E27FC236}">
                <a16:creationId xmlns:a16="http://schemas.microsoft.com/office/drawing/2014/main" id="{6DE2BF08-4453-4213-9F23-2B1A3E70CD59}"/>
              </a:ext>
            </a:extLst>
          </p:cNvPr>
          <p:cNvSpPr txBox="1">
            <a:spLocks noChangeArrowheads="1"/>
          </p:cNvSpPr>
          <p:nvPr/>
        </p:nvSpPr>
        <p:spPr bwMode="auto">
          <a:xfrm>
            <a:off x="295274" y="561975"/>
            <a:ext cx="2315951"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tabLst/>
              <a:defRPr/>
            </a:pP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三、字幕</a:t>
            </a:r>
          </a:p>
        </p:txBody>
      </p:sp>
    </p:spTree>
    <p:extLst>
      <p:ext uri="{BB962C8B-B14F-4D97-AF65-F5344CB8AC3E}">
        <p14:creationId xmlns:p14="http://schemas.microsoft.com/office/powerpoint/2010/main" val="3217492668"/>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grpId="0" nodeType="afterEffect">
                                  <p:stCondLst>
                                    <p:cond delay="0"/>
                                  </p:stCondLst>
                                  <p:childTnLst>
                                    <p:set>
                                      <p:cBhvr>
                                        <p:cTn id="6" dur="1" fill="hold">
                                          <p:stCondLst>
                                            <p:cond delay="0"/>
                                          </p:stCondLst>
                                        </p:cTn>
                                        <p:tgtEl>
                                          <p:spTgt spid="66"/>
                                        </p:tgtEl>
                                        <p:attrNameLst>
                                          <p:attrName>style.visibility</p:attrName>
                                        </p:attrNameLst>
                                      </p:cBhvr>
                                      <p:to>
                                        <p:strVal val="visible"/>
                                      </p:to>
                                    </p:set>
                                    <p:anim calcmode="lin" valueType="num">
                                      <p:cBhvr>
                                        <p:cTn id="7" dur="500" decel="50000" fill="hold">
                                          <p:stCondLst>
                                            <p:cond delay="0"/>
                                          </p:stCondLst>
                                        </p:cTn>
                                        <p:tgtEl>
                                          <p:spTgt spid="66"/>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66"/>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66"/>
                                        </p:tgtEl>
                                        <p:attrNameLst>
                                          <p:attrName>ppt_w</p:attrName>
                                        </p:attrNameLst>
                                      </p:cBhvr>
                                      <p:tavLst>
                                        <p:tav tm="0">
                                          <p:val>
                                            <p:strVal val="#ppt_w*.05"/>
                                          </p:val>
                                        </p:tav>
                                        <p:tav tm="100000">
                                          <p:val>
                                            <p:strVal val="#ppt_w"/>
                                          </p:val>
                                        </p:tav>
                                      </p:tavLst>
                                    </p:anim>
                                    <p:anim calcmode="lin" valueType="num">
                                      <p:cBhvr>
                                        <p:cTn id="10" dur="1000" fill="hold"/>
                                        <p:tgtEl>
                                          <p:spTgt spid="66"/>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66"/>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66"/>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66"/>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p:bldLst>
  </p:timing>
</p:sld>
</file>

<file path=ppt/slides/slide3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62" name="矩形 61"/>
          <p:cNvSpPr/>
          <p:nvPr/>
        </p:nvSpPr>
        <p:spPr>
          <a:xfrm>
            <a:off x="0" y="508000"/>
            <a:ext cx="182563" cy="508000"/>
          </a:xfrm>
          <a:prstGeom prst="rect">
            <a:avLst/>
          </a:pr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66" name="矩形 22"/>
          <p:cNvSpPr>
            <a:spLocks noChangeArrowheads="1"/>
          </p:cNvSpPr>
          <p:nvPr/>
        </p:nvSpPr>
        <p:spPr bwMode="auto">
          <a:xfrm>
            <a:off x="1015190" y="2240469"/>
            <a:ext cx="10161620" cy="23770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6025">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602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lvl="0" indent="457200">
              <a:lnSpc>
                <a:spcPct val="150000"/>
              </a:lnSpc>
              <a:spcBef>
                <a:spcPct val="20000"/>
              </a:spcBef>
              <a:buNone/>
            </a:pPr>
            <a:r>
              <a:rPr lang="zh-CN" altLang="en-US"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a:t>
            </a:r>
            <a:r>
              <a:rPr lang="en-US" altLang="zh-CN"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3</a:t>
            </a:r>
            <a:r>
              <a:rPr lang="zh-CN" altLang="en-US"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）编辑字幕</a:t>
            </a:r>
          </a:p>
          <a:p>
            <a:pPr lvl="0" indent="457200">
              <a:lnSpc>
                <a:spcPct val="150000"/>
              </a:lnSpc>
              <a:spcBef>
                <a:spcPct val="20000"/>
              </a:spcBef>
              <a:buNone/>
            </a:pPr>
            <a:r>
              <a:rPr lang="zh-CN" altLang="en-US"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字幕的编辑包括全选、复制、剪切、粘贴、删除等操作。</a:t>
            </a:r>
          </a:p>
          <a:p>
            <a:pPr lvl="0" indent="457200">
              <a:lnSpc>
                <a:spcPct val="150000"/>
              </a:lnSpc>
              <a:spcBef>
                <a:spcPct val="20000"/>
              </a:spcBef>
              <a:buNone/>
            </a:pPr>
            <a:r>
              <a:rPr lang="zh-CN" altLang="en-US"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单击</a:t>
            </a:r>
            <a:r>
              <a:rPr lang="en-US" altLang="zh-CN"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a:t>
            </a:r>
            <a:r>
              <a:rPr lang="zh-CN" altLang="en-US"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字幕</a:t>
            </a:r>
            <a:r>
              <a:rPr lang="en-US" altLang="zh-CN"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a:t>
            </a:r>
            <a:r>
              <a:rPr lang="zh-CN" altLang="en-US"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选项，打开字幕窗口，在窗口字幕显示区的文本框中选择要选取的文本内容，单击鼠标右键并在打开的快捷菜单中选择全选、复制、剪切、粘贴、删除等操作命令即可以完成字幕内容的编辑。</a:t>
            </a:r>
          </a:p>
        </p:txBody>
      </p:sp>
      <p:sp>
        <p:nvSpPr>
          <p:cNvPr id="12" name="任意多边形 11"/>
          <p:cNvSpPr/>
          <p:nvPr/>
        </p:nvSpPr>
        <p:spPr bwMode="auto">
          <a:xfrm>
            <a:off x="8616435" y="128250"/>
            <a:ext cx="3468686" cy="465518"/>
          </a:xfrm>
          <a:custGeom>
            <a:avLst/>
            <a:gdLst>
              <a:gd name="connsiteX0" fmla="*/ 5512354 w 5512354"/>
              <a:gd name="connsiteY0" fmla="*/ 0 h 938485"/>
              <a:gd name="connsiteX1" fmla="*/ 5512354 w 5512354"/>
              <a:gd name="connsiteY1" fmla="*/ 938485 h 938485"/>
              <a:gd name="connsiteX2" fmla="*/ 580622 w 5512354"/>
              <a:gd name="connsiteY2" fmla="*/ 938485 h 938485"/>
              <a:gd name="connsiteX3" fmla="*/ 0 w 5512354"/>
              <a:gd name="connsiteY3" fmla="*/ 17066 h 938485"/>
            </a:gdLst>
            <a:ahLst/>
            <a:cxnLst>
              <a:cxn ang="0">
                <a:pos x="connsiteX0" y="connsiteY0"/>
              </a:cxn>
              <a:cxn ang="0">
                <a:pos x="connsiteX1" y="connsiteY1"/>
              </a:cxn>
              <a:cxn ang="0">
                <a:pos x="connsiteX2" y="connsiteY2"/>
              </a:cxn>
              <a:cxn ang="0">
                <a:pos x="connsiteX3" y="connsiteY3"/>
              </a:cxn>
            </a:cxnLst>
            <a:rect l="l" t="t" r="r" b="b"/>
            <a:pathLst>
              <a:path w="5512354" h="938485">
                <a:moveTo>
                  <a:pt x="5512354" y="0"/>
                </a:moveTo>
                <a:lnTo>
                  <a:pt x="5512354" y="938485"/>
                </a:lnTo>
                <a:lnTo>
                  <a:pt x="580622" y="938485"/>
                </a:lnTo>
                <a:lnTo>
                  <a:pt x="0" y="17066"/>
                </a:lnTo>
                <a:close/>
              </a:path>
            </a:pathLst>
          </a:cu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现代教育技术应用</a:t>
            </a:r>
          </a:p>
        </p:txBody>
      </p:sp>
      <p:sp>
        <p:nvSpPr>
          <p:cNvPr id="8" name="文本框 4">
            <a:extLst>
              <a:ext uri="{FF2B5EF4-FFF2-40B4-BE49-F238E27FC236}">
                <a16:creationId xmlns:a16="http://schemas.microsoft.com/office/drawing/2014/main" id="{6DE2BF08-4453-4213-9F23-2B1A3E70CD59}"/>
              </a:ext>
            </a:extLst>
          </p:cNvPr>
          <p:cNvSpPr txBox="1">
            <a:spLocks noChangeArrowheads="1"/>
          </p:cNvSpPr>
          <p:nvPr/>
        </p:nvSpPr>
        <p:spPr bwMode="auto">
          <a:xfrm>
            <a:off x="295274" y="561975"/>
            <a:ext cx="2315951"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tabLst/>
              <a:defRPr/>
            </a:pP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三、字幕</a:t>
            </a:r>
          </a:p>
        </p:txBody>
      </p:sp>
    </p:spTree>
    <p:extLst>
      <p:ext uri="{BB962C8B-B14F-4D97-AF65-F5344CB8AC3E}">
        <p14:creationId xmlns:p14="http://schemas.microsoft.com/office/powerpoint/2010/main" val="4049198820"/>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grpId="0" nodeType="afterEffect">
                                  <p:stCondLst>
                                    <p:cond delay="0"/>
                                  </p:stCondLst>
                                  <p:childTnLst>
                                    <p:set>
                                      <p:cBhvr>
                                        <p:cTn id="6" dur="1" fill="hold">
                                          <p:stCondLst>
                                            <p:cond delay="0"/>
                                          </p:stCondLst>
                                        </p:cTn>
                                        <p:tgtEl>
                                          <p:spTgt spid="66"/>
                                        </p:tgtEl>
                                        <p:attrNameLst>
                                          <p:attrName>style.visibility</p:attrName>
                                        </p:attrNameLst>
                                      </p:cBhvr>
                                      <p:to>
                                        <p:strVal val="visible"/>
                                      </p:to>
                                    </p:set>
                                    <p:anim calcmode="lin" valueType="num">
                                      <p:cBhvr>
                                        <p:cTn id="7" dur="500" decel="50000" fill="hold">
                                          <p:stCondLst>
                                            <p:cond delay="0"/>
                                          </p:stCondLst>
                                        </p:cTn>
                                        <p:tgtEl>
                                          <p:spTgt spid="66"/>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66"/>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66"/>
                                        </p:tgtEl>
                                        <p:attrNameLst>
                                          <p:attrName>ppt_w</p:attrName>
                                        </p:attrNameLst>
                                      </p:cBhvr>
                                      <p:tavLst>
                                        <p:tav tm="0">
                                          <p:val>
                                            <p:strVal val="#ppt_w*.05"/>
                                          </p:val>
                                        </p:tav>
                                        <p:tav tm="100000">
                                          <p:val>
                                            <p:strVal val="#ppt_w"/>
                                          </p:val>
                                        </p:tav>
                                      </p:tavLst>
                                    </p:anim>
                                    <p:anim calcmode="lin" valueType="num">
                                      <p:cBhvr>
                                        <p:cTn id="10" dur="1000" fill="hold"/>
                                        <p:tgtEl>
                                          <p:spTgt spid="66"/>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66"/>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66"/>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66"/>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61" name="图片 1"/>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096000" y="1897856"/>
            <a:ext cx="5495925" cy="306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2" name="矩形 61"/>
          <p:cNvSpPr/>
          <p:nvPr/>
        </p:nvSpPr>
        <p:spPr>
          <a:xfrm>
            <a:off x="0" y="508000"/>
            <a:ext cx="182563" cy="508000"/>
          </a:xfrm>
          <a:prstGeom prst="rect">
            <a:avLst/>
          </a:pr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3" name="文本框 4"/>
          <p:cNvSpPr txBox="1">
            <a:spLocks noChangeArrowheads="1"/>
          </p:cNvSpPr>
          <p:nvPr/>
        </p:nvSpPr>
        <p:spPr bwMode="auto">
          <a:xfrm>
            <a:off x="295274" y="561975"/>
            <a:ext cx="296227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None/>
            </a:pPr>
            <a:r>
              <a:rPr lang="zh-CN" altLang="en-US" sz="2000" b="1" dirty="0">
                <a:latin typeface="微软雅黑" panose="020B0503020204020204" pitchFamily="34" charset="-122"/>
                <a:ea typeface="微软雅黑" panose="020B0503020204020204" pitchFamily="34" charset="-122"/>
              </a:rPr>
              <a:t>一、微课简介</a:t>
            </a:r>
          </a:p>
        </p:txBody>
      </p:sp>
      <p:sp>
        <p:nvSpPr>
          <p:cNvPr id="64" name="Oval 47"/>
          <p:cNvSpPr/>
          <p:nvPr/>
        </p:nvSpPr>
        <p:spPr bwMode="auto">
          <a:xfrm>
            <a:off x="5460207" y="2470943"/>
            <a:ext cx="1643063" cy="1641475"/>
          </a:xfrm>
          <a:prstGeom prst="ellipse">
            <a:avLst/>
          </a:prstGeom>
          <a:solidFill>
            <a:srgbClr val="6CAE43"/>
          </a:solidFill>
          <a:ln w="28575">
            <a:solidFill>
              <a:schemeClr val="bg1"/>
            </a:solidFill>
          </a:ln>
          <a:effectLst>
            <a:outerShdw blurRad="152400" dist="635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3190">
              <a:solidFill>
                <a:prstClr val="white"/>
              </a:solidFill>
            </a:endParaRPr>
          </a:p>
        </p:txBody>
      </p:sp>
      <p:sp>
        <p:nvSpPr>
          <p:cNvPr id="65" name="Freeform 122"/>
          <p:cNvSpPr>
            <a:spLocks/>
          </p:cNvSpPr>
          <p:nvPr/>
        </p:nvSpPr>
        <p:spPr bwMode="auto">
          <a:xfrm>
            <a:off x="5998370" y="3023393"/>
            <a:ext cx="569912" cy="569913"/>
          </a:xfrm>
          <a:custGeom>
            <a:avLst/>
            <a:gdLst>
              <a:gd name="T0" fmla="*/ 1035093827 w 290"/>
              <a:gd name="T1" fmla="*/ 699074938 h 290"/>
              <a:gd name="T2" fmla="*/ 838116518 w 290"/>
              <a:gd name="T3" fmla="*/ 718387128 h 290"/>
              <a:gd name="T4" fmla="*/ 614103763 w 290"/>
              <a:gd name="T5" fmla="*/ 490512328 h 290"/>
              <a:gd name="T6" fmla="*/ 1108476875 w 290"/>
              <a:gd name="T7" fmla="*/ 193114037 h 290"/>
              <a:gd name="T8" fmla="*/ 1023506926 w 290"/>
              <a:gd name="T9" fmla="*/ 108143940 h 290"/>
              <a:gd name="T10" fmla="*/ 390091008 w 290"/>
              <a:gd name="T11" fmla="*/ 270360832 h 290"/>
              <a:gd name="T12" fmla="*/ 158352997 w 290"/>
              <a:gd name="T13" fmla="*/ 34760763 h 290"/>
              <a:gd name="T14" fmla="*/ 34760702 w 290"/>
              <a:gd name="T15" fmla="*/ 34760763 h 290"/>
              <a:gd name="T16" fmla="*/ 34760702 w 290"/>
              <a:gd name="T17" fmla="*/ 158353275 h 290"/>
              <a:gd name="T18" fmla="*/ 270360357 w 290"/>
              <a:gd name="T19" fmla="*/ 390091692 h 290"/>
              <a:gd name="T20" fmla="*/ 108143750 w 290"/>
              <a:gd name="T21" fmla="*/ 1023508722 h 290"/>
              <a:gd name="T22" fmla="*/ 193113699 w 290"/>
              <a:gd name="T23" fmla="*/ 1108478820 h 290"/>
              <a:gd name="T24" fmla="*/ 490511467 w 290"/>
              <a:gd name="T25" fmla="*/ 614104840 h 290"/>
              <a:gd name="T26" fmla="*/ 714524222 w 290"/>
              <a:gd name="T27" fmla="*/ 838117988 h 290"/>
              <a:gd name="T28" fmla="*/ 699073711 w 290"/>
              <a:gd name="T29" fmla="*/ 1038957295 h 290"/>
              <a:gd name="T30" fmla="*/ 784045625 w 290"/>
              <a:gd name="T31" fmla="*/ 1120065741 h 290"/>
              <a:gd name="T32" fmla="*/ 903776276 w 290"/>
              <a:gd name="T33" fmla="*/ 903777861 h 290"/>
              <a:gd name="T34" fmla="*/ 1120063775 w 290"/>
              <a:gd name="T35" fmla="*/ 784047001 h 290"/>
              <a:gd name="T36" fmla="*/ 1035093827 w 290"/>
              <a:gd name="T37" fmla="*/ 699074938 h 29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90" h="290">
                <a:moveTo>
                  <a:pt x="268" y="181"/>
                </a:moveTo>
                <a:cubicBezTo>
                  <a:pt x="217" y="186"/>
                  <a:pt x="217" y="186"/>
                  <a:pt x="217" y="186"/>
                </a:cubicBezTo>
                <a:cubicBezTo>
                  <a:pt x="159" y="127"/>
                  <a:pt x="159" y="127"/>
                  <a:pt x="159" y="127"/>
                </a:cubicBezTo>
                <a:cubicBezTo>
                  <a:pt x="287" y="50"/>
                  <a:pt x="287" y="50"/>
                  <a:pt x="287" y="50"/>
                </a:cubicBezTo>
                <a:cubicBezTo>
                  <a:pt x="265" y="28"/>
                  <a:pt x="265" y="28"/>
                  <a:pt x="265" y="28"/>
                </a:cubicBezTo>
                <a:cubicBezTo>
                  <a:pt x="101" y="70"/>
                  <a:pt x="101" y="70"/>
                  <a:pt x="101" y="70"/>
                </a:cubicBezTo>
                <a:cubicBezTo>
                  <a:pt x="41" y="9"/>
                  <a:pt x="41" y="9"/>
                  <a:pt x="41" y="9"/>
                </a:cubicBezTo>
                <a:cubicBezTo>
                  <a:pt x="32" y="0"/>
                  <a:pt x="18" y="0"/>
                  <a:pt x="9" y="9"/>
                </a:cubicBezTo>
                <a:cubicBezTo>
                  <a:pt x="0" y="18"/>
                  <a:pt x="0" y="32"/>
                  <a:pt x="9" y="41"/>
                </a:cubicBezTo>
                <a:cubicBezTo>
                  <a:pt x="70" y="101"/>
                  <a:pt x="70" y="101"/>
                  <a:pt x="70" y="101"/>
                </a:cubicBezTo>
                <a:cubicBezTo>
                  <a:pt x="28" y="265"/>
                  <a:pt x="28" y="265"/>
                  <a:pt x="28" y="265"/>
                </a:cubicBezTo>
                <a:cubicBezTo>
                  <a:pt x="50" y="287"/>
                  <a:pt x="50" y="287"/>
                  <a:pt x="50" y="287"/>
                </a:cubicBezTo>
                <a:cubicBezTo>
                  <a:pt x="127" y="159"/>
                  <a:pt x="127" y="159"/>
                  <a:pt x="127" y="159"/>
                </a:cubicBezTo>
                <a:cubicBezTo>
                  <a:pt x="185" y="217"/>
                  <a:pt x="185" y="217"/>
                  <a:pt x="185" y="217"/>
                </a:cubicBezTo>
                <a:cubicBezTo>
                  <a:pt x="181" y="269"/>
                  <a:pt x="181" y="269"/>
                  <a:pt x="181" y="269"/>
                </a:cubicBezTo>
                <a:cubicBezTo>
                  <a:pt x="203" y="290"/>
                  <a:pt x="203" y="290"/>
                  <a:pt x="203" y="290"/>
                </a:cubicBezTo>
                <a:cubicBezTo>
                  <a:pt x="234" y="234"/>
                  <a:pt x="234" y="234"/>
                  <a:pt x="234" y="234"/>
                </a:cubicBezTo>
                <a:cubicBezTo>
                  <a:pt x="290" y="203"/>
                  <a:pt x="290" y="203"/>
                  <a:pt x="290" y="203"/>
                </a:cubicBezTo>
                <a:lnTo>
                  <a:pt x="268" y="18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6" name="矩形 22"/>
          <p:cNvSpPr>
            <a:spLocks noChangeArrowheads="1"/>
          </p:cNvSpPr>
          <p:nvPr/>
        </p:nvSpPr>
        <p:spPr bwMode="auto">
          <a:xfrm>
            <a:off x="1103411" y="2532856"/>
            <a:ext cx="4356796" cy="17922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6025">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602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indent="457200">
              <a:lnSpc>
                <a:spcPct val="150000"/>
              </a:lnSpc>
              <a:spcBef>
                <a:spcPct val="20000"/>
              </a:spcBef>
              <a:buNone/>
            </a:pPr>
            <a:r>
              <a:rPr lang="zh-CN" altLang="en-US" sz="2000" dirty="0">
                <a:latin typeface="微软雅黑" panose="020B0503020204020204" pitchFamily="34" charset="-122"/>
                <a:ea typeface="微软雅黑" panose="020B0503020204020204" pitchFamily="34" charset="-122"/>
                <a:sym typeface="Arial" panose="020B0604020202020204" pitchFamily="34" charset="0"/>
              </a:rPr>
              <a:t>微课（</a:t>
            </a:r>
            <a:r>
              <a:rPr lang="en-US" altLang="zh-CN" sz="2000" dirty="0" err="1">
                <a:latin typeface="微软雅黑" panose="020B0503020204020204" pitchFamily="34" charset="-122"/>
                <a:ea typeface="微软雅黑" panose="020B0503020204020204" pitchFamily="34" charset="-122"/>
                <a:sym typeface="Arial" panose="020B0604020202020204" pitchFamily="34" charset="0"/>
              </a:rPr>
              <a:t>Microlecture</a:t>
            </a:r>
            <a:r>
              <a:rPr lang="zh-CN" altLang="en-US" sz="2000" dirty="0">
                <a:latin typeface="微软雅黑" panose="020B0503020204020204" pitchFamily="34" charset="-122"/>
                <a:ea typeface="微软雅黑" panose="020B0503020204020204" pitchFamily="34" charset="-122"/>
                <a:sym typeface="Arial" panose="020B0604020202020204" pitchFamily="34" charset="0"/>
              </a:rPr>
              <a:t>），是指运用信息技术按照认知规律，呈现</a:t>
            </a:r>
            <a:r>
              <a:rPr lang="zh-CN" altLang="en-US" sz="2000" dirty="0">
                <a:solidFill>
                  <a:srgbClr val="FF0000"/>
                </a:solidFill>
                <a:latin typeface="微软雅黑" panose="020B0503020204020204" pitchFamily="34" charset="-122"/>
                <a:ea typeface="微软雅黑" panose="020B0503020204020204" pitchFamily="34" charset="-122"/>
                <a:sym typeface="Arial" panose="020B0604020202020204" pitchFamily="34" charset="0"/>
              </a:rPr>
              <a:t>碎片化</a:t>
            </a:r>
            <a:r>
              <a:rPr lang="zh-CN" altLang="en-US" sz="2000" dirty="0">
                <a:latin typeface="微软雅黑" panose="020B0503020204020204" pitchFamily="34" charset="-122"/>
                <a:ea typeface="微软雅黑" panose="020B0503020204020204" pitchFamily="34" charset="-122"/>
                <a:sym typeface="Arial" panose="020B0604020202020204" pitchFamily="34" charset="0"/>
              </a:rPr>
              <a:t>学习内容、过程及扩展素材的结构化数字资源。</a:t>
            </a:r>
            <a:endParaRPr lang="en-US" altLang="zh-CN" sz="2000" dirty="0">
              <a:latin typeface="微软雅黑" panose="020B0503020204020204" pitchFamily="34" charset="-122"/>
              <a:ea typeface="微软雅黑" panose="020B0503020204020204" pitchFamily="34" charset="-122"/>
              <a:sym typeface="Arial" panose="020B0604020202020204" pitchFamily="34" charset="0"/>
            </a:endParaRPr>
          </a:p>
        </p:txBody>
      </p:sp>
      <p:sp>
        <p:nvSpPr>
          <p:cNvPr id="12" name="任意多边形 11"/>
          <p:cNvSpPr/>
          <p:nvPr/>
        </p:nvSpPr>
        <p:spPr bwMode="auto">
          <a:xfrm>
            <a:off x="8616435" y="128250"/>
            <a:ext cx="3468686" cy="465518"/>
          </a:xfrm>
          <a:custGeom>
            <a:avLst/>
            <a:gdLst>
              <a:gd name="connsiteX0" fmla="*/ 5512354 w 5512354"/>
              <a:gd name="connsiteY0" fmla="*/ 0 h 938485"/>
              <a:gd name="connsiteX1" fmla="*/ 5512354 w 5512354"/>
              <a:gd name="connsiteY1" fmla="*/ 938485 h 938485"/>
              <a:gd name="connsiteX2" fmla="*/ 580622 w 5512354"/>
              <a:gd name="connsiteY2" fmla="*/ 938485 h 938485"/>
              <a:gd name="connsiteX3" fmla="*/ 0 w 5512354"/>
              <a:gd name="connsiteY3" fmla="*/ 17066 h 938485"/>
            </a:gdLst>
            <a:ahLst/>
            <a:cxnLst>
              <a:cxn ang="0">
                <a:pos x="connsiteX0" y="connsiteY0"/>
              </a:cxn>
              <a:cxn ang="0">
                <a:pos x="connsiteX1" y="connsiteY1"/>
              </a:cxn>
              <a:cxn ang="0">
                <a:pos x="connsiteX2" y="connsiteY2"/>
              </a:cxn>
              <a:cxn ang="0">
                <a:pos x="connsiteX3" y="connsiteY3"/>
              </a:cxn>
            </a:cxnLst>
            <a:rect l="l" t="t" r="r" b="b"/>
            <a:pathLst>
              <a:path w="5512354" h="938485">
                <a:moveTo>
                  <a:pt x="5512354" y="0"/>
                </a:moveTo>
                <a:lnTo>
                  <a:pt x="5512354" y="938485"/>
                </a:lnTo>
                <a:lnTo>
                  <a:pt x="580622" y="938485"/>
                </a:lnTo>
                <a:lnTo>
                  <a:pt x="0" y="17066"/>
                </a:lnTo>
                <a:close/>
              </a:path>
            </a:pathLst>
          </a:cu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CN" altLang="en-US" sz="2000" dirty="0">
                <a:latin typeface="微软雅黑" panose="020B0503020204020204" pitchFamily="34" charset="-122"/>
                <a:ea typeface="微软雅黑" panose="020B0503020204020204" pitchFamily="34" charset="-122"/>
              </a:rPr>
              <a:t>现代教育技术应用</a:t>
            </a:r>
          </a:p>
        </p:txBody>
      </p:sp>
    </p:spTree>
    <p:extLst>
      <p:ext uri="{BB962C8B-B14F-4D97-AF65-F5344CB8AC3E}">
        <p14:creationId xmlns:p14="http://schemas.microsoft.com/office/powerpoint/2010/main" val="4141667299"/>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nodeType="afterEffect">
                                  <p:stCondLst>
                                    <p:cond delay="0"/>
                                  </p:stCondLst>
                                  <p:childTnLst>
                                    <p:set>
                                      <p:cBhvr>
                                        <p:cTn id="6" dur="1" fill="hold">
                                          <p:stCondLst>
                                            <p:cond delay="0"/>
                                          </p:stCondLst>
                                        </p:cTn>
                                        <p:tgtEl>
                                          <p:spTgt spid="61"/>
                                        </p:tgtEl>
                                        <p:attrNameLst>
                                          <p:attrName>style.visibility</p:attrName>
                                        </p:attrNameLst>
                                      </p:cBhvr>
                                      <p:to>
                                        <p:strVal val="visible"/>
                                      </p:to>
                                    </p:set>
                                    <p:anim calcmode="lin" valueType="num">
                                      <p:cBhvr>
                                        <p:cTn id="7" dur="500" decel="50000" fill="hold">
                                          <p:stCondLst>
                                            <p:cond delay="0"/>
                                          </p:stCondLst>
                                        </p:cTn>
                                        <p:tgtEl>
                                          <p:spTgt spid="61"/>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61"/>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61"/>
                                        </p:tgtEl>
                                        <p:attrNameLst>
                                          <p:attrName>ppt_w</p:attrName>
                                        </p:attrNameLst>
                                      </p:cBhvr>
                                      <p:tavLst>
                                        <p:tav tm="0">
                                          <p:val>
                                            <p:strVal val="#ppt_w*.05"/>
                                          </p:val>
                                        </p:tav>
                                        <p:tav tm="100000">
                                          <p:val>
                                            <p:strVal val="#ppt_w"/>
                                          </p:val>
                                        </p:tav>
                                      </p:tavLst>
                                    </p:anim>
                                    <p:anim calcmode="lin" valueType="num">
                                      <p:cBhvr>
                                        <p:cTn id="10" dur="1000" fill="hold"/>
                                        <p:tgtEl>
                                          <p:spTgt spid="61"/>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61"/>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61"/>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61"/>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61"/>
                                        </p:tgtEl>
                                      </p:cBhvr>
                                    </p:animEffect>
                                  </p:childTnLst>
                                </p:cTn>
                              </p:par>
                            </p:childTnLst>
                          </p:cTn>
                        </p:par>
                        <p:par>
                          <p:cTn id="15" fill="hold">
                            <p:stCondLst>
                              <p:cond delay="1000"/>
                            </p:stCondLst>
                            <p:childTnLst>
                              <p:par>
                                <p:cTn id="16" presetID="25" presetClass="entr" presetSubtype="0" fill="hold" grpId="0" nodeType="afterEffect">
                                  <p:stCondLst>
                                    <p:cond delay="0"/>
                                  </p:stCondLst>
                                  <p:childTnLst>
                                    <p:set>
                                      <p:cBhvr>
                                        <p:cTn id="17" dur="1" fill="hold">
                                          <p:stCondLst>
                                            <p:cond delay="0"/>
                                          </p:stCondLst>
                                        </p:cTn>
                                        <p:tgtEl>
                                          <p:spTgt spid="64"/>
                                        </p:tgtEl>
                                        <p:attrNameLst>
                                          <p:attrName>style.visibility</p:attrName>
                                        </p:attrNameLst>
                                      </p:cBhvr>
                                      <p:to>
                                        <p:strVal val="visible"/>
                                      </p:to>
                                    </p:set>
                                    <p:anim calcmode="lin" valueType="num">
                                      <p:cBhvr>
                                        <p:cTn id="18" dur="500" decel="50000" fill="hold">
                                          <p:stCondLst>
                                            <p:cond delay="0"/>
                                          </p:stCondLst>
                                        </p:cTn>
                                        <p:tgtEl>
                                          <p:spTgt spid="64"/>
                                        </p:tgtEl>
                                        <p:attrNameLst>
                                          <p:attrName>style.rotation</p:attrName>
                                        </p:attrNameLst>
                                      </p:cBhvr>
                                      <p:tavLst>
                                        <p:tav tm="0">
                                          <p:val>
                                            <p:fltVal val="-90"/>
                                          </p:val>
                                        </p:tav>
                                        <p:tav tm="100000">
                                          <p:val>
                                            <p:fltVal val="0"/>
                                          </p:val>
                                        </p:tav>
                                      </p:tavLst>
                                    </p:anim>
                                    <p:anim calcmode="lin" valueType="num">
                                      <p:cBhvr>
                                        <p:cTn id="19" dur="500" decel="50000" fill="hold">
                                          <p:stCondLst>
                                            <p:cond delay="0"/>
                                          </p:stCondLst>
                                        </p:cTn>
                                        <p:tgtEl>
                                          <p:spTgt spid="64"/>
                                        </p:tgtEl>
                                        <p:attrNameLst>
                                          <p:attrName>ppt_w</p:attrName>
                                        </p:attrNameLst>
                                      </p:cBhvr>
                                      <p:tavLst>
                                        <p:tav tm="0">
                                          <p:val>
                                            <p:strVal val="#ppt_w"/>
                                          </p:val>
                                        </p:tav>
                                        <p:tav tm="100000">
                                          <p:val>
                                            <p:strVal val="#ppt_w*.05"/>
                                          </p:val>
                                        </p:tav>
                                      </p:tavLst>
                                    </p:anim>
                                    <p:anim calcmode="lin" valueType="num">
                                      <p:cBhvr>
                                        <p:cTn id="20" dur="500" accel="50000" fill="hold">
                                          <p:stCondLst>
                                            <p:cond delay="500"/>
                                          </p:stCondLst>
                                        </p:cTn>
                                        <p:tgtEl>
                                          <p:spTgt spid="64"/>
                                        </p:tgtEl>
                                        <p:attrNameLst>
                                          <p:attrName>ppt_w</p:attrName>
                                        </p:attrNameLst>
                                      </p:cBhvr>
                                      <p:tavLst>
                                        <p:tav tm="0">
                                          <p:val>
                                            <p:strVal val="#ppt_w*.05"/>
                                          </p:val>
                                        </p:tav>
                                        <p:tav tm="100000">
                                          <p:val>
                                            <p:strVal val="#ppt_w"/>
                                          </p:val>
                                        </p:tav>
                                      </p:tavLst>
                                    </p:anim>
                                    <p:anim calcmode="lin" valueType="num">
                                      <p:cBhvr>
                                        <p:cTn id="21" dur="1000" fill="hold"/>
                                        <p:tgtEl>
                                          <p:spTgt spid="64"/>
                                        </p:tgtEl>
                                        <p:attrNameLst>
                                          <p:attrName>ppt_h</p:attrName>
                                        </p:attrNameLst>
                                      </p:cBhvr>
                                      <p:tavLst>
                                        <p:tav tm="0">
                                          <p:val>
                                            <p:strVal val="#ppt_h"/>
                                          </p:val>
                                        </p:tav>
                                        <p:tav tm="100000">
                                          <p:val>
                                            <p:strVal val="#ppt_h"/>
                                          </p:val>
                                        </p:tav>
                                      </p:tavLst>
                                    </p:anim>
                                    <p:anim calcmode="lin" valueType="num">
                                      <p:cBhvr>
                                        <p:cTn id="22" dur="500" decel="50000" fill="hold">
                                          <p:stCondLst>
                                            <p:cond delay="0"/>
                                          </p:stCondLst>
                                        </p:cTn>
                                        <p:tgtEl>
                                          <p:spTgt spid="64"/>
                                        </p:tgtEl>
                                        <p:attrNameLst>
                                          <p:attrName>ppt_x</p:attrName>
                                        </p:attrNameLst>
                                      </p:cBhvr>
                                      <p:tavLst>
                                        <p:tav tm="0">
                                          <p:val>
                                            <p:strVal val="#ppt_x+.4"/>
                                          </p:val>
                                        </p:tav>
                                        <p:tav tm="100000">
                                          <p:val>
                                            <p:strVal val="#ppt_x"/>
                                          </p:val>
                                        </p:tav>
                                      </p:tavLst>
                                    </p:anim>
                                    <p:anim calcmode="lin" valueType="num">
                                      <p:cBhvr>
                                        <p:cTn id="23" dur="500" decel="50000" fill="hold">
                                          <p:stCondLst>
                                            <p:cond delay="0"/>
                                          </p:stCondLst>
                                        </p:cTn>
                                        <p:tgtEl>
                                          <p:spTgt spid="64"/>
                                        </p:tgtEl>
                                        <p:attrNameLst>
                                          <p:attrName>ppt_y</p:attrName>
                                        </p:attrNameLst>
                                      </p:cBhvr>
                                      <p:tavLst>
                                        <p:tav tm="0">
                                          <p:val>
                                            <p:strVal val="#ppt_y-.2"/>
                                          </p:val>
                                        </p:tav>
                                        <p:tav tm="100000">
                                          <p:val>
                                            <p:strVal val="#ppt_y+.1"/>
                                          </p:val>
                                        </p:tav>
                                      </p:tavLst>
                                    </p:anim>
                                    <p:anim calcmode="lin" valueType="num">
                                      <p:cBhvr>
                                        <p:cTn id="24" dur="500" accel="50000" fill="hold">
                                          <p:stCondLst>
                                            <p:cond delay="500"/>
                                          </p:stCondLst>
                                        </p:cTn>
                                        <p:tgtEl>
                                          <p:spTgt spid="64"/>
                                        </p:tgtEl>
                                        <p:attrNameLst>
                                          <p:attrName>ppt_y</p:attrName>
                                        </p:attrNameLst>
                                      </p:cBhvr>
                                      <p:tavLst>
                                        <p:tav tm="0">
                                          <p:val>
                                            <p:strVal val="#ppt_y+.1"/>
                                          </p:val>
                                        </p:tav>
                                        <p:tav tm="100000">
                                          <p:val>
                                            <p:strVal val="#ppt_y"/>
                                          </p:val>
                                        </p:tav>
                                      </p:tavLst>
                                    </p:anim>
                                    <p:animEffect transition="in" filter="fade">
                                      <p:cBhvr>
                                        <p:cTn id="25" dur="1000" decel="50000">
                                          <p:stCondLst>
                                            <p:cond delay="0"/>
                                          </p:stCondLst>
                                        </p:cTn>
                                        <p:tgtEl>
                                          <p:spTgt spid="64"/>
                                        </p:tgtEl>
                                      </p:cBhvr>
                                    </p:animEffect>
                                  </p:childTnLst>
                                </p:cTn>
                              </p:par>
                            </p:childTnLst>
                          </p:cTn>
                        </p:par>
                        <p:par>
                          <p:cTn id="26" fill="hold">
                            <p:stCondLst>
                              <p:cond delay="2000"/>
                            </p:stCondLst>
                            <p:childTnLst>
                              <p:par>
                                <p:cTn id="27" presetID="25" presetClass="entr" presetSubtype="0" fill="hold" grpId="0" nodeType="afterEffect">
                                  <p:stCondLst>
                                    <p:cond delay="0"/>
                                  </p:stCondLst>
                                  <p:childTnLst>
                                    <p:set>
                                      <p:cBhvr>
                                        <p:cTn id="28" dur="1" fill="hold">
                                          <p:stCondLst>
                                            <p:cond delay="0"/>
                                          </p:stCondLst>
                                        </p:cTn>
                                        <p:tgtEl>
                                          <p:spTgt spid="65"/>
                                        </p:tgtEl>
                                        <p:attrNameLst>
                                          <p:attrName>style.visibility</p:attrName>
                                        </p:attrNameLst>
                                      </p:cBhvr>
                                      <p:to>
                                        <p:strVal val="visible"/>
                                      </p:to>
                                    </p:set>
                                    <p:anim calcmode="lin" valueType="num">
                                      <p:cBhvr>
                                        <p:cTn id="29" dur="500" decel="50000" fill="hold">
                                          <p:stCondLst>
                                            <p:cond delay="0"/>
                                          </p:stCondLst>
                                        </p:cTn>
                                        <p:tgtEl>
                                          <p:spTgt spid="65"/>
                                        </p:tgtEl>
                                        <p:attrNameLst>
                                          <p:attrName>style.rotation</p:attrName>
                                        </p:attrNameLst>
                                      </p:cBhvr>
                                      <p:tavLst>
                                        <p:tav tm="0">
                                          <p:val>
                                            <p:fltVal val="-90"/>
                                          </p:val>
                                        </p:tav>
                                        <p:tav tm="100000">
                                          <p:val>
                                            <p:fltVal val="0"/>
                                          </p:val>
                                        </p:tav>
                                      </p:tavLst>
                                    </p:anim>
                                    <p:anim calcmode="lin" valueType="num">
                                      <p:cBhvr>
                                        <p:cTn id="30" dur="500" decel="50000" fill="hold">
                                          <p:stCondLst>
                                            <p:cond delay="0"/>
                                          </p:stCondLst>
                                        </p:cTn>
                                        <p:tgtEl>
                                          <p:spTgt spid="65"/>
                                        </p:tgtEl>
                                        <p:attrNameLst>
                                          <p:attrName>ppt_w</p:attrName>
                                        </p:attrNameLst>
                                      </p:cBhvr>
                                      <p:tavLst>
                                        <p:tav tm="0">
                                          <p:val>
                                            <p:strVal val="#ppt_w"/>
                                          </p:val>
                                        </p:tav>
                                        <p:tav tm="100000">
                                          <p:val>
                                            <p:strVal val="#ppt_w*.05"/>
                                          </p:val>
                                        </p:tav>
                                      </p:tavLst>
                                    </p:anim>
                                    <p:anim calcmode="lin" valueType="num">
                                      <p:cBhvr>
                                        <p:cTn id="31" dur="500" accel="50000" fill="hold">
                                          <p:stCondLst>
                                            <p:cond delay="500"/>
                                          </p:stCondLst>
                                        </p:cTn>
                                        <p:tgtEl>
                                          <p:spTgt spid="65"/>
                                        </p:tgtEl>
                                        <p:attrNameLst>
                                          <p:attrName>ppt_w</p:attrName>
                                        </p:attrNameLst>
                                      </p:cBhvr>
                                      <p:tavLst>
                                        <p:tav tm="0">
                                          <p:val>
                                            <p:strVal val="#ppt_w*.05"/>
                                          </p:val>
                                        </p:tav>
                                        <p:tav tm="100000">
                                          <p:val>
                                            <p:strVal val="#ppt_w"/>
                                          </p:val>
                                        </p:tav>
                                      </p:tavLst>
                                    </p:anim>
                                    <p:anim calcmode="lin" valueType="num">
                                      <p:cBhvr>
                                        <p:cTn id="32" dur="1000" fill="hold"/>
                                        <p:tgtEl>
                                          <p:spTgt spid="65"/>
                                        </p:tgtEl>
                                        <p:attrNameLst>
                                          <p:attrName>ppt_h</p:attrName>
                                        </p:attrNameLst>
                                      </p:cBhvr>
                                      <p:tavLst>
                                        <p:tav tm="0">
                                          <p:val>
                                            <p:strVal val="#ppt_h"/>
                                          </p:val>
                                        </p:tav>
                                        <p:tav tm="100000">
                                          <p:val>
                                            <p:strVal val="#ppt_h"/>
                                          </p:val>
                                        </p:tav>
                                      </p:tavLst>
                                    </p:anim>
                                    <p:anim calcmode="lin" valueType="num">
                                      <p:cBhvr>
                                        <p:cTn id="33" dur="500" decel="50000" fill="hold">
                                          <p:stCondLst>
                                            <p:cond delay="0"/>
                                          </p:stCondLst>
                                        </p:cTn>
                                        <p:tgtEl>
                                          <p:spTgt spid="65"/>
                                        </p:tgtEl>
                                        <p:attrNameLst>
                                          <p:attrName>ppt_x</p:attrName>
                                        </p:attrNameLst>
                                      </p:cBhvr>
                                      <p:tavLst>
                                        <p:tav tm="0">
                                          <p:val>
                                            <p:strVal val="#ppt_x+.4"/>
                                          </p:val>
                                        </p:tav>
                                        <p:tav tm="100000">
                                          <p:val>
                                            <p:strVal val="#ppt_x"/>
                                          </p:val>
                                        </p:tav>
                                      </p:tavLst>
                                    </p:anim>
                                    <p:anim calcmode="lin" valueType="num">
                                      <p:cBhvr>
                                        <p:cTn id="34" dur="500" decel="50000" fill="hold">
                                          <p:stCondLst>
                                            <p:cond delay="0"/>
                                          </p:stCondLst>
                                        </p:cTn>
                                        <p:tgtEl>
                                          <p:spTgt spid="65"/>
                                        </p:tgtEl>
                                        <p:attrNameLst>
                                          <p:attrName>ppt_y</p:attrName>
                                        </p:attrNameLst>
                                      </p:cBhvr>
                                      <p:tavLst>
                                        <p:tav tm="0">
                                          <p:val>
                                            <p:strVal val="#ppt_y-.2"/>
                                          </p:val>
                                        </p:tav>
                                        <p:tav tm="100000">
                                          <p:val>
                                            <p:strVal val="#ppt_y+.1"/>
                                          </p:val>
                                        </p:tav>
                                      </p:tavLst>
                                    </p:anim>
                                    <p:anim calcmode="lin" valueType="num">
                                      <p:cBhvr>
                                        <p:cTn id="35" dur="500" accel="50000" fill="hold">
                                          <p:stCondLst>
                                            <p:cond delay="500"/>
                                          </p:stCondLst>
                                        </p:cTn>
                                        <p:tgtEl>
                                          <p:spTgt spid="65"/>
                                        </p:tgtEl>
                                        <p:attrNameLst>
                                          <p:attrName>ppt_y</p:attrName>
                                        </p:attrNameLst>
                                      </p:cBhvr>
                                      <p:tavLst>
                                        <p:tav tm="0">
                                          <p:val>
                                            <p:strVal val="#ppt_y+.1"/>
                                          </p:val>
                                        </p:tav>
                                        <p:tav tm="100000">
                                          <p:val>
                                            <p:strVal val="#ppt_y"/>
                                          </p:val>
                                        </p:tav>
                                      </p:tavLst>
                                    </p:anim>
                                    <p:animEffect transition="in" filter="fade">
                                      <p:cBhvr>
                                        <p:cTn id="36" dur="1000" decel="50000">
                                          <p:stCondLst>
                                            <p:cond delay="0"/>
                                          </p:stCondLst>
                                        </p:cTn>
                                        <p:tgtEl>
                                          <p:spTgt spid="65"/>
                                        </p:tgtEl>
                                      </p:cBhvr>
                                    </p:animEffect>
                                  </p:childTnLst>
                                </p:cTn>
                              </p:par>
                            </p:childTnLst>
                          </p:cTn>
                        </p:par>
                        <p:par>
                          <p:cTn id="37" fill="hold">
                            <p:stCondLst>
                              <p:cond delay="3000"/>
                            </p:stCondLst>
                            <p:childTnLst>
                              <p:par>
                                <p:cTn id="38" presetID="25" presetClass="entr" presetSubtype="0" fill="hold" grpId="0" nodeType="afterEffect">
                                  <p:stCondLst>
                                    <p:cond delay="0"/>
                                  </p:stCondLst>
                                  <p:childTnLst>
                                    <p:set>
                                      <p:cBhvr>
                                        <p:cTn id="39" dur="1" fill="hold">
                                          <p:stCondLst>
                                            <p:cond delay="0"/>
                                          </p:stCondLst>
                                        </p:cTn>
                                        <p:tgtEl>
                                          <p:spTgt spid="66"/>
                                        </p:tgtEl>
                                        <p:attrNameLst>
                                          <p:attrName>style.visibility</p:attrName>
                                        </p:attrNameLst>
                                      </p:cBhvr>
                                      <p:to>
                                        <p:strVal val="visible"/>
                                      </p:to>
                                    </p:set>
                                    <p:anim calcmode="lin" valueType="num">
                                      <p:cBhvr>
                                        <p:cTn id="40" dur="500" decel="50000" fill="hold">
                                          <p:stCondLst>
                                            <p:cond delay="0"/>
                                          </p:stCondLst>
                                        </p:cTn>
                                        <p:tgtEl>
                                          <p:spTgt spid="66"/>
                                        </p:tgtEl>
                                        <p:attrNameLst>
                                          <p:attrName>style.rotation</p:attrName>
                                        </p:attrNameLst>
                                      </p:cBhvr>
                                      <p:tavLst>
                                        <p:tav tm="0">
                                          <p:val>
                                            <p:fltVal val="-90"/>
                                          </p:val>
                                        </p:tav>
                                        <p:tav tm="100000">
                                          <p:val>
                                            <p:fltVal val="0"/>
                                          </p:val>
                                        </p:tav>
                                      </p:tavLst>
                                    </p:anim>
                                    <p:anim calcmode="lin" valueType="num">
                                      <p:cBhvr>
                                        <p:cTn id="41" dur="500" decel="50000" fill="hold">
                                          <p:stCondLst>
                                            <p:cond delay="0"/>
                                          </p:stCondLst>
                                        </p:cTn>
                                        <p:tgtEl>
                                          <p:spTgt spid="66"/>
                                        </p:tgtEl>
                                        <p:attrNameLst>
                                          <p:attrName>ppt_w</p:attrName>
                                        </p:attrNameLst>
                                      </p:cBhvr>
                                      <p:tavLst>
                                        <p:tav tm="0">
                                          <p:val>
                                            <p:strVal val="#ppt_w"/>
                                          </p:val>
                                        </p:tav>
                                        <p:tav tm="100000">
                                          <p:val>
                                            <p:strVal val="#ppt_w*.05"/>
                                          </p:val>
                                        </p:tav>
                                      </p:tavLst>
                                    </p:anim>
                                    <p:anim calcmode="lin" valueType="num">
                                      <p:cBhvr>
                                        <p:cTn id="42" dur="500" accel="50000" fill="hold">
                                          <p:stCondLst>
                                            <p:cond delay="500"/>
                                          </p:stCondLst>
                                        </p:cTn>
                                        <p:tgtEl>
                                          <p:spTgt spid="66"/>
                                        </p:tgtEl>
                                        <p:attrNameLst>
                                          <p:attrName>ppt_w</p:attrName>
                                        </p:attrNameLst>
                                      </p:cBhvr>
                                      <p:tavLst>
                                        <p:tav tm="0">
                                          <p:val>
                                            <p:strVal val="#ppt_w*.05"/>
                                          </p:val>
                                        </p:tav>
                                        <p:tav tm="100000">
                                          <p:val>
                                            <p:strVal val="#ppt_w"/>
                                          </p:val>
                                        </p:tav>
                                      </p:tavLst>
                                    </p:anim>
                                    <p:anim calcmode="lin" valueType="num">
                                      <p:cBhvr>
                                        <p:cTn id="43" dur="1000" fill="hold"/>
                                        <p:tgtEl>
                                          <p:spTgt spid="66"/>
                                        </p:tgtEl>
                                        <p:attrNameLst>
                                          <p:attrName>ppt_h</p:attrName>
                                        </p:attrNameLst>
                                      </p:cBhvr>
                                      <p:tavLst>
                                        <p:tav tm="0">
                                          <p:val>
                                            <p:strVal val="#ppt_h"/>
                                          </p:val>
                                        </p:tav>
                                        <p:tav tm="100000">
                                          <p:val>
                                            <p:strVal val="#ppt_h"/>
                                          </p:val>
                                        </p:tav>
                                      </p:tavLst>
                                    </p:anim>
                                    <p:anim calcmode="lin" valueType="num">
                                      <p:cBhvr>
                                        <p:cTn id="44" dur="500" decel="50000" fill="hold">
                                          <p:stCondLst>
                                            <p:cond delay="0"/>
                                          </p:stCondLst>
                                        </p:cTn>
                                        <p:tgtEl>
                                          <p:spTgt spid="66"/>
                                        </p:tgtEl>
                                        <p:attrNameLst>
                                          <p:attrName>ppt_x</p:attrName>
                                        </p:attrNameLst>
                                      </p:cBhvr>
                                      <p:tavLst>
                                        <p:tav tm="0">
                                          <p:val>
                                            <p:strVal val="#ppt_x+.4"/>
                                          </p:val>
                                        </p:tav>
                                        <p:tav tm="100000">
                                          <p:val>
                                            <p:strVal val="#ppt_x"/>
                                          </p:val>
                                        </p:tav>
                                      </p:tavLst>
                                    </p:anim>
                                    <p:anim calcmode="lin" valueType="num">
                                      <p:cBhvr>
                                        <p:cTn id="45" dur="500" decel="50000" fill="hold">
                                          <p:stCondLst>
                                            <p:cond delay="0"/>
                                          </p:stCondLst>
                                        </p:cTn>
                                        <p:tgtEl>
                                          <p:spTgt spid="66"/>
                                        </p:tgtEl>
                                        <p:attrNameLst>
                                          <p:attrName>ppt_y</p:attrName>
                                        </p:attrNameLst>
                                      </p:cBhvr>
                                      <p:tavLst>
                                        <p:tav tm="0">
                                          <p:val>
                                            <p:strVal val="#ppt_y-.2"/>
                                          </p:val>
                                        </p:tav>
                                        <p:tav tm="100000">
                                          <p:val>
                                            <p:strVal val="#ppt_y+.1"/>
                                          </p:val>
                                        </p:tav>
                                      </p:tavLst>
                                    </p:anim>
                                    <p:anim calcmode="lin" valueType="num">
                                      <p:cBhvr>
                                        <p:cTn id="46" dur="500" accel="50000" fill="hold">
                                          <p:stCondLst>
                                            <p:cond delay="500"/>
                                          </p:stCondLst>
                                        </p:cTn>
                                        <p:tgtEl>
                                          <p:spTgt spid="66"/>
                                        </p:tgtEl>
                                        <p:attrNameLst>
                                          <p:attrName>ppt_y</p:attrName>
                                        </p:attrNameLst>
                                      </p:cBhvr>
                                      <p:tavLst>
                                        <p:tav tm="0">
                                          <p:val>
                                            <p:strVal val="#ppt_y+.1"/>
                                          </p:val>
                                        </p:tav>
                                        <p:tav tm="100000">
                                          <p:val>
                                            <p:strVal val="#ppt_y"/>
                                          </p:val>
                                        </p:tav>
                                      </p:tavLst>
                                    </p:anim>
                                    <p:animEffect transition="in" filter="fade">
                                      <p:cBhvr>
                                        <p:cTn id="47" dur="1000" decel="50000">
                                          <p:stCondLst>
                                            <p:cond delay="0"/>
                                          </p:stCondLst>
                                        </p:cTn>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animBg="1"/>
      <p:bldP spid="65" grpId="0" animBg="1"/>
      <p:bldP spid="66" grpId="0"/>
    </p:bldLst>
  </p:timing>
</p:sld>
</file>

<file path=ppt/slides/slide4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62" name="矩形 61"/>
          <p:cNvSpPr/>
          <p:nvPr/>
        </p:nvSpPr>
        <p:spPr>
          <a:xfrm>
            <a:off x="0" y="508000"/>
            <a:ext cx="182563" cy="508000"/>
          </a:xfrm>
          <a:prstGeom prst="rect">
            <a:avLst/>
          </a:pr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66" name="矩形 22"/>
          <p:cNvSpPr>
            <a:spLocks noChangeArrowheads="1"/>
          </p:cNvSpPr>
          <p:nvPr/>
        </p:nvSpPr>
        <p:spPr bwMode="auto">
          <a:xfrm>
            <a:off x="1015190" y="1370954"/>
            <a:ext cx="10161620" cy="47469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6025">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602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lvl="0" indent="457200">
              <a:lnSpc>
                <a:spcPct val="150000"/>
              </a:lnSpc>
              <a:spcBef>
                <a:spcPct val="20000"/>
              </a:spcBef>
              <a:buNone/>
            </a:pPr>
            <a:r>
              <a:rPr lang="en-US" altLang="zh-CN"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2.</a:t>
            </a:r>
            <a:r>
              <a:rPr lang="zh-CN" altLang="en-US"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同步字幕</a:t>
            </a:r>
          </a:p>
          <a:p>
            <a:pPr lvl="0" indent="457200">
              <a:lnSpc>
                <a:spcPct val="150000"/>
              </a:lnSpc>
              <a:spcBef>
                <a:spcPct val="20000"/>
              </a:spcBef>
              <a:buNone/>
            </a:pPr>
            <a:r>
              <a:rPr lang="zh-CN" altLang="en-US"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用户运用</a:t>
            </a:r>
            <a:r>
              <a:rPr lang="en-US" altLang="zh-CN"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CS</a:t>
            </a:r>
            <a:r>
              <a:rPr lang="zh-CN" altLang="en-US"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软件编辑视频时，往往先把字幕编辑成</a:t>
            </a:r>
            <a:r>
              <a:rPr lang="en-US" altLang="zh-CN"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doc</a:t>
            </a:r>
            <a:r>
              <a:rPr lang="zh-CN" altLang="en-US"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文档或</a:t>
            </a:r>
            <a:r>
              <a:rPr lang="en-US" altLang="zh-CN"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txt</a:t>
            </a:r>
            <a:r>
              <a:rPr lang="zh-CN" altLang="en-US"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文档。这些文本内容如果需要制作成视频的同步字幕，</a:t>
            </a:r>
            <a:r>
              <a:rPr lang="en-US" altLang="zh-CN"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CS</a:t>
            </a:r>
            <a:r>
              <a:rPr lang="zh-CN" altLang="en-US"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提供了同步字幕功能，可以非常轻松、便捷地实现字幕与画面、音频的同步。</a:t>
            </a:r>
          </a:p>
          <a:p>
            <a:pPr lvl="0" indent="457200">
              <a:lnSpc>
                <a:spcPct val="150000"/>
              </a:lnSpc>
              <a:spcBef>
                <a:spcPct val="20000"/>
              </a:spcBef>
              <a:buNone/>
            </a:pPr>
            <a:r>
              <a:rPr lang="zh-CN" altLang="en-US"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将</a:t>
            </a:r>
            <a:r>
              <a:rPr lang="en-US" altLang="zh-CN"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doc</a:t>
            </a:r>
            <a:r>
              <a:rPr lang="zh-CN" altLang="en-US"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文档或</a:t>
            </a:r>
            <a:r>
              <a:rPr lang="en-US" altLang="zh-CN"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txt</a:t>
            </a:r>
            <a:r>
              <a:rPr lang="zh-CN" altLang="en-US"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文档中的文本内容进行复制，然后到字幕窗口的文本框中进行粘贴，就会在轨道上添加一个字幕。</a:t>
            </a:r>
            <a:endParaRPr lang="en-US" altLang="zh-CN"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endParaRPr>
          </a:p>
          <a:p>
            <a:pPr lvl="0" indent="457200">
              <a:lnSpc>
                <a:spcPct val="150000"/>
              </a:lnSpc>
              <a:spcBef>
                <a:spcPct val="20000"/>
              </a:spcBef>
              <a:buNone/>
            </a:pPr>
            <a:r>
              <a:rPr lang="zh-CN" altLang="en-US"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单击字幕窗口中</a:t>
            </a:r>
            <a:r>
              <a:rPr lang="en-US" altLang="zh-CN"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a:t>
            </a:r>
            <a:r>
              <a:rPr lang="zh-CN" altLang="en-US"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同步字幕</a:t>
            </a:r>
            <a:r>
              <a:rPr lang="en-US" altLang="zh-CN"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a:t>
            </a:r>
            <a:r>
              <a:rPr lang="zh-CN" altLang="en-US"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按钮，打开同步字幕窗口。此窗口提示，当用户按下</a:t>
            </a:r>
            <a:r>
              <a:rPr lang="en-US" altLang="zh-CN"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a:t>
            </a:r>
            <a:r>
              <a:rPr lang="zh-CN" altLang="en-US"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继续</a:t>
            </a:r>
            <a:r>
              <a:rPr lang="en-US" altLang="zh-CN"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a:t>
            </a:r>
            <a:r>
              <a:rPr lang="zh-CN" altLang="en-US"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按钮时，视频就会播放。在播放的过程中，当听到一句话结束后，用鼠标在字幕文本框中单击下一句话开始的单词，就会创建一个新的字幕。重复这样的操作就会把全部文本分割为若千个新的字幕，并实现字幕与画面、音频的同步。</a:t>
            </a:r>
          </a:p>
        </p:txBody>
      </p:sp>
      <p:sp>
        <p:nvSpPr>
          <p:cNvPr id="12" name="任意多边形 11"/>
          <p:cNvSpPr/>
          <p:nvPr/>
        </p:nvSpPr>
        <p:spPr bwMode="auto">
          <a:xfrm>
            <a:off x="8616435" y="128250"/>
            <a:ext cx="3468686" cy="465518"/>
          </a:xfrm>
          <a:custGeom>
            <a:avLst/>
            <a:gdLst>
              <a:gd name="connsiteX0" fmla="*/ 5512354 w 5512354"/>
              <a:gd name="connsiteY0" fmla="*/ 0 h 938485"/>
              <a:gd name="connsiteX1" fmla="*/ 5512354 w 5512354"/>
              <a:gd name="connsiteY1" fmla="*/ 938485 h 938485"/>
              <a:gd name="connsiteX2" fmla="*/ 580622 w 5512354"/>
              <a:gd name="connsiteY2" fmla="*/ 938485 h 938485"/>
              <a:gd name="connsiteX3" fmla="*/ 0 w 5512354"/>
              <a:gd name="connsiteY3" fmla="*/ 17066 h 938485"/>
            </a:gdLst>
            <a:ahLst/>
            <a:cxnLst>
              <a:cxn ang="0">
                <a:pos x="connsiteX0" y="connsiteY0"/>
              </a:cxn>
              <a:cxn ang="0">
                <a:pos x="connsiteX1" y="connsiteY1"/>
              </a:cxn>
              <a:cxn ang="0">
                <a:pos x="connsiteX2" y="connsiteY2"/>
              </a:cxn>
              <a:cxn ang="0">
                <a:pos x="connsiteX3" y="connsiteY3"/>
              </a:cxn>
            </a:cxnLst>
            <a:rect l="l" t="t" r="r" b="b"/>
            <a:pathLst>
              <a:path w="5512354" h="938485">
                <a:moveTo>
                  <a:pt x="5512354" y="0"/>
                </a:moveTo>
                <a:lnTo>
                  <a:pt x="5512354" y="938485"/>
                </a:lnTo>
                <a:lnTo>
                  <a:pt x="580622" y="938485"/>
                </a:lnTo>
                <a:lnTo>
                  <a:pt x="0" y="17066"/>
                </a:lnTo>
                <a:close/>
              </a:path>
            </a:pathLst>
          </a:cu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现代教育技术应用</a:t>
            </a:r>
          </a:p>
        </p:txBody>
      </p:sp>
      <p:sp>
        <p:nvSpPr>
          <p:cNvPr id="8" name="文本框 4">
            <a:extLst>
              <a:ext uri="{FF2B5EF4-FFF2-40B4-BE49-F238E27FC236}">
                <a16:creationId xmlns:a16="http://schemas.microsoft.com/office/drawing/2014/main" id="{6DE2BF08-4453-4213-9F23-2B1A3E70CD59}"/>
              </a:ext>
            </a:extLst>
          </p:cNvPr>
          <p:cNvSpPr txBox="1">
            <a:spLocks noChangeArrowheads="1"/>
          </p:cNvSpPr>
          <p:nvPr/>
        </p:nvSpPr>
        <p:spPr bwMode="auto">
          <a:xfrm>
            <a:off x="295274" y="561975"/>
            <a:ext cx="2315951"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tabLst/>
              <a:defRPr/>
            </a:pP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三、字幕</a:t>
            </a:r>
          </a:p>
        </p:txBody>
      </p:sp>
    </p:spTree>
    <p:extLst>
      <p:ext uri="{BB962C8B-B14F-4D97-AF65-F5344CB8AC3E}">
        <p14:creationId xmlns:p14="http://schemas.microsoft.com/office/powerpoint/2010/main" val="2626121765"/>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grpId="0" nodeType="afterEffect">
                                  <p:stCondLst>
                                    <p:cond delay="0"/>
                                  </p:stCondLst>
                                  <p:childTnLst>
                                    <p:set>
                                      <p:cBhvr>
                                        <p:cTn id="6" dur="1" fill="hold">
                                          <p:stCondLst>
                                            <p:cond delay="0"/>
                                          </p:stCondLst>
                                        </p:cTn>
                                        <p:tgtEl>
                                          <p:spTgt spid="66"/>
                                        </p:tgtEl>
                                        <p:attrNameLst>
                                          <p:attrName>style.visibility</p:attrName>
                                        </p:attrNameLst>
                                      </p:cBhvr>
                                      <p:to>
                                        <p:strVal val="visible"/>
                                      </p:to>
                                    </p:set>
                                    <p:anim calcmode="lin" valueType="num">
                                      <p:cBhvr>
                                        <p:cTn id="7" dur="500" decel="50000" fill="hold">
                                          <p:stCondLst>
                                            <p:cond delay="0"/>
                                          </p:stCondLst>
                                        </p:cTn>
                                        <p:tgtEl>
                                          <p:spTgt spid="66"/>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66"/>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66"/>
                                        </p:tgtEl>
                                        <p:attrNameLst>
                                          <p:attrName>ppt_w</p:attrName>
                                        </p:attrNameLst>
                                      </p:cBhvr>
                                      <p:tavLst>
                                        <p:tav tm="0">
                                          <p:val>
                                            <p:strVal val="#ppt_w*.05"/>
                                          </p:val>
                                        </p:tav>
                                        <p:tav tm="100000">
                                          <p:val>
                                            <p:strVal val="#ppt_w"/>
                                          </p:val>
                                        </p:tav>
                                      </p:tavLst>
                                    </p:anim>
                                    <p:anim calcmode="lin" valueType="num">
                                      <p:cBhvr>
                                        <p:cTn id="10" dur="1000" fill="hold"/>
                                        <p:tgtEl>
                                          <p:spTgt spid="66"/>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66"/>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66"/>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66"/>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p:bldLst>
  </p:timing>
</p:sld>
</file>

<file path=ppt/slides/slide4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62" name="矩形 61"/>
          <p:cNvSpPr/>
          <p:nvPr/>
        </p:nvSpPr>
        <p:spPr>
          <a:xfrm>
            <a:off x="0" y="508000"/>
            <a:ext cx="182563" cy="508000"/>
          </a:xfrm>
          <a:prstGeom prst="rect">
            <a:avLst/>
          </a:pr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66" name="矩形 22"/>
          <p:cNvSpPr>
            <a:spLocks noChangeArrowheads="1"/>
          </p:cNvSpPr>
          <p:nvPr/>
        </p:nvSpPr>
        <p:spPr bwMode="auto">
          <a:xfrm>
            <a:off x="1015190" y="1370954"/>
            <a:ext cx="10161620" cy="34235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6025">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602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lvl="0" indent="457200">
              <a:lnSpc>
                <a:spcPct val="150000"/>
              </a:lnSpc>
              <a:spcBef>
                <a:spcPct val="20000"/>
              </a:spcBef>
              <a:buNone/>
            </a:pPr>
            <a:r>
              <a:rPr lang="en-US" altLang="zh-CN"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3.</a:t>
            </a:r>
            <a:r>
              <a:rPr lang="zh-CN" altLang="en-US"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导入</a:t>
            </a:r>
            <a:r>
              <a:rPr lang="en-US" altLang="zh-CN"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a:t>
            </a:r>
            <a:r>
              <a:rPr lang="zh-CN" altLang="en-US"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导出字幕</a:t>
            </a:r>
          </a:p>
          <a:p>
            <a:pPr lvl="0" indent="457200">
              <a:lnSpc>
                <a:spcPct val="150000"/>
              </a:lnSpc>
              <a:spcBef>
                <a:spcPct val="20000"/>
              </a:spcBef>
              <a:buNone/>
            </a:pPr>
            <a:r>
              <a:rPr lang="zh-CN" altLang="en-US"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a:t>
            </a:r>
            <a:r>
              <a:rPr lang="en-US" altLang="zh-CN"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1</a:t>
            </a:r>
            <a:r>
              <a:rPr lang="zh-CN" altLang="en-US"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）导入字幕</a:t>
            </a:r>
          </a:p>
          <a:p>
            <a:pPr lvl="0" indent="457200">
              <a:lnSpc>
                <a:spcPct val="150000"/>
              </a:lnSpc>
              <a:spcBef>
                <a:spcPct val="20000"/>
              </a:spcBef>
              <a:buNone/>
            </a:pPr>
            <a:r>
              <a:rPr lang="en-US" altLang="zh-CN"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CS</a:t>
            </a:r>
            <a:r>
              <a:rPr lang="zh-CN" altLang="en-US"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编辑视频的字幕时，还可以运用外部的字幕文件。</a:t>
            </a:r>
          </a:p>
          <a:p>
            <a:pPr lvl="0" indent="457200">
              <a:lnSpc>
                <a:spcPct val="150000"/>
              </a:lnSpc>
              <a:spcBef>
                <a:spcPct val="20000"/>
              </a:spcBef>
              <a:buNone/>
            </a:pPr>
            <a:r>
              <a:rPr lang="en-US" altLang="zh-CN"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CS</a:t>
            </a:r>
            <a:r>
              <a:rPr lang="zh-CN" altLang="en-US"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支持的外部字幕文件格式包括</a:t>
            </a:r>
            <a:r>
              <a:rPr lang="en-US" altLang="zh-CN"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SRT</a:t>
            </a:r>
            <a:r>
              <a:rPr lang="zh-CN" altLang="en-US"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a:t>
            </a:r>
            <a:r>
              <a:rPr lang="en-US" altLang="zh-CN"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SMI</a:t>
            </a:r>
            <a:r>
              <a:rPr lang="zh-CN" altLang="en-US"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a:t>
            </a:r>
            <a:r>
              <a:rPr lang="en-US" altLang="zh-CN"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SAMI 3</a:t>
            </a:r>
            <a:r>
              <a:rPr lang="zh-CN" altLang="en-US"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种文件格式。</a:t>
            </a:r>
          </a:p>
          <a:p>
            <a:pPr lvl="0" indent="457200">
              <a:lnSpc>
                <a:spcPct val="150000"/>
              </a:lnSpc>
              <a:spcBef>
                <a:spcPct val="20000"/>
              </a:spcBef>
              <a:buNone/>
            </a:pPr>
            <a:r>
              <a:rPr lang="zh-CN" altLang="en-US"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在</a:t>
            </a:r>
            <a:r>
              <a:rPr lang="en-US" altLang="zh-CN"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CS</a:t>
            </a:r>
            <a:r>
              <a:rPr lang="zh-CN" altLang="en-US"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编辑器中，单击</a:t>
            </a:r>
            <a:r>
              <a:rPr lang="en-US" altLang="zh-CN"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a:t>
            </a:r>
            <a:r>
              <a:rPr lang="zh-CN" altLang="en-US"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字幕</a:t>
            </a:r>
            <a:r>
              <a:rPr lang="en-US" altLang="zh-CN"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a:t>
            </a:r>
            <a:r>
              <a:rPr lang="zh-CN" altLang="en-US"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选项，打开字幕窗口：选择某一轨道并将播放头定位于要添加字幕的位置：单击</a:t>
            </a:r>
            <a:r>
              <a:rPr lang="en-US" altLang="zh-CN"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a:t>
            </a:r>
            <a:r>
              <a:rPr lang="zh-CN" altLang="en-US"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导入字幕</a:t>
            </a:r>
            <a:r>
              <a:rPr lang="en-US" altLang="zh-CN"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a:t>
            </a:r>
            <a:r>
              <a:rPr lang="zh-CN" altLang="en-US"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按钮，在</a:t>
            </a:r>
            <a:r>
              <a:rPr lang="en-US" altLang="zh-CN"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a:t>
            </a:r>
            <a:r>
              <a:rPr lang="zh-CN" altLang="en-US"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导入字幕文件</a:t>
            </a:r>
            <a:r>
              <a:rPr lang="en-US" altLang="zh-CN"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a:t>
            </a:r>
            <a:r>
              <a:rPr lang="zh-CN" altLang="en-US"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对话框中，浏览并选择字幕文件，就会将字幕文件当中的字幕添加到时间轴的轨道上。</a:t>
            </a:r>
          </a:p>
        </p:txBody>
      </p:sp>
      <p:sp>
        <p:nvSpPr>
          <p:cNvPr id="12" name="任意多边形 11"/>
          <p:cNvSpPr/>
          <p:nvPr/>
        </p:nvSpPr>
        <p:spPr bwMode="auto">
          <a:xfrm>
            <a:off x="8616435" y="128250"/>
            <a:ext cx="3468686" cy="465518"/>
          </a:xfrm>
          <a:custGeom>
            <a:avLst/>
            <a:gdLst>
              <a:gd name="connsiteX0" fmla="*/ 5512354 w 5512354"/>
              <a:gd name="connsiteY0" fmla="*/ 0 h 938485"/>
              <a:gd name="connsiteX1" fmla="*/ 5512354 w 5512354"/>
              <a:gd name="connsiteY1" fmla="*/ 938485 h 938485"/>
              <a:gd name="connsiteX2" fmla="*/ 580622 w 5512354"/>
              <a:gd name="connsiteY2" fmla="*/ 938485 h 938485"/>
              <a:gd name="connsiteX3" fmla="*/ 0 w 5512354"/>
              <a:gd name="connsiteY3" fmla="*/ 17066 h 938485"/>
            </a:gdLst>
            <a:ahLst/>
            <a:cxnLst>
              <a:cxn ang="0">
                <a:pos x="connsiteX0" y="connsiteY0"/>
              </a:cxn>
              <a:cxn ang="0">
                <a:pos x="connsiteX1" y="connsiteY1"/>
              </a:cxn>
              <a:cxn ang="0">
                <a:pos x="connsiteX2" y="connsiteY2"/>
              </a:cxn>
              <a:cxn ang="0">
                <a:pos x="connsiteX3" y="connsiteY3"/>
              </a:cxn>
            </a:cxnLst>
            <a:rect l="l" t="t" r="r" b="b"/>
            <a:pathLst>
              <a:path w="5512354" h="938485">
                <a:moveTo>
                  <a:pt x="5512354" y="0"/>
                </a:moveTo>
                <a:lnTo>
                  <a:pt x="5512354" y="938485"/>
                </a:lnTo>
                <a:lnTo>
                  <a:pt x="580622" y="938485"/>
                </a:lnTo>
                <a:lnTo>
                  <a:pt x="0" y="17066"/>
                </a:lnTo>
                <a:close/>
              </a:path>
            </a:pathLst>
          </a:cu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现代教育技术应用</a:t>
            </a:r>
          </a:p>
        </p:txBody>
      </p:sp>
      <p:sp>
        <p:nvSpPr>
          <p:cNvPr id="8" name="文本框 4">
            <a:extLst>
              <a:ext uri="{FF2B5EF4-FFF2-40B4-BE49-F238E27FC236}">
                <a16:creationId xmlns:a16="http://schemas.microsoft.com/office/drawing/2014/main" id="{6DE2BF08-4453-4213-9F23-2B1A3E70CD59}"/>
              </a:ext>
            </a:extLst>
          </p:cNvPr>
          <p:cNvSpPr txBox="1">
            <a:spLocks noChangeArrowheads="1"/>
          </p:cNvSpPr>
          <p:nvPr/>
        </p:nvSpPr>
        <p:spPr bwMode="auto">
          <a:xfrm>
            <a:off x="295274" y="561975"/>
            <a:ext cx="2315951"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tabLst/>
              <a:defRPr/>
            </a:pP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三、字幕</a:t>
            </a:r>
          </a:p>
        </p:txBody>
      </p:sp>
    </p:spTree>
    <p:extLst>
      <p:ext uri="{BB962C8B-B14F-4D97-AF65-F5344CB8AC3E}">
        <p14:creationId xmlns:p14="http://schemas.microsoft.com/office/powerpoint/2010/main" val="2234576869"/>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grpId="0" nodeType="afterEffect">
                                  <p:stCondLst>
                                    <p:cond delay="0"/>
                                  </p:stCondLst>
                                  <p:childTnLst>
                                    <p:set>
                                      <p:cBhvr>
                                        <p:cTn id="6" dur="1" fill="hold">
                                          <p:stCondLst>
                                            <p:cond delay="0"/>
                                          </p:stCondLst>
                                        </p:cTn>
                                        <p:tgtEl>
                                          <p:spTgt spid="66"/>
                                        </p:tgtEl>
                                        <p:attrNameLst>
                                          <p:attrName>style.visibility</p:attrName>
                                        </p:attrNameLst>
                                      </p:cBhvr>
                                      <p:to>
                                        <p:strVal val="visible"/>
                                      </p:to>
                                    </p:set>
                                    <p:anim calcmode="lin" valueType="num">
                                      <p:cBhvr>
                                        <p:cTn id="7" dur="500" decel="50000" fill="hold">
                                          <p:stCondLst>
                                            <p:cond delay="0"/>
                                          </p:stCondLst>
                                        </p:cTn>
                                        <p:tgtEl>
                                          <p:spTgt spid="66"/>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66"/>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66"/>
                                        </p:tgtEl>
                                        <p:attrNameLst>
                                          <p:attrName>ppt_w</p:attrName>
                                        </p:attrNameLst>
                                      </p:cBhvr>
                                      <p:tavLst>
                                        <p:tav tm="0">
                                          <p:val>
                                            <p:strVal val="#ppt_w*.05"/>
                                          </p:val>
                                        </p:tav>
                                        <p:tav tm="100000">
                                          <p:val>
                                            <p:strVal val="#ppt_w"/>
                                          </p:val>
                                        </p:tav>
                                      </p:tavLst>
                                    </p:anim>
                                    <p:anim calcmode="lin" valueType="num">
                                      <p:cBhvr>
                                        <p:cTn id="10" dur="1000" fill="hold"/>
                                        <p:tgtEl>
                                          <p:spTgt spid="66"/>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66"/>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66"/>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66"/>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p:bldLst>
  </p:timing>
</p:sld>
</file>

<file path=ppt/slides/slide4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62" name="矩形 61"/>
          <p:cNvSpPr/>
          <p:nvPr/>
        </p:nvSpPr>
        <p:spPr>
          <a:xfrm>
            <a:off x="0" y="508000"/>
            <a:ext cx="182563" cy="508000"/>
          </a:xfrm>
          <a:prstGeom prst="rect">
            <a:avLst/>
          </a:pr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66" name="矩形 22"/>
          <p:cNvSpPr>
            <a:spLocks noChangeArrowheads="1"/>
          </p:cNvSpPr>
          <p:nvPr/>
        </p:nvSpPr>
        <p:spPr bwMode="auto">
          <a:xfrm>
            <a:off x="1015190" y="1370954"/>
            <a:ext cx="10161620" cy="34235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6025">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602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lvl="0" indent="457200">
              <a:lnSpc>
                <a:spcPct val="150000"/>
              </a:lnSpc>
              <a:spcBef>
                <a:spcPct val="20000"/>
              </a:spcBef>
              <a:buNone/>
            </a:pPr>
            <a:r>
              <a:rPr lang="zh-CN" altLang="en-US"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a:t>
            </a:r>
            <a:r>
              <a:rPr lang="en-US" altLang="zh-CN"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2</a:t>
            </a:r>
            <a:r>
              <a:rPr lang="zh-CN" altLang="en-US"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）导出字幕</a:t>
            </a:r>
          </a:p>
          <a:p>
            <a:pPr lvl="0" indent="457200">
              <a:lnSpc>
                <a:spcPct val="150000"/>
              </a:lnSpc>
              <a:spcBef>
                <a:spcPct val="20000"/>
              </a:spcBef>
              <a:buNone/>
            </a:pPr>
            <a:r>
              <a:rPr lang="en-US" altLang="zh-CN"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CS</a:t>
            </a:r>
            <a:r>
              <a:rPr lang="zh-CN" altLang="en-US"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编辑视频的字幕时，同样能够把自身编辑的字幕导出为外部的字幕文件。导出的字幕文件格式包括</a:t>
            </a:r>
            <a:r>
              <a:rPr lang="en-US" altLang="zh-CN"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SRT</a:t>
            </a:r>
            <a:r>
              <a:rPr lang="zh-CN" altLang="en-US"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和</a:t>
            </a:r>
            <a:r>
              <a:rPr lang="en-US" altLang="zh-CN"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SMI</a:t>
            </a:r>
            <a:r>
              <a:rPr lang="zh-CN" altLang="en-US"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两种格式。外部字幕文件可以运用相关的字幕编辑软件对其内容进行编辑，如</a:t>
            </a:r>
            <a:r>
              <a:rPr lang="en-US" altLang="zh-CN" sz="2000" dirty="0" err="1">
                <a:solidFill>
                  <a:prstClr val="black"/>
                </a:solidFill>
                <a:latin typeface="微软雅黑" panose="020B0503020204020204" pitchFamily="34" charset="-122"/>
                <a:ea typeface="微软雅黑" panose="020B0503020204020204" pitchFamily="34" charset="-122"/>
                <a:sym typeface="Arial" panose="020B0604020202020204" pitchFamily="34" charset="0"/>
              </a:rPr>
              <a:t>SrtEdi</a:t>
            </a:r>
            <a:r>
              <a:rPr lang="zh-CN" altLang="en-US"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软件。</a:t>
            </a:r>
          </a:p>
          <a:p>
            <a:pPr lvl="0" indent="457200">
              <a:lnSpc>
                <a:spcPct val="150000"/>
              </a:lnSpc>
              <a:spcBef>
                <a:spcPct val="20000"/>
              </a:spcBef>
              <a:buNone/>
            </a:pPr>
            <a:r>
              <a:rPr lang="zh-CN" altLang="en-US"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在</a:t>
            </a:r>
            <a:r>
              <a:rPr lang="en-US" altLang="zh-CN"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CS</a:t>
            </a:r>
            <a:r>
              <a:rPr lang="zh-CN" altLang="en-US"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编辑器中，单击</a:t>
            </a:r>
            <a:r>
              <a:rPr lang="en-US" altLang="zh-CN"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a:t>
            </a:r>
            <a:r>
              <a:rPr lang="zh-CN" altLang="en-US"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字幕</a:t>
            </a:r>
            <a:r>
              <a:rPr lang="en-US" altLang="zh-CN"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a:t>
            </a:r>
            <a:r>
              <a:rPr lang="zh-CN" altLang="en-US"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选项，打开字幕窗口，选择字幕所在轨道，单击</a:t>
            </a:r>
            <a:r>
              <a:rPr lang="en-US" altLang="zh-CN"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a:t>
            </a:r>
            <a:r>
              <a:rPr lang="zh-CN" altLang="en-US"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导出字幕</a:t>
            </a:r>
            <a:r>
              <a:rPr lang="en-US" altLang="zh-CN"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a:t>
            </a:r>
            <a:r>
              <a:rPr lang="zh-CN" altLang="en-US"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按钮，在</a:t>
            </a:r>
            <a:r>
              <a:rPr lang="en-US" altLang="zh-CN"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a:t>
            </a:r>
            <a:r>
              <a:rPr lang="zh-CN" altLang="en-US"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导出标题文件</a:t>
            </a:r>
            <a:r>
              <a:rPr lang="en-US" altLang="zh-CN"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a:t>
            </a:r>
            <a:r>
              <a:rPr lang="zh-CN" altLang="en-US"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窗口中，设置文件保存名称、保存路径，单击</a:t>
            </a:r>
            <a:r>
              <a:rPr lang="en-US" altLang="zh-CN"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a:t>
            </a:r>
            <a:r>
              <a:rPr lang="zh-CN" altLang="en-US"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保存</a:t>
            </a:r>
            <a:r>
              <a:rPr lang="en-US" altLang="zh-CN"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a:t>
            </a:r>
            <a:r>
              <a:rPr lang="zh-CN" altLang="en-US"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按钮，即可将当前轨道上的字幕保存为字幕文件。</a:t>
            </a:r>
          </a:p>
        </p:txBody>
      </p:sp>
      <p:sp>
        <p:nvSpPr>
          <p:cNvPr id="12" name="任意多边形 11"/>
          <p:cNvSpPr/>
          <p:nvPr/>
        </p:nvSpPr>
        <p:spPr bwMode="auto">
          <a:xfrm>
            <a:off x="8616435" y="128250"/>
            <a:ext cx="3468686" cy="465518"/>
          </a:xfrm>
          <a:custGeom>
            <a:avLst/>
            <a:gdLst>
              <a:gd name="connsiteX0" fmla="*/ 5512354 w 5512354"/>
              <a:gd name="connsiteY0" fmla="*/ 0 h 938485"/>
              <a:gd name="connsiteX1" fmla="*/ 5512354 w 5512354"/>
              <a:gd name="connsiteY1" fmla="*/ 938485 h 938485"/>
              <a:gd name="connsiteX2" fmla="*/ 580622 w 5512354"/>
              <a:gd name="connsiteY2" fmla="*/ 938485 h 938485"/>
              <a:gd name="connsiteX3" fmla="*/ 0 w 5512354"/>
              <a:gd name="connsiteY3" fmla="*/ 17066 h 938485"/>
            </a:gdLst>
            <a:ahLst/>
            <a:cxnLst>
              <a:cxn ang="0">
                <a:pos x="connsiteX0" y="connsiteY0"/>
              </a:cxn>
              <a:cxn ang="0">
                <a:pos x="connsiteX1" y="connsiteY1"/>
              </a:cxn>
              <a:cxn ang="0">
                <a:pos x="connsiteX2" y="connsiteY2"/>
              </a:cxn>
              <a:cxn ang="0">
                <a:pos x="connsiteX3" y="connsiteY3"/>
              </a:cxn>
            </a:cxnLst>
            <a:rect l="l" t="t" r="r" b="b"/>
            <a:pathLst>
              <a:path w="5512354" h="938485">
                <a:moveTo>
                  <a:pt x="5512354" y="0"/>
                </a:moveTo>
                <a:lnTo>
                  <a:pt x="5512354" y="938485"/>
                </a:lnTo>
                <a:lnTo>
                  <a:pt x="580622" y="938485"/>
                </a:lnTo>
                <a:lnTo>
                  <a:pt x="0" y="17066"/>
                </a:lnTo>
                <a:close/>
              </a:path>
            </a:pathLst>
          </a:cu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现代教育技术应用</a:t>
            </a:r>
          </a:p>
        </p:txBody>
      </p:sp>
      <p:sp>
        <p:nvSpPr>
          <p:cNvPr id="8" name="文本框 4">
            <a:extLst>
              <a:ext uri="{FF2B5EF4-FFF2-40B4-BE49-F238E27FC236}">
                <a16:creationId xmlns:a16="http://schemas.microsoft.com/office/drawing/2014/main" id="{6DE2BF08-4453-4213-9F23-2B1A3E70CD59}"/>
              </a:ext>
            </a:extLst>
          </p:cNvPr>
          <p:cNvSpPr txBox="1">
            <a:spLocks noChangeArrowheads="1"/>
          </p:cNvSpPr>
          <p:nvPr/>
        </p:nvSpPr>
        <p:spPr bwMode="auto">
          <a:xfrm>
            <a:off x="295274" y="561975"/>
            <a:ext cx="2315951"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tabLst/>
              <a:defRPr/>
            </a:pP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三、字幕</a:t>
            </a:r>
          </a:p>
        </p:txBody>
      </p:sp>
    </p:spTree>
    <p:extLst>
      <p:ext uri="{BB962C8B-B14F-4D97-AF65-F5344CB8AC3E}">
        <p14:creationId xmlns:p14="http://schemas.microsoft.com/office/powerpoint/2010/main" val="709495949"/>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grpId="0" nodeType="afterEffect">
                                  <p:stCondLst>
                                    <p:cond delay="0"/>
                                  </p:stCondLst>
                                  <p:childTnLst>
                                    <p:set>
                                      <p:cBhvr>
                                        <p:cTn id="6" dur="1" fill="hold">
                                          <p:stCondLst>
                                            <p:cond delay="0"/>
                                          </p:stCondLst>
                                        </p:cTn>
                                        <p:tgtEl>
                                          <p:spTgt spid="66"/>
                                        </p:tgtEl>
                                        <p:attrNameLst>
                                          <p:attrName>style.visibility</p:attrName>
                                        </p:attrNameLst>
                                      </p:cBhvr>
                                      <p:to>
                                        <p:strVal val="visible"/>
                                      </p:to>
                                    </p:set>
                                    <p:anim calcmode="lin" valueType="num">
                                      <p:cBhvr>
                                        <p:cTn id="7" dur="500" decel="50000" fill="hold">
                                          <p:stCondLst>
                                            <p:cond delay="0"/>
                                          </p:stCondLst>
                                        </p:cTn>
                                        <p:tgtEl>
                                          <p:spTgt spid="66"/>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66"/>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66"/>
                                        </p:tgtEl>
                                        <p:attrNameLst>
                                          <p:attrName>ppt_w</p:attrName>
                                        </p:attrNameLst>
                                      </p:cBhvr>
                                      <p:tavLst>
                                        <p:tav tm="0">
                                          <p:val>
                                            <p:strVal val="#ppt_w*.05"/>
                                          </p:val>
                                        </p:tav>
                                        <p:tav tm="100000">
                                          <p:val>
                                            <p:strVal val="#ppt_w"/>
                                          </p:val>
                                        </p:tav>
                                      </p:tavLst>
                                    </p:anim>
                                    <p:anim calcmode="lin" valueType="num">
                                      <p:cBhvr>
                                        <p:cTn id="10" dur="1000" fill="hold"/>
                                        <p:tgtEl>
                                          <p:spTgt spid="66"/>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66"/>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66"/>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66"/>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p:bldLst>
  </p:timing>
</p:sld>
</file>

<file path=ppt/slides/slide4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pSp>
        <p:nvGrpSpPr>
          <p:cNvPr id="15" name="组合 14"/>
          <p:cNvGrpSpPr/>
          <p:nvPr/>
        </p:nvGrpSpPr>
        <p:grpSpPr>
          <a:xfrm>
            <a:off x="1817664" y="2732642"/>
            <a:ext cx="8722065" cy="1683597"/>
            <a:chOff x="31445" y="161947"/>
            <a:chExt cx="2500824" cy="318131"/>
          </a:xfrm>
          <a:solidFill>
            <a:srgbClr val="5FA326"/>
          </a:solidFill>
        </p:grpSpPr>
        <p:sp>
          <p:nvSpPr>
            <p:cNvPr id="16" name="矩形 15"/>
            <p:cNvSpPr/>
            <p:nvPr/>
          </p:nvSpPr>
          <p:spPr>
            <a:xfrm>
              <a:off x="31445" y="176315"/>
              <a:ext cx="2268640" cy="293086"/>
            </a:xfrm>
            <a:prstGeom prst="rect">
              <a:avLst/>
            </a:prstGeom>
            <a:solidFill>
              <a:srgbClr val="6CAE43"/>
            </a:solidFill>
            <a:ln w="25400" cap="flat" cmpd="sng" algn="ctr">
              <a:solidFill>
                <a:srgbClr val="6CAE43"/>
              </a:solid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white"/>
                </a:solidFill>
                <a:effectLst/>
                <a:uLnTx/>
                <a:uFillTx/>
                <a:latin typeface="Arial"/>
                <a:ea typeface="方正正中黑简体"/>
                <a:cs typeface="+mn-ea"/>
                <a:sym typeface="+mn-lt"/>
              </a:endParaRPr>
            </a:p>
          </p:txBody>
        </p:sp>
        <p:sp>
          <p:nvSpPr>
            <p:cNvPr id="17" name="等腰三角形 16"/>
            <p:cNvSpPr/>
            <p:nvPr/>
          </p:nvSpPr>
          <p:spPr>
            <a:xfrm rot="5400000">
              <a:off x="2257111" y="204921"/>
              <a:ext cx="318131" cy="232184"/>
            </a:xfrm>
            <a:prstGeom prst="triangle">
              <a:avLst/>
            </a:prstGeom>
            <a:solidFill>
              <a:srgbClr val="6CAE43"/>
            </a:solidFill>
            <a:ln w="25400" cap="flat" cmpd="sng" algn="ctr">
              <a:solidFill>
                <a:srgbClr val="6CAE43"/>
              </a:solid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white"/>
                </a:solidFill>
                <a:effectLst/>
                <a:uLnTx/>
                <a:uFillTx/>
                <a:latin typeface="Arial"/>
                <a:ea typeface="方正正中黑简体"/>
                <a:cs typeface="+mn-ea"/>
                <a:sym typeface="+mn-lt"/>
              </a:endParaRPr>
            </a:p>
          </p:txBody>
        </p:sp>
        <p:sp>
          <p:nvSpPr>
            <p:cNvPr id="18" name="TextBox 8"/>
            <p:cNvSpPr txBox="1"/>
            <p:nvPr/>
          </p:nvSpPr>
          <p:spPr>
            <a:xfrm>
              <a:off x="1204086" y="220314"/>
              <a:ext cx="1111451" cy="226813"/>
            </a:xfrm>
            <a:prstGeom prst="rect">
              <a:avLst/>
            </a:prstGeom>
            <a:solidFill>
              <a:srgbClr val="6CAE43"/>
            </a:solidFill>
            <a:ln>
              <a:solidFill>
                <a:srgbClr val="6CAE43"/>
              </a:solidFill>
            </a:ln>
          </p:spPr>
          <p:txBody>
            <a:bodyPr wrap="none" rtlCol="0">
              <a:sp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altLang="zh-CN" sz="36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Arial" panose="020B0604020202020204" pitchFamily="34" charset="0"/>
                  <a:sym typeface="+mn-lt"/>
                </a:rPr>
                <a:t>Camtasia </a:t>
              </a:r>
              <a:r>
                <a:rPr kumimoji="0" lang="en-US" altLang="zh-CN" sz="3600" b="0" i="0" u="none" strike="noStrike" kern="1200" cap="none" spc="0" normalizeH="0" baseline="0" noProof="0" dirty="0" err="1">
                  <a:ln>
                    <a:noFill/>
                  </a:ln>
                  <a:solidFill>
                    <a:prstClr val="white"/>
                  </a:solidFill>
                  <a:effectLst/>
                  <a:uLnTx/>
                  <a:uFillTx/>
                  <a:latin typeface="微软雅黑" panose="020B0503020204020204" pitchFamily="34" charset="-122"/>
                  <a:ea typeface="微软雅黑" panose="020B0503020204020204" pitchFamily="34" charset="-122"/>
                  <a:cs typeface="Arial" panose="020B0604020202020204" pitchFamily="34" charset="0"/>
                  <a:sym typeface="+mn-lt"/>
                </a:rPr>
                <a:t>Stuidio</a:t>
              </a:r>
              <a:endParaRPr kumimoji="0" lang="en-US" altLang="zh-CN" sz="36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Arial" panose="020B0604020202020204" pitchFamily="34" charset="0"/>
                <a:sym typeface="+mn-lt"/>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0" lang="zh-CN" altLang="en-US" sz="36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Arial" panose="020B0604020202020204" pitchFamily="34" charset="0"/>
                  <a:sym typeface="+mn-lt"/>
                </a:rPr>
                <a:t>视频输出</a:t>
              </a:r>
            </a:p>
          </p:txBody>
        </p:sp>
      </p:grpSp>
      <p:grpSp>
        <p:nvGrpSpPr>
          <p:cNvPr id="19" name="组合 18"/>
          <p:cNvGrpSpPr/>
          <p:nvPr/>
        </p:nvGrpSpPr>
        <p:grpSpPr>
          <a:xfrm>
            <a:off x="2081804" y="1831086"/>
            <a:ext cx="3493221" cy="3493221"/>
            <a:chOff x="267453" y="94709"/>
            <a:chExt cx="454824" cy="454824"/>
          </a:xfrm>
        </p:grpSpPr>
        <p:sp>
          <p:nvSpPr>
            <p:cNvPr id="20" name="椭圆 19"/>
            <p:cNvSpPr/>
            <p:nvPr/>
          </p:nvSpPr>
          <p:spPr>
            <a:xfrm>
              <a:off x="301756" y="114952"/>
              <a:ext cx="390525" cy="395287"/>
            </a:xfrm>
            <a:prstGeom prst="ellipse">
              <a:avLst/>
            </a:prstGeom>
            <a:solidFill>
              <a:sysClr val="window" lastClr="FFFFFF"/>
            </a:solidFill>
            <a:ln w="25400" cap="flat" cmpd="sng" algn="ctr">
              <a:solidFill>
                <a:sysClr val="window" lastClr="FFFFFF"/>
              </a:solid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white"/>
                </a:solidFill>
                <a:effectLst/>
                <a:uLnTx/>
                <a:uFillTx/>
                <a:latin typeface="Arial"/>
                <a:ea typeface="方正正中黑简体"/>
                <a:cs typeface="+mn-ea"/>
                <a:sym typeface="+mn-lt"/>
              </a:endParaRPr>
            </a:p>
          </p:txBody>
        </p:sp>
        <p:sp>
          <p:nvSpPr>
            <p:cNvPr id="23" name="椭圆 22"/>
            <p:cNvSpPr/>
            <p:nvPr/>
          </p:nvSpPr>
          <p:spPr>
            <a:xfrm>
              <a:off x="343738" y="170570"/>
              <a:ext cx="302255" cy="302255"/>
            </a:xfrm>
            <a:prstGeom prst="ellipse">
              <a:avLst/>
            </a:prstGeom>
            <a:solidFill>
              <a:srgbClr val="6CAE43"/>
            </a:solidFill>
            <a:ln w="25400"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white"/>
                </a:solidFill>
                <a:effectLst/>
                <a:uLnTx/>
                <a:uFillTx/>
                <a:latin typeface="Arial"/>
                <a:ea typeface="方正正中黑简体"/>
                <a:cs typeface="+mn-ea"/>
                <a:sym typeface="+mn-lt"/>
              </a:endParaRPr>
            </a:p>
          </p:txBody>
        </p:sp>
        <p:sp>
          <p:nvSpPr>
            <p:cNvPr id="24" name="同心圆 23"/>
            <p:cNvSpPr/>
            <p:nvPr/>
          </p:nvSpPr>
          <p:spPr>
            <a:xfrm>
              <a:off x="267453" y="94709"/>
              <a:ext cx="454824" cy="454824"/>
            </a:xfrm>
            <a:prstGeom prst="donut">
              <a:avLst>
                <a:gd name="adj" fmla="val 8567"/>
              </a:avLst>
            </a:prstGeom>
            <a:solidFill>
              <a:sysClr val="window" lastClr="FFFFFF"/>
            </a:solidFill>
            <a:ln w="9525" cap="flat" cmpd="sng" algn="ctr">
              <a:noFill/>
              <a:prstDash val="solid"/>
            </a:ln>
            <a:effectLst>
              <a:outerShdw blurRad="63500" sx="102000" sy="102000" algn="ctr" rotWithShape="0">
                <a:prstClr val="black">
                  <a:alpha val="2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prstClr val="black"/>
                </a:solidFill>
                <a:effectLst/>
                <a:uLnTx/>
                <a:uFillTx/>
                <a:latin typeface="Arial"/>
                <a:ea typeface="方正正中黑简体"/>
                <a:cs typeface="+mn-ea"/>
                <a:sym typeface="+mn-lt"/>
              </a:endParaRPr>
            </a:p>
          </p:txBody>
        </p:sp>
        <p:sp>
          <p:nvSpPr>
            <p:cNvPr id="25" name="TextBox 9"/>
            <p:cNvSpPr txBox="1"/>
            <p:nvPr/>
          </p:nvSpPr>
          <p:spPr>
            <a:xfrm>
              <a:off x="370583" y="176347"/>
              <a:ext cx="261978" cy="26849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2800" b="0" i="0" u="none" strike="noStrike" kern="0" cap="none" spc="0" normalizeH="0" baseline="0" noProof="0" dirty="0">
                  <a:ln>
                    <a:noFill/>
                  </a:ln>
                  <a:solidFill>
                    <a:prstClr val="white"/>
                  </a:solidFill>
                  <a:effectLst/>
                  <a:uLnTx/>
                  <a:uFillTx/>
                  <a:latin typeface="Arial"/>
                  <a:ea typeface="方正正中黑简体"/>
                  <a:cs typeface="+mn-ea"/>
                  <a:sym typeface="+mn-lt"/>
                </a:rPr>
                <a:t>06</a:t>
              </a:r>
              <a:endParaRPr kumimoji="0" lang="zh-CN" altLang="en-US" sz="12800" b="0" i="0" u="none" strike="noStrike" kern="0" cap="none" spc="0" normalizeH="0" baseline="0" noProof="0" dirty="0">
                <a:ln>
                  <a:noFill/>
                </a:ln>
                <a:solidFill>
                  <a:prstClr val="white"/>
                </a:solidFill>
                <a:effectLst/>
                <a:uLnTx/>
                <a:uFillTx/>
                <a:latin typeface="Arial"/>
                <a:ea typeface="方正正中黑简体"/>
                <a:cs typeface="+mn-ea"/>
                <a:sym typeface="+mn-lt"/>
              </a:endParaRPr>
            </a:p>
          </p:txBody>
        </p:sp>
      </p:grpSp>
      <p:sp>
        <p:nvSpPr>
          <p:cNvPr id="13" name="任意多边形 12"/>
          <p:cNvSpPr/>
          <p:nvPr/>
        </p:nvSpPr>
        <p:spPr bwMode="auto">
          <a:xfrm>
            <a:off x="8616435" y="128250"/>
            <a:ext cx="3468686" cy="465518"/>
          </a:xfrm>
          <a:custGeom>
            <a:avLst/>
            <a:gdLst>
              <a:gd name="connsiteX0" fmla="*/ 5512354 w 5512354"/>
              <a:gd name="connsiteY0" fmla="*/ 0 h 938485"/>
              <a:gd name="connsiteX1" fmla="*/ 5512354 w 5512354"/>
              <a:gd name="connsiteY1" fmla="*/ 938485 h 938485"/>
              <a:gd name="connsiteX2" fmla="*/ 580622 w 5512354"/>
              <a:gd name="connsiteY2" fmla="*/ 938485 h 938485"/>
              <a:gd name="connsiteX3" fmla="*/ 0 w 5512354"/>
              <a:gd name="connsiteY3" fmla="*/ 17066 h 938485"/>
            </a:gdLst>
            <a:ahLst/>
            <a:cxnLst>
              <a:cxn ang="0">
                <a:pos x="connsiteX0" y="connsiteY0"/>
              </a:cxn>
              <a:cxn ang="0">
                <a:pos x="connsiteX1" y="connsiteY1"/>
              </a:cxn>
              <a:cxn ang="0">
                <a:pos x="connsiteX2" y="connsiteY2"/>
              </a:cxn>
              <a:cxn ang="0">
                <a:pos x="connsiteX3" y="connsiteY3"/>
              </a:cxn>
            </a:cxnLst>
            <a:rect l="l" t="t" r="r" b="b"/>
            <a:pathLst>
              <a:path w="5512354" h="938485">
                <a:moveTo>
                  <a:pt x="5512354" y="0"/>
                </a:moveTo>
                <a:lnTo>
                  <a:pt x="5512354" y="938485"/>
                </a:lnTo>
                <a:lnTo>
                  <a:pt x="580622" y="938485"/>
                </a:lnTo>
                <a:lnTo>
                  <a:pt x="0" y="17066"/>
                </a:lnTo>
                <a:close/>
              </a:path>
            </a:pathLst>
          </a:cu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现代教育技术应用</a:t>
            </a:r>
          </a:p>
        </p:txBody>
      </p:sp>
    </p:spTree>
    <p:extLst>
      <p:ext uri="{BB962C8B-B14F-4D97-AF65-F5344CB8AC3E}">
        <p14:creationId xmlns:p14="http://schemas.microsoft.com/office/powerpoint/2010/main" val="977828057"/>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heel(1)">
                                      <p:cBhvr>
                                        <p:cTn id="7" dur="20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wipe(left)">
                                      <p:cBhvr>
                                        <p:cTn id="12"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61" name="图片 1"/>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096000" y="1897856"/>
            <a:ext cx="5495925" cy="306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2" name="矩形 61"/>
          <p:cNvSpPr/>
          <p:nvPr/>
        </p:nvSpPr>
        <p:spPr>
          <a:xfrm>
            <a:off x="0" y="508000"/>
            <a:ext cx="182563" cy="508000"/>
          </a:xfrm>
          <a:prstGeom prst="rect">
            <a:avLst/>
          </a:pr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64" name="Oval 47"/>
          <p:cNvSpPr/>
          <p:nvPr/>
        </p:nvSpPr>
        <p:spPr bwMode="auto">
          <a:xfrm>
            <a:off x="5460207" y="2470943"/>
            <a:ext cx="1643063" cy="1641475"/>
          </a:xfrm>
          <a:prstGeom prst="ellipse">
            <a:avLst/>
          </a:prstGeom>
          <a:solidFill>
            <a:srgbClr val="6CAE43"/>
          </a:solidFill>
          <a:ln w="28575">
            <a:solidFill>
              <a:schemeClr val="bg1"/>
            </a:solidFill>
          </a:ln>
          <a:effectLst>
            <a:outerShdw blurRad="152400" dist="635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19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5" name="Freeform 122"/>
          <p:cNvSpPr>
            <a:spLocks/>
          </p:cNvSpPr>
          <p:nvPr/>
        </p:nvSpPr>
        <p:spPr bwMode="auto">
          <a:xfrm>
            <a:off x="5998370" y="3023393"/>
            <a:ext cx="569912" cy="569913"/>
          </a:xfrm>
          <a:custGeom>
            <a:avLst/>
            <a:gdLst>
              <a:gd name="T0" fmla="*/ 1035093827 w 290"/>
              <a:gd name="T1" fmla="*/ 699074938 h 290"/>
              <a:gd name="T2" fmla="*/ 838116518 w 290"/>
              <a:gd name="T3" fmla="*/ 718387128 h 290"/>
              <a:gd name="T4" fmla="*/ 614103763 w 290"/>
              <a:gd name="T5" fmla="*/ 490512328 h 290"/>
              <a:gd name="T6" fmla="*/ 1108476875 w 290"/>
              <a:gd name="T7" fmla="*/ 193114037 h 290"/>
              <a:gd name="T8" fmla="*/ 1023506926 w 290"/>
              <a:gd name="T9" fmla="*/ 108143940 h 290"/>
              <a:gd name="T10" fmla="*/ 390091008 w 290"/>
              <a:gd name="T11" fmla="*/ 270360832 h 290"/>
              <a:gd name="T12" fmla="*/ 158352997 w 290"/>
              <a:gd name="T13" fmla="*/ 34760763 h 290"/>
              <a:gd name="T14" fmla="*/ 34760702 w 290"/>
              <a:gd name="T15" fmla="*/ 34760763 h 290"/>
              <a:gd name="T16" fmla="*/ 34760702 w 290"/>
              <a:gd name="T17" fmla="*/ 158353275 h 290"/>
              <a:gd name="T18" fmla="*/ 270360357 w 290"/>
              <a:gd name="T19" fmla="*/ 390091692 h 290"/>
              <a:gd name="T20" fmla="*/ 108143750 w 290"/>
              <a:gd name="T21" fmla="*/ 1023508722 h 290"/>
              <a:gd name="T22" fmla="*/ 193113699 w 290"/>
              <a:gd name="T23" fmla="*/ 1108478820 h 290"/>
              <a:gd name="T24" fmla="*/ 490511467 w 290"/>
              <a:gd name="T25" fmla="*/ 614104840 h 290"/>
              <a:gd name="T26" fmla="*/ 714524222 w 290"/>
              <a:gd name="T27" fmla="*/ 838117988 h 290"/>
              <a:gd name="T28" fmla="*/ 699073711 w 290"/>
              <a:gd name="T29" fmla="*/ 1038957295 h 290"/>
              <a:gd name="T30" fmla="*/ 784045625 w 290"/>
              <a:gd name="T31" fmla="*/ 1120065741 h 290"/>
              <a:gd name="T32" fmla="*/ 903776276 w 290"/>
              <a:gd name="T33" fmla="*/ 903777861 h 290"/>
              <a:gd name="T34" fmla="*/ 1120063775 w 290"/>
              <a:gd name="T35" fmla="*/ 784047001 h 290"/>
              <a:gd name="T36" fmla="*/ 1035093827 w 290"/>
              <a:gd name="T37" fmla="*/ 699074938 h 29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90" h="290">
                <a:moveTo>
                  <a:pt x="268" y="181"/>
                </a:moveTo>
                <a:cubicBezTo>
                  <a:pt x="217" y="186"/>
                  <a:pt x="217" y="186"/>
                  <a:pt x="217" y="186"/>
                </a:cubicBezTo>
                <a:cubicBezTo>
                  <a:pt x="159" y="127"/>
                  <a:pt x="159" y="127"/>
                  <a:pt x="159" y="127"/>
                </a:cubicBezTo>
                <a:cubicBezTo>
                  <a:pt x="287" y="50"/>
                  <a:pt x="287" y="50"/>
                  <a:pt x="287" y="50"/>
                </a:cubicBezTo>
                <a:cubicBezTo>
                  <a:pt x="265" y="28"/>
                  <a:pt x="265" y="28"/>
                  <a:pt x="265" y="28"/>
                </a:cubicBezTo>
                <a:cubicBezTo>
                  <a:pt x="101" y="70"/>
                  <a:pt x="101" y="70"/>
                  <a:pt x="101" y="70"/>
                </a:cubicBezTo>
                <a:cubicBezTo>
                  <a:pt x="41" y="9"/>
                  <a:pt x="41" y="9"/>
                  <a:pt x="41" y="9"/>
                </a:cubicBezTo>
                <a:cubicBezTo>
                  <a:pt x="32" y="0"/>
                  <a:pt x="18" y="0"/>
                  <a:pt x="9" y="9"/>
                </a:cubicBezTo>
                <a:cubicBezTo>
                  <a:pt x="0" y="18"/>
                  <a:pt x="0" y="32"/>
                  <a:pt x="9" y="41"/>
                </a:cubicBezTo>
                <a:cubicBezTo>
                  <a:pt x="70" y="101"/>
                  <a:pt x="70" y="101"/>
                  <a:pt x="70" y="101"/>
                </a:cubicBezTo>
                <a:cubicBezTo>
                  <a:pt x="28" y="265"/>
                  <a:pt x="28" y="265"/>
                  <a:pt x="28" y="265"/>
                </a:cubicBezTo>
                <a:cubicBezTo>
                  <a:pt x="50" y="287"/>
                  <a:pt x="50" y="287"/>
                  <a:pt x="50" y="287"/>
                </a:cubicBezTo>
                <a:cubicBezTo>
                  <a:pt x="127" y="159"/>
                  <a:pt x="127" y="159"/>
                  <a:pt x="127" y="159"/>
                </a:cubicBezTo>
                <a:cubicBezTo>
                  <a:pt x="185" y="217"/>
                  <a:pt x="185" y="217"/>
                  <a:pt x="185" y="217"/>
                </a:cubicBezTo>
                <a:cubicBezTo>
                  <a:pt x="181" y="269"/>
                  <a:pt x="181" y="269"/>
                  <a:pt x="181" y="269"/>
                </a:cubicBezTo>
                <a:cubicBezTo>
                  <a:pt x="203" y="290"/>
                  <a:pt x="203" y="290"/>
                  <a:pt x="203" y="290"/>
                </a:cubicBezTo>
                <a:cubicBezTo>
                  <a:pt x="234" y="234"/>
                  <a:pt x="234" y="234"/>
                  <a:pt x="234" y="234"/>
                </a:cubicBezTo>
                <a:cubicBezTo>
                  <a:pt x="290" y="203"/>
                  <a:pt x="290" y="203"/>
                  <a:pt x="290" y="203"/>
                </a:cubicBezTo>
                <a:lnTo>
                  <a:pt x="268" y="18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66" name="矩形 22"/>
          <p:cNvSpPr>
            <a:spLocks noChangeArrowheads="1"/>
          </p:cNvSpPr>
          <p:nvPr/>
        </p:nvSpPr>
        <p:spPr bwMode="auto">
          <a:xfrm>
            <a:off x="1103411" y="1773833"/>
            <a:ext cx="4356796" cy="3638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6025">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602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lvl="0" indent="457200">
              <a:lnSpc>
                <a:spcPct val="150000"/>
              </a:lnSpc>
              <a:spcBef>
                <a:spcPct val="20000"/>
              </a:spcBef>
              <a:buNone/>
            </a:pPr>
            <a:r>
              <a:rPr lang="zh-CN" altLang="en-US"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运用</a:t>
            </a:r>
            <a:r>
              <a:rPr lang="en-US" altLang="zh-CN"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CS</a:t>
            </a:r>
            <a:r>
              <a:rPr lang="zh-CN" altLang="en-US"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软件编辑完整个项目，可以生成和分享视频。生成的视频格式多样，生成视频的同时还可将这些视频分享到某个网站，供更多的用户来学习和观看。无论用哪种方法来生成视频，在生成视频的过程中，特别要注意相关参数的设置，以保证生成的视频每一项功能都有效。</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sym typeface="Arial" panose="020B0604020202020204" pitchFamily="34" charset="0"/>
            </a:endParaRPr>
          </a:p>
        </p:txBody>
      </p:sp>
      <p:sp>
        <p:nvSpPr>
          <p:cNvPr id="12" name="任意多边形 11"/>
          <p:cNvSpPr/>
          <p:nvPr/>
        </p:nvSpPr>
        <p:spPr bwMode="auto">
          <a:xfrm>
            <a:off x="8616435" y="128250"/>
            <a:ext cx="3468686" cy="465518"/>
          </a:xfrm>
          <a:custGeom>
            <a:avLst/>
            <a:gdLst>
              <a:gd name="connsiteX0" fmla="*/ 5512354 w 5512354"/>
              <a:gd name="connsiteY0" fmla="*/ 0 h 938485"/>
              <a:gd name="connsiteX1" fmla="*/ 5512354 w 5512354"/>
              <a:gd name="connsiteY1" fmla="*/ 938485 h 938485"/>
              <a:gd name="connsiteX2" fmla="*/ 580622 w 5512354"/>
              <a:gd name="connsiteY2" fmla="*/ 938485 h 938485"/>
              <a:gd name="connsiteX3" fmla="*/ 0 w 5512354"/>
              <a:gd name="connsiteY3" fmla="*/ 17066 h 938485"/>
            </a:gdLst>
            <a:ahLst/>
            <a:cxnLst>
              <a:cxn ang="0">
                <a:pos x="connsiteX0" y="connsiteY0"/>
              </a:cxn>
              <a:cxn ang="0">
                <a:pos x="connsiteX1" y="connsiteY1"/>
              </a:cxn>
              <a:cxn ang="0">
                <a:pos x="connsiteX2" y="connsiteY2"/>
              </a:cxn>
              <a:cxn ang="0">
                <a:pos x="connsiteX3" y="connsiteY3"/>
              </a:cxn>
            </a:cxnLst>
            <a:rect l="l" t="t" r="r" b="b"/>
            <a:pathLst>
              <a:path w="5512354" h="938485">
                <a:moveTo>
                  <a:pt x="5512354" y="0"/>
                </a:moveTo>
                <a:lnTo>
                  <a:pt x="5512354" y="938485"/>
                </a:lnTo>
                <a:lnTo>
                  <a:pt x="580622" y="938485"/>
                </a:lnTo>
                <a:lnTo>
                  <a:pt x="0" y="17066"/>
                </a:lnTo>
                <a:close/>
              </a:path>
            </a:pathLst>
          </a:cu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现代教育技术应用</a:t>
            </a:r>
          </a:p>
        </p:txBody>
      </p:sp>
    </p:spTree>
    <p:extLst>
      <p:ext uri="{BB962C8B-B14F-4D97-AF65-F5344CB8AC3E}">
        <p14:creationId xmlns:p14="http://schemas.microsoft.com/office/powerpoint/2010/main" val="1257655969"/>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nodeType="afterEffect">
                                  <p:stCondLst>
                                    <p:cond delay="0"/>
                                  </p:stCondLst>
                                  <p:childTnLst>
                                    <p:set>
                                      <p:cBhvr>
                                        <p:cTn id="6" dur="1" fill="hold">
                                          <p:stCondLst>
                                            <p:cond delay="0"/>
                                          </p:stCondLst>
                                        </p:cTn>
                                        <p:tgtEl>
                                          <p:spTgt spid="61"/>
                                        </p:tgtEl>
                                        <p:attrNameLst>
                                          <p:attrName>style.visibility</p:attrName>
                                        </p:attrNameLst>
                                      </p:cBhvr>
                                      <p:to>
                                        <p:strVal val="visible"/>
                                      </p:to>
                                    </p:set>
                                    <p:anim calcmode="lin" valueType="num">
                                      <p:cBhvr>
                                        <p:cTn id="7" dur="500" decel="50000" fill="hold">
                                          <p:stCondLst>
                                            <p:cond delay="0"/>
                                          </p:stCondLst>
                                        </p:cTn>
                                        <p:tgtEl>
                                          <p:spTgt spid="61"/>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61"/>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61"/>
                                        </p:tgtEl>
                                        <p:attrNameLst>
                                          <p:attrName>ppt_w</p:attrName>
                                        </p:attrNameLst>
                                      </p:cBhvr>
                                      <p:tavLst>
                                        <p:tav tm="0">
                                          <p:val>
                                            <p:strVal val="#ppt_w*.05"/>
                                          </p:val>
                                        </p:tav>
                                        <p:tav tm="100000">
                                          <p:val>
                                            <p:strVal val="#ppt_w"/>
                                          </p:val>
                                        </p:tav>
                                      </p:tavLst>
                                    </p:anim>
                                    <p:anim calcmode="lin" valueType="num">
                                      <p:cBhvr>
                                        <p:cTn id="10" dur="1000" fill="hold"/>
                                        <p:tgtEl>
                                          <p:spTgt spid="61"/>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61"/>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61"/>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61"/>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61"/>
                                        </p:tgtEl>
                                      </p:cBhvr>
                                    </p:animEffect>
                                  </p:childTnLst>
                                </p:cTn>
                              </p:par>
                            </p:childTnLst>
                          </p:cTn>
                        </p:par>
                        <p:par>
                          <p:cTn id="15" fill="hold">
                            <p:stCondLst>
                              <p:cond delay="1000"/>
                            </p:stCondLst>
                            <p:childTnLst>
                              <p:par>
                                <p:cTn id="16" presetID="25" presetClass="entr" presetSubtype="0" fill="hold" grpId="0" nodeType="afterEffect">
                                  <p:stCondLst>
                                    <p:cond delay="0"/>
                                  </p:stCondLst>
                                  <p:childTnLst>
                                    <p:set>
                                      <p:cBhvr>
                                        <p:cTn id="17" dur="1" fill="hold">
                                          <p:stCondLst>
                                            <p:cond delay="0"/>
                                          </p:stCondLst>
                                        </p:cTn>
                                        <p:tgtEl>
                                          <p:spTgt spid="64"/>
                                        </p:tgtEl>
                                        <p:attrNameLst>
                                          <p:attrName>style.visibility</p:attrName>
                                        </p:attrNameLst>
                                      </p:cBhvr>
                                      <p:to>
                                        <p:strVal val="visible"/>
                                      </p:to>
                                    </p:set>
                                    <p:anim calcmode="lin" valueType="num">
                                      <p:cBhvr>
                                        <p:cTn id="18" dur="500" decel="50000" fill="hold">
                                          <p:stCondLst>
                                            <p:cond delay="0"/>
                                          </p:stCondLst>
                                        </p:cTn>
                                        <p:tgtEl>
                                          <p:spTgt spid="64"/>
                                        </p:tgtEl>
                                        <p:attrNameLst>
                                          <p:attrName>style.rotation</p:attrName>
                                        </p:attrNameLst>
                                      </p:cBhvr>
                                      <p:tavLst>
                                        <p:tav tm="0">
                                          <p:val>
                                            <p:fltVal val="-90"/>
                                          </p:val>
                                        </p:tav>
                                        <p:tav tm="100000">
                                          <p:val>
                                            <p:fltVal val="0"/>
                                          </p:val>
                                        </p:tav>
                                      </p:tavLst>
                                    </p:anim>
                                    <p:anim calcmode="lin" valueType="num">
                                      <p:cBhvr>
                                        <p:cTn id="19" dur="500" decel="50000" fill="hold">
                                          <p:stCondLst>
                                            <p:cond delay="0"/>
                                          </p:stCondLst>
                                        </p:cTn>
                                        <p:tgtEl>
                                          <p:spTgt spid="64"/>
                                        </p:tgtEl>
                                        <p:attrNameLst>
                                          <p:attrName>ppt_w</p:attrName>
                                        </p:attrNameLst>
                                      </p:cBhvr>
                                      <p:tavLst>
                                        <p:tav tm="0">
                                          <p:val>
                                            <p:strVal val="#ppt_w"/>
                                          </p:val>
                                        </p:tav>
                                        <p:tav tm="100000">
                                          <p:val>
                                            <p:strVal val="#ppt_w*.05"/>
                                          </p:val>
                                        </p:tav>
                                      </p:tavLst>
                                    </p:anim>
                                    <p:anim calcmode="lin" valueType="num">
                                      <p:cBhvr>
                                        <p:cTn id="20" dur="500" accel="50000" fill="hold">
                                          <p:stCondLst>
                                            <p:cond delay="500"/>
                                          </p:stCondLst>
                                        </p:cTn>
                                        <p:tgtEl>
                                          <p:spTgt spid="64"/>
                                        </p:tgtEl>
                                        <p:attrNameLst>
                                          <p:attrName>ppt_w</p:attrName>
                                        </p:attrNameLst>
                                      </p:cBhvr>
                                      <p:tavLst>
                                        <p:tav tm="0">
                                          <p:val>
                                            <p:strVal val="#ppt_w*.05"/>
                                          </p:val>
                                        </p:tav>
                                        <p:tav tm="100000">
                                          <p:val>
                                            <p:strVal val="#ppt_w"/>
                                          </p:val>
                                        </p:tav>
                                      </p:tavLst>
                                    </p:anim>
                                    <p:anim calcmode="lin" valueType="num">
                                      <p:cBhvr>
                                        <p:cTn id="21" dur="1000" fill="hold"/>
                                        <p:tgtEl>
                                          <p:spTgt spid="64"/>
                                        </p:tgtEl>
                                        <p:attrNameLst>
                                          <p:attrName>ppt_h</p:attrName>
                                        </p:attrNameLst>
                                      </p:cBhvr>
                                      <p:tavLst>
                                        <p:tav tm="0">
                                          <p:val>
                                            <p:strVal val="#ppt_h"/>
                                          </p:val>
                                        </p:tav>
                                        <p:tav tm="100000">
                                          <p:val>
                                            <p:strVal val="#ppt_h"/>
                                          </p:val>
                                        </p:tav>
                                      </p:tavLst>
                                    </p:anim>
                                    <p:anim calcmode="lin" valueType="num">
                                      <p:cBhvr>
                                        <p:cTn id="22" dur="500" decel="50000" fill="hold">
                                          <p:stCondLst>
                                            <p:cond delay="0"/>
                                          </p:stCondLst>
                                        </p:cTn>
                                        <p:tgtEl>
                                          <p:spTgt spid="64"/>
                                        </p:tgtEl>
                                        <p:attrNameLst>
                                          <p:attrName>ppt_x</p:attrName>
                                        </p:attrNameLst>
                                      </p:cBhvr>
                                      <p:tavLst>
                                        <p:tav tm="0">
                                          <p:val>
                                            <p:strVal val="#ppt_x+.4"/>
                                          </p:val>
                                        </p:tav>
                                        <p:tav tm="100000">
                                          <p:val>
                                            <p:strVal val="#ppt_x"/>
                                          </p:val>
                                        </p:tav>
                                      </p:tavLst>
                                    </p:anim>
                                    <p:anim calcmode="lin" valueType="num">
                                      <p:cBhvr>
                                        <p:cTn id="23" dur="500" decel="50000" fill="hold">
                                          <p:stCondLst>
                                            <p:cond delay="0"/>
                                          </p:stCondLst>
                                        </p:cTn>
                                        <p:tgtEl>
                                          <p:spTgt spid="64"/>
                                        </p:tgtEl>
                                        <p:attrNameLst>
                                          <p:attrName>ppt_y</p:attrName>
                                        </p:attrNameLst>
                                      </p:cBhvr>
                                      <p:tavLst>
                                        <p:tav tm="0">
                                          <p:val>
                                            <p:strVal val="#ppt_y-.2"/>
                                          </p:val>
                                        </p:tav>
                                        <p:tav tm="100000">
                                          <p:val>
                                            <p:strVal val="#ppt_y+.1"/>
                                          </p:val>
                                        </p:tav>
                                      </p:tavLst>
                                    </p:anim>
                                    <p:anim calcmode="lin" valueType="num">
                                      <p:cBhvr>
                                        <p:cTn id="24" dur="500" accel="50000" fill="hold">
                                          <p:stCondLst>
                                            <p:cond delay="500"/>
                                          </p:stCondLst>
                                        </p:cTn>
                                        <p:tgtEl>
                                          <p:spTgt spid="64"/>
                                        </p:tgtEl>
                                        <p:attrNameLst>
                                          <p:attrName>ppt_y</p:attrName>
                                        </p:attrNameLst>
                                      </p:cBhvr>
                                      <p:tavLst>
                                        <p:tav tm="0">
                                          <p:val>
                                            <p:strVal val="#ppt_y+.1"/>
                                          </p:val>
                                        </p:tav>
                                        <p:tav tm="100000">
                                          <p:val>
                                            <p:strVal val="#ppt_y"/>
                                          </p:val>
                                        </p:tav>
                                      </p:tavLst>
                                    </p:anim>
                                    <p:animEffect transition="in" filter="fade">
                                      <p:cBhvr>
                                        <p:cTn id="25" dur="1000" decel="50000">
                                          <p:stCondLst>
                                            <p:cond delay="0"/>
                                          </p:stCondLst>
                                        </p:cTn>
                                        <p:tgtEl>
                                          <p:spTgt spid="64"/>
                                        </p:tgtEl>
                                      </p:cBhvr>
                                    </p:animEffect>
                                  </p:childTnLst>
                                </p:cTn>
                              </p:par>
                            </p:childTnLst>
                          </p:cTn>
                        </p:par>
                        <p:par>
                          <p:cTn id="26" fill="hold">
                            <p:stCondLst>
                              <p:cond delay="2000"/>
                            </p:stCondLst>
                            <p:childTnLst>
                              <p:par>
                                <p:cTn id="27" presetID="25" presetClass="entr" presetSubtype="0" fill="hold" grpId="0" nodeType="afterEffect">
                                  <p:stCondLst>
                                    <p:cond delay="0"/>
                                  </p:stCondLst>
                                  <p:childTnLst>
                                    <p:set>
                                      <p:cBhvr>
                                        <p:cTn id="28" dur="1" fill="hold">
                                          <p:stCondLst>
                                            <p:cond delay="0"/>
                                          </p:stCondLst>
                                        </p:cTn>
                                        <p:tgtEl>
                                          <p:spTgt spid="65"/>
                                        </p:tgtEl>
                                        <p:attrNameLst>
                                          <p:attrName>style.visibility</p:attrName>
                                        </p:attrNameLst>
                                      </p:cBhvr>
                                      <p:to>
                                        <p:strVal val="visible"/>
                                      </p:to>
                                    </p:set>
                                    <p:anim calcmode="lin" valueType="num">
                                      <p:cBhvr>
                                        <p:cTn id="29" dur="500" decel="50000" fill="hold">
                                          <p:stCondLst>
                                            <p:cond delay="0"/>
                                          </p:stCondLst>
                                        </p:cTn>
                                        <p:tgtEl>
                                          <p:spTgt spid="65"/>
                                        </p:tgtEl>
                                        <p:attrNameLst>
                                          <p:attrName>style.rotation</p:attrName>
                                        </p:attrNameLst>
                                      </p:cBhvr>
                                      <p:tavLst>
                                        <p:tav tm="0">
                                          <p:val>
                                            <p:fltVal val="-90"/>
                                          </p:val>
                                        </p:tav>
                                        <p:tav tm="100000">
                                          <p:val>
                                            <p:fltVal val="0"/>
                                          </p:val>
                                        </p:tav>
                                      </p:tavLst>
                                    </p:anim>
                                    <p:anim calcmode="lin" valueType="num">
                                      <p:cBhvr>
                                        <p:cTn id="30" dur="500" decel="50000" fill="hold">
                                          <p:stCondLst>
                                            <p:cond delay="0"/>
                                          </p:stCondLst>
                                        </p:cTn>
                                        <p:tgtEl>
                                          <p:spTgt spid="65"/>
                                        </p:tgtEl>
                                        <p:attrNameLst>
                                          <p:attrName>ppt_w</p:attrName>
                                        </p:attrNameLst>
                                      </p:cBhvr>
                                      <p:tavLst>
                                        <p:tav tm="0">
                                          <p:val>
                                            <p:strVal val="#ppt_w"/>
                                          </p:val>
                                        </p:tav>
                                        <p:tav tm="100000">
                                          <p:val>
                                            <p:strVal val="#ppt_w*.05"/>
                                          </p:val>
                                        </p:tav>
                                      </p:tavLst>
                                    </p:anim>
                                    <p:anim calcmode="lin" valueType="num">
                                      <p:cBhvr>
                                        <p:cTn id="31" dur="500" accel="50000" fill="hold">
                                          <p:stCondLst>
                                            <p:cond delay="500"/>
                                          </p:stCondLst>
                                        </p:cTn>
                                        <p:tgtEl>
                                          <p:spTgt spid="65"/>
                                        </p:tgtEl>
                                        <p:attrNameLst>
                                          <p:attrName>ppt_w</p:attrName>
                                        </p:attrNameLst>
                                      </p:cBhvr>
                                      <p:tavLst>
                                        <p:tav tm="0">
                                          <p:val>
                                            <p:strVal val="#ppt_w*.05"/>
                                          </p:val>
                                        </p:tav>
                                        <p:tav tm="100000">
                                          <p:val>
                                            <p:strVal val="#ppt_w"/>
                                          </p:val>
                                        </p:tav>
                                      </p:tavLst>
                                    </p:anim>
                                    <p:anim calcmode="lin" valueType="num">
                                      <p:cBhvr>
                                        <p:cTn id="32" dur="1000" fill="hold"/>
                                        <p:tgtEl>
                                          <p:spTgt spid="65"/>
                                        </p:tgtEl>
                                        <p:attrNameLst>
                                          <p:attrName>ppt_h</p:attrName>
                                        </p:attrNameLst>
                                      </p:cBhvr>
                                      <p:tavLst>
                                        <p:tav tm="0">
                                          <p:val>
                                            <p:strVal val="#ppt_h"/>
                                          </p:val>
                                        </p:tav>
                                        <p:tav tm="100000">
                                          <p:val>
                                            <p:strVal val="#ppt_h"/>
                                          </p:val>
                                        </p:tav>
                                      </p:tavLst>
                                    </p:anim>
                                    <p:anim calcmode="lin" valueType="num">
                                      <p:cBhvr>
                                        <p:cTn id="33" dur="500" decel="50000" fill="hold">
                                          <p:stCondLst>
                                            <p:cond delay="0"/>
                                          </p:stCondLst>
                                        </p:cTn>
                                        <p:tgtEl>
                                          <p:spTgt spid="65"/>
                                        </p:tgtEl>
                                        <p:attrNameLst>
                                          <p:attrName>ppt_x</p:attrName>
                                        </p:attrNameLst>
                                      </p:cBhvr>
                                      <p:tavLst>
                                        <p:tav tm="0">
                                          <p:val>
                                            <p:strVal val="#ppt_x+.4"/>
                                          </p:val>
                                        </p:tav>
                                        <p:tav tm="100000">
                                          <p:val>
                                            <p:strVal val="#ppt_x"/>
                                          </p:val>
                                        </p:tav>
                                      </p:tavLst>
                                    </p:anim>
                                    <p:anim calcmode="lin" valueType="num">
                                      <p:cBhvr>
                                        <p:cTn id="34" dur="500" decel="50000" fill="hold">
                                          <p:stCondLst>
                                            <p:cond delay="0"/>
                                          </p:stCondLst>
                                        </p:cTn>
                                        <p:tgtEl>
                                          <p:spTgt spid="65"/>
                                        </p:tgtEl>
                                        <p:attrNameLst>
                                          <p:attrName>ppt_y</p:attrName>
                                        </p:attrNameLst>
                                      </p:cBhvr>
                                      <p:tavLst>
                                        <p:tav tm="0">
                                          <p:val>
                                            <p:strVal val="#ppt_y-.2"/>
                                          </p:val>
                                        </p:tav>
                                        <p:tav tm="100000">
                                          <p:val>
                                            <p:strVal val="#ppt_y+.1"/>
                                          </p:val>
                                        </p:tav>
                                      </p:tavLst>
                                    </p:anim>
                                    <p:anim calcmode="lin" valueType="num">
                                      <p:cBhvr>
                                        <p:cTn id="35" dur="500" accel="50000" fill="hold">
                                          <p:stCondLst>
                                            <p:cond delay="500"/>
                                          </p:stCondLst>
                                        </p:cTn>
                                        <p:tgtEl>
                                          <p:spTgt spid="65"/>
                                        </p:tgtEl>
                                        <p:attrNameLst>
                                          <p:attrName>ppt_y</p:attrName>
                                        </p:attrNameLst>
                                      </p:cBhvr>
                                      <p:tavLst>
                                        <p:tav tm="0">
                                          <p:val>
                                            <p:strVal val="#ppt_y+.1"/>
                                          </p:val>
                                        </p:tav>
                                        <p:tav tm="100000">
                                          <p:val>
                                            <p:strVal val="#ppt_y"/>
                                          </p:val>
                                        </p:tav>
                                      </p:tavLst>
                                    </p:anim>
                                    <p:animEffect transition="in" filter="fade">
                                      <p:cBhvr>
                                        <p:cTn id="36" dur="1000" decel="50000">
                                          <p:stCondLst>
                                            <p:cond delay="0"/>
                                          </p:stCondLst>
                                        </p:cTn>
                                        <p:tgtEl>
                                          <p:spTgt spid="65"/>
                                        </p:tgtEl>
                                      </p:cBhvr>
                                    </p:animEffect>
                                  </p:childTnLst>
                                </p:cTn>
                              </p:par>
                            </p:childTnLst>
                          </p:cTn>
                        </p:par>
                        <p:par>
                          <p:cTn id="37" fill="hold">
                            <p:stCondLst>
                              <p:cond delay="3000"/>
                            </p:stCondLst>
                            <p:childTnLst>
                              <p:par>
                                <p:cTn id="38" presetID="25" presetClass="entr" presetSubtype="0" fill="hold" grpId="0" nodeType="afterEffect">
                                  <p:stCondLst>
                                    <p:cond delay="0"/>
                                  </p:stCondLst>
                                  <p:childTnLst>
                                    <p:set>
                                      <p:cBhvr>
                                        <p:cTn id="39" dur="1" fill="hold">
                                          <p:stCondLst>
                                            <p:cond delay="0"/>
                                          </p:stCondLst>
                                        </p:cTn>
                                        <p:tgtEl>
                                          <p:spTgt spid="66"/>
                                        </p:tgtEl>
                                        <p:attrNameLst>
                                          <p:attrName>style.visibility</p:attrName>
                                        </p:attrNameLst>
                                      </p:cBhvr>
                                      <p:to>
                                        <p:strVal val="visible"/>
                                      </p:to>
                                    </p:set>
                                    <p:anim calcmode="lin" valueType="num">
                                      <p:cBhvr>
                                        <p:cTn id="40" dur="500" decel="50000" fill="hold">
                                          <p:stCondLst>
                                            <p:cond delay="0"/>
                                          </p:stCondLst>
                                        </p:cTn>
                                        <p:tgtEl>
                                          <p:spTgt spid="66"/>
                                        </p:tgtEl>
                                        <p:attrNameLst>
                                          <p:attrName>style.rotation</p:attrName>
                                        </p:attrNameLst>
                                      </p:cBhvr>
                                      <p:tavLst>
                                        <p:tav tm="0">
                                          <p:val>
                                            <p:fltVal val="-90"/>
                                          </p:val>
                                        </p:tav>
                                        <p:tav tm="100000">
                                          <p:val>
                                            <p:fltVal val="0"/>
                                          </p:val>
                                        </p:tav>
                                      </p:tavLst>
                                    </p:anim>
                                    <p:anim calcmode="lin" valueType="num">
                                      <p:cBhvr>
                                        <p:cTn id="41" dur="500" decel="50000" fill="hold">
                                          <p:stCondLst>
                                            <p:cond delay="0"/>
                                          </p:stCondLst>
                                        </p:cTn>
                                        <p:tgtEl>
                                          <p:spTgt spid="66"/>
                                        </p:tgtEl>
                                        <p:attrNameLst>
                                          <p:attrName>ppt_w</p:attrName>
                                        </p:attrNameLst>
                                      </p:cBhvr>
                                      <p:tavLst>
                                        <p:tav tm="0">
                                          <p:val>
                                            <p:strVal val="#ppt_w"/>
                                          </p:val>
                                        </p:tav>
                                        <p:tav tm="100000">
                                          <p:val>
                                            <p:strVal val="#ppt_w*.05"/>
                                          </p:val>
                                        </p:tav>
                                      </p:tavLst>
                                    </p:anim>
                                    <p:anim calcmode="lin" valueType="num">
                                      <p:cBhvr>
                                        <p:cTn id="42" dur="500" accel="50000" fill="hold">
                                          <p:stCondLst>
                                            <p:cond delay="500"/>
                                          </p:stCondLst>
                                        </p:cTn>
                                        <p:tgtEl>
                                          <p:spTgt spid="66"/>
                                        </p:tgtEl>
                                        <p:attrNameLst>
                                          <p:attrName>ppt_w</p:attrName>
                                        </p:attrNameLst>
                                      </p:cBhvr>
                                      <p:tavLst>
                                        <p:tav tm="0">
                                          <p:val>
                                            <p:strVal val="#ppt_w*.05"/>
                                          </p:val>
                                        </p:tav>
                                        <p:tav tm="100000">
                                          <p:val>
                                            <p:strVal val="#ppt_w"/>
                                          </p:val>
                                        </p:tav>
                                      </p:tavLst>
                                    </p:anim>
                                    <p:anim calcmode="lin" valueType="num">
                                      <p:cBhvr>
                                        <p:cTn id="43" dur="1000" fill="hold"/>
                                        <p:tgtEl>
                                          <p:spTgt spid="66"/>
                                        </p:tgtEl>
                                        <p:attrNameLst>
                                          <p:attrName>ppt_h</p:attrName>
                                        </p:attrNameLst>
                                      </p:cBhvr>
                                      <p:tavLst>
                                        <p:tav tm="0">
                                          <p:val>
                                            <p:strVal val="#ppt_h"/>
                                          </p:val>
                                        </p:tav>
                                        <p:tav tm="100000">
                                          <p:val>
                                            <p:strVal val="#ppt_h"/>
                                          </p:val>
                                        </p:tav>
                                      </p:tavLst>
                                    </p:anim>
                                    <p:anim calcmode="lin" valueType="num">
                                      <p:cBhvr>
                                        <p:cTn id="44" dur="500" decel="50000" fill="hold">
                                          <p:stCondLst>
                                            <p:cond delay="0"/>
                                          </p:stCondLst>
                                        </p:cTn>
                                        <p:tgtEl>
                                          <p:spTgt spid="66"/>
                                        </p:tgtEl>
                                        <p:attrNameLst>
                                          <p:attrName>ppt_x</p:attrName>
                                        </p:attrNameLst>
                                      </p:cBhvr>
                                      <p:tavLst>
                                        <p:tav tm="0">
                                          <p:val>
                                            <p:strVal val="#ppt_x+.4"/>
                                          </p:val>
                                        </p:tav>
                                        <p:tav tm="100000">
                                          <p:val>
                                            <p:strVal val="#ppt_x"/>
                                          </p:val>
                                        </p:tav>
                                      </p:tavLst>
                                    </p:anim>
                                    <p:anim calcmode="lin" valueType="num">
                                      <p:cBhvr>
                                        <p:cTn id="45" dur="500" decel="50000" fill="hold">
                                          <p:stCondLst>
                                            <p:cond delay="0"/>
                                          </p:stCondLst>
                                        </p:cTn>
                                        <p:tgtEl>
                                          <p:spTgt spid="66"/>
                                        </p:tgtEl>
                                        <p:attrNameLst>
                                          <p:attrName>ppt_y</p:attrName>
                                        </p:attrNameLst>
                                      </p:cBhvr>
                                      <p:tavLst>
                                        <p:tav tm="0">
                                          <p:val>
                                            <p:strVal val="#ppt_y-.2"/>
                                          </p:val>
                                        </p:tav>
                                        <p:tav tm="100000">
                                          <p:val>
                                            <p:strVal val="#ppt_y+.1"/>
                                          </p:val>
                                        </p:tav>
                                      </p:tavLst>
                                    </p:anim>
                                    <p:anim calcmode="lin" valueType="num">
                                      <p:cBhvr>
                                        <p:cTn id="46" dur="500" accel="50000" fill="hold">
                                          <p:stCondLst>
                                            <p:cond delay="500"/>
                                          </p:stCondLst>
                                        </p:cTn>
                                        <p:tgtEl>
                                          <p:spTgt spid="66"/>
                                        </p:tgtEl>
                                        <p:attrNameLst>
                                          <p:attrName>ppt_y</p:attrName>
                                        </p:attrNameLst>
                                      </p:cBhvr>
                                      <p:tavLst>
                                        <p:tav tm="0">
                                          <p:val>
                                            <p:strVal val="#ppt_y+.1"/>
                                          </p:val>
                                        </p:tav>
                                        <p:tav tm="100000">
                                          <p:val>
                                            <p:strVal val="#ppt_y"/>
                                          </p:val>
                                        </p:tav>
                                      </p:tavLst>
                                    </p:anim>
                                    <p:animEffect transition="in" filter="fade">
                                      <p:cBhvr>
                                        <p:cTn id="47" dur="1000" decel="50000">
                                          <p:stCondLst>
                                            <p:cond delay="0"/>
                                          </p:stCondLst>
                                        </p:cTn>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animBg="1"/>
      <p:bldP spid="65" grpId="0" animBg="1"/>
      <p:bldP spid="66" grpId="0"/>
    </p:bldLst>
  </p:timing>
</p:sld>
</file>

<file path=ppt/slides/slide4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62" name="矩形 61"/>
          <p:cNvSpPr/>
          <p:nvPr/>
        </p:nvSpPr>
        <p:spPr>
          <a:xfrm>
            <a:off x="0" y="508000"/>
            <a:ext cx="182563" cy="508000"/>
          </a:xfrm>
          <a:prstGeom prst="rect">
            <a:avLst/>
          </a:pr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66" name="矩形 22"/>
          <p:cNvSpPr>
            <a:spLocks noChangeArrowheads="1"/>
          </p:cNvSpPr>
          <p:nvPr/>
        </p:nvSpPr>
        <p:spPr bwMode="auto">
          <a:xfrm>
            <a:off x="1103411" y="1773833"/>
            <a:ext cx="4356796" cy="31772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6025">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602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lvl="0" indent="457200">
              <a:lnSpc>
                <a:spcPct val="150000"/>
              </a:lnSpc>
              <a:spcBef>
                <a:spcPct val="20000"/>
              </a:spcBef>
              <a:buNone/>
            </a:pPr>
            <a:r>
              <a:rPr lang="zh-CN" altLang="en-US"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生成视频时，无论是通过</a:t>
            </a:r>
            <a:r>
              <a:rPr lang="en-US" altLang="zh-CN"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CS</a:t>
            </a:r>
            <a:r>
              <a:rPr lang="zh-CN" altLang="en-US"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软件的工具栏，还是通过</a:t>
            </a:r>
            <a:r>
              <a:rPr lang="en-US" altLang="zh-CN"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CS</a:t>
            </a:r>
            <a:r>
              <a:rPr lang="zh-CN" altLang="en-US"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软件的菜单，都会打开生成向导窗口。生成向导窗口根据操作步骤的进度，又分为许多子窗口。图所示为</a:t>
            </a:r>
            <a:r>
              <a:rPr lang="en-US" altLang="zh-CN"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a:t>
            </a:r>
            <a:r>
              <a:rPr lang="zh-CN" altLang="en-US"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分享</a:t>
            </a:r>
            <a:r>
              <a:rPr lang="en-US" altLang="zh-CN"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a:t>
            </a:r>
            <a:r>
              <a:rPr lang="zh-CN" altLang="en-US"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按钮，在该按钮的下拉列表框中，选择</a:t>
            </a:r>
            <a:r>
              <a:rPr lang="en-US" altLang="zh-CN"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a:t>
            </a:r>
            <a:r>
              <a:rPr lang="zh-CN" altLang="en-US"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自定义生成</a:t>
            </a:r>
            <a:r>
              <a:rPr lang="en-US" altLang="zh-CN"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a:t>
            </a:r>
            <a:r>
              <a:rPr lang="zh-CN" altLang="en-US"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新自定义生成</a:t>
            </a:r>
            <a:r>
              <a:rPr lang="en-US" altLang="zh-CN"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a:t>
            </a:r>
            <a:r>
              <a:rPr lang="zh-CN" altLang="en-US" sz="2000"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选项。</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sym typeface="Arial" panose="020B0604020202020204" pitchFamily="34" charset="0"/>
            </a:endParaRPr>
          </a:p>
        </p:txBody>
      </p:sp>
      <p:sp>
        <p:nvSpPr>
          <p:cNvPr id="12" name="任意多边形 11"/>
          <p:cNvSpPr/>
          <p:nvPr/>
        </p:nvSpPr>
        <p:spPr bwMode="auto">
          <a:xfrm>
            <a:off x="8616435" y="128250"/>
            <a:ext cx="3468686" cy="465518"/>
          </a:xfrm>
          <a:custGeom>
            <a:avLst/>
            <a:gdLst>
              <a:gd name="connsiteX0" fmla="*/ 5512354 w 5512354"/>
              <a:gd name="connsiteY0" fmla="*/ 0 h 938485"/>
              <a:gd name="connsiteX1" fmla="*/ 5512354 w 5512354"/>
              <a:gd name="connsiteY1" fmla="*/ 938485 h 938485"/>
              <a:gd name="connsiteX2" fmla="*/ 580622 w 5512354"/>
              <a:gd name="connsiteY2" fmla="*/ 938485 h 938485"/>
              <a:gd name="connsiteX3" fmla="*/ 0 w 5512354"/>
              <a:gd name="connsiteY3" fmla="*/ 17066 h 938485"/>
            </a:gdLst>
            <a:ahLst/>
            <a:cxnLst>
              <a:cxn ang="0">
                <a:pos x="connsiteX0" y="connsiteY0"/>
              </a:cxn>
              <a:cxn ang="0">
                <a:pos x="connsiteX1" y="connsiteY1"/>
              </a:cxn>
              <a:cxn ang="0">
                <a:pos x="connsiteX2" y="connsiteY2"/>
              </a:cxn>
              <a:cxn ang="0">
                <a:pos x="connsiteX3" y="connsiteY3"/>
              </a:cxn>
            </a:cxnLst>
            <a:rect l="l" t="t" r="r" b="b"/>
            <a:pathLst>
              <a:path w="5512354" h="938485">
                <a:moveTo>
                  <a:pt x="5512354" y="0"/>
                </a:moveTo>
                <a:lnTo>
                  <a:pt x="5512354" y="938485"/>
                </a:lnTo>
                <a:lnTo>
                  <a:pt x="580622" y="938485"/>
                </a:lnTo>
                <a:lnTo>
                  <a:pt x="0" y="17066"/>
                </a:lnTo>
                <a:close/>
              </a:path>
            </a:pathLst>
          </a:cu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现代教育技术应用</a:t>
            </a:r>
          </a:p>
        </p:txBody>
      </p:sp>
      <p:pic>
        <p:nvPicPr>
          <p:cNvPr id="3" name="图片 2">
            <a:extLst>
              <a:ext uri="{FF2B5EF4-FFF2-40B4-BE49-F238E27FC236}">
                <a16:creationId xmlns:a16="http://schemas.microsoft.com/office/drawing/2014/main" id="{79334DAB-D4BC-47CF-9998-A8C6D6EA4E1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731795" y="1282803"/>
            <a:ext cx="3847979" cy="4957741"/>
          </a:xfrm>
          <a:prstGeom prst="rect">
            <a:avLst/>
          </a:prstGeom>
        </p:spPr>
      </p:pic>
    </p:spTree>
    <p:extLst>
      <p:ext uri="{BB962C8B-B14F-4D97-AF65-F5344CB8AC3E}">
        <p14:creationId xmlns:p14="http://schemas.microsoft.com/office/powerpoint/2010/main" val="102530900"/>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grpId="0" nodeType="afterEffect">
                                  <p:stCondLst>
                                    <p:cond delay="0"/>
                                  </p:stCondLst>
                                  <p:childTnLst>
                                    <p:set>
                                      <p:cBhvr>
                                        <p:cTn id="6" dur="1" fill="hold">
                                          <p:stCondLst>
                                            <p:cond delay="0"/>
                                          </p:stCondLst>
                                        </p:cTn>
                                        <p:tgtEl>
                                          <p:spTgt spid="66"/>
                                        </p:tgtEl>
                                        <p:attrNameLst>
                                          <p:attrName>style.visibility</p:attrName>
                                        </p:attrNameLst>
                                      </p:cBhvr>
                                      <p:to>
                                        <p:strVal val="visible"/>
                                      </p:to>
                                    </p:set>
                                    <p:anim calcmode="lin" valueType="num">
                                      <p:cBhvr>
                                        <p:cTn id="7" dur="500" decel="50000" fill="hold">
                                          <p:stCondLst>
                                            <p:cond delay="0"/>
                                          </p:stCondLst>
                                        </p:cTn>
                                        <p:tgtEl>
                                          <p:spTgt spid="66"/>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66"/>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66"/>
                                        </p:tgtEl>
                                        <p:attrNameLst>
                                          <p:attrName>ppt_w</p:attrName>
                                        </p:attrNameLst>
                                      </p:cBhvr>
                                      <p:tavLst>
                                        <p:tav tm="0">
                                          <p:val>
                                            <p:strVal val="#ppt_w*.05"/>
                                          </p:val>
                                        </p:tav>
                                        <p:tav tm="100000">
                                          <p:val>
                                            <p:strVal val="#ppt_w"/>
                                          </p:val>
                                        </p:tav>
                                      </p:tavLst>
                                    </p:anim>
                                    <p:anim calcmode="lin" valueType="num">
                                      <p:cBhvr>
                                        <p:cTn id="10" dur="1000" fill="hold"/>
                                        <p:tgtEl>
                                          <p:spTgt spid="66"/>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66"/>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66"/>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66"/>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p:bldLst>
  </p:timing>
</p:sld>
</file>

<file path=ppt/slides/slide4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pSp>
        <p:nvGrpSpPr>
          <p:cNvPr id="87" name="组合 86"/>
          <p:cNvGrpSpPr/>
          <p:nvPr/>
        </p:nvGrpSpPr>
        <p:grpSpPr>
          <a:xfrm>
            <a:off x="1817664" y="2732642"/>
            <a:ext cx="8722065" cy="1683597"/>
            <a:chOff x="31445" y="161947"/>
            <a:chExt cx="2500824" cy="318131"/>
          </a:xfrm>
          <a:solidFill>
            <a:srgbClr val="5FA326"/>
          </a:solidFill>
        </p:grpSpPr>
        <p:sp>
          <p:nvSpPr>
            <p:cNvPr id="88" name="矩形 87"/>
            <p:cNvSpPr/>
            <p:nvPr/>
          </p:nvSpPr>
          <p:spPr>
            <a:xfrm>
              <a:off x="31445" y="176315"/>
              <a:ext cx="2268640" cy="293086"/>
            </a:xfrm>
            <a:prstGeom prst="rect">
              <a:avLst/>
            </a:prstGeom>
            <a:solidFill>
              <a:srgbClr val="6CAE43"/>
            </a:solidFill>
            <a:ln w="25400" cap="flat" cmpd="sng" algn="ctr">
              <a:solidFill>
                <a:srgbClr val="6CAE43"/>
              </a:solidFill>
              <a:prstDash val="solid"/>
            </a:ln>
            <a:effectLst/>
          </p:spPr>
          <p:txBody>
            <a:bodyPr rtlCol="0" anchor="ctr"/>
            <a:lstStyle/>
            <a:p>
              <a:pPr algn="ctr">
                <a:defRPr/>
              </a:pPr>
              <a:endParaRPr lang="zh-CN" altLang="en-US" sz="2400" kern="0">
                <a:solidFill>
                  <a:prstClr val="white"/>
                </a:solidFill>
                <a:latin typeface="Arial"/>
                <a:ea typeface="方正正中黑简体"/>
                <a:cs typeface="+mn-ea"/>
                <a:sym typeface="+mn-lt"/>
              </a:endParaRPr>
            </a:p>
          </p:txBody>
        </p:sp>
        <p:sp>
          <p:nvSpPr>
            <p:cNvPr id="89" name="等腰三角形 88"/>
            <p:cNvSpPr/>
            <p:nvPr/>
          </p:nvSpPr>
          <p:spPr>
            <a:xfrm rot="5400000">
              <a:off x="2257111" y="204921"/>
              <a:ext cx="318131" cy="232184"/>
            </a:xfrm>
            <a:prstGeom prst="triangle">
              <a:avLst/>
            </a:prstGeom>
            <a:solidFill>
              <a:srgbClr val="6CAE43"/>
            </a:solidFill>
            <a:ln w="25400" cap="flat" cmpd="sng" algn="ctr">
              <a:solidFill>
                <a:srgbClr val="6CAE43"/>
              </a:solidFill>
              <a:prstDash val="solid"/>
            </a:ln>
            <a:effectLst/>
          </p:spPr>
          <p:txBody>
            <a:bodyPr rtlCol="0" anchor="ctr"/>
            <a:lstStyle/>
            <a:p>
              <a:pPr algn="ctr">
                <a:defRPr/>
              </a:pPr>
              <a:endParaRPr lang="zh-CN" altLang="en-US" sz="2400" kern="0">
                <a:solidFill>
                  <a:prstClr val="white"/>
                </a:solidFill>
                <a:latin typeface="Arial"/>
                <a:ea typeface="方正正中黑简体"/>
                <a:cs typeface="+mn-ea"/>
                <a:sym typeface="+mn-lt"/>
              </a:endParaRPr>
            </a:p>
          </p:txBody>
        </p:sp>
        <p:sp>
          <p:nvSpPr>
            <p:cNvPr id="90" name="TextBox 8"/>
            <p:cNvSpPr txBox="1"/>
            <p:nvPr/>
          </p:nvSpPr>
          <p:spPr>
            <a:xfrm>
              <a:off x="1037163" y="218227"/>
              <a:ext cx="1330121" cy="205572"/>
            </a:xfrm>
            <a:prstGeom prst="rect">
              <a:avLst/>
            </a:prstGeom>
            <a:solidFill>
              <a:srgbClr val="6CAE43"/>
            </a:solidFill>
            <a:ln>
              <a:solidFill>
                <a:srgbClr val="6CAE43"/>
              </a:solidFill>
            </a:ln>
          </p:spPr>
          <p:txBody>
            <a:bodyPr wrap="square" rtlCol="0">
              <a:spAutoFit/>
            </a:bodyPr>
            <a:lstStyle/>
            <a:p>
              <a:pPr algn="just">
                <a:spcBef>
                  <a:spcPct val="0"/>
                </a:spcBef>
              </a:pPr>
              <a:r>
                <a:rPr lang="zh-CN" altLang="en-US" sz="3200" dirty="0">
                  <a:solidFill>
                    <a:schemeClr val="bg1"/>
                  </a:solidFill>
                  <a:latin typeface="微软雅黑" panose="020B0503020204020204" pitchFamily="34" charset="-122"/>
                  <a:ea typeface="微软雅黑" panose="020B0503020204020204" pitchFamily="34" charset="-122"/>
                  <a:cs typeface="Arial" panose="020B0604020202020204" pitchFamily="34" charset="0"/>
                  <a:sym typeface="+mn-lt"/>
                </a:rPr>
                <a:t>  综合实例</a:t>
              </a:r>
              <a:endParaRPr lang="en-US" altLang="zh-CN" sz="3200" dirty="0">
                <a:solidFill>
                  <a:schemeClr val="bg1"/>
                </a:solidFill>
                <a:latin typeface="微软雅黑" panose="020B0503020204020204" pitchFamily="34" charset="-122"/>
                <a:ea typeface="微软雅黑" panose="020B0503020204020204" pitchFamily="34" charset="-122"/>
                <a:cs typeface="Arial" panose="020B0604020202020204" pitchFamily="34" charset="0"/>
                <a:sym typeface="+mn-lt"/>
              </a:endParaRPr>
            </a:p>
            <a:p>
              <a:pPr algn="just">
                <a:spcBef>
                  <a:spcPct val="0"/>
                </a:spcBef>
              </a:pPr>
              <a:r>
                <a:rPr lang="en-US" altLang="zh-CN" sz="3200" dirty="0">
                  <a:solidFill>
                    <a:schemeClr val="bg1"/>
                  </a:solidFill>
                  <a:latin typeface="微软雅黑" panose="020B0503020204020204" pitchFamily="34" charset="-122"/>
                  <a:ea typeface="微软雅黑" panose="020B0503020204020204" pitchFamily="34" charset="-122"/>
                  <a:cs typeface="Arial" panose="020B0604020202020204" pitchFamily="34" charset="0"/>
                  <a:sym typeface="+mn-lt"/>
                </a:rPr>
                <a:t>——</a:t>
              </a:r>
              <a:r>
                <a:rPr lang="zh-CN" altLang="en-US" sz="3200" dirty="0">
                  <a:solidFill>
                    <a:schemeClr val="bg1"/>
                  </a:solidFill>
                  <a:latin typeface="微软雅黑" panose="020B0503020204020204" pitchFamily="34" charset="-122"/>
                  <a:ea typeface="微软雅黑" panose="020B0503020204020204" pitchFamily="34" charset="-122"/>
                  <a:cs typeface="Arial" panose="020B0604020202020204" pitchFamily="34" charset="0"/>
                  <a:sym typeface="+mn-lt"/>
                </a:rPr>
                <a:t>基于</a:t>
              </a:r>
              <a:r>
                <a:rPr lang="en-US" altLang="zh-CN" sz="3200" dirty="0">
                  <a:solidFill>
                    <a:schemeClr val="bg1"/>
                  </a:solidFill>
                  <a:latin typeface="微软雅黑" panose="020B0503020204020204" pitchFamily="34" charset="-122"/>
                  <a:ea typeface="微软雅黑" panose="020B0503020204020204" pitchFamily="34" charset="-122"/>
                  <a:cs typeface="Arial" panose="020B0604020202020204" pitchFamily="34" charset="0"/>
                  <a:sym typeface="+mn-lt"/>
                </a:rPr>
                <a:t>PPT</a:t>
              </a:r>
              <a:r>
                <a:rPr lang="zh-CN" altLang="en-US" sz="3200" dirty="0">
                  <a:solidFill>
                    <a:schemeClr val="bg1"/>
                  </a:solidFill>
                  <a:latin typeface="微软雅黑" panose="020B0503020204020204" pitchFamily="34" charset="-122"/>
                  <a:ea typeface="微软雅黑" panose="020B0503020204020204" pitchFamily="34" charset="-122"/>
                  <a:cs typeface="Arial" panose="020B0604020202020204" pitchFamily="34" charset="0"/>
                  <a:sym typeface="+mn-lt"/>
                </a:rPr>
                <a:t>的微课制作</a:t>
              </a:r>
            </a:p>
          </p:txBody>
        </p:sp>
      </p:grpSp>
      <p:grpSp>
        <p:nvGrpSpPr>
          <p:cNvPr id="91" name="组合 90"/>
          <p:cNvGrpSpPr/>
          <p:nvPr/>
        </p:nvGrpSpPr>
        <p:grpSpPr>
          <a:xfrm>
            <a:off x="2081804" y="1831086"/>
            <a:ext cx="3493221" cy="3493221"/>
            <a:chOff x="267453" y="94709"/>
            <a:chExt cx="454824" cy="454824"/>
          </a:xfrm>
        </p:grpSpPr>
        <p:sp>
          <p:nvSpPr>
            <p:cNvPr id="92" name="椭圆 91"/>
            <p:cNvSpPr/>
            <p:nvPr/>
          </p:nvSpPr>
          <p:spPr>
            <a:xfrm>
              <a:off x="301756" y="114952"/>
              <a:ext cx="390525" cy="395287"/>
            </a:xfrm>
            <a:prstGeom prst="ellipse">
              <a:avLst/>
            </a:prstGeom>
            <a:solidFill>
              <a:sysClr val="window" lastClr="FFFFFF"/>
            </a:solidFill>
            <a:ln w="25400" cap="flat" cmpd="sng" algn="ctr">
              <a:solidFill>
                <a:sysClr val="window" lastClr="FFFFFF"/>
              </a:solidFill>
              <a:prstDash val="solid"/>
            </a:ln>
            <a:effectLst/>
          </p:spPr>
          <p:txBody>
            <a:bodyPr rtlCol="0" anchor="ctr"/>
            <a:lstStyle/>
            <a:p>
              <a:pPr algn="ctr">
                <a:defRPr/>
              </a:pPr>
              <a:endParaRPr lang="zh-CN" altLang="en-US" sz="2400" kern="0">
                <a:solidFill>
                  <a:prstClr val="white"/>
                </a:solidFill>
                <a:latin typeface="Arial"/>
                <a:ea typeface="方正正中黑简体"/>
                <a:cs typeface="+mn-ea"/>
                <a:sym typeface="+mn-lt"/>
              </a:endParaRPr>
            </a:p>
          </p:txBody>
        </p:sp>
        <p:sp>
          <p:nvSpPr>
            <p:cNvPr id="93" name="椭圆 92"/>
            <p:cNvSpPr/>
            <p:nvPr/>
          </p:nvSpPr>
          <p:spPr>
            <a:xfrm>
              <a:off x="343738" y="170570"/>
              <a:ext cx="302255" cy="302255"/>
            </a:xfrm>
            <a:prstGeom prst="ellipse">
              <a:avLst/>
            </a:prstGeom>
            <a:solidFill>
              <a:srgbClr val="6CAE43"/>
            </a:solidFill>
            <a:ln w="25400" cap="flat" cmpd="sng" algn="ctr">
              <a:noFill/>
              <a:prstDash val="solid"/>
            </a:ln>
            <a:effectLst/>
          </p:spPr>
          <p:txBody>
            <a:bodyPr rtlCol="0" anchor="ctr"/>
            <a:lstStyle/>
            <a:p>
              <a:pPr algn="ctr">
                <a:defRPr/>
              </a:pPr>
              <a:endParaRPr lang="zh-CN" altLang="en-US" sz="2400" kern="0">
                <a:solidFill>
                  <a:prstClr val="white"/>
                </a:solidFill>
                <a:latin typeface="Arial"/>
                <a:ea typeface="方正正中黑简体"/>
                <a:cs typeface="+mn-ea"/>
                <a:sym typeface="+mn-lt"/>
              </a:endParaRPr>
            </a:p>
          </p:txBody>
        </p:sp>
        <p:sp>
          <p:nvSpPr>
            <p:cNvPr id="94" name="同心圆 93"/>
            <p:cNvSpPr/>
            <p:nvPr/>
          </p:nvSpPr>
          <p:spPr>
            <a:xfrm>
              <a:off x="267453" y="94709"/>
              <a:ext cx="454824" cy="454824"/>
            </a:xfrm>
            <a:prstGeom prst="donut">
              <a:avLst>
                <a:gd name="adj" fmla="val 8567"/>
              </a:avLst>
            </a:prstGeom>
            <a:solidFill>
              <a:sysClr val="window" lastClr="FFFFFF"/>
            </a:solidFill>
            <a:ln w="9525" cap="flat" cmpd="sng" algn="ctr">
              <a:noFill/>
              <a:prstDash val="solid"/>
            </a:ln>
            <a:effectLst>
              <a:outerShdw blurRad="63500" sx="102000" sy="102000" algn="ctr" rotWithShape="0">
                <a:prstClr val="black">
                  <a:alpha val="20000"/>
                </a:prstClr>
              </a:outerShdw>
            </a:effectLst>
          </p:spPr>
          <p:txBody>
            <a:bodyPr rtlCol="0" anchor="ctr"/>
            <a:lstStyle/>
            <a:p>
              <a:pPr algn="ctr">
                <a:defRPr/>
              </a:pPr>
              <a:endParaRPr lang="zh-CN" altLang="en-US" sz="1600" kern="0">
                <a:solidFill>
                  <a:prstClr val="black"/>
                </a:solidFill>
                <a:latin typeface="Arial"/>
                <a:ea typeface="方正正中黑简体"/>
                <a:cs typeface="+mn-ea"/>
                <a:sym typeface="+mn-lt"/>
              </a:endParaRPr>
            </a:p>
          </p:txBody>
        </p:sp>
        <p:sp>
          <p:nvSpPr>
            <p:cNvPr id="95" name="TextBox 9"/>
            <p:cNvSpPr txBox="1"/>
            <p:nvPr/>
          </p:nvSpPr>
          <p:spPr>
            <a:xfrm>
              <a:off x="370583" y="176347"/>
              <a:ext cx="261978" cy="268490"/>
            </a:xfrm>
            <a:prstGeom prst="rect">
              <a:avLst/>
            </a:prstGeom>
            <a:noFill/>
          </p:spPr>
          <p:txBody>
            <a:bodyPr wrap="none" rtlCol="0">
              <a:spAutoFit/>
            </a:bodyPr>
            <a:lstStyle/>
            <a:p>
              <a:pPr>
                <a:defRPr/>
              </a:pPr>
              <a:r>
                <a:rPr lang="en-US" altLang="zh-CN" sz="12800" kern="0" dirty="0">
                  <a:solidFill>
                    <a:prstClr val="white"/>
                  </a:solidFill>
                  <a:latin typeface="Arial"/>
                  <a:ea typeface="方正正中黑简体"/>
                  <a:cs typeface="+mn-ea"/>
                  <a:sym typeface="+mn-lt"/>
                </a:rPr>
                <a:t>07</a:t>
              </a:r>
              <a:endParaRPr lang="zh-CN" altLang="en-US" sz="12800" kern="0" dirty="0">
                <a:solidFill>
                  <a:prstClr val="white"/>
                </a:solidFill>
                <a:latin typeface="Arial"/>
                <a:ea typeface="方正正中黑简体"/>
                <a:cs typeface="+mn-ea"/>
                <a:sym typeface="+mn-lt"/>
              </a:endParaRPr>
            </a:p>
          </p:txBody>
        </p:sp>
      </p:grpSp>
      <p:sp>
        <p:nvSpPr>
          <p:cNvPr id="13" name="任意多边形 12"/>
          <p:cNvSpPr/>
          <p:nvPr/>
        </p:nvSpPr>
        <p:spPr bwMode="auto">
          <a:xfrm>
            <a:off x="8616435" y="128250"/>
            <a:ext cx="3468686" cy="465518"/>
          </a:xfrm>
          <a:custGeom>
            <a:avLst/>
            <a:gdLst>
              <a:gd name="connsiteX0" fmla="*/ 5512354 w 5512354"/>
              <a:gd name="connsiteY0" fmla="*/ 0 h 938485"/>
              <a:gd name="connsiteX1" fmla="*/ 5512354 w 5512354"/>
              <a:gd name="connsiteY1" fmla="*/ 938485 h 938485"/>
              <a:gd name="connsiteX2" fmla="*/ 580622 w 5512354"/>
              <a:gd name="connsiteY2" fmla="*/ 938485 h 938485"/>
              <a:gd name="connsiteX3" fmla="*/ 0 w 5512354"/>
              <a:gd name="connsiteY3" fmla="*/ 17066 h 938485"/>
            </a:gdLst>
            <a:ahLst/>
            <a:cxnLst>
              <a:cxn ang="0">
                <a:pos x="connsiteX0" y="connsiteY0"/>
              </a:cxn>
              <a:cxn ang="0">
                <a:pos x="connsiteX1" y="connsiteY1"/>
              </a:cxn>
              <a:cxn ang="0">
                <a:pos x="connsiteX2" y="connsiteY2"/>
              </a:cxn>
              <a:cxn ang="0">
                <a:pos x="connsiteX3" y="connsiteY3"/>
              </a:cxn>
            </a:cxnLst>
            <a:rect l="l" t="t" r="r" b="b"/>
            <a:pathLst>
              <a:path w="5512354" h="938485">
                <a:moveTo>
                  <a:pt x="5512354" y="0"/>
                </a:moveTo>
                <a:lnTo>
                  <a:pt x="5512354" y="938485"/>
                </a:lnTo>
                <a:lnTo>
                  <a:pt x="580622" y="938485"/>
                </a:lnTo>
                <a:lnTo>
                  <a:pt x="0" y="17066"/>
                </a:lnTo>
                <a:close/>
              </a:path>
            </a:pathLst>
          </a:cu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CN" altLang="en-US" sz="2000" dirty="0">
                <a:latin typeface="微软雅黑" panose="020B0503020204020204" pitchFamily="34" charset="-122"/>
                <a:ea typeface="微软雅黑" panose="020B0503020204020204" pitchFamily="34" charset="-122"/>
              </a:rPr>
              <a:t>现代教育技术应用</a:t>
            </a:r>
          </a:p>
        </p:txBody>
      </p:sp>
    </p:spTree>
    <p:extLst>
      <p:ext uri="{BB962C8B-B14F-4D97-AF65-F5344CB8AC3E}">
        <p14:creationId xmlns:p14="http://schemas.microsoft.com/office/powerpoint/2010/main" val="279997754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airplan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91"/>
                                        </p:tgtEl>
                                        <p:attrNameLst>
                                          <p:attrName>style.visibility</p:attrName>
                                        </p:attrNameLst>
                                      </p:cBhvr>
                                      <p:to>
                                        <p:strVal val="visible"/>
                                      </p:to>
                                    </p:set>
                                    <p:animEffect transition="in" filter="wheel(1)">
                                      <p:cBhvr>
                                        <p:cTn id="7" dur="2000"/>
                                        <p:tgtEl>
                                          <p:spTgt spid="9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87"/>
                                        </p:tgtEl>
                                        <p:attrNameLst>
                                          <p:attrName>style.visibility</p:attrName>
                                        </p:attrNameLst>
                                      </p:cBhvr>
                                      <p:to>
                                        <p:strVal val="visible"/>
                                      </p:to>
                                    </p:set>
                                    <p:animEffect transition="in" filter="wipe(left)">
                                      <p:cBhvr>
                                        <p:cTn id="12" dur="1000"/>
                                        <p:tgtEl>
                                          <p:spTgt spid="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bg>
      <p:bgPr>
        <a:blipFill dpi="0" rotWithShape="1">
          <a:blip r:embed="rId10">
            <a:lum/>
          </a:blip>
          <a:srcRect/>
          <a:stretch>
            <a:fillRect/>
          </a:stretch>
        </a:blipFill>
        <a:effectLst/>
      </p:bgPr>
    </p:bg>
    <p:spTree>
      <p:nvGrpSpPr>
        <p:cNvPr id="1" name=""/>
        <p:cNvGrpSpPr/>
        <p:nvPr/>
      </p:nvGrpSpPr>
      <p:grpSpPr>
        <a:xfrm>
          <a:off x="0" y="0"/>
          <a:ext cx="0" cy="0"/>
          <a:chOff x="0" y="0"/>
          <a:chExt cx="0" cy="0"/>
        </a:xfrm>
      </p:grpSpPr>
      <p:sp>
        <p:nvSpPr>
          <p:cNvPr id="62" name="矩形 61"/>
          <p:cNvSpPr/>
          <p:nvPr/>
        </p:nvSpPr>
        <p:spPr>
          <a:xfrm>
            <a:off x="0" y="508000"/>
            <a:ext cx="182563" cy="508000"/>
          </a:xfrm>
          <a:prstGeom prst="rect">
            <a:avLst/>
          </a:pr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2" name="任意多边形 11"/>
          <p:cNvSpPr/>
          <p:nvPr/>
        </p:nvSpPr>
        <p:spPr bwMode="auto">
          <a:xfrm>
            <a:off x="8616435" y="128250"/>
            <a:ext cx="3468686" cy="465518"/>
          </a:xfrm>
          <a:custGeom>
            <a:avLst/>
            <a:gdLst>
              <a:gd name="connsiteX0" fmla="*/ 5512354 w 5512354"/>
              <a:gd name="connsiteY0" fmla="*/ 0 h 938485"/>
              <a:gd name="connsiteX1" fmla="*/ 5512354 w 5512354"/>
              <a:gd name="connsiteY1" fmla="*/ 938485 h 938485"/>
              <a:gd name="connsiteX2" fmla="*/ 580622 w 5512354"/>
              <a:gd name="connsiteY2" fmla="*/ 938485 h 938485"/>
              <a:gd name="connsiteX3" fmla="*/ 0 w 5512354"/>
              <a:gd name="connsiteY3" fmla="*/ 17066 h 938485"/>
            </a:gdLst>
            <a:ahLst/>
            <a:cxnLst>
              <a:cxn ang="0">
                <a:pos x="connsiteX0" y="connsiteY0"/>
              </a:cxn>
              <a:cxn ang="0">
                <a:pos x="connsiteX1" y="connsiteY1"/>
              </a:cxn>
              <a:cxn ang="0">
                <a:pos x="connsiteX2" y="connsiteY2"/>
              </a:cxn>
              <a:cxn ang="0">
                <a:pos x="connsiteX3" y="connsiteY3"/>
              </a:cxn>
            </a:cxnLst>
            <a:rect l="l" t="t" r="r" b="b"/>
            <a:pathLst>
              <a:path w="5512354" h="938485">
                <a:moveTo>
                  <a:pt x="5512354" y="0"/>
                </a:moveTo>
                <a:lnTo>
                  <a:pt x="5512354" y="938485"/>
                </a:lnTo>
                <a:lnTo>
                  <a:pt x="580622" y="938485"/>
                </a:lnTo>
                <a:lnTo>
                  <a:pt x="0" y="17066"/>
                </a:lnTo>
                <a:close/>
              </a:path>
            </a:pathLst>
          </a:cu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现代教育技术应用</a:t>
            </a:r>
          </a:p>
        </p:txBody>
      </p:sp>
      <p:cxnSp>
        <p:nvCxnSpPr>
          <p:cNvPr id="6" name="MH_Other_1">
            <a:extLst>
              <a:ext uri="{FF2B5EF4-FFF2-40B4-BE49-F238E27FC236}">
                <a16:creationId xmlns:a16="http://schemas.microsoft.com/office/drawing/2014/main" id="{DC12D9C2-D377-4299-83DF-FEE44A8FE6A9}"/>
              </a:ext>
            </a:extLst>
          </p:cNvPr>
          <p:cNvCxnSpPr/>
          <p:nvPr>
            <p:custDataLst>
              <p:tags r:id="rId1"/>
            </p:custDataLst>
          </p:nvPr>
        </p:nvCxnSpPr>
        <p:spPr>
          <a:xfrm>
            <a:off x="4675188" y="2171701"/>
            <a:ext cx="0" cy="1109663"/>
          </a:xfrm>
          <a:prstGeom prst="line">
            <a:avLst/>
          </a:prstGeom>
          <a:ln w="19050">
            <a:solidFill>
              <a:srgbClr val="B0B0B0"/>
            </a:solidFill>
          </a:ln>
        </p:spPr>
        <p:style>
          <a:lnRef idx="1">
            <a:schemeClr val="accent1"/>
          </a:lnRef>
          <a:fillRef idx="0">
            <a:schemeClr val="accent1"/>
          </a:fillRef>
          <a:effectRef idx="0">
            <a:schemeClr val="accent1"/>
          </a:effectRef>
          <a:fontRef idx="minor">
            <a:schemeClr val="tx1"/>
          </a:fontRef>
        </p:style>
      </p:cxnSp>
      <p:sp>
        <p:nvSpPr>
          <p:cNvPr id="7" name="MH_Other_2">
            <a:extLst>
              <a:ext uri="{FF2B5EF4-FFF2-40B4-BE49-F238E27FC236}">
                <a16:creationId xmlns:a16="http://schemas.microsoft.com/office/drawing/2014/main" id="{EB570C6D-C593-4CC3-BBA9-3AEE97045046}"/>
              </a:ext>
            </a:extLst>
          </p:cNvPr>
          <p:cNvSpPr/>
          <p:nvPr>
            <p:custDataLst>
              <p:tags r:id="rId2"/>
            </p:custDataLst>
          </p:nvPr>
        </p:nvSpPr>
        <p:spPr>
          <a:xfrm>
            <a:off x="3786188" y="3246438"/>
            <a:ext cx="1776412" cy="1778000"/>
          </a:xfrm>
          <a:custGeom>
            <a:avLst/>
            <a:gdLst>
              <a:gd name="connsiteX0" fmla="*/ 32278 w 2309830"/>
              <a:gd name="connsiteY0" fmla="*/ 1267988 h 2312131"/>
              <a:gd name="connsiteX1" fmla="*/ 268121 w 2309830"/>
              <a:gd name="connsiteY1" fmla="*/ 1267988 h 2312131"/>
              <a:gd name="connsiteX2" fmla="*/ 278554 w 2309830"/>
              <a:gd name="connsiteY2" fmla="*/ 1336346 h 2312131"/>
              <a:gd name="connsiteX3" fmla="*/ 1154915 w 2309830"/>
              <a:gd name="connsiteY3" fmla="*/ 2050601 h 2312131"/>
              <a:gd name="connsiteX4" fmla="*/ 2031276 w 2309830"/>
              <a:gd name="connsiteY4" fmla="*/ 1336346 h 2312131"/>
              <a:gd name="connsiteX5" fmla="*/ 2041709 w 2309830"/>
              <a:gd name="connsiteY5" fmla="*/ 1267988 h 2312131"/>
              <a:gd name="connsiteX6" fmla="*/ 2276989 w 2309830"/>
              <a:gd name="connsiteY6" fmla="*/ 1267988 h 2312131"/>
              <a:gd name="connsiteX7" fmla="*/ 2239069 w 2309830"/>
              <a:gd name="connsiteY7" fmla="*/ 1314318 h 2312131"/>
              <a:gd name="connsiteX8" fmla="*/ 2180895 w 2309830"/>
              <a:gd name="connsiteY8" fmla="*/ 1359404 h 2312131"/>
              <a:gd name="connsiteX9" fmla="*/ 2101145 w 2309830"/>
              <a:gd name="connsiteY9" fmla="*/ 1409608 h 2312131"/>
              <a:gd name="connsiteX10" fmla="*/ 2145105 w 2309830"/>
              <a:gd name="connsiteY10" fmla="*/ 1492962 h 2312131"/>
              <a:gd name="connsiteX11" fmla="*/ 2158907 w 2309830"/>
              <a:gd name="connsiteY11" fmla="*/ 1729229 h 2312131"/>
              <a:gd name="connsiteX12" fmla="*/ 2155352 w 2309830"/>
              <a:gd name="connsiteY12" fmla="*/ 1733672 h 2312131"/>
              <a:gd name="connsiteX13" fmla="*/ 1941772 w 2309830"/>
              <a:gd name="connsiteY13" fmla="*/ 1845149 h 2312131"/>
              <a:gd name="connsiteX14" fmla="*/ 1847605 w 2309830"/>
              <a:gd name="connsiteY14" fmla="*/ 1848755 h 2312131"/>
              <a:gd name="connsiteX15" fmla="*/ 1843999 w 2309830"/>
              <a:gd name="connsiteY15" fmla="*/ 1942922 h 2312131"/>
              <a:gd name="connsiteX16" fmla="*/ 1737817 w 2309830"/>
              <a:gd name="connsiteY16" fmla="*/ 2154436 h 2312131"/>
              <a:gd name="connsiteX17" fmla="*/ 1732518 w 2309830"/>
              <a:gd name="connsiteY17" fmla="*/ 2156506 h 2312131"/>
              <a:gd name="connsiteX18" fmla="*/ 1491811 w 2309830"/>
              <a:gd name="connsiteY18" fmla="*/ 2146258 h 2312131"/>
              <a:gd name="connsiteX19" fmla="*/ 1408458 w 2309830"/>
              <a:gd name="connsiteY19" fmla="*/ 2102298 h 2312131"/>
              <a:gd name="connsiteX20" fmla="*/ 1358251 w 2309830"/>
              <a:gd name="connsiteY20" fmla="*/ 2182045 h 2312131"/>
              <a:gd name="connsiteX21" fmla="*/ 1160539 w 2309830"/>
              <a:gd name="connsiteY21" fmla="*/ 2312131 h 2312131"/>
              <a:gd name="connsiteX22" fmla="*/ 1154914 w 2309830"/>
              <a:gd name="connsiteY22" fmla="*/ 2311274 h 2312131"/>
              <a:gd name="connsiteX23" fmla="*/ 951579 w 2309830"/>
              <a:gd name="connsiteY23" fmla="*/ 2182044 h 2312131"/>
              <a:gd name="connsiteX24" fmla="*/ 901373 w 2309830"/>
              <a:gd name="connsiteY24" fmla="*/ 2102296 h 2312131"/>
              <a:gd name="connsiteX25" fmla="*/ 818021 w 2309830"/>
              <a:gd name="connsiteY25" fmla="*/ 2146258 h 2312131"/>
              <a:gd name="connsiteX26" fmla="*/ 581753 w 2309830"/>
              <a:gd name="connsiteY26" fmla="*/ 2160060 h 2312131"/>
              <a:gd name="connsiteX27" fmla="*/ 577311 w 2309830"/>
              <a:gd name="connsiteY27" fmla="*/ 2156504 h 2312131"/>
              <a:gd name="connsiteX28" fmla="*/ 465831 w 2309830"/>
              <a:gd name="connsiteY28" fmla="*/ 1942922 h 2312131"/>
              <a:gd name="connsiteX29" fmla="*/ 462227 w 2309830"/>
              <a:gd name="connsiteY29" fmla="*/ 1848754 h 2312131"/>
              <a:gd name="connsiteX30" fmla="*/ 368061 w 2309830"/>
              <a:gd name="connsiteY30" fmla="*/ 1845151 h 2312131"/>
              <a:gd name="connsiteX31" fmla="*/ 156545 w 2309830"/>
              <a:gd name="connsiteY31" fmla="*/ 1738968 h 2312131"/>
              <a:gd name="connsiteX32" fmla="*/ 154475 w 2309830"/>
              <a:gd name="connsiteY32" fmla="*/ 1733670 h 2312131"/>
              <a:gd name="connsiteX33" fmla="*/ 164723 w 2309830"/>
              <a:gd name="connsiteY33" fmla="*/ 1492960 h 2312131"/>
              <a:gd name="connsiteX34" fmla="*/ 208685 w 2309830"/>
              <a:gd name="connsiteY34" fmla="*/ 1409608 h 2312131"/>
              <a:gd name="connsiteX35" fmla="*/ 128938 w 2309830"/>
              <a:gd name="connsiteY35" fmla="*/ 1359401 h 2312131"/>
              <a:gd name="connsiteX36" fmla="*/ 72026 w 2309830"/>
              <a:gd name="connsiteY36" fmla="*/ 1315539 h 2312131"/>
              <a:gd name="connsiteX37" fmla="*/ 2048784 w 2309830"/>
              <a:gd name="connsiteY37" fmla="*/ 1169247 h 2312131"/>
              <a:gd name="connsiteX38" fmla="*/ 2308594 w 2309830"/>
              <a:gd name="connsiteY38" fmla="*/ 1169247 h 2312131"/>
              <a:gd name="connsiteX39" fmla="*/ 2303755 w 2309830"/>
              <a:gd name="connsiteY39" fmla="*/ 1210931 h 2312131"/>
              <a:gd name="connsiteX40" fmla="*/ 2290107 w 2309830"/>
              <a:gd name="connsiteY40" fmla="*/ 1241626 h 2312131"/>
              <a:gd name="connsiteX41" fmla="*/ 2045130 w 2309830"/>
              <a:gd name="connsiteY41" fmla="*/ 1241626 h 2312131"/>
              <a:gd name="connsiteX42" fmla="*/ 0 w 2309830"/>
              <a:gd name="connsiteY42" fmla="*/ 1169247 h 2312131"/>
              <a:gd name="connsiteX43" fmla="*/ 261046 w 2309830"/>
              <a:gd name="connsiteY43" fmla="*/ 1169247 h 2312131"/>
              <a:gd name="connsiteX44" fmla="*/ 264701 w 2309830"/>
              <a:gd name="connsiteY44" fmla="*/ 1241626 h 2312131"/>
              <a:gd name="connsiteX45" fmla="*/ 19472 w 2309830"/>
              <a:gd name="connsiteY45" fmla="*/ 1241626 h 2312131"/>
              <a:gd name="connsiteX46" fmla="*/ 6981 w 2309830"/>
              <a:gd name="connsiteY46" fmla="*/ 1215092 h 2312131"/>
              <a:gd name="connsiteX47" fmla="*/ 2045130 w 2309830"/>
              <a:gd name="connsiteY47" fmla="*/ 1070506 h 2312131"/>
              <a:gd name="connsiteX48" fmla="*/ 2290359 w 2309830"/>
              <a:gd name="connsiteY48" fmla="*/ 1070506 h 2312131"/>
              <a:gd name="connsiteX49" fmla="*/ 2302850 w 2309830"/>
              <a:gd name="connsiteY49" fmla="*/ 1097041 h 2312131"/>
              <a:gd name="connsiteX50" fmla="*/ 2309830 w 2309830"/>
              <a:gd name="connsiteY50" fmla="*/ 1142885 h 2312131"/>
              <a:gd name="connsiteX51" fmla="*/ 2048784 w 2309830"/>
              <a:gd name="connsiteY51" fmla="*/ 1142885 h 2312131"/>
              <a:gd name="connsiteX52" fmla="*/ 19724 w 2309830"/>
              <a:gd name="connsiteY52" fmla="*/ 1070506 h 2312131"/>
              <a:gd name="connsiteX53" fmla="*/ 264701 w 2309830"/>
              <a:gd name="connsiteY53" fmla="*/ 1070506 h 2312131"/>
              <a:gd name="connsiteX54" fmla="*/ 261046 w 2309830"/>
              <a:gd name="connsiteY54" fmla="*/ 1142885 h 2312131"/>
              <a:gd name="connsiteX55" fmla="*/ 1238 w 2309830"/>
              <a:gd name="connsiteY55" fmla="*/ 1142885 h 2312131"/>
              <a:gd name="connsiteX56" fmla="*/ 6077 w 2309830"/>
              <a:gd name="connsiteY56" fmla="*/ 1101201 h 2312131"/>
              <a:gd name="connsiteX57" fmla="*/ 1154916 w 2309830"/>
              <a:gd name="connsiteY57" fmla="*/ 81063 h 2312131"/>
              <a:gd name="connsiteX58" fmla="*/ 1095649 w 2309830"/>
              <a:gd name="connsiteY58" fmla="*/ 140330 h 2312131"/>
              <a:gd name="connsiteX59" fmla="*/ 1154916 w 2309830"/>
              <a:gd name="connsiteY59" fmla="*/ 199597 h 2312131"/>
              <a:gd name="connsiteX60" fmla="*/ 1214183 w 2309830"/>
              <a:gd name="connsiteY60" fmla="*/ 140330 h 2312131"/>
              <a:gd name="connsiteX61" fmla="*/ 1154916 w 2309830"/>
              <a:gd name="connsiteY61" fmla="*/ 81063 h 2312131"/>
              <a:gd name="connsiteX62" fmla="*/ 1149291 w 2309830"/>
              <a:gd name="connsiteY62" fmla="*/ 0 h 2312131"/>
              <a:gd name="connsiteX63" fmla="*/ 1154917 w 2309830"/>
              <a:gd name="connsiteY63" fmla="*/ 859 h 2312131"/>
              <a:gd name="connsiteX64" fmla="*/ 1358253 w 2309830"/>
              <a:gd name="connsiteY64" fmla="*/ 130088 h 2312131"/>
              <a:gd name="connsiteX65" fmla="*/ 1408458 w 2309830"/>
              <a:gd name="connsiteY65" fmla="*/ 209838 h 2312131"/>
              <a:gd name="connsiteX66" fmla="*/ 1491811 w 2309830"/>
              <a:gd name="connsiteY66" fmla="*/ 165876 h 2312131"/>
              <a:gd name="connsiteX67" fmla="*/ 1728077 w 2309830"/>
              <a:gd name="connsiteY67" fmla="*/ 152076 h 2312131"/>
              <a:gd name="connsiteX68" fmla="*/ 1732521 w 2309830"/>
              <a:gd name="connsiteY68" fmla="*/ 155629 h 2312131"/>
              <a:gd name="connsiteX69" fmla="*/ 1843999 w 2309830"/>
              <a:gd name="connsiteY69" fmla="*/ 369213 h 2312131"/>
              <a:gd name="connsiteX70" fmla="*/ 1847605 w 2309830"/>
              <a:gd name="connsiteY70" fmla="*/ 463378 h 2312131"/>
              <a:gd name="connsiteX71" fmla="*/ 1941774 w 2309830"/>
              <a:gd name="connsiteY71" fmla="*/ 466982 h 2312131"/>
              <a:gd name="connsiteX72" fmla="*/ 2153285 w 2309830"/>
              <a:gd name="connsiteY72" fmla="*/ 573164 h 2312131"/>
              <a:gd name="connsiteX73" fmla="*/ 2155358 w 2309830"/>
              <a:gd name="connsiteY73" fmla="*/ 578463 h 2312131"/>
              <a:gd name="connsiteX74" fmla="*/ 2145107 w 2309830"/>
              <a:gd name="connsiteY74" fmla="*/ 819171 h 2312131"/>
              <a:gd name="connsiteX75" fmla="*/ 2101145 w 2309830"/>
              <a:gd name="connsiteY75" fmla="*/ 902524 h 2312131"/>
              <a:gd name="connsiteX76" fmla="*/ 2180895 w 2309830"/>
              <a:gd name="connsiteY76" fmla="*/ 952730 h 2312131"/>
              <a:gd name="connsiteX77" fmla="*/ 2237807 w 2309830"/>
              <a:gd name="connsiteY77" fmla="*/ 996593 h 2312131"/>
              <a:gd name="connsiteX78" fmla="*/ 2277553 w 2309830"/>
              <a:gd name="connsiteY78" fmla="*/ 1044144 h 2312131"/>
              <a:gd name="connsiteX79" fmla="*/ 2041709 w 2309830"/>
              <a:gd name="connsiteY79" fmla="*/ 1044144 h 2312131"/>
              <a:gd name="connsiteX80" fmla="*/ 2031276 w 2309830"/>
              <a:gd name="connsiteY80" fmla="*/ 975786 h 2312131"/>
              <a:gd name="connsiteX81" fmla="*/ 1154915 w 2309830"/>
              <a:gd name="connsiteY81" fmla="*/ 261531 h 2312131"/>
              <a:gd name="connsiteX82" fmla="*/ 278554 w 2309830"/>
              <a:gd name="connsiteY82" fmla="*/ 975786 h 2312131"/>
              <a:gd name="connsiteX83" fmla="*/ 268121 w 2309830"/>
              <a:gd name="connsiteY83" fmla="*/ 1044144 h 2312131"/>
              <a:gd name="connsiteX84" fmla="*/ 32842 w 2309830"/>
              <a:gd name="connsiteY84" fmla="*/ 1044144 h 2312131"/>
              <a:gd name="connsiteX85" fmla="*/ 70762 w 2309830"/>
              <a:gd name="connsiteY85" fmla="*/ 997815 h 2312131"/>
              <a:gd name="connsiteX86" fmla="*/ 128938 w 2309830"/>
              <a:gd name="connsiteY86" fmla="*/ 952732 h 2312131"/>
              <a:gd name="connsiteX87" fmla="*/ 208685 w 2309830"/>
              <a:gd name="connsiteY87" fmla="*/ 902525 h 2312131"/>
              <a:gd name="connsiteX88" fmla="*/ 164725 w 2309830"/>
              <a:gd name="connsiteY88" fmla="*/ 819171 h 2312131"/>
              <a:gd name="connsiteX89" fmla="*/ 150923 w 2309830"/>
              <a:gd name="connsiteY89" fmla="*/ 582904 h 2312131"/>
              <a:gd name="connsiteX90" fmla="*/ 154478 w 2309830"/>
              <a:gd name="connsiteY90" fmla="*/ 578462 h 2312131"/>
              <a:gd name="connsiteX91" fmla="*/ 368059 w 2309830"/>
              <a:gd name="connsiteY91" fmla="*/ 466982 h 2312131"/>
              <a:gd name="connsiteX92" fmla="*/ 462226 w 2309830"/>
              <a:gd name="connsiteY92" fmla="*/ 463376 h 2312131"/>
              <a:gd name="connsiteX93" fmla="*/ 465831 w 2309830"/>
              <a:gd name="connsiteY93" fmla="*/ 369213 h 2312131"/>
              <a:gd name="connsiteX94" fmla="*/ 572013 w 2309830"/>
              <a:gd name="connsiteY94" fmla="*/ 157697 h 2312131"/>
              <a:gd name="connsiteX95" fmla="*/ 577313 w 2309830"/>
              <a:gd name="connsiteY95" fmla="*/ 155629 h 2312131"/>
              <a:gd name="connsiteX96" fmla="*/ 686045 w 2309830"/>
              <a:gd name="connsiteY96" fmla="*/ 127582 h 2312131"/>
              <a:gd name="connsiteX97" fmla="*/ 818021 w 2309830"/>
              <a:gd name="connsiteY97" fmla="*/ 165876 h 2312131"/>
              <a:gd name="connsiteX98" fmla="*/ 901375 w 2309830"/>
              <a:gd name="connsiteY98" fmla="*/ 209838 h 2312131"/>
              <a:gd name="connsiteX99" fmla="*/ 951579 w 2309830"/>
              <a:gd name="connsiteY99" fmla="*/ 130088 h 2312131"/>
              <a:gd name="connsiteX100" fmla="*/ 1149291 w 2309830"/>
              <a:gd name="connsiteY100" fmla="*/ 0 h 2312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Lst>
            <a:rect l="l" t="t" r="r" b="b"/>
            <a:pathLst>
              <a:path w="2309830" h="2312131">
                <a:moveTo>
                  <a:pt x="32278" y="1267988"/>
                </a:moveTo>
                <a:lnTo>
                  <a:pt x="268121" y="1267988"/>
                </a:lnTo>
                <a:lnTo>
                  <a:pt x="278554" y="1336346"/>
                </a:lnTo>
                <a:cubicBezTo>
                  <a:pt x="361966" y="1743971"/>
                  <a:pt x="722632" y="2050601"/>
                  <a:pt x="1154915" y="2050601"/>
                </a:cubicBezTo>
                <a:cubicBezTo>
                  <a:pt x="1587199" y="2050601"/>
                  <a:pt x="1947864" y="1743971"/>
                  <a:pt x="2031276" y="1336346"/>
                </a:cubicBezTo>
                <a:lnTo>
                  <a:pt x="2041709" y="1267988"/>
                </a:lnTo>
                <a:lnTo>
                  <a:pt x="2276989" y="1267988"/>
                </a:lnTo>
                <a:lnTo>
                  <a:pt x="2239069" y="1314318"/>
                </a:lnTo>
                <a:cubicBezTo>
                  <a:pt x="2222540" y="1330272"/>
                  <a:pt x="2203145" y="1345396"/>
                  <a:pt x="2180895" y="1359404"/>
                </a:cubicBezTo>
                <a:lnTo>
                  <a:pt x="2101145" y="1409608"/>
                </a:lnTo>
                <a:lnTo>
                  <a:pt x="2145105" y="1492962"/>
                </a:lnTo>
                <a:cubicBezTo>
                  <a:pt x="2192909" y="1583605"/>
                  <a:pt x="2194686" y="1667259"/>
                  <a:pt x="2158907" y="1729229"/>
                </a:cubicBezTo>
                <a:cubicBezTo>
                  <a:pt x="2157968" y="1730856"/>
                  <a:pt x="2156998" y="1732464"/>
                  <a:pt x="2155352" y="1733672"/>
                </a:cubicBezTo>
                <a:cubicBezTo>
                  <a:pt x="2121331" y="1798800"/>
                  <a:pt x="2046858" y="1841125"/>
                  <a:pt x="1941772" y="1845149"/>
                </a:cubicBezTo>
                <a:lnTo>
                  <a:pt x="1847605" y="1848755"/>
                </a:lnTo>
                <a:lnTo>
                  <a:pt x="1843999" y="1942922"/>
                </a:lnTo>
                <a:cubicBezTo>
                  <a:pt x="1840080" y="2045325"/>
                  <a:pt x="1799787" y="2118658"/>
                  <a:pt x="1737817" y="2154436"/>
                </a:cubicBezTo>
                <a:cubicBezTo>
                  <a:pt x="1736193" y="2155376"/>
                  <a:pt x="1734547" y="2156285"/>
                  <a:pt x="1732518" y="2156506"/>
                </a:cubicBezTo>
                <a:cubicBezTo>
                  <a:pt x="1670489" y="2195898"/>
                  <a:pt x="1584834" y="2195317"/>
                  <a:pt x="1491811" y="2146258"/>
                </a:cubicBezTo>
                <a:lnTo>
                  <a:pt x="1408458" y="2102298"/>
                </a:lnTo>
                <a:lnTo>
                  <a:pt x="1358251" y="2182045"/>
                </a:lnTo>
                <a:cubicBezTo>
                  <a:pt x="1303654" y="2268767"/>
                  <a:pt x="1232096" y="2312131"/>
                  <a:pt x="1160539" y="2312131"/>
                </a:cubicBezTo>
                <a:cubicBezTo>
                  <a:pt x="1158660" y="2312131"/>
                  <a:pt x="1156783" y="2312095"/>
                  <a:pt x="1154914" y="2311274"/>
                </a:cubicBezTo>
                <a:cubicBezTo>
                  <a:pt x="1081500" y="2314374"/>
                  <a:pt x="1007609" y="2271044"/>
                  <a:pt x="951579" y="2182044"/>
                </a:cubicBezTo>
                <a:lnTo>
                  <a:pt x="901373" y="2102296"/>
                </a:lnTo>
                <a:lnTo>
                  <a:pt x="818021" y="2146258"/>
                </a:lnTo>
                <a:cubicBezTo>
                  <a:pt x="727378" y="2194064"/>
                  <a:pt x="643722" y="2195837"/>
                  <a:pt x="581753" y="2160060"/>
                </a:cubicBezTo>
                <a:cubicBezTo>
                  <a:pt x="580128" y="2159122"/>
                  <a:pt x="578516" y="2158151"/>
                  <a:pt x="577311" y="2156504"/>
                </a:cubicBezTo>
                <a:cubicBezTo>
                  <a:pt x="512183" y="2122483"/>
                  <a:pt x="469858" y="2048013"/>
                  <a:pt x="465831" y="1942922"/>
                </a:cubicBezTo>
                <a:lnTo>
                  <a:pt x="462227" y="1848754"/>
                </a:lnTo>
                <a:lnTo>
                  <a:pt x="368061" y="1845151"/>
                </a:lnTo>
                <a:cubicBezTo>
                  <a:pt x="265658" y="1841228"/>
                  <a:pt x="192324" y="1800938"/>
                  <a:pt x="156545" y="1738968"/>
                </a:cubicBezTo>
                <a:cubicBezTo>
                  <a:pt x="155607" y="1737342"/>
                  <a:pt x="154698" y="1735695"/>
                  <a:pt x="154475" y="1733670"/>
                </a:cubicBezTo>
                <a:cubicBezTo>
                  <a:pt x="115083" y="1671640"/>
                  <a:pt x="115664" y="1585985"/>
                  <a:pt x="164723" y="1492960"/>
                </a:cubicBezTo>
                <a:lnTo>
                  <a:pt x="208685" y="1409608"/>
                </a:lnTo>
                <a:lnTo>
                  <a:pt x="128938" y="1359401"/>
                </a:lnTo>
                <a:cubicBezTo>
                  <a:pt x="107257" y="1345752"/>
                  <a:pt x="88287" y="1331043"/>
                  <a:pt x="72026" y="1315539"/>
                </a:cubicBezTo>
                <a:close/>
                <a:moveTo>
                  <a:pt x="2048784" y="1169247"/>
                </a:moveTo>
                <a:lnTo>
                  <a:pt x="2308594" y="1169247"/>
                </a:lnTo>
                <a:lnTo>
                  <a:pt x="2303755" y="1210931"/>
                </a:lnTo>
                <a:lnTo>
                  <a:pt x="2290107" y="1241626"/>
                </a:lnTo>
                <a:lnTo>
                  <a:pt x="2045130" y="1241626"/>
                </a:lnTo>
                <a:close/>
                <a:moveTo>
                  <a:pt x="0" y="1169247"/>
                </a:moveTo>
                <a:lnTo>
                  <a:pt x="261046" y="1169247"/>
                </a:lnTo>
                <a:lnTo>
                  <a:pt x="264701" y="1241626"/>
                </a:lnTo>
                <a:lnTo>
                  <a:pt x="19472" y="1241626"/>
                </a:lnTo>
                <a:lnTo>
                  <a:pt x="6981" y="1215092"/>
                </a:lnTo>
                <a:close/>
                <a:moveTo>
                  <a:pt x="2045130" y="1070506"/>
                </a:moveTo>
                <a:lnTo>
                  <a:pt x="2290359" y="1070506"/>
                </a:lnTo>
                <a:lnTo>
                  <a:pt x="2302850" y="1097041"/>
                </a:lnTo>
                <a:lnTo>
                  <a:pt x="2309830" y="1142885"/>
                </a:lnTo>
                <a:lnTo>
                  <a:pt x="2048784" y="1142885"/>
                </a:lnTo>
                <a:close/>
                <a:moveTo>
                  <a:pt x="19724" y="1070506"/>
                </a:moveTo>
                <a:lnTo>
                  <a:pt x="264701" y="1070506"/>
                </a:lnTo>
                <a:lnTo>
                  <a:pt x="261046" y="1142885"/>
                </a:lnTo>
                <a:lnTo>
                  <a:pt x="1238" y="1142885"/>
                </a:lnTo>
                <a:lnTo>
                  <a:pt x="6077" y="1101201"/>
                </a:lnTo>
                <a:close/>
                <a:moveTo>
                  <a:pt x="1154916" y="81063"/>
                </a:moveTo>
                <a:cubicBezTo>
                  <a:pt x="1122184" y="81063"/>
                  <a:pt x="1095649" y="107598"/>
                  <a:pt x="1095649" y="140330"/>
                </a:cubicBezTo>
                <a:cubicBezTo>
                  <a:pt x="1095649" y="173062"/>
                  <a:pt x="1122184" y="199597"/>
                  <a:pt x="1154916" y="199597"/>
                </a:cubicBezTo>
                <a:cubicBezTo>
                  <a:pt x="1187648" y="199597"/>
                  <a:pt x="1214183" y="173062"/>
                  <a:pt x="1214183" y="140330"/>
                </a:cubicBezTo>
                <a:cubicBezTo>
                  <a:pt x="1214183" y="107598"/>
                  <a:pt x="1187648" y="81063"/>
                  <a:pt x="1154916" y="81063"/>
                </a:cubicBezTo>
                <a:close/>
                <a:moveTo>
                  <a:pt x="1149291" y="0"/>
                </a:moveTo>
                <a:cubicBezTo>
                  <a:pt x="1151172" y="0"/>
                  <a:pt x="1153051" y="37"/>
                  <a:pt x="1154917" y="859"/>
                </a:cubicBezTo>
                <a:cubicBezTo>
                  <a:pt x="1228331" y="-2243"/>
                  <a:pt x="1302221" y="41089"/>
                  <a:pt x="1358253" y="130088"/>
                </a:cubicBezTo>
                <a:lnTo>
                  <a:pt x="1408458" y="209838"/>
                </a:lnTo>
                <a:lnTo>
                  <a:pt x="1491811" y="165876"/>
                </a:lnTo>
                <a:cubicBezTo>
                  <a:pt x="1582454" y="118069"/>
                  <a:pt x="1666109" y="116297"/>
                  <a:pt x="1728077" y="152076"/>
                </a:cubicBezTo>
                <a:cubicBezTo>
                  <a:pt x="1729705" y="153013"/>
                  <a:pt x="1731314" y="153985"/>
                  <a:pt x="1732521" y="155629"/>
                </a:cubicBezTo>
                <a:cubicBezTo>
                  <a:pt x="1797649" y="189650"/>
                  <a:pt x="1839976" y="264121"/>
                  <a:pt x="1843999" y="369213"/>
                </a:cubicBezTo>
                <a:lnTo>
                  <a:pt x="1847605" y="463378"/>
                </a:lnTo>
                <a:lnTo>
                  <a:pt x="1941774" y="466982"/>
                </a:lnTo>
                <a:cubicBezTo>
                  <a:pt x="2044175" y="470903"/>
                  <a:pt x="2117507" y="511194"/>
                  <a:pt x="2153285" y="573164"/>
                </a:cubicBezTo>
                <a:cubicBezTo>
                  <a:pt x="2154226" y="574790"/>
                  <a:pt x="2155134" y="576436"/>
                  <a:pt x="2155358" y="578463"/>
                </a:cubicBezTo>
                <a:cubicBezTo>
                  <a:pt x="2194748" y="640492"/>
                  <a:pt x="2194168" y="726146"/>
                  <a:pt x="2145107" y="819171"/>
                </a:cubicBezTo>
                <a:lnTo>
                  <a:pt x="2101145" y="902524"/>
                </a:lnTo>
                <a:lnTo>
                  <a:pt x="2180895" y="952730"/>
                </a:lnTo>
                <a:cubicBezTo>
                  <a:pt x="2202576" y="966379"/>
                  <a:pt x="2221546" y="981089"/>
                  <a:pt x="2237807" y="996593"/>
                </a:cubicBezTo>
                <a:lnTo>
                  <a:pt x="2277553" y="1044144"/>
                </a:lnTo>
                <a:lnTo>
                  <a:pt x="2041709" y="1044144"/>
                </a:lnTo>
                <a:lnTo>
                  <a:pt x="2031276" y="975786"/>
                </a:lnTo>
                <a:cubicBezTo>
                  <a:pt x="1947864" y="568161"/>
                  <a:pt x="1587199" y="261531"/>
                  <a:pt x="1154915" y="261531"/>
                </a:cubicBezTo>
                <a:cubicBezTo>
                  <a:pt x="722632" y="261531"/>
                  <a:pt x="361966" y="568161"/>
                  <a:pt x="278554" y="975786"/>
                </a:cubicBezTo>
                <a:lnTo>
                  <a:pt x="268121" y="1044144"/>
                </a:lnTo>
                <a:lnTo>
                  <a:pt x="32842" y="1044144"/>
                </a:lnTo>
                <a:lnTo>
                  <a:pt x="70762" y="997815"/>
                </a:lnTo>
                <a:cubicBezTo>
                  <a:pt x="87292" y="981863"/>
                  <a:pt x="106688" y="966739"/>
                  <a:pt x="128938" y="952732"/>
                </a:cubicBezTo>
                <a:lnTo>
                  <a:pt x="208685" y="902525"/>
                </a:lnTo>
                <a:lnTo>
                  <a:pt x="164725" y="819171"/>
                </a:lnTo>
                <a:cubicBezTo>
                  <a:pt x="116917" y="728529"/>
                  <a:pt x="115145" y="644874"/>
                  <a:pt x="150923" y="582904"/>
                </a:cubicBezTo>
                <a:cubicBezTo>
                  <a:pt x="151863" y="581277"/>
                  <a:pt x="152832" y="579667"/>
                  <a:pt x="154478" y="578462"/>
                </a:cubicBezTo>
                <a:cubicBezTo>
                  <a:pt x="188498" y="513333"/>
                  <a:pt x="262969" y="471007"/>
                  <a:pt x="368059" y="466982"/>
                </a:cubicBezTo>
                <a:lnTo>
                  <a:pt x="462226" y="463376"/>
                </a:lnTo>
                <a:lnTo>
                  <a:pt x="465831" y="369213"/>
                </a:lnTo>
                <a:cubicBezTo>
                  <a:pt x="469753" y="266810"/>
                  <a:pt x="510045" y="193476"/>
                  <a:pt x="572013" y="157697"/>
                </a:cubicBezTo>
                <a:cubicBezTo>
                  <a:pt x="573639" y="156760"/>
                  <a:pt x="575286" y="155851"/>
                  <a:pt x="577313" y="155629"/>
                </a:cubicBezTo>
                <a:cubicBezTo>
                  <a:pt x="608326" y="135931"/>
                  <a:pt x="645248" y="126230"/>
                  <a:pt x="686045" y="127582"/>
                </a:cubicBezTo>
                <a:cubicBezTo>
                  <a:pt x="726840" y="128936"/>
                  <a:pt x="771509" y="141345"/>
                  <a:pt x="818021" y="165876"/>
                </a:cubicBezTo>
                <a:lnTo>
                  <a:pt x="901375" y="209838"/>
                </a:lnTo>
                <a:lnTo>
                  <a:pt x="951579" y="130088"/>
                </a:lnTo>
                <a:cubicBezTo>
                  <a:pt x="1006176" y="43366"/>
                  <a:pt x="1077735" y="2"/>
                  <a:pt x="1149291"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norm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sp>
        <p:nvSpPr>
          <p:cNvPr id="9" name="MH_SubTitle_1">
            <a:extLst>
              <a:ext uri="{FF2B5EF4-FFF2-40B4-BE49-F238E27FC236}">
                <a16:creationId xmlns:a16="http://schemas.microsoft.com/office/drawing/2014/main" id="{62EBD200-3CD2-4415-8B86-4C7ABFFF2599}"/>
              </a:ext>
            </a:extLst>
          </p:cNvPr>
          <p:cNvSpPr/>
          <p:nvPr>
            <p:custDataLst>
              <p:tags r:id="rId3"/>
            </p:custDataLst>
          </p:nvPr>
        </p:nvSpPr>
        <p:spPr>
          <a:xfrm>
            <a:off x="4040188" y="3502026"/>
            <a:ext cx="1268412" cy="126841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知识点内容简述</a:t>
            </a:r>
          </a:p>
        </p:txBody>
      </p:sp>
      <p:cxnSp>
        <p:nvCxnSpPr>
          <p:cNvPr id="10" name="MH_Other_13">
            <a:extLst>
              <a:ext uri="{FF2B5EF4-FFF2-40B4-BE49-F238E27FC236}">
                <a16:creationId xmlns:a16="http://schemas.microsoft.com/office/drawing/2014/main" id="{E2DA69CB-BFD9-4893-A9B6-62DECB0A5BD2}"/>
              </a:ext>
            </a:extLst>
          </p:cNvPr>
          <p:cNvCxnSpPr/>
          <p:nvPr>
            <p:custDataLst>
              <p:tags r:id="rId4"/>
            </p:custDataLst>
          </p:nvPr>
        </p:nvCxnSpPr>
        <p:spPr>
          <a:xfrm flipV="1">
            <a:off x="1524000" y="2130157"/>
            <a:ext cx="9144000" cy="6369"/>
          </a:xfrm>
          <a:prstGeom prst="line">
            <a:avLst/>
          </a:prstGeom>
          <a:ln w="98425">
            <a:gradFill>
              <a:gsLst>
                <a:gs pos="0">
                  <a:schemeClr val="tx1">
                    <a:lumMod val="50000"/>
                    <a:lumOff val="50000"/>
                  </a:schemeClr>
                </a:gs>
                <a:gs pos="50000">
                  <a:schemeClr val="tx1">
                    <a:lumMod val="50000"/>
                    <a:lumOff val="50000"/>
                    <a:alpha val="35000"/>
                  </a:schemeClr>
                </a:gs>
                <a:gs pos="100000">
                  <a:schemeClr val="tx1">
                    <a:lumMod val="50000"/>
                    <a:lumOff val="5000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1" name="MH_Other_1">
            <a:extLst>
              <a:ext uri="{FF2B5EF4-FFF2-40B4-BE49-F238E27FC236}">
                <a16:creationId xmlns:a16="http://schemas.microsoft.com/office/drawing/2014/main" id="{8C27DC07-FB6B-4D99-A4EA-4E2D64F0E635}"/>
              </a:ext>
            </a:extLst>
          </p:cNvPr>
          <p:cNvCxnSpPr/>
          <p:nvPr>
            <p:custDataLst>
              <p:tags r:id="rId5"/>
            </p:custDataLst>
          </p:nvPr>
        </p:nvCxnSpPr>
        <p:spPr>
          <a:xfrm>
            <a:off x="7532688" y="2171701"/>
            <a:ext cx="0" cy="1109663"/>
          </a:xfrm>
          <a:prstGeom prst="line">
            <a:avLst/>
          </a:prstGeom>
          <a:ln w="19050">
            <a:solidFill>
              <a:srgbClr val="B0B0B0"/>
            </a:solidFill>
          </a:ln>
        </p:spPr>
        <p:style>
          <a:lnRef idx="1">
            <a:schemeClr val="accent1"/>
          </a:lnRef>
          <a:fillRef idx="0">
            <a:schemeClr val="accent1"/>
          </a:fillRef>
          <a:effectRef idx="0">
            <a:schemeClr val="accent1"/>
          </a:effectRef>
          <a:fontRef idx="minor">
            <a:schemeClr val="tx1"/>
          </a:fontRef>
        </p:style>
      </p:cxnSp>
      <p:sp>
        <p:nvSpPr>
          <p:cNvPr id="13" name="MH_Other_2">
            <a:extLst>
              <a:ext uri="{FF2B5EF4-FFF2-40B4-BE49-F238E27FC236}">
                <a16:creationId xmlns:a16="http://schemas.microsoft.com/office/drawing/2014/main" id="{BE454E28-DA81-4FCE-9BF0-376E18EF2E59}"/>
              </a:ext>
            </a:extLst>
          </p:cNvPr>
          <p:cNvSpPr/>
          <p:nvPr>
            <p:custDataLst>
              <p:tags r:id="rId6"/>
            </p:custDataLst>
          </p:nvPr>
        </p:nvSpPr>
        <p:spPr>
          <a:xfrm>
            <a:off x="6643688" y="3246438"/>
            <a:ext cx="1776412" cy="1778000"/>
          </a:xfrm>
          <a:custGeom>
            <a:avLst/>
            <a:gdLst>
              <a:gd name="connsiteX0" fmla="*/ 32278 w 2309830"/>
              <a:gd name="connsiteY0" fmla="*/ 1267988 h 2312131"/>
              <a:gd name="connsiteX1" fmla="*/ 268121 w 2309830"/>
              <a:gd name="connsiteY1" fmla="*/ 1267988 h 2312131"/>
              <a:gd name="connsiteX2" fmla="*/ 278554 w 2309830"/>
              <a:gd name="connsiteY2" fmla="*/ 1336346 h 2312131"/>
              <a:gd name="connsiteX3" fmla="*/ 1154915 w 2309830"/>
              <a:gd name="connsiteY3" fmla="*/ 2050601 h 2312131"/>
              <a:gd name="connsiteX4" fmla="*/ 2031276 w 2309830"/>
              <a:gd name="connsiteY4" fmla="*/ 1336346 h 2312131"/>
              <a:gd name="connsiteX5" fmla="*/ 2041709 w 2309830"/>
              <a:gd name="connsiteY5" fmla="*/ 1267988 h 2312131"/>
              <a:gd name="connsiteX6" fmla="*/ 2276989 w 2309830"/>
              <a:gd name="connsiteY6" fmla="*/ 1267988 h 2312131"/>
              <a:gd name="connsiteX7" fmla="*/ 2239069 w 2309830"/>
              <a:gd name="connsiteY7" fmla="*/ 1314318 h 2312131"/>
              <a:gd name="connsiteX8" fmla="*/ 2180895 w 2309830"/>
              <a:gd name="connsiteY8" fmla="*/ 1359404 h 2312131"/>
              <a:gd name="connsiteX9" fmla="*/ 2101145 w 2309830"/>
              <a:gd name="connsiteY9" fmla="*/ 1409608 h 2312131"/>
              <a:gd name="connsiteX10" fmla="*/ 2145105 w 2309830"/>
              <a:gd name="connsiteY10" fmla="*/ 1492962 h 2312131"/>
              <a:gd name="connsiteX11" fmla="*/ 2158907 w 2309830"/>
              <a:gd name="connsiteY11" fmla="*/ 1729229 h 2312131"/>
              <a:gd name="connsiteX12" fmla="*/ 2155352 w 2309830"/>
              <a:gd name="connsiteY12" fmla="*/ 1733672 h 2312131"/>
              <a:gd name="connsiteX13" fmla="*/ 1941772 w 2309830"/>
              <a:gd name="connsiteY13" fmla="*/ 1845149 h 2312131"/>
              <a:gd name="connsiteX14" fmla="*/ 1847605 w 2309830"/>
              <a:gd name="connsiteY14" fmla="*/ 1848755 h 2312131"/>
              <a:gd name="connsiteX15" fmla="*/ 1843999 w 2309830"/>
              <a:gd name="connsiteY15" fmla="*/ 1942922 h 2312131"/>
              <a:gd name="connsiteX16" fmla="*/ 1737817 w 2309830"/>
              <a:gd name="connsiteY16" fmla="*/ 2154436 h 2312131"/>
              <a:gd name="connsiteX17" fmla="*/ 1732518 w 2309830"/>
              <a:gd name="connsiteY17" fmla="*/ 2156506 h 2312131"/>
              <a:gd name="connsiteX18" fmla="*/ 1491811 w 2309830"/>
              <a:gd name="connsiteY18" fmla="*/ 2146258 h 2312131"/>
              <a:gd name="connsiteX19" fmla="*/ 1408458 w 2309830"/>
              <a:gd name="connsiteY19" fmla="*/ 2102298 h 2312131"/>
              <a:gd name="connsiteX20" fmla="*/ 1358251 w 2309830"/>
              <a:gd name="connsiteY20" fmla="*/ 2182045 h 2312131"/>
              <a:gd name="connsiteX21" fmla="*/ 1160539 w 2309830"/>
              <a:gd name="connsiteY21" fmla="*/ 2312131 h 2312131"/>
              <a:gd name="connsiteX22" fmla="*/ 1154914 w 2309830"/>
              <a:gd name="connsiteY22" fmla="*/ 2311274 h 2312131"/>
              <a:gd name="connsiteX23" fmla="*/ 951579 w 2309830"/>
              <a:gd name="connsiteY23" fmla="*/ 2182044 h 2312131"/>
              <a:gd name="connsiteX24" fmla="*/ 901373 w 2309830"/>
              <a:gd name="connsiteY24" fmla="*/ 2102296 h 2312131"/>
              <a:gd name="connsiteX25" fmla="*/ 818021 w 2309830"/>
              <a:gd name="connsiteY25" fmla="*/ 2146258 h 2312131"/>
              <a:gd name="connsiteX26" fmla="*/ 581753 w 2309830"/>
              <a:gd name="connsiteY26" fmla="*/ 2160060 h 2312131"/>
              <a:gd name="connsiteX27" fmla="*/ 577311 w 2309830"/>
              <a:gd name="connsiteY27" fmla="*/ 2156504 h 2312131"/>
              <a:gd name="connsiteX28" fmla="*/ 465831 w 2309830"/>
              <a:gd name="connsiteY28" fmla="*/ 1942922 h 2312131"/>
              <a:gd name="connsiteX29" fmla="*/ 462227 w 2309830"/>
              <a:gd name="connsiteY29" fmla="*/ 1848754 h 2312131"/>
              <a:gd name="connsiteX30" fmla="*/ 368061 w 2309830"/>
              <a:gd name="connsiteY30" fmla="*/ 1845151 h 2312131"/>
              <a:gd name="connsiteX31" fmla="*/ 156545 w 2309830"/>
              <a:gd name="connsiteY31" fmla="*/ 1738968 h 2312131"/>
              <a:gd name="connsiteX32" fmla="*/ 154475 w 2309830"/>
              <a:gd name="connsiteY32" fmla="*/ 1733670 h 2312131"/>
              <a:gd name="connsiteX33" fmla="*/ 164723 w 2309830"/>
              <a:gd name="connsiteY33" fmla="*/ 1492960 h 2312131"/>
              <a:gd name="connsiteX34" fmla="*/ 208685 w 2309830"/>
              <a:gd name="connsiteY34" fmla="*/ 1409608 h 2312131"/>
              <a:gd name="connsiteX35" fmla="*/ 128938 w 2309830"/>
              <a:gd name="connsiteY35" fmla="*/ 1359401 h 2312131"/>
              <a:gd name="connsiteX36" fmla="*/ 72026 w 2309830"/>
              <a:gd name="connsiteY36" fmla="*/ 1315539 h 2312131"/>
              <a:gd name="connsiteX37" fmla="*/ 2048784 w 2309830"/>
              <a:gd name="connsiteY37" fmla="*/ 1169247 h 2312131"/>
              <a:gd name="connsiteX38" fmla="*/ 2308594 w 2309830"/>
              <a:gd name="connsiteY38" fmla="*/ 1169247 h 2312131"/>
              <a:gd name="connsiteX39" fmla="*/ 2303755 w 2309830"/>
              <a:gd name="connsiteY39" fmla="*/ 1210931 h 2312131"/>
              <a:gd name="connsiteX40" fmla="*/ 2290107 w 2309830"/>
              <a:gd name="connsiteY40" fmla="*/ 1241626 h 2312131"/>
              <a:gd name="connsiteX41" fmla="*/ 2045130 w 2309830"/>
              <a:gd name="connsiteY41" fmla="*/ 1241626 h 2312131"/>
              <a:gd name="connsiteX42" fmla="*/ 0 w 2309830"/>
              <a:gd name="connsiteY42" fmla="*/ 1169247 h 2312131"/>
              <a:gd name="connsiteX43" fmla="*/ 261046 w 2309830"/>
              <a:gd name="connsiteY43" fmla="*/ 1169247 h 2312131"/>
              <a:gd name="connsiteX44" fmla="*/ 264701 w 2309830"/>
              <a:gd name="connsiteY44" fmla="*/ 1241626 h 2312131"/>
              <a:gd name="connsiteX45" fmla="*/ 19472 w 2309830"/>
              <a:gd name="connsiteY45" fmla="*/ 1241626 h 2312131"/>
              <a:gd name="connsiteX46" fmla="*/ 6981 w 2309830"/>
              <a:gd name="connsiteY46" fmla="*/ 1215092 h 2312131"/>
              <a:gd name="connsiteX47" fmla="*/ 2045130 w 2309830"/>
              <a:gd name="connsiteY47" fmla="*/ 1070506 h 2312131"/>
              <a:gd name="connsiteX48" fmla="*/ 2290359 w 2309830"/>
              <a:gd name="connsiteY48" fmla="*/ 1070506 h 2312131"/>
              <a:gd name="connsiteX49" fmla="*/ 2302850 w 2309830"/>
              <a:gd name="connsiteY49" fmla="*/ 1097041 h 2312131"/>
              <a:gd name="connsiteX50" fmla="*/ 2309830 w 2309830"/>
              <a:gd name="connsiteY50" fmla="*/ 1142885 h 2312131"/>
              <a:gd name="connsiteX51" fmla="*/ 2048784 w 2309830"/>
              <a:gd name="connsiteY51" fmla="*/ 1142885 h 2312131"/>
              <a:gd name="connsiteX52" fmla="*/ 19724 w 2309830"/>
              <a:gd name="connsiteY52" fmla="*/ 1070506 h 2312131"/>
              <a:gd name="connsiteX53" fmla="*/ 264701 w 2309830"/>
              <a:gd name="connsiteY53" fmla="*/ 1070506 h 2312131"/>
              <a:gd name="connsiteX54" fmla="*/ 261046 w 2309830"/>
              <a:gd name="connsiteY54" fmla="*/ 1142885 h 2312131"/>
              <a:gd name="connsiteX55" fmla="*/ 1238 w 2309830"/>
              <a:gd name="connsiteY55" fmla="*/ 1142885 h 2312131"/>
              <a:gd name="connsiteX56" fmla="*/ 6077 w 2309830"/>
              <a:gd name="connsiteY56" fmla="*/ 1101201 h 2312131"/>
              <a:gd name="connsiteX57" fmla="*/ 1154916 w 2309830"/>
              <a:gd name="connsiteY57" fmla="*/ 81063 h 2312131"/>
              <a:gd name="connsiteX58" fmla="*/ 1095649 w 2309830"/>
              <a:gd name="connsiteY58" fmla="*/ 140330 h 2312131"/>
              <a:gd name="connsiteX59" fmla="*/ 1154916 w 2309830"/>
              <a:gd name="connsiteY59" fmla="*/ 199597 h 2312131"/>
              <a:gd name="connsiteX60" fmla="*/ 1214183 w 2309830"/>
              <a:gd name="connsiteY60" fmla="*/ 140330 h 2312131"/>
              <a:gd name="connsiteX61" fmla="*/ 1154916 w 2309830"/>
              <a:gd name="connsiteY61" fmla="*/ 81063 h 2312131"/>
              <a:gd name="connsiteX62" fmla="*/ 1149291 w 2309830"/>
              <a:gd name="connsiteY62" fmla="*/ 0 h 2312131"/>
              <a:gd name="connsiteX63" fmla="*/ 1154917 w 2309830"/>
              <a:gd name="connsiteY63" fmla="*/ 859 h 2312131"/>
              <a:gd name="connsiteX64" fmla="*/ 1358253 w 2309830"/>
              <a:gd name="connsiteY64" fmla="*/ 130088 h 2312131"/>
              <a:gd name="connsiteX65" fmla="*/ 1408458 w 2309830"/>
              <a:gd name="connsiteY65" fmla="*/ 209838 h 2312131"/>
              <a:gd name="connsiteX66" fmla="*/ 1491811 w 2309830"/>
              <a:gd name="connsiteY66" fmla="*/ 165876 h 2312131"/>
              <a:gd name="connsiteX67" fmla="*/ 1728077 w 2309830"/>
              <a:gd name="connsiteY67" fmla="*/ 152076 h 2312131"/>
              <a:gd name="connsiteX68" fmla="*/ 1732521 w 2309830"/>
              <a:gd name="connsiteY68" fmla="*/ 155629 h 2312131"/>
              <a:gd name="connsiteX69" fmla="*/ 1843999 w 2309830"/>
              <a:gd name="connsiteY69" fmla="*/ 369213 h 2312131"/>
              <a:gd name="connsiteX70" fmla="*/ 1847605 w 2309830"/>
              <a:gd name="connsiteY70" fmla="*/ 463378 h 2312131"/>
              <a:gd name="connsiteX71" fmla="*/ 1941774 w 2309830"/>
              <a:gd name="connsiteY71" fmla="*/ 466982 h 2312131"/>
              <a:gd name="connsiteX72" fmla="*/ 2153285 w 2309830"/>
              <a:gd name="connsiteY72" fmla="*/ 573164 h 2312131"/>
              <a:gd name="connsiteX73" fmla="*/ 2155358 w 2309830"/>
              <a:gd name="connsiteY73" fmla="*/ 578463 h 2312131"/>
              <a:gd name="connsiteX74" fmla="*/ 2145107 w 2309830"/>
              <a:gd name="connsiteY74" fmla="*/ 819171 h 2312131"/>
              <a:gd name="connsiteX75" fmla="*/ 2101145 w 2309830"/>
              <a:gd name="connsiteY75" fmla="*/ 902524 h 2312131"/>
              <a:gd name="connsiteX76" fmla="*/ 2180895 w 2309830"/>
              <a:gd name="connsiteY76" fmla="*/ 952730 h 2312131"/>
              <a:gd name="connsiteX77" fmla="*/ 2237807 w 2309830"/>
              <a:gd name="connsiteY77" fmla="*/ 996593 h 2312131"/>
              <a:gd name="connsiteX78" fmla="*/ 2277553 w 2309830"/>
              <a:gd name="connsiteY78" fmla="*/ 1044144 h 2312131"/>
              <a:gd name="connsiteX79" fmla="*/ 2041709 w 2309830"/>
              <a:gd name="connsiteY79" fmla="*/ 1044144 h 2312131"/>
              <a:gd name="connsiteX80" fmla="*/ 2031276 w 2309830"/>
              <a:gd name="connsiteY80" fmla="*/ 975786 h 2312131"/>
              <a:gd name="connsiteX81" fmla="*/ 1154915 w 2309830"/>
              <a:gd name="connsiteY81" fmla="*/ 261531 h 2312131"/>
              <a:gd name="connsiteX82" fmla="*/ 278554 w 2309830"/>
              <a:gd name="connsiteY82" fmla="*/ 975786 h 2312131"/>
              <a:gd name="connsiteX83" fmla="*/ 268121 w 2309830"/>
              <a:gd name="connsiteY83" fmla="*/ 1044144 h 2312131"/>
              <a:gd name="connsiteX84" fmla="*/ 32842 w 2309830"/>
              <a:gd name="connsiteY84" fmla="*/ 1044144 h 2312131"/>
              <a:gd name="connsiteX85" fmla="*/ 70762 w 2309830"/>
              <a:gd name="connsiteY85" fmla="*/ 997815 h 2312131"/>
              <a:gd name="connsiteX86" fmla="*/ 128938 w 2309830"/>
              <a:gd name="connsiteY86" fmla="*/ 952732 h 2312131"/>
              <a:gd name="connsiteX87" fmla="*/ 208685 w 2309830"/>
              <a:gd name="connsiteY87" fmla="*/ 902525 h 2312131"/>
              <a:gd name="connsiteX88" fmla="*/ 164725 w 2309830"/>
              <a:gd name="connsiteY88" fmla="*/ 819171 h 2312131"/>
              <a:gd name="connsiteX89" fmla="*/ 150923 w 2309830"/>
              <a:gd name="connsiteY89" fmla="*/ 582904 h 2312131"/>
              <a:gd name="connsiteX90" fmla="*/ 154478 w 2309830"/>
              <a:gd name="connsiteY90" fmla="*/ 578462 h 2312131"/>
              <a:gd name="connsiteX91" fmla="*/ 368059 w 2309830"/>
              <a:gd name="connsiteY91" fmla="*/ 466982 h 2312131"/>
              <a:gd name="connsiteX92" fmla="*/ 462226 w 2309830"/>
              <a:gd name="connsiteY92" fmla="*/ 463376 h 2312131"/>
              <a:gd name="connsiteX93" fmla="*/ 465831 w 2309830"/>
              <a:gd name="connsiteY93" fmla="*/ 369213 h 2312131"/>
              <a:gd name="connsiteX94" fmla="*/ 572013 w 2309830"/>
              <a:gd name="connsiteY94" fmla="*/ 157697 h 2312131"/>
              <a:gd name="connsiteX95" fmla="*/ 577313 w 2309830"/>
              <a:gd name="connsiteY95" fmla="*/ 155629 h 2312131"/>
              <a:gd name="connsiteX96" fmla="*/ 686045 w 2309830"/>
              <a:gd name="connsiteY96" fmla="*/ 127582 h 2312131"/>
              <a:gd name="connsiteX97" fmla="*/ 818021 w 2309830"/>
              <a:gd name="connsiteY97" fmla="*/ 165876 h 2312131"/>
              <a:gd name="connsiteX98" fmla="*/ 901375 w 2309830"/>
              <a:gd name="connsiteY98" fmla="*/ 209838 h 2312131"/>
              <a:gd name="connsiteX99" fmla="*/ 951579 w 2309830"/>
              <a:gd name="connsiteY99" fmla="*/ 130088 h 2312131"/>
              <a:gd name="connsiteX100" fmla="*/ 1149291 w 2309830"/>
              <a:gd name="connsiteY100" fmla="*/ 0 h 2312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Lst>
            <a:rect l="l" t="t" r="r" b="b"/>
            <a:pathLst>
              <a:path w="2309830" h="2312131">
                <a:moveTo>
                  <a:pt x="32278" y="1267988"/>
                </a:moveTo>
                <a:lnTo>
                  <a:pt x="268121" y="1267988"/>
                </a:lnTo>
                <a:lnTo>
                  <a:pt x="278554" y="1336346"/>
                </a:lnTo>
                <a:cubicBezTo>
                  <a:pt x="361966" y="1743971"/>
                  <a:pt x="722632" y="2050601"/>
                  <a:pt x="1154915" y="2050601"/>
                </a:cubicBezTo>
                <a:cubicBezTo>
                  <a:pt x="1587199" y="2050601"/>
                  <a:pt x="1947864" y="1743971"/>
                  <a:pt x="2031276" y="1336346"/>
                </a:cubicBezTo>
                <a:lnTo>
                  <a:pt x="2041709" y="1267988"/>
                </a:lnTo>
                <a:lnTo>
                  <a:pt x="2276989" y="1267988"/>
                </a:lnTo>
                <a:lnTo>
                  <a:pt x="2239069" y="1314318"/>
                </a:lnTo>
                <a:cubicBezTo>
                  <a:pt x="2222540" y="1330272"/>
                  <a:pt x="2203145" y="1345396"/>
                  <a:pt x="2180895" y="1359404"/>
                </a:cubicBezTo>
                <a:lnTo>
                  <a:pt x="2101145" y="1409608"/>
                </a:lnTo>
                <a:lnTo>
                  <a:pt x="2145105" y="1492962"/>
                </a:lnTo>
                <a:cubicBezTo>
                  <a:pt x="2192909" y="1583605"/>
                  <a:pt x="2194686" y="1667259"/>
                  <a:pt x="2158907" y="1729229"/>
                </a:cubicBezTo>
                <a:cubicBezTo>
                  <a:pt x="2157968" y="1730856"/>
                  <a:pt x="2156998" y="1732464"/>
                  <a:pt x="2155352" y="1733672"/>
                </a:cubicBezTo>
                <a:cubicBezTo>
                  <a:pt x="2121331" y="1798800"/>
                  <a:pt x="2046858" y="1841125"/>
                  <a:pt x="1941772" y="1845149"/>
                </a:cubicBezTo>
                <a:lnTo>
                  <a:pt x="1847605" y="1848755"/>
                </a:lnTo>
                <a:lnTo>
                  <a:pt x="1843999" y="1942922"/>
                </a:lnTo>
                <a:cubicBezTo>
                  <a:pt x="1840080" y="2045325"/>
                  <a:pt x="1799787" y="2118658"/>
                  <a:pt x="1737817" y="2154436"/>
                </a:cubicBezTo>
                <a:cubicBezTo>
                  <a:pt x="1736193" y="2155376"/>
                  <a:pt x="1734547" y="2156285"/>
                  <a:pt x="1732518" y="2156506"/>
                </a:cubicBezTo>
                <a:cubicBezTo>
                  <a:pt x="1670489" y="2195898"/>
                  <a:pt x="1584834" y="2195317"/>
                  <a:pt x="1491811" y="2146258"/>
                </a:cubicBezTo>
                <a:lnTo>
                  <a:pt x="1408458" y="2102298"/>
                </a:lnTo>
                <a:lnTo>
                  <a:pt x="1358251" y="2182045"/>
                </a:lnTo>
                <a:cubicBezTo>
                  <a:pt x="1303654" y="2268767"/>
                  <a:pt x="1232096" y="2312131"/>
                  <a:pt x="1160539" y="2312131"/>
                </a:cubicBezTo>
                <a:cubicBezTo>
                  <a:pt x="1158660" y="2312131"/>
                  <a:pt x="1156783" y="2312095"/>
                  <a:pt x="1154914" y="2311274"/>
                </a:cubicBezTo>
                <a:cubicBezTo>
                  <a:pt x="1081500" y="2314374"/>
                  <a:pt x="1007609" y="2271044"/>
                  <a:pt x="951579" y="2182044"/>
                </a:cubicBezTo>
                <a:lnTo>
                  <a:pt x="901373" y="2102296"/>
                </a:lnTo>
                <a:lnTo>
                  <a:pt x="818021" y="2146258"/>
                </a:lnTo>
                <a:cubicBezTo>
                  <a:pt x="727378" y="2194064"/>
                  <a:pt x="643722" y="2195837"/>
                  <a:pt x="581753" y="2160060"/>
                </a:cubicBezTo>
                <a:cubicBezTo>
                  <a:pt x="580128" y="2159122"/>
                  <a:pt x="578516" y="2158151"/>
                  <a:pt x="577311" y="2156504"/>
                </a:cubicBezTo>
                <a:cubicBezTo>
                  <a:pt x="512183" y="2122483"/>
                  <a:pt x="469858" y="2048013"/>
                  <a:pt x="465831" y="1942922"/>
                </a:cubicBezTo>
                <a:lnTo>
                  <a:pt x="462227" y="1848754"/>
                </a:lnTo>
                <a:lnTo>
                  <a:pt x="368061" y="1845151"/>
                </a:lnTo>
                <a:cubicBezTo>
                  <a:pt x="265658" y="1841228"/>
                  <a:pt x="192324" y="1800938"/>
                  <a:pt x="156545" y="1738968"/>
                </a:cubicBezTo>
                <a:cubicBezTo>
                  <a:pt x="155607" y="1737342"/>
                  <a:pt x="154698" y="1735695"/>
                  <a:pt x="154475" y="1733670"/>
                </a:cubicBezTo>
                <a:cubicBezTo>
                  <a:pt x="115083" y="1671640"/>
                  <a:pt x="115664" y="1585985"/>
                  <a:pt x="164723" y="1492960"/>
                </a:cubicBezTo>
                <a:lnTo>
                  <a:pt x="208685" y="1409608"/>
                </a:lnTo>
                <a:lnTo>
                  <a:pt x="128938" y="1359401"/>
                </a:lnTo>
                <a:cubicBezTo>
                  <a:pt x="107257" y="1345752"/>
                  <a:pt x="88287" y="1331043"/>
                  <a:pt x="72026" y="1315539"/>
                </a:cubicBezTo>
                <a:close/>
                <a:moveTo>
                  <a:pt x="2048784" y="1169247"/>
                </a:moveTo>
                <a:lnTo>
                  <a:pt x="2308594" y="1169247"/>
                </a:lnTo>
                <a:lnTo>
                  <a:pt x="2303755" y="1210931"/>
                </a:lnTo>
                <a:lnTo>
                  <a:pt x="2290107" y="1241626"/>
                </a:lnTo>
                <a:lnTo>
                  <a:pt x="2045130" y="1241626"/>
                </a:lnTo>
                <a:close/>
                <a:moveTo>
                  <a:pt x="0" y="1169247"/>
                </a:moveTo>
                <a:lnTo>
                  <a:pt x="261046" y="1169247"/>
                </a:lnTo>
                <a:lnTo>
                  <a:pt x="264701" y="1241626"/>
                </a:lnTo>
                <a:lnTo>
                  <a:pt x="19472" y="1241626"/>
                </a:lnTo>
                <a:lnTo>
                  <a:pt x="6981" y="1215092"/>
                </a:lnTo>
                <a:close/>
                <a:moveTo>
                  <a:pt x="2045130" y="1070506"/>
                </a:moveTo>
                <a:lnTo>
                  <a:pt x="2290359" y="1070506"/>
                </a:lnTo>
                <a:lnTo>
                  <a:pt x="2302850" y="1097041"/>
                </a:lnTo>
                <a:lnTo>
                  <a:pt x="2309830" y="1142885"/>
                </a:lnTo>
                <a:lnTo>
                  <a:pt x="2048784" y="1142885"/>
                </a:lnTo>
                <a:close/>
                <a:moveTo>
                  <a:pt x="19724" y="1070506"/>
                </a:moveTo>
                <a:lnTo>
                  <a:pt x="264701" y="1070506"/>
                </a:lnTo>
                <a:lnTo>
                  <a:pt x="261046" y="1142885"/>
                </a:lnTo>
                <a:lnTo>
                  <a:pt x="1238" y="1142885"/>
                </a:lnTo>
                <a:lnTo>
                  <a:pt x="6077" y="1101201"/>
                </a:lnTo>
                <a:close/>
                <a:moveTo>
                  <a:pt x="1154916" y="81063"/>
                </a:moveTo>
                <a:cubicBezTo>
                  <a:pt x="1122184" y="81063"/>
                  <a:pt x="1095649" y="107598"/>
                  <a:pt x="1095649" y="140330"/>
                </a:cubicBezTo>
                <a:cubicBezTo>
                  <a:pt x="1095649" y="173062"/>
                  <a:pt x="1122184" y="199597"/>
                  <a:pt x="1154916" y="199597"/>
                </a:cubicBezTo>
                <a:cubicBezTo>
                  <a:pt x="1187648" y="199597"/>
                  <a:pt x="1214183" y="173062"/>
                  <a:pt x="1214183" y="140330"/>
                </a:cubicBezTo>
                <a:cubicBezTo>
                  <a:pt x="1214183" y="107598"/>
                  <a:pt x="1187648" y="81063"/>
                  <a:pt x="1154916" y="81063"/>
                </a:cubicBezTo>
                <a:close/>
                <a:moveTo>
                  <a:pt x="1149291" y="0"/>
                </a:moveTo>
                <a:cubicBezTo>
                  <a:pt x="1151172" y="0"/>
                  <a:pt x="1153051" y="37"/>
                  <a:pt x="1154917" y="859"/>
                </a:cubicBezTo>
                <a:cubicBezTo>
                  <a:pt x="1228331" y="-2243"/>
                  <a:pt x="1302221" y="41089"/>
                  <a:pt x="1358253" y="130088"/>
                </a:cubicBezTo>
                <a:lnTo>
                  <a:pt x="1408458" y="209838"/>
                </a:lnTo>
                <a:lnTo>
                  <a:pt x="1491811" y="165876"/>
                </a:lnTo>
                <a:cubicBezTo>
                  <a:pt x="1582454" y="118069"/>
                  <a:pt x="1666109" y="116297"/>
                  <a:pt x="1728077" y="152076"/>
                </a:cubicBezTo>
                <a:cubicBezTo>
                  <a:pt x="1729705" y="153013"/>
                  <a:pt x="1731314" y="153985"/>
                  <a:pt x="1732521" y="155629"/>
                </a:cubicBezTo>
                <a:cubicBezTo>
                  <a:pt x="1797649" y="189650"/>
                  <a:pt x="1839976" y="264121"/>
                  <a:pt x="1843999" y="369213"/>
                </a:cubicBezTo>
                <a:lnTo>
                  <a:pt x="1847605" y="463378"/>
                </a:lnTo>
                <a:lnTo>
                  <a:pt x="1941774" y="466982"/>
                </a:lnTo>
                <a:cubicBezTo>
                  <a:pt x="2044175" y="470903"/>
                  <a:pt x="2117507" y="511194"/>
                  <a:pt x="2153285" y="573164"/>
                </a:cubicBezTo>
                <a:cubicBezTo>
                  <a:pt x="2154226" y="574790"/>
                  <a:pt x="2155134" y="576436"/>
                  <a:pt x="2155358" y="578463"/>
                </a:cubicBezTo>
                <a:cubicBezTo>
                  <a:pt x="2194748" y="640492"/>
                  <a:pt x="2194168" y="726146"/>
                  <a:pt x="2145107" y="819171"/>
                </a:cubicBezTo>
                <a:lnTo>
                  <a:pt x="2101145" y="902524"/>
                </a:lnTo>
                <a:lnTo>
                  <a:pt x="2180895" y="952730"/>
                </a:lnTo>
                <a:cubicBezTo>
                  <a:pt x="2202576" y="966379"/>
                  <a:pt x="2221546" y="981089"/>
                  <a:pt x="2237807" y="996593"/>
                </a:cubicBezTo>
                <a:lnTo>
                  <a:pt x="2277553" y="1044144"/>
                </a:lnTo>
                <a:lnTo>
                  <a:pt x="2041709" y="1044144"/>
                </a:lnTo>
                <a:lnTo>
                  <a:pt x="2031276" y="975786"/>
                </a:lnTo>
                <a:cubicBezTo>
                  <a:pt x="1947864" y="568161"/>
                  <a:pt x="1587199" y="261531"/>
                  <a:pt x="1154915" y="261531"/>
                </a:cubicBezTo>
                <a:cubicBezTo>
                  <a:pt x="722632" y="261531"/>
                  <a:pt x="361966" y="568161"/>
                  <a:pt x="278554" y="975786"/>
                </a:cubicBezTo>
                <a:lnTo>
                  <a:pt x="268121" y="1044144"/>
                </a:lnTo>
                <a:lnTo>
                  <a:pt x="32842" y="1044144"/>
                </a:lnTo>
                <a:lnTo>
                  <a:pt x="70762" y="997815"/>
                </a:lnTo>
                <a:cubicBezTo>
                  <a:pt x="87292" y="981863"/>
                  <a:pt x="106688" y="966739"/>
                  <a:pt x="128938" y="952732"/>
                </a:cubicBezTo>
                <a:lnTo>
                  <a:pt x="208685" y="902525"/>
                </a:lnTo>
                <a:lnTo>
                  <a:pt x="164725" y="819171"/>
                </a:lnTo>
                <a:cubicBezTo>
                  <a:pt x="116917" y="728529"/>
                  <a:pt x="115145" y="644874"/>
                  <a:pt x="150923" y="582904"/>
                </a:cubicBezTo>
                <a:cubicBezTo>
                  <a:pt x="151863" y="581277"/>
                  <a:pt x="152832" y="579667"/>
                  <a:pt x="154478" y="578462"/>
                </a:cubicBezTo>
                <a:cubicBezTo>
                  <a:pt x="188498" y="513333"/>
                  <a:pt x="262969" y="471007"/>
                  <a:pt x="368059" y="466982"/>
                </a:cubicBezTo>
                <a:lnTo>
                  <a:pt x="462226" y="463376"/>
                </a:lnTo>
                <a:lnTo>
                  <a:pt x="465831" y="369213"/>
                </a:lnTo>
                <a:cubicBezTo>
                  <a:pt x="469753" y="266810"/>
                  <a:pt x="510045" y="193476"/>
                  <a:pt x="572013" y="157697"/>
                </a:cubicBezTo>
                <a:cubicBezTo>
                  <a:pt x="573639" y="156760"/>
                  <a:pt x="575286" y="155851"/>
                  <a:pt x="577313" y="155629"/>
                </a:cubicBezTo>
                <a:cubicBezTo>
                  <a:pt x="608326" y="135931"/>
                  <a:pt x="645248" y="126230"/>
                  <a:pt x="686045" y="127582"/>
                </a:cubicBezTo>
                <a:cubicBezTo>
                  <a:pt x="726840" y="128936"/>
                  <a:pt x="771509" y="141345"/>
                  <a:pt x="818021" y="165876"/>
                </a:cubicBezTo>
                <a:lnTo>
                  <a:pt x="901375" y="209838"/>
                </a:lnTo>
                <a:lnTo>
                  <a:pt x="951579" y="130088"/>
                </a:lnTo>
                <a:cubicBezTo>
                  <a:pt x="1006176" y="43366"/>
                  <a:pt x="1077735" y="2"/>
                  <a:pt x="1149291"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norm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sp>
        <p:nvSpPr>
          <p:cNvPr id="14" name="MH_SubTitle_1">
            <a:extLst>
              <a:ext uri="{FF2B5EF4-FFF2-40B4-BE49-F238E27FC236}">
                <a16:creationId xmlns:a16="http://schemas.microsoft.com/office/drawing/2014/main" id="{0131881E-9B6D-4F56-B392-BF13B8541A5D}"/>
              </a:ext>
            </a:extLst>
          </p:cNvPr>
          <p:cNvSpPr/>
          <p:nvPr>
            <p:custDataLst>
              <p:tags r:id="rId7"/>
            </p:custDataLst>
          </p:nvPr>
        </p:nvSpPr>
        <p:spPr>
          <a:xfrm>
            <a:off x="6897688" y="3502026"/>
            <a:ext cx="1268412" cy="126841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技术实现思路</a:t>
            </a:r>
          </a:p>
        </p:txBody>
      </p:sp>
      <p:sp>
        <p:nvSpPr>
          <p:cNvPr id="15" name="文本框 4">
            <a:extLst>
              <a:ext uri="{FF2B5EF4-FFF2-40B4-BE49-F238E27FC236}">
                <a16:creationId xmlns:a16="http://schemas.microsoft.com/office/drawing/2014/main" id="{641E66FB-18D4-4FF6-8427-EA5A16D705D9}"/>
              </a:ext>
            </a:extLst>
          </p:cNvPr>
          <p:cNvSpPr txBox="1">
            <a:spLocks noChangeArrowheads="1"/>
          </p:cNvSpPr>
          <p:nvPr/>
        </p:nvSpPr>
        <p:spPr bwMode="auto">
          <a:xfrm>
            <a:off x="295274" y="561975"/>
            <a:ext cx="263646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tabLst/>
              <a:defRPr/>
            </a:pP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基于</a:t>
            </a:r>
            <a:r>
              <a:rPr kumimoji="0" lang="en-US" altLang="zh-CN"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PPT</a:t>
            </a: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的微课制作</a:t>
            </a:r>
          </a:p>
        </p:txBody>
      </p:sp>
      <p:sp>
        <p:nvSpPr>
          <p:cNvPr id="16" name="文本框 4">
            <a:extLst>
              <a:ext uri="{FF2B5EF4-FFF2-40B4-BE49-F238E27FC236}">
                <a16:creationId xmlns:a16="http://schemas.microsoft.com/office/drawing/2014/main" id="{C1D2BC02-DD90-4D50-B185-157FCB8AF03A}"/>
              </a:ext>
            </a:extLst>
          </p:cNvPr>
          <p:cNvSpPr txBox="1">
            <a:spLocks noChangeArrowheads="1"/>
          </p:cNvSpPr>
          <p:nvPr/>
        </p:nvSpPr>
        <p:spPr bwMode="auto">
          <a:xfrm>
            <a:off x="523088" y="1161908"/>
            <a:ext cx="263646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tabLst/>
              <a:defRPr/>
            </a:pP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一、总体设计</a:t>
            </a:r>
          </a:p>
        </p:txBody>
      </p:sp>
    </p:spTree>
    <p:extLst>
      <p:ext uri="{BB962C8B-B14F-4D97-AF65-F5344CB8AC3E}">
        <p14:creationId xmlns:p14="http://schemas.microsoft.com/office/powerpoint/2010/main" val="4191308089"/>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bg>
      <p:bgPr>
        <a:blipFill dpi="0" rotWithShape="1">
          <a:blip r:embed="rId28">
            <a:lum/>
          </a:blip>
          <a:srcRect/>
          <a:stretch>
            <a:fillRect/>
          </a:stretch>
        </a:blipFill>
        <a:effectLst/>
      </p:bgPr>
    </p:bg>
    <p:spTree>
      <p:nvGrpSpPr>
        <p:cNvPr id="1" name=""/>
        <p:cNvGrpSpPr/>
        <p:nvPr/>
      </p:nvGrpSpPr>
      <p:grpSpPr>
        <a:xfrm>
          <a:off x="0" y="0"/>
          <a:ext cx="0" cy="0"/>
          <a:chOff x="0" y="0"/>
          <a:chExt cx="0" cy="0"/>
        </a:xfrm>
      </p:grpSpPr>
      <p:sp>
        <p:nvSpPr>
          <p:cNvPr id="62" name="矩形 61"/>
          <p:cNvSpPr/>
          <p:nvPr/>
        </p:nvSpPr>
        <p:spPr>
          <a:xfrm>
            <a:off x="0" y="508000"/>
            <a:ext cx="182563" cy="508000"/>
          </a:xfrm>
          <a:prstGeom prst="rect">
            <a:avLst/>
          </a:pr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2" name="任意多边形 11"/>
          <p:cNvSpPr/>
          <p:nvPr/>
        </p:nvSpPr>
        <p:spPr bwMode="auto">
          <a:xfrm>
            <a:off x="8616435" y="128250"/>
            <a:ext cx="3468686" cy="465518"/>
          </a:xfrm>
          <a:custGeom>
            <a:avLst/>
            <a:gdLst>
              <a:gd name="connsiteX0" fmla="*/ 5512354 w 5512354"/>
              <a:gd name="connsiteY0" fmla="*/ 0 h 938485"/>
              <a:gd name="connsiteX1" fmla="*/ 5512354 w 5512354"/>
              <a:gd name="connsiteY1" fmla="*/ 938485 h 938485"/>
              <a:gd name="connsiteX2" fmla="*/ 580622 w 5512354"/>
              <a:gd name="connsiteY2" fmla="*/ 938485 h 938485"/>
              <a:gd name="connsiteX3" fmla="*/ 0 w 5512354"/>
              <a:gd name="connsiteY3" fmla="*/ 17066 h 938485"/>
            </a:gdLst>
            <a:ahLst/>
            <a:cxnLst>
              <a:cxn ang="0">
                <a:pos x="connsiteX0" y="connsiteY0"/>
              </a:cxn>
              <a:cxn ang="0">
                <a:pos x="connsiteX1" y="connsiteY1"/>
              </a:cxn>
              <a:cxn ang="0">
                <a:pos x="connsiteX2" y="connsiteY2"/>
              </a:cxn>
              <a:cxn ang="0">
                <a:pos x="connsiteX3" y="connsiteY3"/>
              </a:cxn>
            </a:cxnLst>
            <a:rect l="l" t="t" r="r" b="b"/>
            <a:pathLst>
              <a:path w="5512354" h="938485">
                <a:moveTo>
                  <a:pt x="5512354" y="0"/>
                </a:moveTo>
                <a:lnTo>
                  <a:pt x="5512354" y="938485"/>
                </a:lnTo>
                <a:lnTo>
                  <a:pt x="580622" y="938485"/>
                </a:lnTo>
                <a:lnTo>
                  <a:pt x="0" y="17066"/>
                </a:lnTo>
                <a:close/>
              </a:path>
            </a:pathLst>
          </a:cu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现代教育技术应用</a:t>
            </a:r>
          </a:p>
        </p:txBody>
      </p:sp>
      <p:sp>
        <p:nvSpPr>
          <p:cNvPr id="15" name="文本框 4">
            <a:extLst>
              <a:ext uri="{FF2B5EF4-FFF2-40B4-BE49-F238E27FC236}">
                <a16:creationId xmlns:a16="http://schemas.microsoft.com/office/drawing/2014/main" id="{641E66FB-18D4-4FF6-8427-EA5A16D705D9}"/>
              </a:ext>
            </a:extLst>
          </p:cNvPr>
          <p:cNvSpPr txBox="1">
            <a:spLocks noChangeArrowheads="1"/>
          </p:cNvSpPr>
          <p:nvPr/>
        </p:nvSpPr>
        <p:spPr bwMode="auto">
          <a:xfrm>
            <a:off x="295274" y="561975"/>
            <a:ext cx="263646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lvl="0">
              <a:lnSpc>
                <a:spcPct val="100000"/>
              </a:lnSpc>
              <a:spcBef>
                <a:spcPct val="0"/>
              </a:spcBef>
              <a:buNone/>
              <a:defRPr/>
            </a:pPr>
            <a:r>
              <a:rPr lang="zh-CN" altLang="en-US" sz="2000" b="1" dirty="0">
                <a:solidFill>
                  <a:prstClr val="black"/>
                </a:solidFill>
                <a:latin typeface="微软雅黑" panose="020B0503020204020204" pitchFamily="34" charset="-122"/>
                <a:ea typeface="微软雅黑" panose="020B0503020204020204" pitchFamily="34" charset="-122"/>
              </a:rPr>
              <a:t>基于</a:t>
            </a:r>
            <a:r>
              <a:rPr lang="en-US" altLang="zh-CN" sz="2000" b="1" dirty="0">
                <a:solidFill>
                  <a:prstClr val="black"/>
                </a:solidFill>
                <a:latin typeface="微软雅黑" panose="020B0503020204020204" pitchFamily="34" charset="-122"/>
                <a:ea typeface="微软雅黑" panose="020B0503020204020204" pitchFamily="34" charset="-122"/>
              </a:rPr>
              <a:t>PPT</a:t>
            </a:r>
            <a:r>
              <a:rPr lang="zh-CN" altLang="en-US" sz="2000" b="1" dirty="0">
                <a:solidFill>
                  <a:prstClr val="black"/>
                </a:solidFill>
                <a:latin typeface="微软雅黑" panose="020B0503020204020204" pitchFamily="34" charset="-122"/>
                <a:ea typeface="微软雅黑" panose="020B0503020204020204" pitchFamily="34" charset="-122"/>
              </a:rPr>
              <a:t>的微课制作</a:t>
            </a:r>
            <a:endPar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6" name="文本框 4">
            <a:extLst>
              <a:ext uri="{FF2B5EF4-FFF2-40B4-BE49-F238E27FC236}">
                <a16:creationId xmlns:a16="http://schemas.microsoft.com/office/drawing/2014/main" id="{ABA74CBC-722C-462F-BBC0-3EF56EF55E47}"/>
              </a:ext>
            </a:extLst>
          </p:cNvPr>
          <p:cNvSpPr txBox="1">
            <a:spLocks noChangeArrowheads="1"/>
          </p:cNvSpPr>
          <p:nvPr/>
        </p:nvSpPr>
        <p:spPr bwMode="auto">
          <a:xfrm>
            <a:off x="523088" y="1161908"/>
            <a:ext cx="263646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tabLst/>
              <a:defRPr/>
            </a:pP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一、具体实现</a:t>
            </a:r>
          </a:p>
        </p:txBody>
      </p:sp>
      <p:sp>
        <p:nvSpPr>
          <p:cNvPr id="17" name="MH_Other_1">
            <a:extLst>
              <a:ext uri="{FF2B5EF4-FFF2-40B4-BE49-F238E27FC236}">
                <a16:creationId xmlns:a16="http://schemas.microsoft.com/office/drawing/2014/main" id="{8C305434-81C9-41D1-AF25-4A22B3243DFB}"/>
              </a:ext>
            </a:extLst>
          </p:cNvPr>
          <p:cNvSpPr>
            <a:spLocks/>
          </p:cNvSpPr>
          <p:nvPr>
            <p:custDataLst>
              <p:tags r:id="rId1"/>
            </p:custDataLst>
          </p:nvPr>
        </p:nvSpPr>
        <p:spPr bwMode="auto">
          <a:xfrm>
            <a:off x="5832476" y="2552700"/>
            <a:ext cx="619125" cy="573088"/>
          </a:xfrm>
          <a:custGeom>
            <a:avLst/>
            <a:gdLst>
              <a:gd name="T0" fmla="*/ 2147483646 w 390"/>
              <a:gd name="T1" fmla="*/ 2147483646 h 361"/>
              <a:gd name="T2" fmla="*/ 2147483646 w 390"/>
              <a:gd name="T3" fmla="*/ 2147483646 h 361"/>
              <a:gd name="T4" fmla="*/ 2147483646 w 390"/>
              <a:gd name="T5" fmla="*/ 2147483646 h 361"/>
              <a:gd name="T6" fmla="*/ 2147483646 w 390"/>
              <a:gd name="T7" fmla="*/ 2147483646 h 361"/>
              <a:gd name="T8" fmla="*/ 2147483646 w 390"/>
              <a:gd name="T9" fmla="*/ 2147483646 h 361"/>
              <a:gd name="T10" fmla="*/ 2147483646 w 390"/>
              <a:gd name="T11" fmla="*/ 2147483646 h 361"/>
              <a:gd name="T12" fmla="*/ 2147483646 w 390"/>
              <a:gd name="T13" fmla="*/ 2147483646 h 361"/>
              <a:gd name="T14" fmla="*/ 2147483646 w 390"/>
              <a:gd name="T15" fmla="*/ 2147483646 h 361"/>
              <a:gd name="T16" fmla="*/ 2147483646 w 390"/>
              <a:gd name="T17" fmla="*/ 2147483646 h 361"/>
              <a:gd name="T18" fmla="*/ 2147483646 w 390"/>
              <a:gd name="T19" fmla="*/ 2147483646 h 361"/>
              <a:gd name="T20" fmla="*/ 2147483646 w 390"/>
              <a:gd name="T21" fmla="*/ 2147483646 h 361"/>
              <a:gd name="T22" fmla="*/ 2147483646 w 390"/>
              <a:gd name="T23" fmla="*/ 2147483646 h 361"/>
              <a:gd name="T24" fmla="*/ 2147483646 w 390"/>
              <a:gd name="T25" fmla="*/ 2147483646 h 361"/>
              <a:gd name="T26" fmla="*/ 2147483646 w 390"/>
              <a:gd name="T27" fmla="*/ 2147483646 h 361"/>
              <a:gd name="T28" fmla="*/ 2147483646 w 390"/>
              <a:gd name="T29" fmla="*/ 2147483646 h 361"/>
              <a:gd name="T30" fmla="*/ 2147483646 w 390"/>
              <a:gd name="T31" fmla="*/ 2147483646 h 361"/>
              <a:gd name="T32" fmla="*/ 2147483646 w 390"/>
              <a:gd name="T33" fmla="*/ 2147483646 h 361"/>
              <a:gd name="T34" fmla="*/ 2147483646 w 390"/>
              <a:gd name="T35" fmla="*/ 2147483646 h 361"/>
              <a:gd name="T36" fmla="*/ 2147483646 w 390"/>
              <a:gd name="T37" fmla="*/ 2147483646 h 361"/>
              <a:gd name="T38" fmla="*/ 2147483646 w 390"/>
              <a:gd name="T39" fmla="*/ 2147483646 h 361"/>
              <a:gd name="T40" fmla="*/ 2147483646 w 390"/>
              <a:gd name="T41" fmla="*/ 2147483646 h 361"/>
              <a:gd name="T42" fmla="*/ 2147483646 w 390"/>
              <a:gd name="T43" fmla="*/ 2147483646 h 361"/>
              <a:gd name="T44" fmla="*/ 2147483646 w 390"/>
              <a:gd name="T45" fmla="*/ 2147483646 h 361"/>
              <a:gd name="T46" fmla="*/ 2147483646 w 390"/>
              <a:gd name="T47" fmla="*/ 2147483646 h 361"/>
              <a:gd name="T48" fmla="*/ 2147483646 w 390"/>
              <a:gd name="T49" fmla="*/ 2147483646 h 361"/>
              <a:gd name="T50" fmla="*/ 2147483646 w 390"/>
              <a:gd name="T51" fmla="*/ 2147483646 h 361"/>
              <a:gd name="T52" fmla="*/ 2147483646 w 390"/>
              <a:gd name="T53" fmla="*/ 2147483646 h 361"/>
              <a:gd name="T54" fmla="*/ 2147483646 w 390"/>
              <a:gd name="T55" fmla="*/ 2147483646 h 361"/>
              <a:gd name="T56" fmla="*/ 2147483646 w 390"/>
              <a:gd name="T57" fmla="*/ 2147483646 h 361"/>
              <a:gd name="T58" fmla="*/ 2147483646 w 390"/>
              <a:gd name="T59" fmla="*/ 2147483646 h 361"/>
              <a:gd name="T60" fmla="*/ 2147483646 w 390"/>
              <a:gd name="T61" fmla="*/ 2147483646 h 361"/>
              <a:gd name="T62" fmla="*/ 2147483646 w 390"/>
              <a:gd name="T63" fmla="*/ 2147483646 h 361"/>
              <a:gd name="T64" fmla="*/ 2147483646 w 390"/>
              <a:gd name="T65" fmla="*/ 2147483646 h 361"/>
              <a:gd name="T66" fmla="*/ 2147483646 w 390"/>
              <a:gd name="T67" fmla="*/ 2147483646 h 361"/>
              <a:gd name="T68" fmla="*/ 2147483646 w 390"/>
              <a:gd name="T69" fmla="*/ 2147483646 h 361"/>
              <a:gd name="T70" fmla="*/ 2147483646 w 390"/>
              <a:gd name="T71" fmla="*/ 2147483646 h 361"/>
              <a:gd name="T72" fmla="*/ 2147483646 w 390"/>
              <a:gd name="T73" fmla="*/ 2147483646 h 361"/>
              <a:gd name="T74" fmla="*/ 2147483646 w 390"/>
              <a:gd name="T75" fmla="*/ 2147483646 h 361"/>
              <a:gd name="T76" fmla="*/ 0 w 390"/>
              <a:gd name="T77" fmla="*/ 2147483646 h 361"/>
              <a:gd name="T78" fmla="*/ 0 w 390"/>
              <a:gd name="T79" fmla="*/ 2147483646 h 361"/>
              <a:gd name="T80" fmla="*/ 2147483646 w 390"/>
              <a:gd name="T81" fmla="*/ 2147483646 h 361"/>
              <a:gd name="T82" fmla="*/ 2147483646 w 390"/>
              <a:gd name="T83" fmla="*/ 2147483646 h 361"/>
              <a:gd name="T84" fmla="*/ 2147483646 w 390"/>
              <a:gd name="T85" fmla="*/ 2147483646 h 361"/>
              <a:gd name="T86" fmla="*/ 2147483646 w 390"/>
              <a:gd name="T87" fmla="*/ 2147483646 h 361"/>
              <a:gd name="T88" fmla="*/ 2147483646 w 390"/>
              <a:gd name="T89" fmla="*/ 2147483646 h 361"/>
              <a:gd name="T90" fmla="*/ 2147483646 w 390"/>
              <a:gd name="T91" fmla="*/ 2147483646 h 361"/>
              <a:gd name="T92" fmla="*/ 2147483646 w 390"/>
              <a:gd name="T93" fmla="*/ 2147483646 h 361"/>
              <a:gd name="T94" fmla="*/ 2147483646 w 390"/>
              <a:gd name="T95" fmla="*/ 2147483646 h 361"/>
              <a:gd name="T96" fmla="*/ 2147483646 w 390"/>
              <a:gd name="T97" fmla="*/ 2147483646 h 361"/>
              <a:gd name="T98" fmla="*/ 2147483646 w 390"/>
              <a:gd name="T99" fmla="*/ 0 h 361"/>
              <a:gd name="T100" fmla="*/ 2147483646 w 390"/>
              <a:gd name="T101" fmla="*/ 0 h 361"/>
              <a:gd name="T102" fmla="*/ 2147483646 w 390"/>
              <a:gd name="T103" fmla="*/ 2147483646 h 361"/>
              <a:gd name="T104" fmla="*/ 2147483646 w 390"/>
              <a:gd name="T105" fmla="*/ 2147483646 h 361"/>
              <a:gd name="T106" fmla="*/ 2147483646 w 390"/>
              <a:gd name="T107" fmla="*/ 2147483646 h 361"/>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90"/>
              <a:gd name="T163" fmla="*/ 0 h 361"/>
              <a:gd name="T164" fmla="*/ 390 w 390"/>
              <a:gd name="T165" fmla="*/ 361 h 361"/>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90" h="361">
                <a:moveTo>
                  <a:pt x="195" y="5"/>
                </a:moveTo>
                <a:lnTo>
                  <a:pt x="209" y="29"/>
                </a:lnTo>
                <a:lnTo>
                  <a:pt x="214" y="49"/>
                </a:lnTo>
                <a:lnTo>
                  <a:pt x="229" y="73"/>
                </a:lnTo>
                <a:lnTo>
                  <a:pt x="243" y="97"/>
                </a:lnTo>
                <a:lnTo>
                  <a:pt x="287" y="102"/>
                </a:lnTo>
                <a:lnTo>
                  <a:pt x="321" y="107"/>
                </a:lnTo>
                <a:lnTo>
                  <a:pt x="385" y="127"/>
                </a:lnTo>
                <a:lnTo>
                  <a:pt x="390" y="132"/>
                </a:lnTo>
                <a:lnTo>
                  <a:pt x="390" y="146"/>
                </a:lnTo>
                <a:lnTo>
                  <a:pt x="336" y="180"/>
                </a:lnTo>
                <a:lnTo>
                  <a:pt x="316" y="195"/>
                </a:lnTo>
                <a:lnTo>
                  <a:pt x="297" y="214"/>
                </a:lnTo>
                <a:lnTo>
                  <a:pt x="307" y="283"/>
                </a:lnTo>
                <a:lnTo>
                  <a:pt x="316" y="322"/>
                </a:lnTo>
                <a:lnTo>
                  <a:pt x="316" y="356"/>
                </a:lnTo>
                <a:lnTo>
                  <a:pt x="307" y="361"/>
                </a:lnTo>
                <a:lnTo>
                  <a:pt x="302" y="361"/>
                </a:lnTo>
                <a:lnTo>
                  <a:pt x="292" y="361"/>
                </a:lnTo>
                <a:lnTo>
                  <a:pt x="277" y="351"/>
                </a:lnTo>
                <a:lnTo>
                  <a:pt x="268" y="341"/>
                </a:lnTo>
                <a:lnTo>
                  <a:pt x="238" y="326"/>
                </a:lnTo>
                <a:lnTo>
                  <a:pt x="209" y="307"/>
                </a:lnTo>
                <a:lnTo>
                  <a:pt x="200" y="302"/>
                </a:lnTo>
                <a:lnTo>
                  <a:pt x="180" y="297"/>
                </a:lnTo>
                <a:lnTo>
                  <a:pt x="170" y="297"/>
                </a:lnTo>
                <a:lnTo>
                  <a:pt x="151" y="302"/>
                </a:lnTo>
                <a:lnTo>
                  <a:pt x="117" y="326"/>
                </a:lnTo>
                <a:lnTo>
                  <a:pt x="78" y="336"/>
                </a:lnTo>
                <a:lnTo>
                  <a:pt x="68" y="331"/>
                </a:lnTo>
                <a:lnTo>
                  <a:pt x="63" y="326"/>
                </a:lnTo>
                <a:lnTo>
                  <a:pt x="87" y="273"/>
                </a:lnTo>
                <a:lnTo>
                  <a:pt x="102" y="224"/>
                </a:lnTo>
                <a:lnTo>
                  <a:pt x="92" y="214"/>
                </a:lnTo>
                <a:lnTo>
                  <a:pt x="83" y="210"/>
                </a:lnTo>
                <a:lnTo>
                  <a:pt x="53" y="200"/>
                </a:lnTo>
                <a:lnTo>
                  <a:pt x="29" y="195"/>
                </a:lnTo>
                <a:lnTo>
                  <a:pt x="19" y="190"/>
                </a:lnTo>
                <a:lnTo>
                  <a:pt x="0" y="180"/>
                </a:lnTo>
                <a:lnTo>
                  <a:pt x="0" y="175"/>
                </a:lnTo>
                <a:lnTo>
                  <a:pt x="5" y="161"/>
                </a:lnTo>
                <a:lnTo>
                  <a:pt x="19" y="156"/>
                </a:lnTo>
                <a:lnTo>
                  <a:pt x="78" y="136"/>
                </a:lnTo>
                <a:lnTo>
                  <a:pt x="126" y="117"/>
                </a:lnTo>
                <a:lnTo>
                  <a:pt x="141" y="97"/>
                </a:lnTo>
                <a:lnTo>
                  <a:pt x="146" y="88"/>
                </a:lnTo>
                <a:lnTo>
                  <a:pt x="151" y="49"/>
                </a:lnTo>
                <a:lnTo>
                  <a:pt x="165" y="24"/>
                </a:lnTo>
                <a:lnTo>
                  <a:pt x="175" y="10"/>
                </a:lnTo>
                <a:lnTo>
                  <a:pt x="185" y="0"/>
                </a:lnTo>
                <a:lnTo>
                  <a:pt x="195" y="0"/>
                </a:lnTo>
                <a:lnTo>
                  <a:pt x="195" y="5"/>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a:solidFill>
                  <a:srgbClr val="FFFFFF"/>
                </a:solidFill>
                <a:latin typeface="华文新魏" panose="02010800040101010101" pitchFamily="2" charset="-122"/>
                <a:ea typeface="华文新魏" panose="02010800040101010101" pitchFamily="2" charset="-122"/>
              </a:rPr>
              <a:t>1</a:t>
            </a:r>
            <a:endParaRPr lang="zh-CN" altLang="en-US">
              <a:solidFill>
                <a:srgbClr val="FFFFFF"/>
              </a:solidFill>
              <a:latin typeface="华文新魏" panose="02010800040101010101" pitchFamily="2" charset="-122"/>
              <a:ea typeface="华文新魏" panose="02010800040101010101" pitchFamily="2" charset="-122"/>
            </a:endParaRPr>
          </a:p>
        </p:txBody>
      </p:sp>
      <p:sp>
        <p:nvSpPr>
          <p:cNvPr id="18" name="MH_Other_2">
            <a:extLst>
              <a:ext uri="{FF2B5EF4-FFF2-40B4-BE49-F238E27FC236}">
                <a16:creationId xmlns:a16="http://schemas.microsoft.com/office/drawing/2014/main" id="{1580D700-C525-4E99-9853-5CC764FE1C92}"/>
              </a:ext>
            </a:extLst>
          </p:cNvPr>
          <p:cNvSpPr>
            <a:spLocks/>
          </p:cNvSpPr>
          <p:nvPr>
            <p:custDataLst>
              <p:tags r:id="rId2"/>
            </p:custDataLst>
          </p:nvPr>
        </p:nvSpPr>
        <p:spPr bwMode="auto">
          <a:xfrm>
            <a:off x="5143501" y="2754314"/>
            <a:ext cx="627063" cy="719137"/>
          </a:xfrm>
          <a:custGeom>
            <a:avLst/>
            <a:gdLst>
              <a:gd name="T0" fmla="*/ 2147483646 w 395"/>
              <a:gd name="T1" fmla="*/ 2147483646 h 453"/>
              <a:gd name="T2" fmla="*/ 2147483646 w 395"/>
              <a:gd name="T3" fmla="*/ 2147483646 h 453"/>
              <a:gd name="T4" fmla="*/ 2147483646 w 395"/>
              <a:gd name="T5" fmla="*/ 2147483646 h 453"/>
              <a:gd name="T6" fmla="*/ 2147483646 w 395"/>
              <a:gd name="T7" fmla="*/ 2147483646 h 453"/>
              <a:gd name="T8" fmla="*/ 2147483646 w 395"/>
              <a:gd name="T9" fmla="*/ 2147483646 h 453"/>
              <a:gd name="T10" fmla="*/ 2147483646 w 395"/>
              <a:gd name="T11" fmla="*/ 2147483646 h 453"/>
              <a:gd name="T12" fmla="*/ 2147483646 w 395"/>
              <a:gd name="T13" fmla="*/ 2147483646 h 453"/>
              <a:gd name="T14" fmla="*/ 2147483646 w 395"/>
              <a:gd name="T15" fmla="*/ 2147483646 h 453"/>
              <a:gd name="T16" fmla="*/ 2147483646 w 395"/>
              <a:gd name="T17" fmla="*/ 2147483646 h 453"/>
              <a:gd name="T18" fmla="*/ 2147483646 w 395"/>
              <a:gd name="T19" fmla="*/ 2147483646 h 453"/>
              <a:gd name="T20" fmla="*/ 2147483646 w 395"/>
              <a:gd name="T21" fmla="*/ 2147483646 h 453"/>
              <a:gd name="T22" fmla="*/ 2147483646 w 395"/>
              <a:gd name="T23" fmla="*/ 2147483646 h 453"/>
              <a:gd name="T24" fmla="*/ 2147483646 w 395"/>
              <a:gd name="T25" fmla="*/ 2147483646 h 453"/>
              <a:gd name="T26" fmla="*/ 2147483646 w 395"/>
              <a:gd name="T27" fmla="*/ 2147483646 h 453"/>
              <a:gd name="T28" fmla="*/ 2147483646 w 395"/>
              <a:gd name="T29" fmla="*/ 2147483646 h 453"/>
              <a:gd name="T30" fmla="*/ 2147483646 w 395"/>
              <a:gd name="T31" fmla="*/ 2147483646 h 453"/>
              <a:gd name="T32" fmla="*/ 2147483646 w 395"/>
              <a:gd name="T33" fmla="*/ 2147483646 h 453"/>
              <a:gd name="T34" fmla="*/ 2147483646 w 395"/>
              <a:gd name="T35" fmla="*/ 2147483646 h 453"/>
              <a:gd name="T36" fmla="*/ 2147483646 w 395"/>
              <a:gd name="T37" fmla="*/ 2147483646 h 453"/>
              <a:gd name="T38" fmla="*/ 2147483646 w 395"/>
              <a:gd name="T39" fmla="*/ 2147483646 h 453"/>
              <a:gd name="T40" fmla="*/ 2147483646 w 395"/>
              <a:gd name="T41" fmla="*/ 2147483646 h 453"/>
              <a:gd name="T42" fmla="*/ 2147483646 w 395"/>
              <a:gd name="T43" fmla="*/ 2147483646 h 453"/>
              <a:gd name="T44" fmla="*/ 2147483646 w 395"/>
              <a:gd name="T45" fmla="*/ 2147483646 h 453"/>
              <a:gd name="T46" fmla="*/ 2147483646 w 395"/>
              <a:gd name="T47" fmla="*/ 2147483646 h 453"/>
              <a:gd name="T48" fmla="*/ 2147483646 w 395"/>
              <a:gd name="T49" fmla="*/ 2147483646 h 453"/>
              <a:gd name="T50" fmla="*/ 2147483646 w 395"/>
              <a:gd name="T51" fmla="*/ 2147483646 h 453"/>
              <a:gd name="T52" fmla="*/ 2147483646 w 395"/>
              <a:gd name="T53" fmla="*/ 2147483646 h 453"/>
              <a:gd name="T54" fmla="*/ 2147483646 w 395"/>
              <a:gd name="T55" fmla="*/ 2147483646 h 453"/>
              <a:gd name="T56" fmla="*/ 2147483646 w 395"/>
              <a:gd name="T57" fmla="*/ 2147483646 h 453"/>
              <a:gd name="T58" fmla="*/ 2147483646 w 395"/>
              <a:gd name="T59" fmla="*/ 2147483646 h 453"/>
              <a:gd name="T60" fmla="*/ 2147483646 w 395"/>
              <a:gd name="T61" fmla="*/ 2147483646 h 453"/>
              <a:gd name="T62" fmla="*/ 2147483646 w 395"/>
              <a:gd name="T63" fmla="*/ 2147483646 h 453"/>
              <a:gd name="T64" fmla="*/ 2147483646 w 395"/>
              <a:gd name="T65" fmla="*/ 2147483646 h 453"/>
              <a:gd name="T66" fmla="*/ 2147483646 w 395"/>
              <a:gd name="T67" fmla="*/ 2147483646 h 453"/>
              <a:gd name="T68" fmla="*/ 2147483646 w 395"/>
              <a:gd name="T69" fmla="*/ 2147483646 h 453"/>
              <a:gd name="T70" fmla="*/ 2147483646 w 395"/>
              <a:gd name="T71" fmla="*/ 2147483646 h 453"/>
              <a:gd name="T72" fmla="*/ 2147483646 w 395"/>
              <a:gd name="T73" fmla="*/ 2147483646 h 453"/>
              <a:gd name="T74" fmla="*/ 2147483646 w 395"/>
              <a:gd name="T75" fmla="*/ 2147483646 h 453"/>
              <a:gd name="T76" fmla="*/ 2147483646 w 395"/>
              <a:gd name="T77" fmla="*/ 2147483646 h 453"/>
              <a:gd name="T78" fmla="*/ 2147483646 w 395"/>
              <a:gd name="T79" fmla="*/ 2147483646 h 453"/>
              <a:gd name="T80" fmla="*/ 2147483646 w 395"/>
              <a:gd name="T81" fmla="*/ 2147483646 h 453"/>
              <a:gd name="T82" fmla="*/ 2147483646 w 395"/>
              <a:gd name="T83" fmla="*/ 2147483646 h 453"/>
              <a:gd name="T84" fmla="*/ 2147483646 w 395"/>
              <a:gd name="T85" fmla="*/ 2147483646 h 453"/>
              <a:gd name="T86" fmla="*/ 2147483646 w 395"/>
              <a:gd name="T87" fmla="*/ 2147483646 h 453"/>
              <a:gd name="T88" fmla="*/ 0 w 395"/>
              <a:gd name="T89" fmla="*/ 2147483646 h 453"/>
              <a:gd name="T90" fmla="*/ 2147483646 w 395"/>
              <a:gd name="T91" fmla="*/ 2147483646 h 453"/>
              <a:gd name="T92" fmla="*/ 2147483646 w 395"/>
              <a:gd name="T93" fmla="*/ 2147483646 h 453"/>
              <a:gd name="T94" fmla="*/ 2147483646 w 395"/>
              <a:gd name="T95" fmla="*/ 2147483646 h 453"/>
              <a:gd name="T96" fmla="*/ 2147483646 w 395"/>
              <a:gd name="T97" fmla="*/ 2147483646 h 453"/>
              <a:gd name="T98" fmla="*/ 2147483646 w 395"/>
              <a:gd name="T99" fmla="*/ 2147483646 h 453"/>
              <a:gd name="T100" fmla="*/ 2147483646 w 395"/>
              <a:gd name="T101" fmla="*/ 2147483646 h 453"/>
              <a:gd name="T102" fmla="*/ 2147483646 w 395"/>
              <a:gd name="T103" fmla="*/ 2147483646 h 453"/>
              <a:gd name="T104" fmla="*/ 2147483646 w 395"/>
              <a:gd name="T105" fmla="*/ 2147483646 h 453"/>
              <a:gd name="T106" fmla="*/ 2147483646 w 395"/>
              <a:gd name="T107" fmla="*/ 2147483646 h 453"/>
              <a:gd name="T108" fmla="*/ 2147483646 w 395"/>
              <a:gd name="T109" fmla="*/ 0 h 453"/>
              <a:gd name="T110" fmla="*/ 2147483646 w 395"/>
              <a:gd name="T111" fmla="*/ 0 h 453"/>
              <a:gd name="T112" fmla="*/ 2147483646 w 395"/>
              <a:gd name="T113" fmla="*/ 2147483646 h 453"/>
              <a:gd name="T114" fmla="*/ 2147483646 w 395"/>
              <a:gd name="T115" fmla="*/ 2147483646 h 453"/>
              <a:gd name="T116" fmla="*/ 2147483646 w 395"/>
              <a:gd name="T117" fmla="*/ 2147483646 h 45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395"/>
              <a:gd name="T178" fmla="*/ 0 h 453"/>
              <a:gd name="T179" fmla="*/ 395 w 395"/>
              <a:gd name="T180" fmla="*/ 453 h 453"/>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395" h="453">
                <a:moveTo>
                  <a:pt x="258" y="97"/>
                </a:moveTo>
                <a:lnTo>
                  <a:pt x="263" y="97"/>
                </a:lnTo>
                <a:lnTo>
                  <a:pt x="278" y="97"/>
                </a:lnTo>
                <a:lnTo>
                  <a:pt x="287" y="97"/>
                </a:lnTo>
                <a:lnTo>
                  <a:pt x="302" y="97"/>
                </a:lnTo>
                <a:lnTo>
                  <a:pt x="322" y="97"/>
                </a:lnTo>
                <a:lnTo>
                  <a:pt x="351" y="97"/>
                </a:lnTo>
                <a:lnTo>
                  <a:pt x="375" y="97"/>
                </a:lnTo>
                <a:lnTo>
                  <a:pt x="395" y="102"/>
                </a:lnTo>
                <a:lnTo>
                  <a:pt x="385" y="126"/>
                </a:lnTo>
                <a:lnTo>
                  <a:pt x="370" y="146"/>
                </a:lnTo>
                <a:lnTo>
                  <a:pt x="341" y="185"/>
                </a:lnTo>
                <a:lnTo>
                  <a:pt x="336" y="204"/>
                </a:lnTo>
                <a:lnTo>
                  <a:pt x="331" y="229"/>
                </a:lnTo>
                <a:lnTo>
                  <a:pt x="331" y="243"/>
                </a:lnTo>
                <a:lnTo>
                  <a:pt x="341" y="263"/>
                </a:lnTo>
                <a:lnTo>
                  <a:pt x="356" y="297"/>
                </a:lnTo>
                <a:lnTo>
                  <a:pt x="365" y="321"/>
                </a:lnTo>
                <a:lnTo>
                  <a:pt x="370" y="336"/>
                </a:lnTo>
                <a:lnTo>
                  <a:pt x="375" y="346"/>
                </a:lnTo>
                <a:lnTo>
                  <a:pt x="370" y="355"/>
                </a:lnTo>
                <a:lnTo>
                  <a:pt x="370" y="360"/>
                </a:lnTo>
                <a:lnTo>
                  <a:pt x="356" y="365"/>
                </a:lnTo>
                <a:lnTo>
                  <a:pt x="331" y="360"/>
                </a:lnTo>
                <a:lnTo>
                  <a:pt x="302" y="355"/>
                </a:lnTo>
                <a:lnTo>
                  <a:pt x="244" y="336"/>
                </a:lnTo>
                <a:lnTo>
                  <a:pt x="229" y="336"/>
                </a:lnTo>
                <a:lnTo>
                  <a:pt x="219" y="346"/>
                </a:lnTo>
                <a:lnTo>
                  <a:pt x="200" y="355"/>
                </a:lnTo>
                <a:lnTo>
                  <a:pt x="185" y="380"/>
                </a:lnTo>
                <a:lnTo>
                  <a:pt x="166" y="394"/>
                </a:lnTo>
                <a:lnTo>
                  <a:pt x="156" y="414"/>
                </a:lnTo>
                <a:lnTo>
                  <a:pt x="141" y="424"/>
                </a:lnTo>
                <a:lnTo>
                  <a:pt x="112" y="453"/>
                </a:lnTo>
                <a:lnTo>
                  <a:pt x="102" y="453"/>
                </a:lnTo>
                <a:lnTo>
                  <a:pt x="97" y="453"/>
                </a:lnTo>
                <a:lnTo>
                  <a:pt x="93" y="443"/>
                </a:lnTo>
                <a:lnTo>
                  <a:pt x="102" y="360"/>
                </a:lnTo>
                <a:lnTo>
                  <a:pt x="112" y="282"/>
                </a:lnTo>
                <a:lnTo>
                  <a:pt x="112" y="277"/>
                </a:lnTo>
                <a:lnTo>
                  <a:pt x="107" y="273"/>
                </a:lnTo>
                <a:lnTo>
                  <a:pt x="97" y="268"/>
                </a:lnTo>
                <a:lnTo>
                  <a:pt x="44" y="248"/>
                </a:lnTo>
                <a:lnTo>
                  <a:pt x="15" y="238"/>
                </a:lnTo>
                <a:lnTo>
                  <a:pt x="0" y="224"/>
                </a:lnTo>
                <a:lnTo>
                  <a:pt x="10" y="204"/>
                </a:lnTo>
                <a:lnTo>
                  <a:pt x="29" y="195"/>
                </a:lnTo>
                <a:lnTo>
                  <a:pt x="73" y="170"/>
                </a:lnTo>
                <a:lnTo>
                  <a:pt x="97" y="156"/>
                </a:lnTo>
                <a:lnTo>
                  <a:pt x="107" y="151"/>
                </a:lnTo>
                <a:lnTo>
                  <a:pt x="122" y="146"/>
                </a:lnTo>
                <a:lnTo>
                  <a:pt x="132" y="83"/>
                </a:lnTo>
                <a:lnTo>
                  <a:pt x="151" y="19"/>
                </a:lnTo>
                <a:lnTo>
                  <a:pt x="166" y="5"/>
                </a:lnTo>
                <a:lnTo>
                  <a:pt x="171" y="0"/>
                </a:lnTo>
                <a:lnTo>
                  <a:pt x="180" y="0"/>
                </a:lnTo>
                <a:lnTo>
                  <a:pt x="258" y="97"/>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a:solidFill>
                  <a:srgbClr val="FFFFFF"/>
                </a:solidFill>
                <a:latin typeface="华文新魏" panose="02010800040101010101" pitchFamily="2" charset="-122"/>
                <a:ea typeface="华文新魏" panose="02010800040101010101" pitchFamily="2" charset="-122"/>
              </a:rPr>
              <a:t>8</a:t>
            </a:r>
            <a:endParaRPr lang="zh-CN" altLang="en-US">
              <a:solidFill>
                <a:srgbClr val="FFFFFF"/>
              </a:solidFill>
              <a:latin typeface="华文新魏" panose="02010800040101010101" pitchFamily="2" charset="-122"/>
              <a:ea typeface="华文新魏" panose="02010800040101010101" pitchFamily="2" charset="-122"/>
            </a:endParaRPr>
          </a:p>
        </p:txBody>
      </p:sp>
      <p:sp>
        <p:nvSpPr>
          <p:cNvPr id="19" name="MH_Other_3">
            <a:extLst>
              <a:ext uri="{FF2B5EF4-FFF2-40B4-BE49-F238E27FC236}">
                <a16:creationId xmlns:a16="http://schemas.microsoft.com/office/drawing/2014/main" id="{1615708A-CA1A-49CF-ADBE-44DF3F19FFBF}"/>
              </a:ext>
            </a:extLst>
          </p:cNvPr>
          <p:cNvSpPr>
            <a:spLocks/>
          </p:cNvSpPr>
          <p:nvPr>
            <p:custDataLst>
              <p:tags r:id="rId3"/>
            </p:custDataLst>
          </p:nvPr>
        </p:nvSpPr>
        <p:spPr bwMode="auto">
          <a:xfrm>
            <a:off x="6589713" y="2808289"/>
            <a:ext cx="635000" cy="625475"/>
          </a:xfrm>
          <a:custGeom>
            <a:avLst/>
            <a:gdLst>
              <a:gd name="T0" fmla="*/ 2147483646 w 400"/>
              <a:gd name="T1" fmla="*/ 2147483646 h 394"/>
              <a:gd name="T2" fmla="*/ 2147483646 w 400"/>
              <a:gd name="T3" fmla="*/ 2147483646 h 394"/>
              <a:gd name="T4" fmla="*/ 2147483646 w 400"/>
              <a:gd name="T5" fmla="*/ 2147483646 h 394"/>
              <a:gd name="T6" fmla="*/ 2147483646 w 400"/>
              <a:gd name="T7" fmla="*/ 2147483646 h 394"/>
              <a:gd name="T8" fmla="*/ 2147483646 w 400"/>
              <a:gd name="T9" fmla="*/ 2147483646 h 394"/>
              <a:gd name="T10" fmla="*/ 2147483646 w 400"/>
              <a:gd name="T11" fmla="*/ 2147483646 h 394"/>
              <a:gd name="T12" fmla="*/ 2147483646 w 400"/>
              <a:gd name="T13" fmla="*/ 2147483646 h 394"/>
              <a:gd name="T14" fmla="*/ 2147483646 w 400"/>
              <a:gd name="T15" fmla="*/ 2147483646 h 394"/>
              <a:gd name="T16" fmla="*/ 2147483646 w 400"/>
              <a:gd name="T17" fmla="*/ 2147483646 h 394"/>
              <a:gd name="T18" fmla="*/ 2147483646 w 400"/>
              <a:gd name="T19" fmla="*/ 2147483646 h 394"/>
              <a:gd name="T20" fmla="*/ 2147483646 w 400"/>
              <a:gd name="T21" fmla="*/ 2147483646 h 394"/>
              <a:gd name="T22" fmla="*/ 2147483646 w 400"/>
              <a:gd name="T23" fmla="*/ 2147483646 h 394"/>
              <a:gd name="T24" fmla="*/ 2147483646 w 400"/>
              <a:gd name="T25" fmla="*/ 2147483646 h 394"/>
              <a:gd name="T26" fmla="*/ 2147483646 w 400"/>
              <a:gd name="T27" fmla="*/ 2147483646 h 394"/>
              <a:gd name="T28" fmla="*/ 2147483646 w 400"/>
              <a:gd name="T29" fmla="*/ 2147483646 h 394"/>
              <a:gd name="T30" fmla="*/ 2147483646 w 400"/>
              <a:gd name="T31" fmla="*/ 2147483646 h 394"/>
              <a:gd name="T32" fmla="*/ 2147483646 w 400"/>
              <a:gd name="T33" fmla="*/ 2147483646 h 394"/>
              <a:gd name="T34" fmla="*/ 2147483646 w 400"/>
              <a:gd name="T35" fmla="*/ 2147483646 h 394"/>
              <a:gd name="T36" fmla="*/ 2147483646 w 400"/>
              <a:gd name="T37" fmla="*/ 2147483646 h 394"/>
              <a:gd name="T38" fmla="*/ 2147483646 w 400"/>
              <a:gd name="T39" fmla="*/ 2147483646 h 394"/>
              <a:gd name="T40" fmla="*/ 2147483646 w 400"/>
              <a:gd name="T41" fmla="*/ 2147483646 h 394"/>
              <a:gd name="T42" fmla="*/ 2147483646 w 400"/>
              <a:gd name="T43" fmla="*/ 2147483646 h 394"/>
              <a:gd name="T44" fmla="*/ 2147483646 w 400"/>
              <a:gd name="T45" fmla="*/ 2147483646 h 394"/>
              <a:gd name="T46" fmla="*/ 2147483646 w 400"/>
              <a:gd name="T47" fmla="*/ 2147483646 h 394"/>
              <a:gd name="T48" fmla="*/ 2147483646 w 400"/>
              <a:gd name="T49" fmla="*/ 2147483646 h 394"/>
              <a:gd name="T50" fmla="*/ 2147483646 w 400"/>
              <a:gd name="T51" fmla="*/ 2147483646 h 394"/>
              <a:gd name="T52" fmla="*/ 0 w 400"/>
              <a:gd name="T53" fmla="*/ 2147483646 h 394"/>
              <a:gd name="T54" fmla="*/ 2147483646 w 400"/>
              <a:gd name="T55" fmla="*/ 2147483646 h 394"/>
              <a:gd name="T56" fmla="*/ 2147483646 w 400"/>
              <a:gd name="T57" fmla="*/ 2147483646 h 394"/>
              <a:gd name="T58" fmla="*/ 2147483646 w 400"/>
              <a:gd name="T59" fmla="*/ 2147483646 h 394"/>
              <a:gd name="T60" fmla="*/ 2147483646 w 400"/>
              <a:gd name="T61" fmla="*/ 2147483646 h 394"/>
              <a:gd name="T62" fmla="*/ 2147483646 w 400"/>
              <a:gd name="T63" fmla="*/ 2147483646 h 394"/>
              <a:gd name="T64" fmla="*/ 2147483646 w 400"/>
              <a:gd name="T65" fmla="*/ 2147483646 h 394"/>
              <a:gd name="T66" fmla="*/ 2147483646 w 400"/>
              <a:gd name="T67" fmla="*/ 2147483646 h 394"/>
              <a:gd name="T68" fmla="*/ 2147483646 w 400"/>
              <a:gd name="T69" fmla="*/ 2147483646 h 394"/>
              <a:gd name="T70" fmla="*/ 2147483646 w 400"/>
              <a:gd name="T71" fmla="*/ 2147483646 h 394"/>
              <a:gd name="T72" fmla="*/ 2147483646 w 400"/>
              <a:gd name="T73" fmla="*/ 2147483646 h 394"/>
              <a:gd name="T74" fmla="*/ 2147483646 w 400"/>
              <a:gd name="T75" fmla="*/ 2147483646 h 394"/>
              <a:gd name="T76" fmla="*/ 2147483646 w 400"/>
              <a:gd name="T77" fmla="*/ 2147483646 h 394"/>
              <a:gd name="T78" fmla="*/ 2147483646 w 400"/>
              <a:gd name="T79" fmla="*/ 0 h 394"/>
              <a:gd name="T80" fmla="*/ 2147483646 w 400"/>
              <a:gd name="T81" fmla="*/ 0 h 394"/>
              <a:gd name="T82" fmla="*/ 2147483646 w 400"/>
              <a:gd name="T83" fmla="*/ 2147483646 h 394"/>
              <a:gd name="T84" fmla="*/ 2147483646 w 400"/>
              <a:gd name="T85" fmla="*/ 2147483646 h 394"/>
              <a:gd name="T86" fmla="*/ 2147483646 w 400"/>
              <a:gd name="T87" fmla="*/ 2147483646 h 394"/>
              <a:gd name="T88" fmla="*/ 2147483646 w 400"/>
              <a:gd name="T89" fmla="*/ 2147483646 h 394"/>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400"/>
              <a:gd name="T136" fmla="*/ 0 h 394"/>
              <a:gd name="T137" fmla="*/ 400 w 400"/>
              <a:gd name="T138" fmla="*/ 394 h 394"/>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400" h="394">
                <a:moveTo>
                  <a:pt x="254" y="92"/>
                </a:moveTo>
                <a:lnTo>
                  <a:pt x="293" y="97"/>
                </a:lnTo>
                <a:lnTo>
                  <a:pt x="327" y="107"/>
                </a:lnTo>
                <a:lnTo>
                  <a:pt x="390" y="122"/>
                </a:lnTo>
                <a:lnTo>
                  <a:pt x="400" y="131"/>
                </a:lnTo>
                <a:lnTo>
                  <a:pt x="395" y="141"/>
                </a:lnTo>
                <a:lnTo>
                  <a:pt x="371" y="165"/>
                </a:lnTo>
                <a:lnTo>
                  <a:pt x="351" y="190"/>
                </a:lnTo>
                <a:lnTo>
                  <a:pt x="302" y="234"/>
                </a:lnTo>
                <a:lnTo>
                  <a:pt x="322" y="287"/>
                </a:lnTo>
                <a:lnTo>
                  <a:pt x="337" y="346"/>
                </a:lnTo>
                <a:lnTo>
                  <a:pt x="332" y="351"/>
                </a:lnTo>
                <a:lnTo>
                  <a:pt x="322" y="355"/>
                </a:lnTo>
                <a:lnTo>
                  <a:pt x="268" y="341"/>
                </a:lnTo>
                <a:lnTo>
                  <a:pt x="210" y="321"/>
                </a:lnTo>
                <a:lnTo>
                  <a:pt x="181" y="341"/>
                </a:lnTo>
                <a:lnTo>
                  <a:pt x="151" y="355"/>
                </a:lnTo>
                <a:lnTo>
                  <a:pt x="93" y="394"/>
                </a:lnTo>
                <a:lnTo>
                  <a:pt x="83" y="390"/>
                </a:lnTo>
                <a:lnTo>
                  <a:pt x="73" y="380"/>
                </a:lnTo>
                <a:lnTo>
                  <a:pt x="112" y="263"/>
                </a:lnTo>
                <a:lnTo>
                  <a:pt x="103" y="248"/>
                </a:lnTo>
                <a:lnTo>
                  <a:pt x="98" y="239"/>
                </a:lnTo>
                <a:lnTo>
                  <a:pt x="69" y="219"/>
                </a:lnTo>
                <a:lnTo>
                  <a:pt x="30" y="204"/>
                </a:lnTo>
                <a:lnTo>
                  <a:pt x="10" y="195"/>
                </a:lnTo>
                <a:lnTo>
                  <a:pt x="0" y="180"/>
                </a:lnTo>
                <a:lnTo>
                  <a:pt x="10" y="165"/>
                </a:lnTo>
                <a:lnTo>
                  <a:pt x="25" y="161"/>
                </a:lnTo>
                <a:lnTo>
                  <a:pt x="44" y="151"/>
                </a:lnTo>
                <a:lnTo>
                  <a:pt x="64" y="141"/>
                </a:lnTo>
                <a:lnTo>
                  <a:pt x="83" y="136"/>
                </a:lnTo>
                <a:lnTo>
                  <a:pt x="103" y="131"/>
                </a:lnTo>
                <a:lnTo>
                  <a:pt x="127" y="117"/>
                </a:lnTo>
                <a:lnTo>
                  <a:pt x="132" y="107"/>
                </a:lnTo>
                <a:lnTo>
                  <a:pt x="142" y="92"/>
                </a:lnTo>
                <a:lnTo>
                  <a:pt x="151" y="53"/>
                </a:lnTo>
                <a:lnTo>
                  <a:pt x="161" y="19"/>
                </a:lnTo>
                <a:lnTo>
                  <a:pt x="176" y="5"/>
                </a:lnTo>
                <a:lnTo>
                  <a:pt x="185" y="0"/>
                </a:lnTo>
                <a:lnTo>
                  <a:pt x="195" y="0"/>
                </a:lnTo>
                <a:lnTo>
                  <a:pt x="224" y="49"/>
                </a:lnTo>
                <a:lnTo>
                  <a:pt x="254" y="92"/>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a:solidFill>
                  <a:srgbClr val="FFFFFF"/>
                </a:solidFill>
                <a:latin typeface="华文新魏" panose="02010800040101010101" pitchFamily="2" charset="-122"/>
                <a:ea typeface="华文新魏" panose="02010800040101010101" pitchFamily="2" charset="-122"/>
              </a:rPr>
              <a:t>2</a:t>
            </a:r>
            <a:endParaRPr lang="zh-CN" altLang="en-US">
              <a:solidFill>
                <a:srgbClr val="FFFFFF"/>
              </a:solidFill>
              <a:latin typeface="华文新魏" panose="02010800040101010101" pitchFamily="2" charset="-122"/>
              <a:ea typeface="华文新魏" panose="02010800040101010101" pitchFamily="2" charset="-122"/>
            </a:endParaRPr>
          </a:p>
        </p:txBody>
      </p:sp>
      <p:sp>
        <p:nvSpPr>
          <p:cNvPr id="20" name="MH_Other_4">
            <a:extLst>
              <a:ext uri="{FF2B5EF4-FFF2-40B4-BE49-F238E27FC236}">
                <a16:creationId xmlns:a16="http://schemas.microsoft.com/office/drawing/2014/main" id="{EFF97601-254E-44AF-8C07-90AB454106C3}"/>
              </a:ext>
            </a:extLst>
          </p:cNvPr>
          <p:cNvSpPr>
            <a:spLocks/>
          </p:cNvSpPr>
          <p:nvPr>
            <p:custDataLst>
              <p:tags r:id="rId4"/>
            </p:custDataLst>
          </p:nvPr>
        </p:nvSpPr>
        <p:spPr bwMode="auto">
          <a:xfrm>
            <a:off x="5932489" y="3194050"/>
            <a:ext cx="77787" cy="325438"/>
          </a:xfrm>
          <a:custGeom>
            <a:avLst/>
            <a:gdLst>
              <a:gd name="T0" fmla="*/ 2147483646 w 49"/>
              <a:gd name="T1" fmla="*/ 2147483646 h 205"/>
              <a:gd name="T2" fmla="*/ 2147483646 w 49"/>
              <a:gd name="T3" fmla="*/ 2147483646 h 205"/>
              <a:gd name="T4" fmla="*/ 2147483646 w 49"/>
              <a:gd name="T5" fmla="*/ 2147483646 h 205"/>
              <a:gd name="T6" fmla="*/ 2147483646 w 49"/>
              <a:gd name="T7" fmla="*/ 2147483646 h 205"/>
              <a:gd name="T8" fmla="*/ 2147483646 w 49"/>
              <a:gd name="T9" fmla="*/ 2147483646 h 205"/>
              <a:gd name="T10" fmla="*/ 2147483646 w 49"/>
              <a:gd name="T11" fmla="*/ 2147483646 h 205"/>
              <a:gd name="T12" fmla="*/ 2147483646 w 49"/>
              <a:gd name="T13" fmla="*/ 2147483646 h 205"/>
              <a:gd name="T14" fmla="*/ 2147483646 w 49"/>
              <a:gd name="T15" fmla="*/ 2147483646 h 205"/>
              <a:gd name="T16" fmla="*/ 2147483646 w 49"/>
              <a:gd name="T17" fmla="*/ 2147483646 h 205"/>
              <a:gd name="T18" fmla="*/ 2147483646 w 49"/>
              <a:gd name="T19" fmla="*/ 2147483646 h 205"/>
              <a:gd name="T20" fmla="*/ 2147483646 w 49"/>
              <a:gd name="T21" fmla="*/ 2147483646 h 205"/>
              <a:gd name="T22" fmla="*/ 0 w 49"/>
              <a:gd name="T23" fmla="*/ 2147483646 h 205"/>
              <a:gd name="T24" fmla="*/ 2147483646 w 49"/>
              <a:gd name="T25" fmla="*/ 0 h 205"/>
              <a:gd name="T26" fmla="*/ 2147483646 w 49"/>
              <a:gd name="T27" fmla="*/ 0 h 205"/>
              <a:gd name="T28" fmla="*/ 2147483646 w 49"/>
              <a:gd name="T29" fmla="*/ 0 h 205"/>
              <a:gd name="T30" fmla="*/ 2147483646 w 49"/>
              <a:gd name="T31" fmla="*/ 2147483646 h 205"/>
              <a:gd name="T32" fmla="*/ 2147483646 w 49"/>
              <a:gd name="T33" fmla="*/ 2147483646 h 205"/>
              <a:gd name="T34" fmla="*/ 2147483646 w 49"/>
              <a:gd name="T35" fmla="*/ 2147483646 h 20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49" h="205">
                <a:moveTo>
                  <a:pt x="29" y="5"/>
                </a:moveTo>
                <a:lnTo>
                  <a:pt x="34" y="103"/>
                </a:lnTo>
                <a:lnTo>
                  <a:pt x="39" y="142"/>
                </a:lnTo>
                <a:lnTo>
                  <a:pt x="49" y="190"/>
                </a:lnTo>
                <a:lnTo>
                  <a:pt x="39" y="195"/>
                </a:lnTo>
                <a:lnTo>
                  <a:pt x="39" y="200"/>
                </a:lnTo>
                <a:lnTo>
                  <a:pt x="34" y="205"/>
                </a:lnTo>
                <a:lnTo>
                  <a:pt x="29" y="200"/>
                </a:lnTo>
                <a:lnTo>
                  <a:pt x="24" y="200"/>
                </a:lnTo>
                <a:lnTo>
                  <a:pt x="24" y="190"/>
                </a:lnTo>
                <a:lnTo>
                  <a:pt x="15" y="103"/>
                </a:lnTo>
                <a:lnTo>
                  <a:pt x="0" y="5"/>
                </a:lnTo>
                <a:lnTo>
                  <a:pt x="5" y="0"/>
                </a:lnTo>
                <a:lnTo>
                  <a:pt x="15" y="0"/>
                </a:lnTo>
                <a:lnTo>
                  <a:pt x="24" y="0"/>
                </a:lnTo>
                <a:lnTo>
                  <a:pt x="29" y="5"/>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 name="MH_Other_5">
            <a:extLst>
              <a:ext uri="{FF2B5EF4-FFF2-40B4-BE49-F238E27FC236}">
                <a16:creationId xmlns:a16="http://schemas.microsoft.com/office/drawing/2014/main" id="{36693D02-EF75-4AF1-9DB2-B1DC629EAECA}"/>
              </a:ext>
            </a:extLst>
          </p:cNvPr>
          <p:cNvSpPr>
            <a:spLocks/>
          </p:cNvSpPr>
          <p:nvPr>
            <p:custDataLst>
              <p:tags r:id="rId5"/>
            </p:custDataLst>
          </p:nvPr>
        </p:nvSpPr>
        <p:spPr bwMode="auto">
          <a:xfrm>
            <a:off x="4718050" y="3433764"/>
            <a:ext cx="673100" cy="688975"/>
          </a:xfrm>
          <a:custGeom>
            <a:avLst/>
            <a:gdLst>
              <a:gd name="T0" fmla="*/ 2147483646 w 424"/>
              <a:gd name="T1" fmla="*/ 0 h 434"/>
              <a:gd name="T2" fmla="*/ 2147483646 w 424"/>
              <a:gd name="T3" fmla="*/ 2147483646 h 434"/>
              <a:gd name="T4" fmla="*/ 2147483646 w 424"/>
              <a:gd name="T5" fmla="*/ 2147483646 h 434"/>
              <a:gd name="T6" fmla="*/ 2147483646 w 424"/>
              <a:gd name="T7" fmla="*/ 2147483646 h 434"/>
              <a:gd name="T8" fmla="*/ 2147483646 w 424"/>
              <a:gd name="T9" fmla="*/ 2147483646 h 434"/>
              <a:gd name="T10" fmla="*/ 2147483646 w 424"/>
              <a:gd name="T11" fmla="*/ 2147483646 h 434"/>
              <a:gd name="T12" fmla="*/ 2147483646 w 424"/>
              <a:gd name="T13" fmla="*/ 2147483646 h 434"/>
              <a:gd name="T14" fmla="*/ 2147483646 w 424"/>
              <a:gd name="T15" fmla="*/ 2147483646 h 434"/>
              <a:gd name="T16" fmla="*/ 2147483646 w 424"/>
              <a:gd name="T17" fmla="*/ 2147483646 h 434"/>
              <a:gd name="T18" fmla="*/ 2147483646 w 424"/>
              <a:gd name="T19" fmla="*/ 2147483646 h 434"/>
              <a:gd name="T20" fmla="*/ 2147483646 w 424"/>
              <a:gd name="T21" fmla="*/ 2147483646 h 434"/>
              <a:gd name="T22" fmla="*/ 2147483646 w 424"/>
              <a:gd name="T23" fmla="*/ 2147483646 h 434"/>
              <a:gd name="T24" fmla="*/ 2147483646 w 424"/>
              <a:gd name="T25" fmla="*/ 2147483646 h 434"/>
              <a:gd name="T26" fmla="*/ 2147483646 w 424"/>
              <a:gd name="T27" fmla="*/ 2147483646 h 434"/>
              <a:gd name="T28" fmla="*/ 2147483646 w 424"/>
              <a:gd name="T29" fmla="*/ 2147483646 h 434"/>
              <a:gd name="T30" fmla="*/ 2147483646 w 424"/>
              <a:gd name="T31" fmla="*/ 2147483646 h 434"/>
              <a:gd name="T32" fmla="*/ 2147483646 w 424"/>
              <a:gd name="T33" fmla="*/ 2147483646 h 434"/>
              <a:gd name="T34" fmla="*/ 2147483646 w 424"/>
              <a:gd name="T35" fmla="*/ 2147483646 h 434"/>
              <a:gd name="T36" fmla="*/ 2147483646 w 424"/>
              <a:gd name="T37" fmla="*/ 2147483646 h 434"/>
              <a:gd name="T38" fmla="*/ 2147483646 w 424"/>
              <a:gd name="T39" fmla="*/ 2147483646 h 434"/>
              <a:gd name="T40" fmla="*/ 2147483646 w 424"/>
              <a:gd name="T41" fmla="*/ 2147483646 h 434"/>
              <a:gd name="T42" fmla="*/ 2147483646 w 424"/>
              <a:gd name="T43" fmla="*/ 2147483646 h 434"/>
              <a:gd name="T44" fmla="*/ 2147483646 w 424"/>
              <a:gd name="T45" fmla="*/ 2147483646 h 434"/>
              <a:gd name="T46" fmla="*/ 2147483646 w 424"/>
              <a:gd name="T47" fmla="*/ 2147483646 h 434"/>
              <a:gd name="T48" fmla="*/ 2147483646 w 424"/>
              <a:gd name="T49" fmla="*/ 2147483646 h 434"/>
              <a:gd name="T50" fmla="*/ 2147483646 w 424"/>
              <a:gd name="T51" fmla="*/ 2147483646 h 434"/>
              <a:gd name="T52" fmla="*/ 2147483646 w 424"/>
              <a:gd name="T53" fmla="*/ 2147483646 h 434"/>
              <a:gd name="T54" fmla="*/ 2147483646 w 424"/>
              <a:gd name="T55" fmla="*/ 2147483646 h 434"/>
              <a:gd name="T56" fmla="*/ 2147483646 w 424"/>
              <a:gd name="T57" fmla="*/ 2147483646 h 434"/>
              <a:gd name="T58" fmla="*/ 2147483646 w 424"/>
              <a:gd name="T59" fmla="*/ 2147483646 h 434"/>
              <a:gd name="T60" fmla="*/ 2147483646 w 424"/>
              <a:gd name="T61" fmla="*/ 2147483646 h 434"/>
              <a:gd name="T62" fmla="*/ 2147483646 w 424"/>
              <a:gd name="T63" fmla="*/ 2147483646 h 434"/>
              <a:gd name="T64" fmla="*/ 2147483646 w 424"/>
              <a:gd name="T65" fmla="*/ 2147483646 h 434"/>
              <a:gd name="T66" fmla="*/ 2147483646 w 424"/>
              <a:gd name="T67" fmla="*/ 2147483646 h 434"/>
              <a:gd name="T68" fmla="*/ 2147483646 w 424"/>
              <a:gd name="T69" fmla="*/ 2147483646 h 434"/>
              <a:gd name="T70" fmla="*/ 2147483646 w 424"/>
              <a:gd name="T71" fmla="*/ 2147483646 h 434"/>
              <a:gd name="T72" fmla="*/ 2147483646 w 424"/>
              <a:gd name="T73" fmla="*/ 2147483646 h 434"/>
              <a:gd name="T74" fmla="*/ 2147483646 w 424"/>
              <a:gd name="T75" fmla="*/ 2147483646 h 434"/>
              <a:gd name="T76" fmla="*/ 2147483646 w 424"/>
              <a:gd name="T77" fmla="*/ 2147483646 h 434"/>
              <a:gd name="T78" fmla="*/ 2147483646 w 424"/>
              <a:gd name="T79" fmla="*/ 2147483646 h 434"/>
              <a:gd name="T80" fmla="*/ 0 w 424"/>
              <a:gd name="T81" fmla="*/ 2147483646 h 434"/>
              <a:gd name="T82" fmla="*/ 2147483646 w 424"/>
              <a:gd name="T83" fmla="*/ 2147483646 h 434"/>
              <a:gd name="T84" fmla="*/ 2147483646 w 424"/>
              <a:gd name="T85" fmla="*/ 2147483646 h 434"/>
              <a:gd name="T86" fmla="*/ 2147483646 w 424"/>
              <a:gd name="T87" fmla="*/ 2147483646 h 434"/>
              <a:gd name="T88" fmla="*/ 2147483646 w 424"/>
              <a:gd name="T89" fmla="*/ 2147483646 h 434"/>
              <a:gd name="T90" fmla="*/ 2147483646 w 424"/>
              <a:gd name="T91" fmla="*/ 2147483646 h 434"/>
              <a:gd name="T92" fmla="*/ 2147483646 w 424"/>
              <a:gd name="T93" fmla="*/ 2147483646 h 434"/>
              <a:gd name="T94" fmla="*/ 2147483646 w 424"/>
              <a:gd name="T95" fmla="*/ 2147483646 h 434"/>
              <a:gd name="T96" fmla="*/ 2147483646 w 424"/>
              <a:gd name="T97" fmla="*/ 2147483646 h 434"/>
              <a:gd name="T98" fmla="*/ 2147483646 w 424"/>
              <a:gd name="T99" fmla="*/ 2147483646 h 434"/>
              <a:gd name="T100" fmla="*/ 2147483646 w 424"/>
              <a:gd name="T101" fmla="*/ 2147483646 h 434"/>
              <a:gd name="T102" fmla="*/ 2147483646 w 424"/>
              <a:gd name="T103" fmla="*/ 2147483646 h 434"/>
              <a:gd name="T104" fmla="*/ 2147483646 w 424"/>
              <a:gd name="T105" fmla="*/ 0 h 434"/>
              <a:gd name="T106" fmla="*/ 2147483646 w 424"/>
              <a:gd name="T107" fmla="*/ 0 h 434"/>
              <a:gd name="T108" fmla="*/ 2147483646 w 424"/>
              <a:gd name="T109" fmla="*/ 0 h 434"/>
              <a:gd name="T110" fmla="*/ 2147483646 w 424"/>
              <a:gd name="T111" fmla="*/ 0 h 434"/>
              <a:gd name="T112" fmla="*/ 2147483646 w 424"/>
              <a:gd name="T113" fmla="*/ 0 h 434"/>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424"/>
              <a:gd name="T172" fmla="*/ 0 h 434"/>
              <a:gd name="T173" fmla="*/ 424 w 424"/>
              <a:gd name="T174" fmla="*/ 434 h 434"/>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424" h="434">
                <a:moveTo>
                  <a:pt x="200" y="0"/>
                </a:moveTo>
                <a:lnTo>
                  <a:pt x="224" y="30"/>
                </a:lnTo>
                <a:lnTo>
                  <a:pt x="244" y="59"/>
                </a:lnTo>
                <a:lnTo>
                  <a:pt x="283" y="117"/>
                </a:lnTo>
                <a:lnTo>
                  <a:pt x="317" y="132"/>
                </a:lnTo>
                <a:lnTo>
                  <a:pt x="346" y="142"/>
                </a:lnTo>
                <a:lnTo>
                  <a:pt x="419" y="161"/>
                </a:lnTo>
                <a:lnTo>
                  <a:pt x="424" y="166"/>
                </a:lnTo>
                <a:lnTo>
                  <a:pt x="424" y="171"/>
                </a:lnTo>
                <a:lnTo>
                  <a:pt x="424" y="176"/>
                </a:lnTo>
                <a:lnTo>
                  <a:pt x="390" y="195"/>
                </a:lnTo>
                <a:lnTo>
                  <a:pt x="351" y="220"/>
                </a:lnTo>
                <a:lnTo>
                  <a:pt x="341" y="234"/>
                </a:lnTo>
                <a:lnTo>
                  <a:pt x="331" y="254"/>
                </a:lnTo>
                <a:lnTo>
                  <a:pt x="322" y="268"/>
                </a:lnTo>
                <a:lnTo>
                  <a:pt x="322" y="288"/>
                </a:lnTo>
                <a:lnTo>
                  <a:pt x="336" y="351"/>
                </a:lnTo>
                <a:lnTo>
                  <a:pt x="336" y="380"/>
                </a:lnTo>
                <a:lnTo>
                  <a:pt x="336" y="415"/>
                </a:lnTo>
                <a:lnTo>
                  <a:pt x="331" y="419"/>
                </a:lnTo>
                <a:lnTo>
                  <a:pt x="317" y="429"/>
                </a:lnTo>
                <a:lnTo>
                  <a:pt x="268" y="400"/>
                </a:lnTo>
                <a:lnTo>
                  <a:pt x="219" y="371"/>
                </a:lnTo>
                <a:lnTo>
                  <a:pt x="195" y="371"/>
                </a:lnTo>
                <a:lnTo>
                  <a:pt x="180" y="371"/>
                </a:lnTo>
                <a:lnTo>
                  <a:pt x="141" y="385"/>
                </a:lnTo>
                <a:lnTo>
                  <a:pt x="117" y="410"/>
                </a:lnTo>
                <a:lnTo>
                  <a:pt x="78" y="434"/>
                </a:lnTo>
                <a:lnTo>
                  <a:pt x="68" y="434"/>
                </a:lnTo>
                <a:lnTo>
                  <a:pt x="63" y="429"/>
                </a:lnTo>
                <a:lnTo>
                  <a:pt x="54" y="419"/>
                </a:lnTo>
                <a:lnTo>
                  <a:pt x="78" y="351"/>
                </a:lnTo>
                <a:lnTo>
                  <a:pt x="97" y="317"/>
                </a:lnTo>
                <a:lnTo>
                  <a:pt x="117" y="283"/>
                </a:lnTo>
                <a:lnTo>
                  <a:pt x="102" y="268"/>
                </a:lnTo>
                <a:lnTo>
                  <a:pt x="92" y="259"/>
                </a:lnTo>
                <a:lnTo>
                  <a:pt x="78" y="254"/>
                </a:lnTo>
                <a:lnTo>
                  <a:pt x="63" y="249"/>
                </a:lnTo>
                <a:lnTo>
                  <a:pt x="24" y="229"/>
                </a:lnTo>
                <a:lnTo>
                  <a:pt x="10" y="225"/>
                </a:lnTo>
                <a:lnTo>
                  <a:pt x="0" y="210"/>
                </a:lnTo>
                <a:lnTo>
                  <a:pt x="5" y="200"/>
                </a:lnTo>
                <a:lnTo>
                  <a:pt x="10" y="195"/>
                </a:lnTo>
                <a:lnTo>
                  <a:pt x="24" y="190"/>
                </a:lnTo>
                <a:lnTo>
                  <a:pt x="44" y="181"/>
                </a:lnTo>
                <a:lnTo>
                  <a:pt x="49" y="181"/>
                </a:lnTo>
                <a:lnTo>
                  <a:pt x="54" y="176"/>
                </a:lnTo>
                <a:lnTo>
                  <a:pt x="78" y="171"/>
                </a:lnTo>
                <a:lnTo>
                  <a:pt x="102" y="161"/>
                </a:lnTo>
                <a:lnTo>
                  <a:pt x="141" y="137"/>
                </a:lnTo>
                <a:lnTo>
                  <a:pt x="161" y="78"/>
                </a:lnTo>
                <a:lnTo>
                  <a:pt x="180" y="15"/>
                </a:lnTo>
                <a:lnTo>
                  <a:pt x="190" y="0"/>
                </a:lnTo>
                <a:lnTo>
                  <a:pt x="195" y="0"/>
                </a:lnTo>
                <a:lnTo>
                  <a:pt x="200" y="0"/>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a:solidFill>
                  <a:srgbClr val="FFFFFF"/>
                </a:solidFill>
                <a:latin typeface="华文新魏" panose="02010800040101010101" pitchFamily="2" charset="-122"/>
                <a:ea typeface="华文新魏" panose="02010800040101010101" pitchFamily="2" charset="-122"/>
              </a:rPr>
              <a:t>7</a:t>
            </a:r>
            <a:endParaRPr lang="zh-CN" altLang="en-US">
              <a:solidFill>
                <a:srgbClr val="FFFFFF"/>
              </a:solidFill>
              <a:latin typeface="华文新魏" panose="02010800040101010101" pitchFamily="2" charset="-122"/>
              <a:ea typeface="华文新魏" panose="02010800040101010101" pitchFamily="2" charset="-122"/>
            </a:endParaRPr>
          </a:p>
        </p:txBody>
      </p:sp>
      <p:sp>
        <p:nvSpPr>
          <p:cNvPr id="22" name="MH_Other_6">
            <a:extLst>
              <a:ext uri="{FF2B5EF4-FFF2-40B4-BE49-F238E27FC236}">
                <a16:creationId xmlns:a16="http://schemas.microsoft.com/office/drawing/2014/main" id="{9BB247C5-6346-4E3A-8D66-9CE2A87AE4AB}"/>
              </a:ext>
            </a:extLst>
          </p:cNvPr>
          <p:cNvSpPr>
            <a:spLocks/>
          </p:cNvSpPr>
          <p:nvPr>
            <p:custDataLst>
              <p:tags r:id="rId6"/>
            </p:custDataLst>
          </p:nvPr>
        </p:nvSpPr>
        <p:spPr bwMode="auto">
          <a:xfrm>
            <a:off x="5499101" y="3449638"/>
            <a:ext cx="239713" cy="209550"/>
          </a:xfrm>
          <a:custGeom>
            <a:avLst/>
            <a:gdLst>
              <a:gd name="T0" fmla="*/ 2147483646 w 151"/>
              <a:gd name="T1" fmla="*/ 2147483646 h 132"/>
              <a:gd name="T2" fmla="*/ 2147483646 w 151"/>
              <a:gd name="T3" fmla="*/ 2147483646 h 132"/>
              <a:gd name="T4" fmla="*/ 2147483646 w 151"/>
              <a:gd name="T5" fmla="*/ 2147483646 h 132"/>
              <a:gd name="T6" fmla="*/ 2147483646 w 151"/>
              <a:gd name="T7" fmla="*/ 2147483646 h 132"/>
              <a:gd name="T8" fmla="*/ 2147483646 w 151"/>
              <a:gd name="T9" fmla="*/ 2147483646 h 132"/>
              <a:gd name="T10" fmla="*/ 2147483646 w 151"/>
              <a:gd name="T11" fmla="*/ 2147483646 h 132"/>
              <a:gd name="T12" fmla="*/ 2147483646 w 151"/>
              <a:gd name="T13" fmla="*/ 2147483646 h 132"/>
              <a:gd name="T14" fmla="*/ 2147483646 w 151"/>
              <a:gd name="T15" fmla="*/ 2147483646 h 132"/>
              <a:gd name="T16" fmla="*/ 2147483646 w 151"/>
              <a:gd name="T17" fmla="*/ 2147483646 h 132"/>
              <a:gd name="T18" fmla="*/ 2147483646 w 151"/>
              <a:gd name="T19" fmla="*/ 2147483646 h 132"/>
              <a:gd name="T20" fmla="*/ 2147483646 w 151"/>
              <a:gd name="T21" fmla="*/ 2147483646 h 132"/>
              <a:gd name="T22" fmla="*/ 0 w 151"/>
              <a:gd name="T23" fmla="*/ 2147483646 h 132"/>
              <a:gd name="T24" fmla="*/ 2147483646 w 151"/>
              <a:gd name="T25" fmla="*/ 2147483646 h 132"/>
              <a:gd name="T26" fmla="*/ 2147483646 w 151"/>
              <a:gd name="T27" fmla="*/ 0 h 132"/>
              <a:gd name="T28" fmla="*/ 2147483646 w 151"/>
              <a:gd name="T29" fmla="*/ 0 h 132"/>
              <a:gd name="T30" fmla="*/ 2147483646 w 151"/>
              <a:gd name="T31" fmla="*/ 2147483646 h 132"/>
              <a:gd name="T32" fmla="*/ 2147483646 w 151"/>
              <a:gd name="T33" fmla="*/ 2147483646 h 132"/>
              <a:gd name="T34" fmla="*/ 2147483646 w 151"/>
              <a:gd name="T35" fmla="*/ 2147483646 h 132"/>
              <a:gd name="T36" fmla="*/ 2147483646 w 151"/>
              <a:gd name="T37" fmla="*/ 2147483646 h 132"/>
              <a:gd name="T38" fmla="*/ 2147483646 w 151"/>
              <a:gd name="T39" fmla="*/ 2147483646 h 132"/>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151" h="132">
                <a:moveTo>
                  <a:pt x="93" y="68"/>
                </a:moveTo>
                <a:lnTo>
                  <a:pt x="122" y="98"/>
                </a:lnTo>
                <a:lnTo>
                  <a:pt x="151" y="122"/>
                </a:lnTo>
                <a:lnTo>
                  <a:pt x="146" y="127"/>
                </a:lnTo>
                <a:lnTo>
                  <a:pt x="141" y="132"/>
                </a:lnTo>
                <a:lnTo>
                  <a:pt x="122" y="132"/>
                </a:lnTo>
                <a:lnTo>
                  <a:pt x="112" y="112"/>
                </a:lnTo>
                <a:lnTo>
                  <a:pt x="93" y="98"/>
                </a:lnTo>
                <a:lnTo>
                  <a:pt x="63" y="73"/>
                </a:lnTo>
                <a:lnTo>
                  <a:pt x="29" y="44"/>
                </a:lnTo>
                <a:lnTo>
                  <a:pt x="20" y="29"/>
                </a:lnTo>
                <a:lnTo>
                  <a:pt x="0" y="10"/>
                </a:lnTo>
                <a:lnTo>
                  <a:pt x="5" y="5"/>
                </a:lnTo>
                <a:lnTo>
                  <a:pt x="10" y="0"/>
                </a:lnTo>
                <a:lnTo>
                  <a:pt x="24" y="0"/>
                </a:lnTo>
                <a:lnTo>
                  <a:pt x="29" y="5"/>
                </a:lnTo>
                <a:lnTo>
                  <a:pt x="59" y="39"/>
                </a:lnTo>
                <a:lnTo>
                  <a:pt x="93" y="68"/>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3" name="MH_Other_7">
            <a:extLst>
              <a:ext uri="{FF2B5EF4-FFF2-40B4-BE49-F238E27FC236}">
                <a16:creationId xmlns:a16="http://schemas.microsoft.com/office/drawing/2014/main" id="{C848C91D-9634-444A-B421-D90FE9F8EA2A}"/>
              </a:ext>
            </a:extLst>
          </p:cNvPr>
          <p:cNvSpPr>
            <a:spLocks/>
          </p:cNvSpPr>
          <p:nvPr>
            <p:custDataLst>
              <p:tags r:id="rId7"/>
            </p:custDataLst>
          </p:nvPr>
        </p:nvSpPr>
        <p:spPr bwMode="auto">
          <a:xfrm>
            <a:off x="6226176" y="3457576"/>
            <a:ext cx="309563" cy="169863"/>
          </a:xfrm>
          <a:custGeom>
            <a:avLst/>
            <a:gdLst>
              <a:gd name="T0" fmla="*/ 2147483646 w 195"/>
              <a:gd name="T1" fmla="*/ 2147483646 h 107"/>
              <a:gd name="T2" fmla="*/ 2147483646 w 195"/>
              <a:gd name="T3" fmla="*/ 2147483646 h 107"/>
              <a:gd name="T4" fmla="*/ 2147483646 w 195"/>
              <a:gd name="T5" fmla="*/ 2147483646 h 107"/>
              <a:gd name="T6" fmla="*/ 2147483646 w 195"/>
              <a:gd name="T7" fmla="*/ 2147483646 h 107"/>
              <a:gd name="T8" fmla="*/ 2147483646 w 195"/>
              <a:gd name="T9" fmla="*/ 2147483646 h 107"/>
              <a:gd name="T10" fmla="*/ 2147483646 w 195"/>
              <a:gd name="T11" fmla="*/ 2147483646 h 107"/>
              <a:gd name="T12" fmla="*/ 2147483646 w 195"/>
              <a:gd name="T13" fmla="*/ 2147483646 h 107"/>
              <a:gd name="T14" fmla="*/ 2147483646 w 195"/>
              <a:gd name="T15" fmla="*/ 2147483646 h 107"/>
              <a:gd name="T16" fmla="*/ 2147483646 w 195"/>
              <a:gd name="T17" fmla="*/ 2147483646 h 107"/>
              <a:gd name="T18" fmla="*/ 2147483646 w 195"/>
              <a:gd name="T19" fmla="*/ 2147483646 h 107"/>
              <a:gd name="T20" fmla="*/ 0 w 195"/>
              <a:gd name="T21" fmla="*/ 2147483646 h 107"/>
              <a:gd name="T22" fmla="*/ 2147483646 w 195"/>
              <a:gd name="T23" fmla="*/ 2147483646 h 107"/>
              <a:gd name="T24" fmla="*/ 2147483646 w 195"/>
              <a:gd name="T25" fmla="*/ 2147483646 h 107"/>
              <a:gd name="T26" fmla="*/ 2147483646 w 195"/>
              <a:gd name="T27" fmla="*/ 2147483646 h 107"/>
              <a:gd name="T28" fmla="*/ 2147483646 w 195"/>
              <a:gd name="T29" fmla="*/ 2147483646 h 107"/>
              <a:gd name="T30" fmla="*/ 2147483646 w 195"/>
              <a:gd name="T31" fmla="*/ 0 h 107"/>
              <a:gd name="T32" fmla="*/ 2147483646 w 195"/>
              <a:gd name="T33" fmla="*/ 0 h 107"/>
              <a:gd name="T34" fmla="*/ 2147483646 w 195"/>
              <a:gd name="T35" fmla="*/ 2147483646 h 107"/>
              <a:gd name="T36" fmla="*/ 2147483646 w 195"/>
              <a:gd name="T37" fmla="*/ 2147483646 h 107"/>
              <a:gd name="T38" fmla="*/ 2147483646 w 195"/>
              <a:gd name="T39" fmla="*/ 2147483646 h 107"/>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195" h="107">
                <a:moveTo>
                  <a:pt x="195" y="10"/>
                </a:moveTo>
                <a:lnTo>
                  <a:pt x="181" y="24"/>
                </a:lnTo>
                <a:lnTo>
                  <a:pt x="161" y="29"/>
                </a:lnTo>
                <a:lnTo>
                  <a:pt x="142" y="34"/>
                </a:lnTo>
                <a:lnTo>
                  <a:pt x="117" y="44"/>
                </a:lnTo>
                <a:lnTo>
                  <a:pt x="98" y="63"/>
                </a:lnTo>
                <a:lnTo>
                  <a:pt x="68" y="88"/>
                </a:lnTo>
                <a:lnTo>
                  <a:pt x="39" y="102"/>
                </a:lnTo>
                <a:lnTo>
                  <a:pt x="25" y="107"/>
                </a:lnTo>
                <a:lnTo>
                  <a:pt x="5" y="107"/>
                </a:lnTo>
                <a:lnTo>
                  <a:pt x="0" y="98"/>
                </a:lnTo>
                <a:lnTo>
                  <a:pt x="5" y="93"/>
                </a:lnTo>
                <a:lnTo>
                  <a:pt x="54" y="73"/>
                </a:lnTo>
                <a:lnTo>
                  <a:pt x="98" y="44"/>
                </a:lnTo>
                <a:lnTo>
                  <a:pt x="137" y="15"/>
                </a:lnTo>
                <a:lnTo>
                  <a:pt x="181" y="0"/>
                </a:lnTo>
                <a:lnTo>
                  <a:pt x="190" y="0"/>
                </a:lnTo>
                <a:lnTo>
                  <a:pt x="195" y="1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4" name="MH_Other_8">
            <a:extLst>
              <a:ext uri="{FF2B5EF4-FFF2-40B4-BE49-F238E27FC236}">
                <a16:creationId xmlns:a16="http://schemas.microsoft.com/office/drawing/2014/main" id="{204B752B-CF71-4A3B-AF09-B28D2DEF6031}"/>
              </a:ext>
            </a:extLst>
          </p:cNvPr>
          <p:cNvSpPr>
            <a:spLocks/>
          </p:cNvSpPr>
          <p:nvPr>
            <p:custDataLst>
              <p:tags r:id="rId8"/>
            </p:custDataLst>
          </p:nvPr>
        </p:nvSpPr>
        <p:spPr bwMode="auto">
          <a:xfrm>
            <a:off x="6753225" y="3543300"/>
            <a:ext cx="649288" cy="679450"/>
          </a:xfrm>
          <a:custGeom>
            <a:avLst/>
            <a:gdLst>
              <a:gd name="T0" fmla="*/ 2147483646 w 409"/>
              <a:gd name="T1" fmla="*/ 2147483646 h 428"/>
              <a:gd name="T2" fmla="*/ 2147483646 w 409"/>
              <a:gd name="T3" fmla="*/ 2147483646 h 428"/>
              <a:gd name="T4" fmla="*/ 2147483646 w 409"/>
              <a:gd name="T5" fmla="*/ 2147483646 h 428"/>
              <a:gd name="T6" fmla="*/ 2147483646 w 409"/>
              <a:gd name="T7" fmla="*/ 2147483646 h 428"/>
              <a:gd name="T8" fmla="*/ 2147483646 w 409"/>
              <a:gd name="T9" fmla="*/ 2147483646 h 428"/>
              <a:gd name="T10" fmla="*/ 2147483646 w 409"/>
              <a:gd name="T11" fmla="*/ 2147483646 h 428"/>
              <a:gd name="T12" fmla="*/ 2147483646 w 409"/>
              <a:gd name="T13" fmla="*/ 2147483646 h 428"/>
              <a:gd name="T14" fmla="*/ 2147483646 w 409"/>
              <a:gd name="T15" fmla="*/ 2147483646 h 428"/>
              <a:gd name="T16" fmla="*/ 2147483646 w 409"/>
              <a:gd name="T17" fmla="*/ 2147483646 h 428"/>
              <a:gd name="T18" fmla="*/ 2147483646 w 409"/>
              <a:gd name="T19" fmla="*/ 2147483646 h 428"/>
              <a:gd name="T20" fmla="*/ 2147483646 w 409"/>
              <a:gd name="T21" fmla="*/ 2147483646 h 428"/>
              <a:gd name="T22" fmla="*/ 2147483646 w 409"/>
              <a:gd name="T23" fmla="*/ 2147483646 h 428"/>
              <a:gd name="T24" fmla="*/ 2147483646 w 409"/>
              <a:gd name="T25" fmla="*/ 2147483646 h 428"/>
              <a:gd name="T26" fmla="*/ 2147483646 w 409"/>
              <a:gd name="T27" fmla="*/ 2147483646 h 428"/>
              <a:gd name="T28" fmla="*/ 2147483646 w 409"/>
              <a:gd name="T29" fmla="*/ 2147483646 h 428"/>
              <a:gd name="T30" fmla="*/ 2147483646 w 409"/>
              <a:gd name="T31" fmla="*/ 2147483646 h 428"/>
              <a:gd name="T32" fmla="*/ 2147483646 w 409"/>
              <a:gd name="T33" fmla="*/ 2147483646 h 428"/>
              <a:gd name="T34" fmla="*/ 2147483646 w 409"/>
              <a:gd name="T35" fmla="*/ 2147483646 h 428"/>
              <a:gd name="T36" fmla="*/ 2147483646 w 409"/>
              <a:gd name="T37" fmla="*/ 2147483646 h 428"/>
              <a:gd name="T38" fmla="*/ 2147483646 w 409"/>
              <a:gd name="T39" fmla="*/ 2147483646 h 428"/>
              <a:gd name="T40" fmla="*/ 2147483646 w 409"/>
              <a:gd name="T41" fmla="*/ 2147483646 h 428"/>
              <a:gd name="T42" fmla="*/ 2147483646 w 409"/>
              <a:gd name="T43" fmla="*/ 2147483646 h 428"/>
              <a:gd name="T44" fmla="*/ 2147483646 w 409"/>
              <a:gd name="T45" fmla="*/ 2147483646 h 428"/>
              <a:gd name="T46" fmla="*/ 2147483646 w 409"/>
              <a:gd name="T47" fmla="*/ 2147483646 h 428"/>
              <a:gd name="T48" fmla="*/ 2147483646 w 409"/>
              <a:gd name="T49" fmla="*/ 2147483646 h 428"/>
              <a:gd name="T50" fmla="*/ 2147483646 w 409"/>
              <a:gd name="T51" fmla="*/ 2147483646 h 428"/>
              <a:gd name="T52" fmla="*/ 0 w 409"/>
              <a:gd name="T53" fmla="*/ 2147483646 h 428"/>
              <a:gd name="T54" fmla="*/ 2147483646 w 409"/>
              <a:gd name="T55" fmla="*/ 2147483646 h 428"/>
              <a:gd name="T56" fmla="*/ 2147483646 w 409"/>
              <a:gd name="T57" fmla="*/ 2147483646 h 428"/>
              <a:gd name="T58" fmla="*/ 2147483646 w 409"/>
              <a:gd name="T59" fmla="*/ 2147483646 h 428"/>
              <a:gd name="T60" fmla="*/ 2147483646 w 409"/>
              <a:gd name="T61" fmla="*/ 2147483646 h 428"/>
              <a:gd name="T62" fmla="*/ 2147483646 w 409"/>
              <a:gd name="T63" fmla="*/ 2147483646 h 428"/>
              <a:gd name="T64" fmla="*/ 2147483646 w 409"/>
              <a:gd name="T65" fmla="*/ 2147483646 h 428"/>
              <a:gd name="T66" fmla="*/ 2147483646 w 409"/>
              <a:gd name="T67" fmla="*/ 2147483646 h 428"/>
              <a:gd name="T68" fmla="*/ 2147483646 w 409"/>
              <a:gd name="T69" fmla="*/ 2147483646 h 428"/>
              <a:gd name="T70" fmla="*/ 2147483646 w 409"/>
              <a:gd name="T71" fmla="*/ 2147483646 h 428"/>
              <a:gd name="T72" fmla="*/ 2147483646 w 409"/>
              <a:gd name="T73" fmla="*/ 2147483646 h 428"/>
              <a:gd name="T74" fmla="*/ 2147483646 w 409"/>
              <a:gd name="T75" fmla="*/ 2147483646 h 428"/>
              <a:gd name="T76" fmla="*/ 2147483646 w 409"/>
              <a:gd name="T77" fmla="*/ 2147483646 h 428"/>
              <a:gd name="T78" fmla="*/ 2147483646 w 409"/>
              <a:gd name="T79" fmla="*/ 0 h 428"/>
              <a:gd name="T80" fmla="*/ 2147483646 w 409"/>
              <a:gd name="T81" fmla="*/ 2147483646 h 428"/>
              <a:gd name="T82" fmla="*/ 2147483646 w 409"/>
              <a:gd name="T83" fmla="*/ 2147483646 h 428"/>
              <a:gd name="T84" fmla="*/ 2147483646 w 409"/>
              <a:gd name="T85" fmla="*/ 2147483646 h 428"/>
              <a:gd name="T86" fmla="*/ 2147483646 w 409"/>
              <a:gd name="T87" fmla="*/ 2147483646 h 428"/>
              <a:gd name="T88" fmla="*/ 2147483646 w 409"/>
              <a:gd name="T89" fmla="*/ 2147483646 h 428"/>
              <a:gd name="T90" fmla="*/ 2147483646 w 409"/>
              <a:gd name="T91" fmla="*/ 2147483646 h 428"/>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409"/>
              <a:gd name="T139" fmla="*/ 0 h 428"/>
              <a:gd name="T140" fmla="*/ 409 w 409"/>
              <a:gd name="T141" fmla="*/ 428 h 428"/>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409" h="428">
                <a:moveTo>
                  <a:pt x="263" y="121"/>
                </a:moveTo>
                <a:lnTo>
                  <a:pt x="336" y="141"/>
                </a:lnTo>
                <a:lnTo>
                  <a:pt x="370" y="160"/>
                </a:lnTo>
                <a:lnTo>
                  <a:pt x="404" y="170"/>
                </a:lnTo>
                <a:lnTo>
                  <a:pt x="409" y="185"/>
                </a:lnTo>
                <a:lnTo>
                  <a:pt x="404" y="195"/>
                </a:lnTo>
                <a:lnTo>
                  <a:pt x="307" y="258"/>
                </a:lnTo>
                <a:lnTo>
                  <a:pt x="312" y="297"/>
                </a:lnTo>
                <a:lnTo>
                  <a:pt x="316" y="331"/>
                </a:lnTo>
                <a:lnTo>
                  <a:pt x="321" y="404"/>
                </a:lnTo>
                <a:lnTo>
                  <a:pt x="316" y="419"/>
                </a:lnTo>
                <a:lnTo>
                  <a:pt x="307" y="424"/>
                </a:lnTo>
                <a:lnTo>
                  <a:pt x="277" y="409"/>
                </a:lnTo>
                <a:lnTo>
                  <a:pt x="248" y="394"/>
                </a:lnTo>
                <a:lnTo>
                  <a:pt x="219" y="375"/>
                </a:lnTo>
                <a:lnTo>
                  <a:pt x="195" y="350"/>
                </a:lnTo>
                <a:lnTo>
                  <a:pt x="160" y="365"/>
                </a:lnTo>
                <a:lnTo>
                  <a:pt x="121" y="380"/>
                </a:lnTo>
                <a:lnTo>
                  <a:pt x="97" y="404"/>
                </a:lnTo>
                <a:lnTo>
                  <a:pt x="68" y="428"/>
                </a:lnTo>
                <a:lnTo>
                  <a:pt x="58" y="428"/>
                </a:lnTo>
                <a:lnTo>
                  <a:pt x="53" y="424"/>
                </a:lnTo>
                <a:lnTo>
                  <a:pt x="44" y="409"/>
                </a:lnTo>
                <a:lnTo>
                  <a:pt x="73" y="346"/>
                </a:lnTo>
                <a:lnTo>
                  <a:pt x="102" y="282"/>
                </a:lnTo>
                <a:lnTo>
                  <a:pt x="97" y="272"/>
                </a:lnTo>
                <a:lnTo>
                  <a:pt x="0" y="199"/>
                </a:lnTo>
                <a:lnTo>
                  <a:pt x="9" y="190"/>
                </a:lnTo>
                <a:lnTo>
                  <a:pt x="14" y="185"/>
                </a:lnTo>
                <a:lnTo>
                  <a:pt x="29" y="180"/>
                </a:lnTo>
                <a:lnTo>
                  <a:pt x="53" y="170"/>
                </a:lnTo>
                <a:lnTo>
                  <a:pt x="68" y="170"/>
                </a:lnTo>
                <a:lnTo>
                  <a:pt x="78" y="165"/>
                </a:lnTo>
                <a:lnTo>
                  <a:pt x="107" y="156"/>
                </a:lnTo>
                <a:lnTo>
                  <a:pt x="117" y="151"/>
                </a:lnTo>
                <a:lnTo>
                  <a:pt x="131" y="136"/>
                </a:lnTo>
                <a:lnTo>
                  <a:pt x="146" y="73"/>
                </a:lnTo>
                <a:lnTo>
                  <a:pt x="165" y="14"/>
                </a:lnTo>
                <a:lnTo>
                  <a:pt x="175" y="5"/>
                </a:lnTo>
                <a:lnTo>
                  <a:pt x="190" y="0"/>
                </a:lnTo>
                <a:lnTo>
                  <a:pt x="190" y="5"/>
                </a:lnTo>
                <a:lnTo>
                  <a:pt x="195" y="5"/>
                </a:lnTo>
                <a:lnTo>
                  <a:pt x="229" y="63"/>
                </a:lnTo>
                <a:lnTo>
                  <a:pt x="263" y="121"/>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a:solidFill>
                  <a:srgbClr val="FFFFFF"/>
                </a:solidFill>
                <a:latin typeface="华文新魏" panose="02010800040101010101" pitchFamily="2" charset="-122"/>
                <a:ea typeface="华文新魏" panose="02010800040101010101" pitchFamily="2" charset="-122"/>
              </a:rPr>
              <a:t>3</a:t>
            </a:r>
            <a:endParaRPr lang="zh-CN" altLang="en-US">
              <a:solidFill>
                <a:srgbClr val="FFFFFF"/>
              </a:solidFill>
              <a:latin typeface="华文新魏" panose="02010800040101010101" pitchFamily="2" charset="-122"/>
              <a:ea typeface="华文新魏" panose="02010800040101010101" pitchFamily="2" charset="-122"/>
            </a:endParaRPr>
          </a:p>
        </p:txBody>
      </p:sp>
      <p:sp>
        <p:nvSpPr>
          <p:cNvPr id="25" name="MH_Other_9">
            <a:extLst>
              <a:ext uri="{FF2B5EF4-FFF2-40B4-BE49-F238E27FC236}">
                <a16:creationId xmlns:a16="http://schemas.microsoft.com/office/drawing/2014/main" id="{99BC162B-7125-413D-9C94-078F6D0D7D7A}"/>
              </a:ext>
            </a:extLst>
          </p:cNvPr>
          <p:cNvSpPr>
            <a:spLocks/>
          </p:cNvSpPr>
          <p:nvPr>
            <p:custDataLst>
              <p:tags r:id="rId9"/>
            </p:custDataLst>
          </p:nvPr>
        </p:nvSpPr>
        <p:spPr bwMode="auto">
          <a:xfrm>
            <a:off x="5956300" y="3805239"/>
            <a:ext cx="146050" cy="147637"/>
          </a:xfrm>
          <a:custGeom>
            <a:avLst/>
            <a:gdLst>
              <a:gd name="T0" fmla="*/ 2147483646 w 92"/>
              <a:gd name="T1" fmla="*/ 2147483646 h 93"/>
              <a:gd name="T2" fmla="*/ 2147483646 w 92"/>
              <a:gd name="T3" fmla="*/ 2147483646 h 93"/>
              <a:gd name="T4" fmla="*/ 2147483646 w 92"/>
              <a:gd name="T5" fmla="*/ 2147483646 h 93"/>
              <a:gd name="T6" fmla="*/ 2147483646 w 92"/>
              <a:gd name="T7" fmla="*/ 2147483646 h 93"/>
              <a:gd name="T8" fmla="*/ 2147483646 w 92"/>
              <a:gd name="T9" fmla="*/ 2147483646 h 93"/>
              <a:gd name="T10" fmla="*/ 2147483646 w 92"/>
              <a:gd name="T11" fmla="*/ 2147483646 h 93"/>
              <a:gd name="T12" fmla="*/ 2147483646 w 92"/>
              <a:gd name="T13" fmla="*/ 2147483646 h 93"/>
              <a:gd name="T14" fmla="*/ 2147483646 w 92"/>
              <a:gd name="T15" fmla="*/ 2147483646 h 93"/>
              <a:gd name="T16" fmla="*/ 2147483646 w 92"/>
              <a:gd name="T17" fmla="*/ 2147483646 h 93"/>
              <a:gd name="T18" fmla="*/ 2147483646 w 92"/>
              <a:gd name="T19" fmla="*/ 2147483646 h 93"/>
              <a:gd name="T20" fmla="*/ 2147483646 w 92"/>
              <a:gd name="T21" fmla="*/ 2147483646 h 93"/>
              <a:gd name="T22" fmla="*/ 0 w 92"/>
              <a:gd name="T23" fmla="*/ 2147483646 h 93"/>
              <a:gd name="T24" fmla="*/ 0 w 92"/>
              <a:gd name="T25" fmla="*/ 2147483646 h 93"/>
              <a:gd name="T26" fmla="*/ 0 w 92"/>
              <a:gd name="T27" fmla="*/ 2147483646 h 93"/>
              <a:gd name="T28" fmla="*/ 2147483646 w 92"/>
              <a:gd name="T29" fmla="*/ 2147483646 h 93"/>
              <a:gd name="T30" fmla="*/ 2147483646 w 92"/>
              <a:gd name="T31" fmla="*/ 0 h 93"/>
              <a:gd name="T32" fmla="*/ 2147483646 w 92"/>
              <a:gd name="T33" fmla="*/ 0 h 93"/>
              <a:gd name="T34" fmla="*/ 2147483646 w 92"/>
              <a:gd name="T35" fmla="*/ 2147483646 h 93"/>
              <a:gd name="T36" fmla="*/ 2147483646 w 92"/>
              <a:gd name="T37" fmla="*/ 2147483646 h 93"/>
              <a:gd name="T38" fmla="*/ 2147483646 w 92"/>
              <a:gd name="T39" fmla="*/ 2147483646 h 93"/>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92" h="93">
                <a:moveTo>
                  <a:pt x="78" y="20"/>
                </a:moveTo>
                <a:lnTo>
                  <a:pt x="87" y="30"/>
                </a:lnTo>
                <a:lnTo>
                  <a:pt x="92" y="39"/>
                </a:lnTo>
                <a:lnTo>
                  <a:pt x="92" y="59"/>
                </a:lnTo>
                <a:lnTo>
                  <a:pt x="87" y="69"/>
                </a:lnTo>
                <a:lnTo>
                  <a:pt x="73" y="83"/>
                </a:lnTo>
                <a:lnTo>
                  <a:pt x="63" y="88"/>
                </a:lnTo>
                <a:lnTo>
                  <a:pt x="48" y="93"/>
                </a:lnTo>
                <a:lnTo>
                  <a:pt x="34" y="93"/>
                </a:lnTo>
                <a:lnTo>
                  <a:pt x="19" y="88"/>
                </a:lnTo>
                <a:lnTo>
                  <a:pt x="14" y="78"/>
                </a:lnTo>
                <a:lnTo>
                  <a:pt x="0" y="59"/>
                </a:lnTo>
                <a:lnTo>
                  <a:pt x="0" y="39"/>
                </a:lnTo>
                <a:lnTo>
                  <a:pt x="0" y="25"/>
                </a:lnTo>
                <a:lnTo>
                  <a:pt x="14" y="5"/>
                </a:lnTo>
                <a:lnTo>
                  <a:pt x="39" y="0"/>
                </a:lnTo>
                <a:lnTo>
                  <a:pt x="53" y="0"/>
                </a:lnTo>
                <a:lnTo>
                  <a:pt x="78" y="2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 name="MH_Other_10">
            <a:extLst>
              <a:ext uri="{FF2B5EF4-FFF2-40B4-BE49-F238E27FC236}">
                <a16:creationId xmlns:a16="http://schemas.microsoft.com/office/drawing/2014/main" id="{CCE5D2ED-DB38-4C65-B15E-CBE05653BE00}"/>
              </a:ext>
            </a:extLst>
          </p:cNvPr>
          <p:cNvSpPr>
            <a:spLocks/>
          </p:cNvSpPr>
          <p:nvPr>
            <p:custDataLst>
              <p:tags r:id="rId10"/>
            </p:custDataLst>
          </p:nvPr>
        </p:nvSpPr>
        <p:spPr bwMode="auto">
          <a:xfrm>
            <a:off x="5978526" y="3836989"/>
            <a:ext cx="93663" cy="92075"/>
          </a:xfrm>
          <a:custGeom>
            <a:avLst/>
            <a:gdLst>
              <a:gd name="T0" fmla="*/ 2147483646 w 59"/>
              <a:gd name="T1" fmla="*/ 2147483646 h 58"/>
              <a:gd name="T2" fmla="*/ 2147483646 w 59"/>
              <a:gd name="T3" fmla="*/ 2147483646 h 58"/>
              <a:gd name="T4" fmla="*/ 2147483646 w 59"/>
              <a:gd name="T5" fmla="*/ 2147483646 h 58"/>
              <a:gd name="T6" fmla="*/ 2147483646 w 59"/>
              <a:gd name="T7" fmla="*/ 2147483646 h 58"/>
              <a:gd name="T8" fmla="*/ 2147483646 w 59"/>
              <a:gd name="T9" fmla="*/ 2147483646 h 58"/>
              <a:gd name="T10" fmla="*/ 2147483646 w 59"/>
              <a:gd name="T11" fmla="*/ 2147483646 h 58"/>
              <a:gd name="T12" fmla="*/ 2147483646 w 59"/>
              <a:gd name="T13" fmla="*/ 2147483646 h 58"/>
              <a:gd name="T14" fmla="*/ 2147483646 w 59"/>
              <a:gd name="T15" fmla="*/ 2147483646 h 58"/>
              <a:gd name="T16" fmla="*/ 0 w 59"/>
              <a:gd name="T17" fmla="*/ 2147483646 h 58"/>
              <a:gd name="T18" fmla="*/ 0 w 59"/>
              <a:gd name="T19" fmla="*/ 2147483646 h 58"/>
              <a:gd name="T20" fmla="*/ 0 w 59"/>
              <a:gd name="T21" fmla="*/ 2147483646 h 58"/>
              <a:gd name="T22" fmla="*/ 2147483646 w 59"/>
              <a:gd name="T23" fmla="*/ 2147483646 h 58"/>
              <a:gd name="T24" fmla="*/ 2147483646 w 59"/>
              <a:gd name="T25" fmla="*/ 0 h 58"/>
              <a:gd name="T26" fmla="*/ 2147483646 w 59"/>
              <a:gd name="T27" fmla="*/ 0 h 58"/>
              <a:gd name="T28" fmla="*/ 2147483646 w 59"/>
              <a:gd name="T29" fmla="*/ 0 h 58"/>
              <a:gd name="T30" fmla="*/ 2147483646 w 59"/>
              <a:gd name="T31" fmla="*/ 2147483646 h 58"/>
              <a:gd name="T32" fmla="*/ 2147483646 w 59"/>
              <a:gd name="T33" fmla="*/ 2147483646 h 58"/>
              <a:gd name="T34" fmla="*/ 2147483646 w 59"/>
              <a:gd name="T35" fmla="*/ 2147483646 h 58"/>
              <a:gd name="T36" fmla="*/ 2147483646 w 59"/>
              <a:gd name="T37" fmla="*/ 2147483646 h 5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59" h="58">
                <a:moveTo>
                  <a:pt x="59" y="14"/>
                </a:moveTo>
                <a:lnTo>
                  <a:pt x="59" y="29"/>
                </a:lnTo>
                <a:lnTo>
                  <a:pt x="54" y="39"/>
                </a:lnTo>
                <a:lnTo>
                  <a:pt x="49" y="49"/>
                </a:lnTo>
                <a:lnTo>
                  <a:pt x="34" y="58"/>
                </a:lnTo>
                <a:lnTo>
                  <a:pt x="25" y="58"/>
                </a:lnTo>
                <a:lnTo>
                  <a:pt x="10" y="58"/>
                </a:lnTo>
                <a:lnTo>
                  <a:pt x="5" y="49"/>
                </a:lnTo>
                <a:lnTo>
                  <a:pt x="0" y="39"/>
                </a:lnTo>
                <a:lnTo>
                  <a:pt x="0" y="29"/>
                </a:lnTo>
                <a:lnTo>
                  <a:pt x="0" y="14"/>
                </a:lnTo>
                <a:lnTo>
                  <a:pt x="5" y="10"/>
                </a:lnTo>
                <a:lnTo>
                  <a:pt x="20" y="0"/>
                </a:lnTo>
                <a:lnTo>
                  <a:pt x="30" y="0"/>
                </a:lnTo>
                <a:lnTo>
                  <a:pt x="39" y="0"/>
                </a:lnTo>
                <a:lnTo>
                  <a:pt x="49" y="5"/>
                </a:lnTo>
                <a:lnTo>
                  <a:pt x="59" y="14"/>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 name="MH_Other_11">
            <a:extLst>
              <a:ext uri="{FF2B5EF4-FFF2-40B4-BE49-F238E27FC236}">
                <a16:creationId xmlns:a16="http://schemas.microsoft.com/office/drawing/2014/main" id="{EF43983C-3225-4C81-AB7A-06E9C17F222B}"/>
              </a:ext>
            </a:extLst>
          </p:cNvPr>
          <p:cNvSpPr>
            <a:spLocks/>
          </p:cNvSpPr>
          <p:nvPr>
            <p:custDataLst>
              <p:tags r:id="rId11"/>
            </p:custDataLst>
          </p:nvPr>
        </p:nvSpPr>
        <p:spPr bwMode="auto">
          <a:xfrm>
            <a:off x="6296026" y="3883026"/>
            <a:ext cx="341313" cy="100013"/>
          </a:xfrm>
          <a:custGeom>
            <a:avLst/>
            <a:gdLst>
              <a:gd name="T0" fmla="*/ 2147483646 w 215"/>
              <a:gd name="T1" fmla="*/ 2147483646 h 63"/>
              <a:gd name="T2" fmla="*/ 2147483646 w 215"/>
              <a:gd name="T3" fmla="*/ 2147483646 h 63"/>
              <a:gd name="T4" fmla="*/ 2147483646 w 215"/>
              <a:gd name="T5" fmla="*/ 2147483646 h 63"/>
              <a:gd name="T6" fmla="*/ 2147483646 w 215"/>
              <a:gd name="T7" fmla="*/ 2147483646 h 63"/>
              <a:gd name="T8" fmla="*/ 2147483646 w 215"/>
              <a:gd name="T9" fmla="*/ 2147483646 h 63"/>
              <a:gd name="T10" fmla="*/ 2147483646 w 215"/>
              <a:gd name="T11" fmla="*/ 2147483646 h 63"/>
              <a:gd name="T12" fmla="*/ 2147483646 w 215"/>
              <a:gd name="T13" fmla="*/ 2147483646 h 63"/>
              <a:gd name="T14" fmla="*/ 2147483646 w 215"/>
              <a:gd name="T15" fmla="*/ 2147483646 h 63"/>
              <a:gd name="T16" fmla="*/ 2147483646 w 215"/>
              <a:gd name="T17" fmla="*/ 2147483646 h 63"/>
              <a:gd name="T18" fmla="*/ 2147483646 w 215"/>
              <a:gd name="T19" fmla="*/ 2147483646 h 63"/>
              <a:gd name="T20" fmla="*/ 2147483646 w 215"/>
              <a:gd name="T21" fmla="*/ 2147483646 h 63"/>
              <a:gd name="T22" fmla="*/ 0 w 215"/>
              <a:gd name="T23" fmla="*/ 2147483646 h 63"/>
              <a:gd name="T24" fmla="*/ 0 w 215"/>
              <a:gd name="T25" fmla="*/ 2147483646 h 63"/>
              <a:gd name="T26" fmla="*/ 2147483646 w 215"/>
              <a:gd name="T27" fmla="*/ 2147483646 h 63"/>
              <a:gd name="T28" fmla="*/ 2147483646 w 215"/>
              <a:gd name="T29" fmla="*/ 0 h 63"/>
              <a:gd name="T30" fmla="*/ 2147483646 w 215"/>
              <a:gd name="T31" fmla="*/ 2147483646 h 63"/>
              <a:gd name="T32" fmla="*/ 2147483646 w 215"/>
              <a:gd name="T33" fmla="*/ 2147483646 h 63"/>
              <a:gd name="T34" fmla="*/ 2147483646 w 215"/>
              <a:gd name="T35" fmla="*/ 2147483646 h 63"/>
              <a:gd name="T36" fmla="*/ 2147483646 w 215"/>
              <a:gd name="T37" fmla="*/ 2147483646 h 63"/>
              <a:gd name="T38" fmla="*/ 2147483646 w 215"/>
              <a:gd name="T39" fmla="*/ 2147483646 h 63"/>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215" h="63">
                <a:moveTo>
                  <a:pt x="190" y="34"/>
                </a:moveTo>
                <a:lnTo>
                  <a:pt x="205" y="29"/>
                </a:lnTo>
                <a:lnTo>
                  <a:pt x="215" y="34"/>
                </a:lnTo>
                <a:lnTo>
                  <a:pt x="215" y="39"/>
                </a:lnTo>
                <a:lnTo>
                  <a:pt x="215" y="49"/>
                </a:lnTo>
                <a:lnTo>
                  <a:pt x="210" y="63"/>
                </a:lnTo>
                <a:lnTo>
                  <a:pt x="156" y="49"/>
                </a:lnTo>
                <a:lnTo>
                  <a:pt x="107" y="44"/>
                </a:lnTo>
                <a:lnTo>
                  <a:pt x="59" y="39"/>
                </a:lnTo>
                <a:lnTo>
                  <a:pt x="10" y="29"/>
                </a:lnTo>
                <a:lnTo>
                  <a:pt x="5" y="20"/>
                </a:lnTo>
                <a:lnTo>
                  <a:pt x="0" y="15"/>
                </a:lnTo>
                <a:lnTo>
                  <a:pt x="0" y="10"/>
                </a:lnTo>
                <a:lnTo>
                  <a:pt x="5" y="5"/>
                </a:lnTo>
                <a:lnTo>
                  <a:pt x="10" y="0"/>
                </a:lnTo>
                <a:lnTo>
                  <a:pt x="54" y="10"/>
                </a:lnTo>
                <a:lnTo>
                  <a:pt x="98" y="20"/>
                </a:lnTo>
                <a:lnTo>
                  <a:pt x="190" y="34"/>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8" name="MH_Other_12">
            <a:extLst>
              <a:ext uri="{FF2B5EF4-FFF2-40B4-BE49-F238E27FC236}">
                <a16:creationId xmlns:a16="http://schemas.microsoft.com/office/drawing/2014/main" id="{6BF6F7EA-366B-4300-9606-A0F63A312A5A}"/>
              </a:ext>
            </a:extLst>
          </p:cNvPr>
          <p:cNvSpPr>
            <a:spLocks/>
          </p:cNvSpPr>
          <p:nvPr>
            <p:custDataLst>
              <p:tags r:id="rId12"/>
            </p:custDataLst>
          </p:nvPr>
        </p:nvSpPr>
        <p:spPr bwMode="auto">
          <a:xfrm>
            <a:off x="5337175" y="3937001"/>
            <a:ext cx="331788" cy="193675"/>
          </a:xfrm>
          <a:custGeom>
            <a:avLst/>
            <a:gdLst>
              <a:gd name="T0" fmla="*/ 2147483646 w 209"/>
              <a:gd name="T1" fmla="*/ 2147483646 h 122"/>
              <a:gd name="T2" fmla="*/ 2147483646 w 209"/>
              <a:gd name="T3" fmla="*/ 2147483646 h 122"/>
              <a:gd name="T4" fmla="*/ 2147483646 w 209"/>
              <a:gd name="T5" fmla="*/ 2147483646 h 122"/>
              <a:gd name="T6" fmla="*/ 2147483646 w 209"/>
              <a:gd name="T7" fmla="*/ 2147483646 h 122"/>
              <a:gd name="T8" fmla="*/ 2147483646 w 209"/>
              <a:gd name="T9" fmla="*/ 2147483646 h 122"/>
              <a:gd name="T10" fmla="*/ 2147483646 w 209"/>
              <a:gd name="T11" fmla="*/ 2147483646 h 122"/>
              <a:gd name="T12" fmla="*/ 2147483646 w 209"/>
              <a:gd name="T13" fmla="*/ 2147483646 h 122"/>
              <a:gd name="T14" fmla="*/ 2147483646 w 209"/>
              <a:gd name="T15" fmla="*/ 2147483646 h 122"/>
              <a:gd name="T16" fmla="*/ 0 w 209"/>
              <a:gd name="T17" fmla="*/ 2147483646 h 122"/>
              <a:gd name="T18" fmla="*/ 0 w 209"/>
              <a:gd name="T19" fmla="*/ 2147483646 h 122"/>
              <a:gd name="T20" fmla="*/ 2147483646 w 209"/>
              <a:gd name="T21" fmla="*/ 2147483646 h 122"/>
              <a:gd name="T22" fmla="*/ 2147483646 w 209"/>
              <a:gd name="T23" fmla="*/ 0 h 122"/>
              <a:gd name="T24" fmla="*/ 2147483646 w 209"/>
              <a:gd name="T25" fmla="*/ 2147483646 h 122"/>
              <a:gd name="T26" fmla="*/ 2147483646 w 209"/>
              <a:gd name="T27" fmla="*/ 2147483646 h 122"/>
              <a:gd name="T28" fmla="*/ 2147483646 w 209"/>
              <a:gd name="T29" fmla="*/ 2147483646 h 122"/>
              <a:gd name="T30" fmla="*/ 2147483646 w 209"/>
              <a:gd name="T31" fmla="*/ 2147483646 h 12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09" h="122">
                <a:moveTo>
                  <a:pt x="209" y="10"/>
                </a:moveTo>
                <a:lnTo>
                  <a:pt x="209" y="15"/>
                </a:lnTo>
                <a:lnTo>
                  <a:pt x="156" y="39"/>
                </a:lnTo>
                <a:lnTo>
                  <a:pt x="102" y="63"/>
                </a:lnTo>
                <a:lnTo>
                  <a:pt x="63" y="93"/>
                </a:lnTo>
                <a:lnTo>
                  <a:pt x="19" y="122"/>
                </a:lnTo>
                <a:lnTo>
                  <a:pt x="10" y="122"/>
                </a:lnTo>
                <a:lnTo>
                  <a:pt x="5" y="117"/>
                </a:lnTo>
                <a:lnTo>
                  <a:pt x="0" y="112"/>
                </a:lnTo>
                <a:lnTo>
                  <a:pt x="0" y="102"/>
                </a:lnTo>
                <a:lnTo>
                  <a:pt x="5" y="102"/>
                </a:lnTo>
                <a:lnTo>
                  <a:pt x="190" y="0"/>
                </a:lnTo>
                <a:lnTo>
                  <a:pt x="195" y="5"/>
                </a:lnTo>
                <a:lnTo>
                  <a:pt x="209" y="1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9" name="MH_Other_13">
            <a:extLst>
              <a:ext uri="{FF2B5EF4-FFF2-40B4-BE49-F238E27FC236}">
                <a16:creationId xmlns:a16="http://schemas.microsoft.com/office/drawing/2014/main" id="{98012D55-2A20-48D4-89CE-B1D8B8E9719C}"/>
              </a:ext>
            </a:extLst>
          </p:cNvPr>
          <p:cNvSpPr>
            <a:spLocks/>
          </p:cNvSpPr>
          <p:nvPr>
            <p:custDataLst>
              <p:tags r:id="rId13"/>
            </p:custDataLst>
          </p:nvPr>
        </p:nvSpPr>
        <p:spPr bwMode="auto">
          <a:xfrm>
            <a:off x="5770564" y="4084639"/>
            <a:ext cx="115887" cy="409575"/>
          </a:xfrm>
          <a:custGeom>
            <a:avLst/>
            <a:gdLst>
              <a:gd name="T0" fmla="*/ 2147483646 w 73"/>
              <a:gd name="T1" fmla="*/ 2147483646 h 258"/>
              <a:gd name="T2" fmla="*/ 2147483646 w 73"/>
              <a:gd name="T3" fmla="*/ 2147483646 h 258"/>
              <a:gd name="T4" fmla="*/ 2147483646 w 73"/>
              <a:gd name="T5" fmla="*/ 2147483646 h 258"/>
              <a:gd name="T6" fmla="*/ 2147483646 w 73"/>
              <a:gd name="T7" fmla="*/ 2147483646 h 258"/>
              <a:gd name="T8" fmla="*/ 2147483646 w 73"/>
              <a:gd name="T9" fmla="*/ 2147483646 h 258"/>
              <a:gd name="T10" fmla="*/ 2147483646 w 73"/>
              <a:gd name="T11" fmla="*/ 2147483646 h 258"/>
              <a:gd name="T12" fmla="*/ 2147483646 w 73"/>
              <a:gd name="T13" fmla="*/ 2147483646 h 258"/>
              <a:gd name="T14" fmla="*/ 0 w 73"/>
              <a:gd name="T15" fmla="*/ 2147483646 h 258"/>
              <a:gd name="T16" fmla="*/ 2147483646 w 73"/>
              <a:gd name="T17" fmla="*/ 2147483646 h 258"/>
              <a:gd name="T18" fmla="*/ 2147483646 w 73"/>
              <a:gd name="T19" fmla="*/ 2147483646 h 258"/>
              <a:gd name="T20" fmla="*/ 2147483646 w 73"/>
              <a:gd name="T21" fmla="*/ 2147483646 h 258"/>
              <a:gd name="T22" fmla="*/ 2147483646 w 73"/>
              <a:gd name="T23" fmla="*/ 2147483646 h 258"/>
              <a:gd name="T24" fmla="*/ 2147483646 w 73"/>
              <a:gd name="T25" fmla="*/ 0 h 258"/>
              <a:gd name="T26" fmla="*/ 2147483646 w 73"/>
              <a:gd name="T27" fmla="*/ 0 h 258"/>
              <a:gd name="T28" fmla="*/ 2147483646 w 73"/>
              <a:gd name="T29" fmla="*/ 0 h 258"/>
              <a:gd name="T30" fmla="*/ 2147483646 w 73"/>
              <a:gd name="T31" fmla="*/ 2147483646 h 258"/>
              <a:gd name="T32" fmla="*/ 2147483646 w 73"/>
              <a:gd name="T33" fmla="*/ 2147483646 h 258"/>
              <a:gd name="T34" fmla="*/ 2147483646 w 73"/>
              <a:gd name="T35" fmla="*/ 2147483646 h 25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73" h="258">
                <a:moveTo>
                  <a:pt x="73" y="5"/>
                </a:moveTo>
                <a:lnTo>
                  <a:pt x="44" y="122"/>
                </a:lnTo>
                <a:lnTo>
                  <a:pt x="34" y="180"/>
                </a:lnTo>
                <a:lnTo>
                  <a:pt x="29" y="238"/>
                </a:lnTo>
                <a:lnTo>
                  <a:pt x="14" y="248"/>
                </a:lnTo>
                <a:lnTo>
                  <a:pt x="9" y="258"/>
                </a:lnTo>
                <a:lnTo>
                  <a:pt x="5" y="248"/>
                </a:lnTo>
                <a:lnTo>
                  <a:pt x="0" y="238"/>
                </a:lnTo>
                <a:lnTo>
                  <a:pt x="5" y="229"/>
                </a:lnTo>
                <a:lnTo>
                  <a:pt x="9" y="209"/>
                </a:lnTo>
                <a:lnTo>
                  <a:pt x="9" y="195"/>
                </a:lnTo>
                <a:lnTo>
                  <a:pt x="48" y="5"/>
                </a:lnTo>
                <a:lnTo>
                  <a:pt x="58" y="0"/>
                </a:lnTo>
                <a:lnTo>
                  <a:pt x="63" y="0"/>
                </a:lnTo>
                <a:lnTo>
                  <a:pt x="68" y="0"/>
                </a:lnTo>
                <a:lnTo>
                  <a:pt x="73" y="5"/>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 name="MH_Other_14">
            <a:extLst>
              <a:ext uri="{FF2B5EF4-FFF2-40B4-BE49-F238E27FC236}">
                <a16:creationId xmlns:a16="http://schemas.microsoft.com/office/drawing/2014/main" id="{9974C806-AA79-4271-9BCA-090A697850DE}"/>
              </a:ext>
            </a:extLst>
          </p:cNvPr>
          <p:cNvSpPr>
            <a:spLocks/>
          </p:cNvSpPr>
          <p:nvPr>
            <p:custDataLst>
              <p:tags r:id="rId14"/>
            </p:custDataLst>
          </p:nvPr>
        </p:nvSpPr>
        <p:spPr bwMode="auto">
          <a:xfrm>
            <a:off x="6080125" y="4122739"/>
            <a:ext cx="323850" cy="301625"/>
          </a:xfrm>
          <a:custGeom>
            <a:avLst/>
            <a:gdLst>
              <a:gd name="T0" fmla="*/ 2147483646 w 204"/>
              <a:gd name="T1" fmla="*/ 2147483646 h 190"/>
              <a:gd name="T2" fmla="*/ 2147483646 w 204"/>
              <a:gd name="T3" fmla="*/ 2147483646 h 190"/>
              <a:gd name="T4" fmla="*/ 2147483646 w 204"/>
              <a:gd name="T5" fmla="*/ 2147483646 h 190"/>
              <a:gd name="T6" fmla="*/ 2147483646 w 204"/>
              <a:gd name="T7" fmla="*/ 2147483646 h 190"/>
              <a:gd name="T8" fmla="*/ 2147483646 w 204"/>
              <a:gd name="T9" fmla="*/ 2147483646 h 190"/>
              <a:gd name="T10" fmla="*/ 2147483646 w 204"/>
              <a:gd name="T11" fmla="*/ 2147483646 h 190"/>
              <a:gd name="T12" fmla="*/ 2147483646 w 204"/>
              <a:gd name="T13" fmla="*/ 2147483646 h 190"/>
              <a:gd name="T14" fmla="*/ 2147483646 w 204"/>
              <a:gd name="T15" fmla="*/ 2147483646 h 190"/>
              <a:gd name="T16" fmla="*/ 2147483646 w 204"/>
              <a:gd name="T17" fmla="*/ 2147483646 h 190"/>
              <a:gd name="T18" fmla="*/ 0 w 204"/>
              <a:gd name="T19" fmla="*/ 2147483646 h 190"/>
              <a:gd name="T20" fmla="*/ 2147483646 w 204"/>
              <a:gd name="T21" fmla="*/ 2147483646 h 190"/>
              <a:gd name="T22" fmla="*/ 2147483646 w 204"/>
              <a:gd name="T23" fmla="*/ 0 h 190"/>
              <a:gd name="T24" fmla="*/ 2147483646 w 204"/>
              <a:gd name="T25" fmla="*/ 2147483646 h 190"/>
              <a:gd name="T26" fmla="*/ 2147483646 w 204"/>
              <a:gd name="T27" fmla="*/ 2147483646 h 190"/>
              <a:gd name="T28" fmla="*/ 2147483646 w 204"/>
              <a:gd name="T29" fmla="*/ 2147483646 h 190"/>
              <a:gd name="T30" fmla="*/ 2147483646 w 204"/>
              <a:gd name="T31" fmla="*/ 2147483646 h 190"/>
              <a:gd name="T32" fmla="*/ 2147483646 w 204"/>
              <a:gd name="T33" fmla="*/ 2147483646 h 19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04" h="190">
                <a:moveTo>
                  <a:pt x="121" y="102"/>
                </a:moveTo>
                <a:lnTo>
                  <a:pt x="165" y="146"/>
                </a:lnTo>
                <a:lnTo>
                  <a:pt x="204" y="171"/>
                </a:lnTo>
                <a:lnTo>
                  <a:pt x="199" y="185"/>
                </a:lnTo>
                <a:lnTo>
                  <a:pt x="195" y="190"/>
                </a:lnTo>
                <a:lnTo>
                  <a:pt x="180" y="185"/>
                </a:lnTo>
                <a:lnTo>
                  <a:pt x="136" y="146"/>
                </a:lnTo>
                <a:lnTo>
                  <a:pt x="92" y="102"/>
                </a:lnTo>
                <a:lnTo>
                  <a:pt x="48" y="59"/>
                </a:lnTo>
                <a:lnTo>
                  <a:pt x="0" y="15"/>
                </a:lnTo>
                <a:lnTo>
                  <a:pt x="14" y="5"/>
                </a:lnTo>
                <a:lnTo>
                  <a:pt x="19" y="0"/>
                </a:lnTo>
                <a:lnTo>
                  <a:pt x="73" y="54"/>
                </a:lnTo>
                <a:lnTo>
                  <a:pt x="97" y="83"/>
                </a:lnTo>
                <a:lnTo>
                  <a:pt x="121" y="102"/>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 name="MH_Other_15">
            <a:extLst>
              <a:ext uri="{FF2B5EF4-FFF2-40B4-BE49-F238E27FC236}">
                <a16:creationId xmlns:a16="http://schemas.microsoft.com/office/drawing/2014/main" id="{53751470-1284-426A-BA7F-D0349EC7F542}"/>
              </a:ext>
            </a:extLst>
          </p:cNvPr>
          <p:cNvSpPr>
            <a:spLocks/>
          </p:cNvSpPr>
          <p:nvPr>
            <p:custDataLst>
              <p:tags r:id="rId15"/>
            </p:custDataLst>
          </p:nvPr>
        </p:nvSpPr>
        <p:spPr bwMode="auto">
          <a:xfrm>
            <a:off x="4833939" y="4184650"/>
            <a:ext cx="611187" cy="711200"/>
          </a:xfrm>
          <a:custGeom>
            <a:avLst/>
            <a:gdLst>
              <a:gd name="T0" fmla="*/ 2147483646 w 385"/>
              <a:gd name="T1" fmla="*/ 2147483646 h 448"/>
              <a:gd name="T2" fmla="*/ 2147483646 w 385"/>
              <a:gd name="T3" fmla="*/ 2147483646 h 448"/>
              <a:gd name="T4" fmla="*/ 2147483646 w 385"/>
              <a:gd name="T5" fmla="*/ 2147483646 h 448"/>
              <a:gd name="T6" fmla="*/ 2147483646 w 385"/>
              <a:gd name="T7" fmla="*/ 2147483646 h 448"/>
              <a:gd name="T8" fmla="*/ 2147483646 w 385"/>
              <a:gd name="T9" fmla="*/ 2147483646 h 448"/>
              <a:gd name="T10" fmla="*/ 2147483646 w 385"/>
              <a:gd name="T11" fmla="*/ 2147483646 h 448"/>
              <a:gd name="T12" fmla="*/ 2147483646 w 385"/>
              <a:gd name="T13" fmla="*/ 2147483646 h 448"/>
              <a:gd name="T14" fmla="*/ 2147483646 w 385"/>
              <a:gd name="T15" fmla="*/ 2147483646 h 448"/>
              <a:gd name="T16" fmla="*/ 2147483646 w 385"/>
              <a:gd name="T17" fmla="*/ 2147483646 h 448"/>
              <a:gd name="T18" fmla="*/ 2147483646 w 385"/>
              <a:gd name="T19" fmla="*/ 2147483646 h 448"/>
              <a:gd name="T20" fmla="*/ 2147483646 w 385"/>
              <a:gd name="T21" fmla="*/ 2147483646 h 448"/>
              <a:gd name="T22" fmla="*/ 2147483646 w 385"/>
              <a:gd name="T23" fmla="*/ 2147483646 h 448"/>
              <a:gd name="T24" fmla="*/ 2147483646 w 385"/>
              <a:gd name="T25" fmla="*/ 2147483646 h 448"/>
              <a:gd name="T26" fmla="*/ 2147483646 w 385"/>
              <a:gd name="T27" fmla="*/ 2147483646 h 448"/>
              <a:gd name="T28" fmla="*/ 2147483646 w 385"/>
              <a:gd name="T29" fmla="*/ 2147483646 h 448"/>
              <a:gd name="T30" fmla="*/ 2147483646 w 385"/>
              <a:gd name="T31" fmla="*/ 2147483646 h 448"/>
              <a:gd name="T32" fmla="*/ 2147483646 w 385"/>
              <a:gd name="T33" fmla="*/ 2147483646 h 448"/>
              <a:gd name="T34" fmla="*/ 2147483646 w 385"/>
              <a:gd name="T35" fmla="*/ 2147483646 h 448"/>
              <a:gd name="T36" fmla="*/ 2147483646 w 385"/>
              <a:gd name="T37" fmla="*/ 2147483646 h 448"/>
              <a:gd name="T38" fmla="*/ 2147483646 w 385"/>
              <a:gd name="T39" fmla="*/ 2147483646 h 448"/>
              <a:gd name="T40" fmla="*/ 2147483646 w 385"/>
              <a:gd name="T41" fmla="*/ 2147483646 h 448"/>
              <a:gd name="T42" fmla="*/ 2147483646 w 385"/>
              <a:gd name="T43" fmla="*/ 2147483646 h 448"/>
              <a:gd name="T44" fmla="*/ 2147483646 w 385"/>
              <a:gd name="T45" fmla="*/ 2147483646 h 448"/>
              <a:gd name="T46" fmla="*/ 2147483646 w 385"/>
              <a:gd name="T47" fmla="*/ 2147483646 h 448"/>
              <a:gd name="T48" fmla="*/ 2147483646 w 385"/>
              <a:gd name="T49" fmla="*/ 2147483646 h 448"/>
              <a:gd name="T50" fmla="*/ 2147483646 w 385"/>
              <a:gd name="T51" fmla="*/ 2147483646 h 448"/>
              <a:gd name="T52" fmla="*/ 2147483646 w 385"/>
              <a:gd name="T53" fmla="*/ 2147483646 h 448"/>
              <a:gd name="T54" fmla="*/ 2147483646 w 385"/>
              <a:gd name="T55" fmla="*/ 2147483646 h 448"/>
              <a:gd name="T56" fmla="*/ 2147483646 w 385"/>
              <a:gd name="T57" fmla="*/ 2147483646 h 448"/>
              <a:gd name="T58" fmla="*/ 2147483646 w 385"/>
              <a:gd name="T59" fmla="*/ 2147483646 h 448"/>
              <a:gd name="T60" fmla="*/ 2147483646 w 385"/>
              <a:gd name="T61" fmla="*/ 2147483646 h 448"/>
              <a:gd name="T62" fmla="*/ 2147483646 w 385"/>
              <a:gd name="T63" fmla="*/ 2147483646 h 448"/>
              <a:gd name="T64" fmla="*/ 2147483646 w 385"/>
              <a:gd name="T65" fmla="*/ 2147483646 h 448"/>
              <a:gd name="T66" fmla="*/ 2147483646 w 385"/>
              <a:gd name="T67" fmla="*/ 2147483646 h 448"/>
              <a:gd name="T68" fmla="*/ 0 w 385"/>
              <a:gd name="T69" fmla="*/ 2147483646 h 448"/>
              <a:gd name="T70" fmla="*/ 2147483646 w 385"/>
              <a:gd name="T71" fmla="*/ 2147483646 h 448"/>
              <a:gd name="T72" fmla="*/ 2147483646 w 385"/>
              <a:gd name="T73" fmla="*/ 2147483646 h 448"/>
              <a:gd name="T74" fmla="*/ 2147483646 w 385"/>
              <a:gd name="T75" fmla="*/ 2147483646 h 448"/>
              <a:gd name="T76" fmla="*/ 2147483646 w 385"/>
              <a:gd name="T77" fmla="*/ 2147483646 h 448"/>
              <a:gd name="T78" fmla="*/ 2147483646 w 385"/>
              <a:gd name="T79" fmla="*/ 2147483646 h 448"/>
              <a:gd name="T80" fmla="*/ 2147483646 w 385"/>
              <a:gd name="T81" fmla="*/ 2147483646 h 448"/>
              <a:gd name="T82" fmla="*/ 2147483646 w 385"/>
              <a:gd name="T83" fmla="*/ 2147483646 h 448"/>
              <a:gd name="T84" fmla="*/ 2147483646 w 385"/>
              <a:gd name="T85" fmla="*/ 2147483646 h 448"/>
              <a:gd name="T86" fmla="*/ 2147483646 w 385"/>
              <a:gd name="T87" fmla="*/ 2147483646 h 448"/>
              <a:gd name="T88" fmla="*/ 2147483646 w 385"/>
              <a:gd name="T89" fmla="*/ 2147483646 h 448"/>
              <a:gd name="T90" fmla="*/ 2147483646 w 385"/>
              <a:gd name="T91" fmla="*/ 0 h 448"/>
              <a:gd name="T92" fmla="*/ 2147483646 w 385"/>
              <a:gd name="T93" fmla="*/ 0 h 448"/>
              <a:gd name="T94" fmla="*/ 2147483646 w 385"/>
              <a:gd name="T95" fmla="*/ 2147483646 h 448"/>
              <a:gd name="T96" fmla="*/ 2147483646 w 385"/>
              <a:gd name="T97" fmla="*/ 2147483646 h 448"/>
              <a:gd name="T98" fmla="*/ 2147483646 w 385"/>
              <a:gd name="T99" fmla="*/ 2147483646 h 448"/>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385"/>
              <a:gd name="T151" fmla="*/ 0 h 448"/>
              <a:gd name="T152" fmla="*/ 385 w 385"/>
              <a:gd name="T153" fmla="*/ 448 h 448"/>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385" h="448">
                <a:moveTo>
                  <a:pt x="156" y="5"/>
                </a:moveTo>
                <a:lnTo>
                  <a:pt x="185" y="29"/>
                </a:lnTo>
                <a:lnTo>
                  <a:pt x="210" y="59"/>
                </a:lnTo>
                <a:lnTo>
                  <a:pt x="239" y="78"/>
                </a:lnTo>
                <a:lnTo>
                  <a:pt x="258" y="88"/>
                </a:lnTo>
                <a:lnTo>
                  <a:pt x="273" y="88"/>
                </a:lnTo>
                <a:lnTo>
                  <a:pt x="327" y="88"/>
                </a:lnTo>
                <a:lnTo>
                  <a:pt x="380" y="93"/>
                </a:lnTo>
                <a:lnTo>
                  <a:pt x="380" y="97"/>
                </a:lnTo>
                <a:lnTo>
                  <a:pt x="385" y="97"/>
                </a:lnTo>
                <a:lnTo>
                  <a:pt x="380" y="112"/>
                </a:lnTo>
                <a:lnTo>
                  <a:pt x="351" y="151"/>
                </a:lnTo>
                <a:lnTo>
                  <a:pt x="331" y="175"/>
                </a:lnTo>
                <a:lnTo>
                  <a:pt x="322" y="195"/>
                </a:lnTo>
                <a:lnTo>
                  <a:pt x="346" y="263"/>
                </a:lnTo>
                <a:lnTo>
                  <a:pt x="366" y="336"/>
                </a:lnTo>
                <a:lnTo>
                  <a:pt x="361" y="351"/>
                </a:lnTo>
                <a:lnTo>
                  <a:pt x="356" y="356"/>
                </a:lnTo>
                <a:lnTo>
                  <a:pt x="327" y="351"/>
                </a:lnTo>
                <a:lnTo>
                  <a:pt x="302" y="346"/>
                </a:lnTo>
                <a:lnTo>
                  <a:pt x="249" y="326"/>
                </a:lnTo>
                <a:lnTo>
                  <a:pt x="244" y="331"/>
                </a:lnTo>
                <a:lnTo>
                  <a:pt x="234" y="336"/>
                </a:lnTo>
                <a:lnTo>
                  <a:pt x="180" y="390"/>
                </a:lnTo>
                <a:lnTo>
                  <a:pt x="127" y="448"/>
                </a:lnTo>
                <a:lnTo>
                  <a:pt x="122" y="448"/>
                </a:lnTo>
                <a:lnTo>
                  <a:pt x="112" y="448"/>
                </a:lnTo>
                <a:lnTo>
                  <a:pt x="107" y="439"/>
                </a:lnTo>
                <a:lnTo>
                  <a:pt x="117" y="361"/>
                </a:lnTo>
                <a:lnTo>
                  <a:pt x="122" y="278"/>
                </a:lnTo>
                <a:lnTo>
                  <a:pt x="93" y="263"/>
                </a:lnTo>
                <a:lnTo>
                  <a:pt x="58" y="258"/>
                </a:lnTo>
                <a:lnTo>
                  <a:pt x="29" y="244"/>
                </a:lnTo>
                <a:lnTo>
                  <a:pt x="10" y="239"/>
                </a:lnTo>
                <a:lnTo>
                  <a:pt x="0" y="229"/>
                </a:lnTo>
                <a:lnTo>
                  <a:pt x="5" y="214"/>
                </a:lnTo>
                <a:lnTo>
                  <a:pt x="19" y="210"/>
                </a:lnTo>
                <a:lnTo>
                  <a:pt x="44" y="200"/>
                </a:lnTo>
                <a:lnTo>
                  <a:pt x="83" y="166"/>
                </a:lnTo>
                <a:lnTo>
                  <a:pt x="127" y="132"/>
                </a:lnTo>
                <a:lnTo>
                  <a:pt x="127" y="107"/>
                </a:lnTo>
                <a:lnTo>
                  <a:pt x="127" y="68"/>
                </a:lnTo>
                <a:lnTo>
                  <a:pt x="136" y="44"/>
                </a:lnTo>
                <a:lnTo>
                  <a:pt x="136" y="15"/>
                </a:lnTo>
                <a:lnTo>
                  <a:pt x="141" y="5"/>
                </a:lnTo>
                <a:lnTo>
                  <a:pt x="146" y="0"/>
                </a:lnTo>
                <a:lnTo>
                  <a:pt x="151" y="0"/>
                </a:lnTo>
                <a:lnTo>
                  <a:pt x="156" y="5"/>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a:solidFill>
                  <a:srgbClr val="FFFFFF"/>
                </a:solidFill>
                <a:latin typeface="华文新魏" panose="02010800040101010101" pitchFamily="2" charset="-122"/>
                <a:ea typeface="华文新魏" panose="02010800040101010101" pitchFamily="2" charset="-122"/>
              </a:rPr>
              <a:t>6</a:t>
            </a:r>
            <a:endParaRPr lang="zh-CN" altLang="en-US">
              <a:solidFill>
                <a:srgbClr val="FFFFFF"/>
              </a:solidFill>
              <a:latin typeface="华文新魏" panose="02010800040101010101" pitchFamily="2" charset="-122"/>
              <a:ea typeface="华文新魏" panose="02010800040101010101" pitchFamily="2" charset="-122"/>
            </a:endParaRPr>
          </a:p>
        </p:txBody>
      </p:sp>
      <p:sp>
        <p:nvSpPr>
          <p:cNvPr id="32" name="MH_Other_16">
            <a:extLst>
              <a:ext uri="{FF2B5EF4-FFF2-40B4-BE49-F238E27FC236}">
                <a16:creationId xmlns:a16="http://schemas.microsoft.com/office/drawing/2014/main" id="{F38F18E1-759A-4F07-8232-6EB70050C206}"/>
              </a:ext>
            </a:extLst>
          </p:cNvPr>
          <p:cNvSpPr>
            <a:spLocks/>
          </p:cNvSpPr>
          <p:nvPr>
            <p:custDataLst>
              <p:tags r:id="rId16"/>
            </p:custDataLst>
          </p:nvPr>
        </p:nvSpPr>
        <p:spPr bwMode="auto">
          <a:xfrm>
            <a:off x="6365876" y="4448176"/>
            <a:ext cx="665163" cy="727075"/>
          </a:xfrm>
          <a:custGeom>
            <a:avLst/>
            <a:gdLst>
              <a:gd name="T0" fmla="*/ 2147483646 w 419"/>
              <a:gd name="T1" fmla="*/ 2147483646 h 458"/>
              <a:gd name="T2" fmla="*/ 2147483646 w 419"/>
              <a:gd name="T3" fmla="*/ 2147483646 h 458"/>
              <a:gd name="T4" fmla="*/ 2147483646 w 419"/>
              <a:gd name="T5" fmla="*/ 2147483646 h 458"/>
              <a:gd name="T6" fmla="*/ 2147483646 w 419"/>
              <a:gd name="T7" fmla="*/ 2147483646 h 458"/>
              <a:gd name="T8" fmla="*/ 2147483646 w 419"/>
              <a:gd name="T9" fmla="*/ 2147483646 h 458"/>
              <a:gd name="T10" fmla="*/ 2147483646 w 419"/>
              <a:gd name="T11" fmla="*/ 2147483646 h 458"/>
              <a:gd name="T12" fmla="*/ 2147483646 w 419"/>
              <a:gd name="T13" fmla="*/ 2147483646 h 458"/>
              <a:gd name="T14" fmla="*/ 2147483646 w 419"/>
              <a:gd name="T15" fmla="*/ 2147483646 h 458"/>
              <a:gd name="T16" fmla="*/ 2147483646 w 419"/>
              <a:gd name="T17" fmla="*/ 2147483646 h 458"/>
              <a:gd name="T18" fmla="*/ 2147483646 w 419"/>
              <a:gd name="T19" fmla="*/ 2147483646 h 458"/>
              <a:gd name="T20" fmla="*/ 2147483646 w 419"/>
              <a:gd name="T21" fmla="*/ 2147483646 h 458"/>
              <a:gd name="T22" fmla="*/ 2147483646 w 419"/>
              <a:gd name="T23" fmla="*/ 2147483646 h 458"/>
              <a:gd name="T24" fmla="*/ 2147483646 w 419"/>
              <a:gd name="T25" fmla="*/ 2147483646 h 458"/>
              <a:gd name="T26" fmla="*/ 2147483646 w 419"/>
              <a:gd name="T27" fmla="*/ 2147483646 h 458"/>
              <a:gd name="T28" fmla="*/ 2147483646 w 419"/>
              <a:gd name="T29" fmla="*/ 2147483646 h 458"/>
              <a:gd name="T30" fmla="*/ 2147483646 w 419"/>
              <a:gd name="T31" fmla="*/ 2147483646 h 458"/>
              <a:gd name="T32" fmla="*/ 2147483646 w 419"/>
              <a:gd name="T33" fmla="*/ 2147483646 h 458"/>
              <a:gd name="T34" fmla="*/ 2147483646 w 419"/>
              <a:gd name="T35" fmla="*/ 2147483646 h 458"/>
              <a:gd name="T36" fmla="*/ 2147483646 w 419"/>
              <a:gd name="T37" fmla="*/ 2147483646 h 458"/>
              <a:gd name="T38" fmla="*/ 2147483646 w 419"/>
              <a:gd name="T39" fmla="*/ 2147483646 h 458"/>
              <a:gd name="T40" fmla="*/ 2147483646 w 419"/>
              <a:gd name="T41" fmla="*/ 2147483646 h 458"/>
              <a:gd name="T42" fmla="*/ 2147483646 w 419"/>
              <a:gd name="T43" fmla="*/ 2147483646 h 458"/>
              <a:gd name="T44" fmla="*/ 0 w 419"/>
              <a:gd name="T45" fmla="*/ 2147483646 h 458"/>
              <a:gd name="T46" fmla="*/ 2147483646 w 419"/>
              <a:gd name="T47" fmla="*/ 2147483646 h 458"/>
              <a:gd name="T48" fmla="*/ 2147483646 w 419"/>
              <a:gd name="T49" fmla="*/ 2147483646 h 458"/>
              <a:gd name="T50" fmla="*/ 2147483646 w 419"/>
              <a:gd name="T51" fmla="*/ 2147483646 h 458"/>
              <a:gd name="T52" fmla="*/ 2147483646 w 419"/>
              <a:gd name="T53" fmla="*/ 2147483646 h 458"/>
              <a:gd name="T54" fmla="*/ 2147483646 w 419"/>
              <a:gd name="T55" fmla="*/ 2147483646 h 458"/>
              <a:gd name="T56" fmla="*/ 2147483646 w 419"/>
              <a:gd name="T57" fmla="*/ 0 h 458"/>
              <a:gd name="T58" fmla="*/ 2147483646 w 419"/>
              <a:gd name="T59" fmla="*/ 0 h 458"/>
              <a:gd name="T60" fmla="*/ 2147483646 w 419"/>
              <a:gd name="T61" fmla="*/ 2147483646 h 458"/>
              <a:gd name="T62" fmla="*/ 2147483646 w 419"/>
              <a:gd name="T63" fmla="*/ 2147483646 h 45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419"/>
              <a:gd name="T97" fmla="*/ 0 h 458"/>
              <a:gd name="T98" fmla="*/ 419 w 419"/>
              <a:gd name="T99" fmla="*/ 458 h 458"/>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419" h="458">
                <a:moveTo>
                  <a:pt x="205" y="34"/>
                </a:moveTo>
                <a:lnTo>
                  <a:pt x="229" y="48"/>
                </a:lnTo>
                <a:lnTo>
                  <a:pt x="244" y="63"/>
                </a:lnTo>
                <a:lnTo>
                  <a:pt x="268" y="63"/>
                </a:lnTo>
                <a:lnTo>
                  <a:pt x="288" y="58"/>
                </a:lnTo>
                <a:lnTo>
                  <a:pt x="336" y="44"/>
                </a:lnTo>
                <a:lnTo>
                  <a:pt x="356" y="39"/>
                </a:lnTo>
                <a:lnTo>
                  <a:pt x="380" y="39"/>
                </a:lnTo>
                <a:lnTo>
                  <a:pt x="390" y="39"/>
                </a:lnTo>
                <a:lnTo>
                  <a:pt x="404" y="39"/>
                </a:lnTo>
                <a:lnTo>
                  <a:pt x="414" y="39"/>
                </a:lnTo>
                <a:lnTo>
                  <a:pt x="419" y="44"/>
                </a:lnTo>
                <a:lnTo>
                  <a:pt x="419" y="48"/>
                </a:lnTo>
                <a:lnTo>
                  <a:pt x="404" y="78"/>
                </a:lnTo>
                <a:lnTo>
                  <a:pt x="385" y="107"/>
                </a:lnTo>
                <a:lnTo>
                  <a:pt x="365" y="136"/>
                </a:lnTo>
                <a:lnTo>
                  <a:pt x="351" y="165"/>
                </a:lnTo>
                <a:lnTo>
                  <a:pt x="385" y="248"/>
                </a:lnTo>
                <a:lnTo>
                  <a:pt x="419" y="336"/>
                </a:lnTo>
                <a:lnTo>
                  <a:pt x="414" y="341"/>
                </a:lnTo>
                <a:lnTo>
                  <a:pt x="409" y="346"/>
                </a:lnTo>
                <a:lnTo>
                  <a:pt x="390" y="346"/>
                </a:lnTo>
                <a:lnTo>
                  <a:pt x="361" y="341"/>
                </a:lnTo>
                <a:lnTo>
                  <a:pt x="317" y="336"/>
                </a:lnTo>
                <a:lnTo>
                  <a:pt x="283" y="316"/>
                </a:lnTo>
                <a:lnTo>
                  <a:pt x="263" y="321"/>
                </a:lnTo>
                <a:lnTo>
                  <a:pt x="244" y="336"/>
                </a:lnTo>
                <a:lnTo>
                  <a:pt x="229" y="360"/>
                </a:lnTo>
                <a:lnTo>
                  <a:pt x="210" y="380"/>
                </a:lnTo>
                <a:lnTo>
                  <a:pt x="195" y="399"/>
                </a:lnTo>
                <a:lnTo>
                  <a:pt x="180" y="424"/>
                </a:lnTo>
                <a:lnTo>
                  <a:pt x="171" y="443"/>
                </a:lnTo>
                <a:lnTo>
                  <a:pt x="161" y="453"/>
                </a:lnTo>
                <a:lnTo>
                  <a:pt x="151" y="458"/>
                </a:lnTo>
                <a:lnTo>
                  <a:pt x="141" y="458"/>
                </a:lnTo>
                <a:lnTo>
                  <a:pt x="136" y="453"/>
                </a:lnTo>
                <a:lnTo>
                  <a:pt x="136" y="443"/>
                </a:lnTo>
                <a:lnTo>
                  <a:pt x="136" y="433"/>
                </a:lnTo>
                <a:lnTo>
                  <a:pt x="141" y="424"/>
                </a:lnTo>
                <a:lnTo>
                  <a:pt x="141" y="409"/>
                </a:lnTo>
                <a:lnTo>
                  <a:pt x="141" y="346"/>
                </a:lnTo>
                <a:lnTo>
                  <a:pt x="141" y="277"/>
                </a:lnTo>
                <a:lnTo>
                  <a:pt x="112" y="263"/>
                </a:lnTo>
                <a:lnTo>
                  <a:pt x="78" y="253"/>
                </a:lnTo>
                <a:lnTo>
                  <a:pt x="10" y="234"/>
                </a:lnTo>
                <a:lnTo>
                  <a:pt x="0" y="234"/>
                </a:lnTo>
                <a:lnTo>
                  <a:pt x="0" y="229"/>
                </a:lnTo>
                <a:lnTo>
                  <a:pt x="10" y="214"/>
                </a:lnTo>
                <a:lnTo>
                  <a:pt x="34" y="199"/>
                </a:lnTo>
                <a:lnTo>
                  <a:pt x="58" y="180"/>
                </a:lnTo>
                <a:lnTo>
                  <a:pt x="112" y="131"/>
                </a:lnTo>
                <a:lnTo>
                  <a:pt x="122" y="107"/>
                </a:lnTo>
                <a:lnTo>
                  <a:pt x="132" y="78"/>
                </a:lnTo>
                <a:lnTo>
                  <a:pt x="136" y="48"/>
                </a:lnTo>
                <a:lnTo>
                  <a:pt x="141" y="19"/>
                </a:lnTo>
                <a:lnTo>
                  <a:pt x="141" y="14"/>
                </a:lnTo>
                <a:lnTo>
                  <a:pt x="141" y="9"/>
                </a:lnTo>
                <a:lnTo>
                  <a:pt x="151" y="0"/>
                </a:lnTo>
                <a:lnTo>
                  <a:pt x="166" y="0"/>
                </a:lnTo>
                <a:lnTo>
                  <a:pt x="171" y="0"/>
                </a:lnTo>
                <a:lnTo>
                  <a:pt x="180" y="9"/>
                </a:lnTo>
                <a:lnTo>
                  <a:pt x="195" y="29"/>
                </a:lnTo>
                <a:lnTo>
                  <a:pt x="205" y="34"/>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a:solidFill>
                  <a:srgbClr val="FFFFFF"/>
                </a:solidFill>
                <a:latin typeface="华文新魏" panose="02010800040101010101" pitchFamily="2" charset="-122"/>
                <a:ea typeface="华文新魏" panose="02010800040101010101" pitchFamily="2" charset="-122"/>
              </a:rPr>
              <a:t>4</a:t>
            </a:r>
            <a:endParaRPr lang="zh-CN" altLang="en-US">
              <a:solidFill>
                <a:srgbClr val="FFFFFF"/>
              </a:solidFill>
              <a:latin typeface="华文新魏" panose="02010800040101010101" pitchFamily="2" charset="-122"/>
              <a:ea typeface="华文新魏" panose="02010800040101010101" pitchFamily="2" charset="-122"/>
            </a:endParaRPr>
          </a:p>
        </p:txBody>
      </p:sp>
      <p:sp>
        <p:nvSpPr>
          <p:cNvPr id="33" name="MH_Other_17">
            <a:extLst>
              <a:ext uri="{FF2B5EF4-FFF2-40B4-BE49-F238E27FC236}">
                <a16:creationId xmlns:a16="http://schemas.microsoft.com/office/drawing/2014/main" id="{6FF673B2-FA72-42D2-BA6B-78700C7242DB}"/>
              </a:ext>
            </a:extLst>
          </p:cNvPr>
          <p:cNvSpPr>
            <a:spLocks/>
          </p:cNvSpPr>
          <p:nvPr>
            <p:custDataLst>
              <p:tags r:id="rId17"/>
            </p:custDataLst>
          </p:nvPr>
        </p:nvSpPr>
        <p:spPr bwMode="auto">
          <a:xfrm>
            <a:off x="5453063" y="4579939"/>
            <a:ext cx="665162" cy="649287"/>
          </a:xfrm>
          <a:custGeom>
            <a:avLst/>
            <a:gdLst>
              <a:gd name="T0" fmla="*/ 2147483646 w 419"/>
              <a:gd name="T1" fmla="*/ 2147483646 h 409"/>
              <a:gd name="T2" fmla="*/ 2147483646 w 419"/>
              <a:gd name="T3" fmla="*/ 2147483646 h 409"/>
              <a:gd name="T4" fmla="*/ 2147483646 w 419"/>
              <a:gd name="T5" fmla="*/ 2147483646 h 409"/>
              <a:gd name="T6" fmla="*/ 2147483646 w 419"/>
              <a:gd name="T7" fmla="*/ 2147483646 h 409"/>
              <a:gd name="T8" fmla="*/ 2147483646 w 419"/>
              <a:gd name="T9" fmla="*/ 2147483646 h 409"/>
              <a:gd name="T10" fmla="*/ 2147483646 w 419"/>
              <a:gd name="T11" fmla="*/ 2147483646 h 409"/>
              <a:gd name="T12" fmla="*/ 2147483646 w 419"/>
              <a:gd name="T13" fmla="*/ 2147483646 h 409"/>
              <a:gd name="T14" fmla="*/ 2147483646 w 419"/>
              <a:gd name="T15" fmla="*/ 2147483646 h 409"/>
              <a:gd name="T16" fmla="*/ 2147483646 w 419"/>
              <a:gd name="T17" fmla="*/ 2147483646 h 409"/>
              <a:gd name="T18" fmla="*/ 2147483646 w 419"/>
              <a:gd name="T19" fmla="*/ 2147483646 h 409"/>
              <a:gd name="T20" fmla="*/ 2147483646 w 419"/>
              <a:gd name="T21" fmla="*/ 2147483646 h 409"/>
              <a:gd name="T22" fmla="*/ 2147483646 w 419"/>
              <a:gd name="T23" fmla="*/ 2147483646 h 409"/>
              <a:gd name="T24" fmla="*/ 2147483646 w 419"/>
              <a:gd name="T25" fmla="*/ 2147483646 h 409"/>
              <a:gd name="T26" fmla="*/ 2147483646 w 419"/>
              <a:gd name="T27" fmla="*/ 2147483646 h 409"/>
              <a:gd name="T28" fmla="*/ 2147483646 w 419"/>
              <a:gd name="T29" fmla="*/ 2147483646 h 409"/>
              <a:gd name="T30" fmla="*/ 2147483646 w 419"/>
              <a:gd name="T31" fmla="*/ 2147483646 h 409"/>
              <a:gd name="T32" fmla="*/ 2147483646 w 419"/>
              <a:gd name="T33" fmla="*/ 2147483646 h 409"/>
              <a:gd name="T34" fmla="*/ 2147483646 w 419"/>
              <a:gd name="T35" fmla="*/ 2147483646 h 409"/>
              <a:gd name="T36" fmla="*/ 2147483646 w 419"/>
              <a:gd name="T37" fmla="*/ 2147483646 h 409"/>
              <a:gd name="T38" fmla="*/ 2147483646 w 419"/>
              <a:gd name="T39" fmla="*/ 2147483646 h 409"/>
              <a:gd name="T40" fmla="*/ 2147483646 w 419"/>
              <a:gd name="T41" fmla="*/ 2147483646 h 409"/>
              <a:gd name="T42" fmla="*/ 2147483646 w 419"/>
              <a:gd name="T43" fmla="*/ 2147483646 h 409"/>
              <a:gd name="T44" fmla="*/ 2147483646 w 419"/>
              <a:gd name="T45" fmla="*/ 2147483646 h 409"/>
              <a:gd name="T46" fmla="*/ 2147483646 w 419"/>
              <a:gd name="T47" fmla="*/ 2147483646 h 409"/>
              <a:gd name="T48" fmla="*/ 2147483646 w 419"/>
              <a:gd name="T49" fmla="*/ 2147483646 h 409"/>
              <a:gd name="T50" fmla="*/ 2147483646 w 419"/>
              <a:gd name="T51" fmla="*/ 2147483646 h 409"/>
              <a:gd name="T52" fmla="*/ 2147483646 w 419"/>
              <a:gd name="T53" fmla="*/ 2147483646 h 409"/>
              <a:gd name="T54" fmla="*/ 2147483646 w 419"/>
              <a:gd name="T55" fmla="*/ 2147483646 h 409"/>
              <a:gd name="T56" fmla="*/ 2147483646 w 419"/>
              <a:gd name="T57" fmla="*/ 2147483646 h 409"/>
              <a:gd name="T58" fmla="*/ 2147483646 w 419"/>
              <a:gd name="T59" fmla="*/ 2147483646 h 409"/>
              <a:gd name="T60" fmla="*/ 2147483646 w 419"/>
              <a:gd name="T61" fmla="*/ 2147483646 h 409"/>
              <a:gd name="T62" fmla="*/ 2147483646 w 419"/>
              <a:gd name="T63" fmla="*/ 2147483646 h 409"/>
              <a:gd name="T64" fmla="*/ 0 w 419"/>
              <a:gd name="T65" fmla="*/ 2147483646 h 409"/>
              <a:gd name="T66" fmla="*/ 2147483646 w 419"/>
              <a:gd name="T67" fmla="*/ 2147483646 h 409"/>
              <a:gd name="T68" fmla="*/ 2147483646 w 419"/>
              <a:gd name="T69" fmla="*/ 2147483646 h 409"/>
              <a:gd name="T70" fmla="*/ 2147483646 w 419"/>
              <a:gd name="T71" fmla="*/ 2147483646 h 409"/>
              <a:gd name="T72" fmla="*/ 2147483646 w 419"/>
              <a:gd name="T73" fmla="*/ 2147483646 h 409"/>
              <a:gd name="T74" fmla="*/ 2147483646 w 419"/>
              <a:gd name="T75" fmla="*/ 2147483646 h 409"/>
              <a:gd name="T76" fmla="*/ 2147483646 w 419"/>
              <a:gd name="T77" fmla="*/ 2147483646 h 409"/>
              <a:gd name="T78" fmla="*/ 2147483646 w 419"/>
              <a:gd name="T79" fmla="*/ 2147483646 h 409"/>
              <a:gd name="T80" fmla="*/ 2147483646 w 419"/>
              <a:gd name="T81" fmla="*/ 2147483646 h 409"/>
              <a:gd name="T82" fmla="*/ 2147483646 w 419"/>
              <a:gd name="T83" fmla="*/ 2147483646 h 409"/>
              <a:gd name="T84" fmla="*/ 2147483646 w 419"/>
              <a:gd name="T85" fmla="*/ 2147483646 h 409"/>
              <a:gd name="T86" fmla="*/ 2147483646 w 419"/>
              <a:gd name="T87" fmla="*/ 2147483646 h 409"/>
              <a:gd name="T88" fmla="*/ 2147483646 w 419"/>
              <a:gd name="T89" fmla="*/ 2147483646 h 409"/>
              <a:gd name="T90" fmla="*/ 2147483646 w 419"/>
              <a:gd name="T91" fmla="*/ 0 h 409"/>
              <a:gd name="T92" fmla="*/ 2147483646 w 419"/>
              <a:gd name="T93" fmla="*/ 0 h 409"/>
              <a:gd name="T94" fmla="*/ 2147483646 w 419"/>
              <a:gd name="T95" fmla="*/ 0 h 409"/>
              <a:gd name="T96" fmla="*/ 2147483646 w 419"/>
              <a:gd name="T97" fmla="*/ 2147483646 h 409"/>
              <a:gd name="T98" fmla="*/ 2147483646 w 419"/>
              <a:gd name="T99" fmla="*/ 2147483646 h 409"/>
              <a:gd name="T100" fmla="*/ 2147483646 w 419"/>
              <a:gd name="T101" fmla="*/ 2147483646 h 409"/>
              <a:gd name="T102" fmla="*/ 2147483646 w 419"/>
              <a:gd name="T103" fmla="*/ 2147483646 h 409"/>
              <a:gd name="T104" fmla="*/ 2147483646 w 419"/>
              <a:gd name="T105" fmla="*/ 2147483646 h 409"/>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419"/>
              <a:gd name="T160" fmla="*/ 0 h 409"/>
              <a:gd name="T161" fmla="*/ 419 w 419"/>
              <a:gd name="T162" fmla="*/ 409 h 409"/>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419" h="409">
                <a:moveTo>
                  <a:pt x="229" y="58"/>
                </a:moveTo>
                <a:lnTo>
                  <a:pt x="258" y="82"/>
                </a:lnTo>
                <a:lnTo>
                  <a:pt x="331" y="87"/>
                </a:lnTo>
                <a:lnTo>
                  <a:pt x="414" y="97"/>
                </a:lnTo>
                <a:lnTo>
                  <a:pt x="419" y="102"/>
                </a:lnTo>
                <a:lnTo>
                  <a:pt x="419" y="107"/>
                </a:lnTo>
                <a:lnTo>
                  <a:pt x="395" y="131"/>
                </a:lnTo>
                <a:lnTo>
                  <a:pt x="370" y="146"/>
                </a:lnTo>
                <a:lnTo>
                  <a:pt x="356" y="170"/>
                </a:lnTo>
                <a:lnTo>
                  <a:pt x="336" y="194"/>
                </a:lnTo>
                <a:lnTo>
                  <a:pt x="380" y="345"/>
                </a:lnTo>
                <a:lnTo>
                  <a:pt x="370" y="355"/>
                </a:lnTo>
                <a:lnTo>
                  <a:pt x="361" y="355"/>
                </a:lnTo>
                <a:lnTo>
                  <a:pt x="351" y="355"/>
                </a:lnTo>
                <a:lnTo>
                  <a:pt x="341" y="355"/>
                </a:lnTo>
                <a:lnTo>
                  <a:pt x="297" y="341"/>
                </a:lnTo>
                <a:lnTo>
                  <a:pt x="248" y="321"/>
                </a:lnTo>
                <a:lnTo>
                  <a:pt x="239" y="321"/>
                </a:lnTo>
                <a:lnTo>
                  <a:pt x="214" y="341"/>
                </a:lnTo>
                <a:lnTo>
                  <a:pt x="190" y="360"/>
                </a:lnTo>
                <a:lnTo>
                  <a:pt x="161" y="384"/>
                </a:lnTo>
                <a:lnTo>
                  <a:pt x="141" y="409"/>
                </a:lnTo>
                <a:lnTo>
                  <a:pt x="127" y="409"/>
                </a:lnTo>
                <a:lnTo>
                  <a:pt x="122" y="404"/>
                </a:lnTo>
                <a:lnTo>
                  <a:pt x="117" y="399"/>
                </a:lnTo>
                <a:lnTo>
                  <a:pt x="117" y="341"/>
                </a:lnTo>
                <a:lnTo>
                  <a:pt x="117" y="311"/>
                </a:lnTo>
                <a:lnTo>
                  <a:pt x="112" y="282"/>
                </a:lnTo>
                <a:lnTo>
                  <a:pt x="88" y="258"/>
                </a:lnTo>
                <a:lnTo>
                  <a:pt x="58" y="238"/>
                </a:lnTo>
                <a:lnTo>
                  <a:pt x="29" y="224"/>
                </a:lnTo>
                <a:lnTo>
                  <a:pt x="5" y="199"/>
                </a:lnTo>
                <a:lnTo>
                  <a:pt x="0" y="190"/>
                </a:lnTo>
                <a:lnTo>
                  <a:pt x="5" y="180"/>
                </a:lnTo>
                <a:lnTo>
                  <a:pt x="15" y="175"/>
                </a:lnTo>
                <a:lnTo>
                  <a:pt x="19" y="170"/>
                </a:lnTo>
                <a:lnTo>
                  <a:pt x="39" y="165"/>
                </a:lnTo>
                <a:lnTo>
                  <a:pt x="58" y="160"/>
                </a:lnTo>
                <a:lnTo>
                  <a:pt x="78" y="151"/>
                </a:lnTo>
                <a:lnTo>
                  <a:pt x="92" y="146"/>
                </a:lnTo>
                <a:lnTo>
                  <a:pt x="112" y="141"/>
                </a:lnTo>
                <a:lnTo>
                  <a:pt x="127" y="126"/>
                </a:lnTo>
                <a:lnTo>
                  <a:pt x="146" y="68"/>
                </a:lnTo>
                <a:lnTo>
                  <a:pt x="151" y="38"/>
                </a:lnTo>
                <a:lnTo>
                  <a:pt x="161" y="9"/>
                </a:lnTo>
                <a:lnTo>
                  <a:pt x="170" y="0"/>
                </a:lnTo>
                <a:lnTo>
                  <a:pt x="175" y="0"/>
                </a:lnTo>
                <a:lnTo>
                  <a:pt x="180" y="0"/>
                </a:lnTo>
                <a:lnTo>
                  <a:pt x="185" y="9"/>
                </a:lnTo>
                <a:lnTo>
                  <a:pt x="209" y="38"/>
                </a:lnTo>
                <a:lnTo>
                  <a:pt x="229" y="58"/>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a:solidFill>
                  <a:srgbClr val="FFFFFF"/>
                </a:solidFill>
                <a:latin typeface="华文新魏" panose="02010800040101010101" pitchFamily="2" charset="-122"/>
                <a:ea typeface="华文新魏" panose="02010800040101010101" pitchFamily="2" charset="-122"/>
              </a:rPr>
              <a:t>5</a:t>
            </a:r>
            <a:endParaRPr lang="zh-CN" altLang="en-US">
              <a:solidFill>
                <a:srgbClr val="FFFFFF"/>
              </a:solidFill>
              <a:latin typeface="华文新魏" panose="02010800040101010101" pitchFamily="2" charset="-122"/>
              <a:ea typeface="华文新魏" panose="02010800040101010101" pitchFamily="2" charset="-122"/>
            </a:endParaRPr>
          </a:p>
        </p:txBody>
      </p:sp>
      <p:sp>
        <p:nvSpPr>
          <p:cNvPr id="34" name="MH_SubTitle_2">
            <a:extLst>
              <a:ext uri="{FF2B5EF4-FFF2-40B4-BE49-F238E27FC236}">
                <a16:creationId xmlns:a16="http://schemas.microsoft.com/office/drawing/2014/main" id="{3589B734-9E87-468F-BE78-558494E630B4}"/>
              </a:ext>
            </a:extLst>
          </p:cNvPr>
          <p:cNvSpPr txBox="1"/>
          <p:nvPr>
            <p:custDataLst>
              <p:tags r:id="rId18"/>
            </p:custDataLst>
          </p:nvPr>
        </p:nvSpPr>
        <p:spPr>
          <a:xfrm>
            <a:off x="7270750" y="2719389"/>
            <a:ext cx="1544638" cy="598487"/>
          </a:xfrm>
          <a:prstGeom prst="rect">
            <a:avLst/>
          </a:prstGeom>
          <a:noFill/>
        </p:spPr>
        <p:txBody>
          <a:bodyPr lIns="0" tIns="0" rIns="0" bIns="0" anchor="ctr">
            <a:normAutofit/>
          </a:bodyPr>
          <a:lstStyle/>
          <a:p>
            <a:pPr algn="ctr">
              <a:lnSpc>
                <a:spcPct val="120000"/>
              </a:lnSpc>
              <a:defRPr/>
            </a:pPr>
            <a:r>
              <a:rPr lang="zh-CN" altLang="en-US" sz="1600" dirty="0">
                <a:latin typeface="微软雅黑" panose="020B0503020204020204" pitchFamily="34" charset="-122"/>
                <a:ea typeface="微软雅黑" panose="020B0503020204020204" pitchFamily="34" charset="-122"/>
              </a:rPr>
              <a:t>媒体导入剪辑箱</a:t>
            </a:r>
          </a:p>
        </p:txBody>
      </p:sp>
      <p:sp>
        <p:nvSpPr>
          <p:cNvPr id="35" name="MH_SubTitle_3">
            <a:extLst>
              <a:ext uri="{FF2B5EF4-FFF2-40B4-BE49-F238E27FC236}">
                <a16:creationId xmlns:a16="http://schemas.microsoft.com/office/drawing/2014/main" id="{62B1FEF9-E89B-423E-A315-45C98D9AEBAF}"/>
              </a:ext>
            </a:extLst>
          </p:cNvPr>
          <p:cNvSpPr txBox="1"/>
          <p:nvPr>
            <p:custDataLst>
              <p:tags r:id="rId19"/>
            </p:custDataLst>
          </p:nvPr>
        </p:nvSpPr>
        <p:spPr>
          <a:xfrm>
            <a:off x="7429500" y="3529014"/>
            <a:ext cx="1544638" cy="598487"/>
          </a:xfrm>
          <a:prstGeom prst="rect">
            <a:avLst/>
          </a:prstGeom>
          <a:noFill/>
        </p:spPr>
        <p:txBody>
          <a:bodyPr lIns="0" tIns="0" rIns="0" bIns="0" anchor="ctr">
            <a:normAutofit/>
          </a:bodyPr>
          <a:lstStyle/>
          <a:p>
            <a:pPr algn="ctr">
              <a:lnSpc>
                <a:spcPct val="120000"/>
              </a:lnSpc>
              <a:defRPr/>
            </a:pPr>
            <a:r>
              <a:rPr lang="en-US" altLang="zh-CN" sz="1600" dirty="0">
                <a:latin typeface="微软雅黑" panose="020B0503020204020204" pitchFamily="34" charset="-122"/>
                <a:ea typeface="微软雅黑" panose="020B0503020204020204" pitchFamily="34" charset="-122"/>
              </a:rPr>
              <a:t>CS</a:t>
            </a:r>
            <a:r>
              <a:rPr lang="zh-CN" altLang="en-US" sz="1600" dirty="0">
                <a:latin typeface="微软雅黑" panose="020B0503020204020204" pitchFamily="34" charset="-122"/>
                <a:ea typeface="微软雅黑" panose="020B0503020204020204" pitchFamily="34" charset="-122"/>
              </a:rPr>
              <a:t>录制语音旁白</a:t>
            </a:r>
          </a:p>
        </p:txBody>
      </p:sp>
      <p:sp>
        <p:nvSpPr>
          <p:cNvPr id="36" name="MH_SubTitle_4">
            <a:extLst>
              <a:ext uri="{FF2B5EF4-FFF2-40B4-BE49-F238E27FC236}">
                <a16:creationId xmlns:a16="http://schemas.microsoft.com/office/drawing/2014/main" id="{A62C4774-10FA-4E01-8839-144F05BBC3A8}"/>
              </a:ext>
            </a:extLst>
          </p:cNvPr>
          <p:cNvSpPr txBox="1"/>
          <p:nvPr>
            <p:custDataLst>
              <p:tags r:id="rId20"/>
            </p:custDataLst>
          </p:nvPr>
        </p:nvSpPr>
        <p:spPr>
          <a:xfrm>
            <a:off x="7077075" y="4487864"/>
            <a:ext cx="1544638" cy="598487"/>
          </a:xfrm>
          <a:prstGeom prst="rect">
            <a:avLst/>
          </a:prstGeom>
          <a:noFill/>
        </p:spPr>
        <p:txBody>
          <a:bodyPr lIns="0" tIns="0" rIns="0" bIns="0" anchor="ctr">
            <a:normAutofit/>
          </a:bodyPr>
          <a:lstStyle/>
          <a:p>
            <a:pPr algn="ctr">
              <a:lnSpc>
                <a:spcPct val="120000"/>
              </a:lnSpc>
              <a:defRPr/>
            </a:pPr>
            <a:r>
              <a:rPr lang="zh-CN" altLang="en-US" sz="1600" dirty="0">
                <a:latin typeface="微软雅黑" panose="020B0503020204020204" pitchFamily="34" charset="-122"/>
                <a:ea typeface="微软雅黑" panose="020B0503020204020204" pitchFamily="34" charset="-122"/>
              </a:rPr>
              <a:t>轨道操作与编辑媒体</a:t>
            </a:r>
          </a:p>
        </p:txBody>
      </p:sp>
      <p:sp>
        <p:nvSpPr>
          <p:cNvPr id="37" name="MH_SubTitle_5">
            <a:extLst>
              <a:ext uri="{FF2B5EF4-FFF2-40B4-BE49-F238E27FC236}">
                <a16:creationId xmlns:a16="http://schemas.microsoft.com/office/drawing/2014/main" id="{2BE116BD-64E6-4631-92FC-2340DE191E21}"/>
              </a:ext>
            </a:extLst>
          </p:cNvPr>
          <p:cNvSpPr txBox="1"/>
          <p:nvPr>
            <p:custDataLst>
              <p:tags r:id="rId21"/>
            </p:custDataLst>
          </p:nvPr>
        </p:nvSpPr>
        <p:spPr>
          <a:xfrm>
            <a:off x="4897438" y="5253039"/>
            <a:ext cx="1543050" cy="598487"/>
          </a:xfrm>
          <a:prstGeom prst="rect">
            <a:avLst/>
          </a:prstGeom>
          <a:noFill/>
        </p:spPr>
        <p:txBody>
          <a:bodyPr lIns="0" tIns="0" rIns="0" bIns="0" anchor="ctr">
            <a:normAutofit/>
          </a:bodyPr>
          <a:lstStyle/>
          <a:p>
            <a:pPr algn="ctr">
              <a:lnSpc>
                <a:spcPct val="120000"/>
              </a:lnSpc>
              <a:defRPr/>
            </a:pPr>
            <a:r>
              <a:rPr lang="en-US" altLang="zh-CN" sz="1600" dirty="0">
                <a:latin typeface="微软雅黑" panose="020B0503020204020204" pitchFamily="34" charset="-122"/>
                <a:ea typeface="微软雅黑" panose="020B0503020204020204" pitchFamily="34" charset="-122"/>
              </a:rPr>
              <a:t>CS</a:t>
            </a:r>
            <a:r>
              <a:rPr lang="zh-CN" altLang="en-US" sz="1600" dirty="0">
                <a:latin typeface="微软雅黑" panose="020B0503020204020204" pitchFamily="34" charset="-122"/>
                <a:ea typeface="微软雅黑" panose="020B0503020204020204" pitchFamily="34" charset="-122"/>
              </a:rPr>
              <a:t>同步字幕</a:t>
            </a:r>
          </a:p>
        </p:txBody>
      </p:sp>
      <p:sp>
        <p:nvSpPr>
          <p:cNvPr id="38" name="MH_SubTitle_6">
            <a:extLst>
              <a:ext uri="{FF2B5EF4-FFF2-40B4-BE49-F238E27FC236}">
                <a16:creationId xmlns:a16="http://schemas.microsoft.com/office/drawing/2014/main" id="{6701B675-60D7-4E82-8F92-FA0822AA7FF1}"/>
              </a:ext>
            </a:extLst>
          </p:cNvPr>
          <p:cNvSpPr txBox="1"/>
          <p:nvPr>
            <p:custDataLst>
              <p:tags r:id="rId22"/>
            </p:custDataLst>
          </p:nvPr>
        </p:nvSpPr>
        <p:spPr>
          <a:xfrm>
            <a:off x="3286125" y="4348164"/>
            <a:ext cx="1544638" cy="598487"/>
          </a:xfrm>
          <a:prstGeom prst="rect">
            <a:avLst/>
          </a:prstGeom>
          <a:noFill/>
        </p:spPr>
        <p:txBody>
          <a:bodyPr lIns="0" tIns="0" rIns="0" bIns="0" anchor="ctr">
            <a:normAutofit/>
          </a:bodyPr>
          <a:lstStyle/>
          <a:p>
            <a:pPr algn="ctr">
              <a:lnSpc>
                <a:spcPct val="120000"/>
              </a:lnSpc>
              <a:defRPr/>
            </a:pPr>
            <a:r>
              <a:rPr lang="en-US" altLang="zh-CN" sz="1600" dirty="0">
                <a:latin typeface="微软雅黑" panose="020B0503020204020204" pitchFamily="34" charset="-122"/>
                <a:ea typeface="微软雅黑" panose="020B0503020204020204" pitchFamily="34" charset="-122"/>
              </a:rPr>
              <a:t>CS</a:t>
            </a:r>
            <a:r>
              <a:rPr lang="zh-CN" altLang="en-US" sz="1600" dirty="0">
                <a:latin typeface="微软雅黑" panose="020B0503020204020204" pitchFamily="34" charset="-122"/>
                <a:ea typeface="微软雅黑" panose="020B0503020204020204" pitchFamily="34" charset="-122"/>
              </a:rPr>
              <a:t>组的操作</a:t>
            </a:r>
          </a:p>
        </p:txBody>
      </p:sp>
      <p:sp>
        <p:nvSpPr>
          <p:cNvPr id="39" name="MH_SubTitle_7">
            <a:extLst>
              <a:ext uri="{FF2B5EF4-FFF2-40B4-BE49-F238E27FC236}">
                <a16:creationId xmlns:a16="http://schemas.microsoft.com/office/drawing/2014/main" id="{039961B2-5747-4E0D-9DF9-E70F01CE1C23}"/>
              </a:ext>
            </a:extLst>
          </p:cNvPr>
          <p:cNvSpPr txBox="1"/>
          <p:nvPr>
            <p:custDataLst>
              <p:tags r:id="rId23"/>
            </p:custDataLst>
          </p:nvPr>
        </p:nvSpPr>
        <p:spPr>
          <a:xfrm>
            <a:off x="3173414" y="3433764"/>
            <a:ext cx="1544637" cy="598487"/>
          </a:xfrm>
          <a:prstGeom prst="rect">
            <a:avLst/>
          </a:prstGeom>
          <a:noFill/>
        </p:spPr>
        <p:txBody>
          <a:bodyPr lIns="0" tIns="0" rIns="0" bIns="0" anchor="ctr">
            <a:normAutofit/>
          </a:bodyPr>
          <a:lstStyle/>
          <a:p>
            <a:pPr algn="ctr">
              <a:lnSpc>
                <a:spcPct val="120000"/>
              </a:lnSpc>
              <a:defRPr/>
            </a:pPr>
            <a:r>
              <a:rPr lang="en-US" altLang="zh-CN" sz="1600" dirty="0">
                <a:latin typeface="微软雅黑" panose="020B0503020204020204" pitchFamily="34" charset="-122"/>
                <a:ea typeface="微软雅黑" panose="020B0503020204020204" pitchFamily="34" charset="-122"/>
              </a:rPr>
              <a:t>CS</a:t>
            </a:r>
            <a:r>
              <a:rPr lang="zh-CN" altLang="en-US" sz="1600" dirty="0">
                <a:latin typeface="微软雅黑" panose="020B0503020204020204" pitchFamily="34" charset="-122"/>
                <a:ea typeface="微软雅黑" panose="020B0503020204020204" pitchFamily="34" charset="-122"/>
              </a:rPr>
              <a:t>添加转场</a:t>
            </a:r>
          </a:p>
        </p:txBody>
      </p:sp>
      <p:sp>
        <p:nvSpPr>
          <p:cNvPr id="40" name="MH_SubTitle_8">
            <a:extLst>
              <a:ext uri="{FF2B5EF4-FFF2-40B4-BE49-F238E27FC236}">
                <a16:creationId xmlns:a16="http://schemas.microsoft.com/office/drawing/2014/main" id="{3617D6DD-753E-4E96-A0C8-9D5DC04A6A41}"/>
              </a:ext>
            </a:extLst>
          </p:cNvPr>
          <p:cNvSpPr txBox="1"/>
          <p:nvPr>
            <p:custDataLst>
              <p:tags r:id="rId24"/>
            </p:custDataLst>
          </p:nvPr>
        </p:nvSpPr>
        <p:spPr>
          <a:xfrm>
            <a:off x="3595689" y="2595564"/>
            <a:ext cx="1544637" cy="598487"/>
          </a:xfrm>
          <a:prstGeom prst="rect">
            <a:avLst/>
          </a:prstGeom>
          <a:noFill/>
        </p:spPr>
        <p:txBody>
          <a:bodyPr lIns="0" tIns="0" rIns="0" bIns="0" anchor="ctr">
            <a:normAutofit/>
          </a:bodyPr>
          <a:lstStyle/>
          <a:p>
            <a:pPr algn="ctr">
              <a:lnSpc>
                <a:spcPct val="120000"/>
              </a:lnSpc>
              <a:defRPr/>
            </a:pPr>
            <a:r>
              <a:rPr lang="en-US" altLang="zh-CN" sz="1600" dirty="0">
                <a:latin typeface="微软雅黑" panose="020B0503020204020204" pitchFamily="34" charset="-122"/>
                <a:ea typeface="微软雅黑" panose="020B0503020204020204" pitchFamily="34" charset="-122"/>
              </a:rPr>
              <a:t>CS</a:t>
            </a:r>
            <a:r>
              <a:rPr lang="zh-CN" altLang="en-US" sz="1600" dirty="0">
                <a:latin typeface="微软雅黑" panose="020B0503020204020204" pitchFamily="34" charset="-122"/>
                <a:ea typeface="微软雅黑" panose="020B0503020204020204" pitchFamily="34" charset="-122"/>
              </a:rPr>
              <a:t>生成视频</a:t>
            </a:r>
          </a:p>
        </p:txBody>
      </p:sp>
      <p:sp>
        <p:nvSpPr>
          <p:cNvPr id="41" name="MH_SubTitle_1">
            <a:extLst>
              <a:ext uri="{FF2B5EF4-FFF2-40B4-BE49-F238E27FC236}">
                <a16:creationId xmlns:a16="http://schemas.microsoft.com/office/drawing/2014/main" id="{3B2F91E9-41A6-4BAE-9A6D-5CC2EF76F83B}"/>
              </a:ext>
            </a:extLst>
          </p:cNvPr>
          <p:cNvSpPr txBox="1"/>
          <p:nvPr>
            <p:custDataLst>
              <p:tags r:id="rId25"/>
            </p:custDataLst>
          </p:nvPr>
        </p:nvSpPr>
        <p:spPr>
          <a:xfrm>
            <a:off x="5330825" y="1935163"/>
            <a:ext cx="1543050" cy="596900"/>
          </a:xfrm>
          <a:prstGeom prst="rect">
            <a:avLst/>
          </a:prstGeom>
          <a:noFill/>
        </p:spPr>
        <p:txBody>
          <a:bodyPr lIns="0" tIns="0" rIns="0" bIns="0" anchor="ctr">
            <a:normAutofit/>
          </a:bodyPr>
          <a:lstStyle/>
          <a:p>
            <a:pPr algn="ctr">
              <a:lnSpc>
                <a:spcPct val="120000"/>
              </a:lnSpc>
              <a:defRPr/>
            </a:pPr>
            <a:r>
              <a:rPr lang="en-US" altLang="zh-CN" sz="1600" dirty="0">
                <a:latin typeface="微软雅黑" panose="020B0503020204020204" pitchFamily="34" charset="-122"/>
                <a:ea typeface="微软雅黑" panose="020B0503020204020204" pitchFamily="34" charset="-122"/>
              </a:rPr>
              <a:t>CS</a:t>
            </a:r>
            <a:r>
              <a:rPr lang="zh-CN" altLang="en-US" sz="1600" dirty="0">
                <a:latin typeface="微软雅黑" panose="020B0503020204020204" pitchFamily="34" charset="-122"/>
                <a:ea typeface="微软雅黑" panose="020B0503020204020204" pitchFamily="34" charset="-122"/>
              </a:rPr>
              <a:t>录制屏幕</a:t>
            </a:r>
          </a:p>
        </p:txBody>
      </p:sp>
    </p:spTree>
    <p:extLst>
      <p:ext uri="{BB962C8B-B14F-4D97-AF65-F5344CB8AC3E}">
        <p14:creationId xmlns:p14="http://schemas.microsoft.com/office/powerpoint/2010/main" val="1230236412"/>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78" name="Shape 1231"/>
          <p:cNvSpPr/>
          <p:nvPr/>
        </p:nvSpPr>
        <p:spPr>
          <a:xfrm>
            <a:off x="4470949" y="2101852"/>
            <a:ext cx="3251198" cy="325119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lumMod val="95000"/>
            </a:schemeClr>
          </a:solidFill>
          <a:ln>
            <a:noFill/>
          </a:ln>
          <a:effectLst>
            <a:outerShdw blurRad="152400" dist="63500" dir="8100000" algn="tl" rotWithShape="0">
              <a:prstClr val="black">
                <a:alpha val="30000"/>
              </a:prstClr>
            </a:outerShdw>
          </a:effectLst>
          <a:scene3d>
            <a:camera prst="orthographicFront"/>
            <a:lightRig rig="threePt" dir="t"/>
          </a:scene3d>
          <a:sp3d prstMaterial="softEdge">
            <a:bevelT w="38100" h="63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white"/>
              </a:solidFill>
              <a:effectLst/>
              <a:uLnTx/>
              <a:uFillTx/>
              <a:latin typeface="DIN-BoldItalic" pitchFamily="50" charset="0"/>
              <a:ea typeface="+mn-ea"/>
              <a:cs typeface="+mn-cs"/>
            </a:endParaRPr>
          </a:p>
        </p:txBody>
      </p:sp>
      <p:sp>
        <p:nvSpPr>
          <p:cNvPr id="79" name="Shape 1232"/>
          <p:cNvSpPr/>
          <p:nvPr/>
        </p:nvSpPr>
        <p:spPr>
          <a:xfrm>
            <a:off x="4750345" y="2381250"/>
            <a:ext cx="2692406" cy="269240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6CAE43"/>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ysClr val="window" lastClr="FFFFFF"/>
              </a:solidFill>
              <a:effectLst/>
              <a:uLnTx/>
              <a:uFillTx/>
              <a:latin typeface="Calibri" panose="020F0502020204030204"/>
              <a:ea typeface="+mn-ea"/>
              <a:cs typeface="+mn-cs"/>
            </a:endParaRPr>
          </a:p>
        </p:txBody>
      </p:sp>
      <p:sp>
        <p:nvSpPr>
          <p:cNvPr id="80" name="矩形 79"/>
          <p:cNvSpPr/>
          <p:nvPr/>
        </p:nvSpPr>
        <p:spPr>
          <a:xfrm>
            <a:off x="2383365" y="3342730"/>
            <a:ext cx="7425269" cy="769441"/>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4400" b="1" i="0" u="none" strike="noStrike" kern="1200" cap="none" spc="0" normalizeH="0" baseline="0" noProof="0" dirty="0">
                <a:ln>
                  <a:noFill/>
                </a:ln>
                <a:solidFill>
                  <a:prstClr val="black"/>
                </a:solidFill>
                <a:effectLst/>
                <a:uLnTx/>
                <a:uFillTx/>
                <a:latin typeface="微软雅黑"/>
                <a:ea typeface="微软雅黑"/>
                <a:cs typeface="+mn-cs"/>
              </a:rPr>
              <a:t>基于</a:t>
            </a:r>
            <a:r>
              <a:rPr kumimoji="0" lang="en-US" altLang="zh-CN" sz="4400" b="1" i="0" u="none" strike="noStrike" kern="1200" cap="none" spc="0" normalizeH="0" baseline="0" noProof="0" dirty="0">
                <a:ln>
                  <a:noFill/>
                </a:ln>
                <a:solidFill>
                  <a:prstClr val="black"/>
                </a:solidFill>
                <a:effectLst/>
                <a:uLnTx/>
                <a:uFillTx/>
                <a:latin typeface="微软雅黑"/>
                <a:ea typeface="微软雅黑"/>
                <a:cs typeface="+mn-cs"/>
              </a:rPr>
              <a:t>PPT</a:t>
            </a:r>
            <a:r>
              <a:rPr kumimoji="0" lang="zh-CN" altLang="en-US" sz="4400" b="1" i="0" u="none" strike="noStrike" kern="1200" cap="none" spc="0" normalizeH="0" baseline="0" noProof="0" dirty="0">
                <a:ln>
                  <a:noFill/>
                </a:ln>
                <a:solidFill>
                  <a:prstClr val="black"/>
                </a:solidFill>
                <a:effectLst/>
                <a:uLnTx/>
                <a:uFillTx/>
                <a:latin typeface="微软雅黑"/>
                <a:ea typeface="微软雅黑"/>
                <a:cs typeface="+mn-cs"/>
              </a:rPr>
              <a:t>的微课制作操作演示</a:t>
            </a:r>
          </a:p>
        </p:txBody>
      </p:sp>
      <p:sp>
        <p:nvSpPr>
          <p:cNvPr id="36" name="矩形 35"/>
          <p:cNvSpPr/>
          <p:nvPr/>
        </p:nvSpPr>
        <p:spPr>
          <a:xfrm>
            <a:off x="0" y="508000"/>
            <a:ext cx="182563" cy="508000"/>
          </a:xfrm>
          <a:prstGeom prst="rect">
            <a:avLst/>
          </a:pr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9" name="任意多边形 28"/>
          <p:cNvSpPr/>
          <p:nvPr/>
        </p:nvSpPr>
        <p:spPr bwMode="auto">
          <a:xfrm>
            <a:off x="8616435" y="128250"/>
            <a:ext cx="3468686" cy="465518"/>
          </a:xfrm>
          <a:custGeom>
            <a:avLst/>
            <a:gdLst>
              <a:gd name="connsiteX0" fmla="*/ 5512354 w 5512354"/>
              <a:gd name="connsiteY0" fmla="*/ 0 h 938485"/>
              <a:gd name="connsiteX1" fmla="*/ 5512354 w 5512354"/>
              <a:gd name="connsiteY1" fmla="*/ 938485 h 938485"/>
              <a:gd name="connsiteX2" fmla="*/ 580622 w 5512354"/>
              <a:gd name="connsiteY2" fmla="*/ 938485 h 938485"/>
              <a:gd name="connsiteX3" fmla="*/ 0 w 5512354"/>
              <a:gd name="connsiteY3" fmla="*/ 17066 h 938485"/>
            </a:gdLst>
            <a:ahLst/>
            <a:cxnLst>
              <a:cxn ang="0">
                <a:pos x="connsiteX0" y="connsiteY0"/>
              </a:cxn>
              <a:cxn ang="0">
                <a:pos x="connsiteX1" y="connsiteY1"/>
              </a:cxn>
              <a:cxn ang="0">
                <a:pos x="connsiteX2" y="connsiteY2"/>
              </a:cxn>
              <a:cxn ang="0">
                <a:pos x="connsiteX3" y="connsiteY3"/>
              </a:cxn>
            </a:cxnLst>
            <a:rect l="l" t="t" r="r" b="b"/>
            <a:pathLst>
              <a:path w="5512354" h="938485">
                <a:moveTo>
                  <a:pt x="5512354" y="0"/>
                </a:moveTo>
                <a:lnTo>
                  <a:pt x="5512354" y="938485"/>
                </a:lnTo>
                <a:lnTo>
                  <a:pt x="580622" y="938485"/>
                </a:lnTo>
                <a:lnTo>
                  <a:pt x="0" y="17066"/>
                </a:lnTo>
                <a:close/>
              </a:path>
            </a:pathLst>
          </a:cu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现代教育技术应用</a:t>
            </a:r>
          </a:p>
        </p:txBody>
      </p:sp>
    </p:spTree>
    <p:extLst>
      <p:ext uri="{BB962C8B-B14F-4D97-AF65-F5344CB8AC3E}">
        <p14:creationId xmlns:p14="http://schemas.microsoft.com/office/powerpoint/2010/main" val="2230802806"/>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grpId="0" nodeType="afterEffect">
                                  <p:stCondLst>
                                    <p:cond delay="0"/>
                                  </p:stCondLst>
                                  <p:childTnLst>
                                    <p:set>
                                      <p:cBhvr>
                                        <p:cTn id="6" dur="1" fill="hold">
                                          <p:stCondLst>
                                            <p:cond delay="0"/>
                                          </p:stCondLst>
                                        </p:cTn>
                                        <p:tgtEl>
                                          <p:spTgt spid="78"/>
                                        </p:tgtEl>
                                        <p:attrNameLst>
                                          <p:attrName>style.visibility</p:attrName>
                                        </p:attrNameLst>
                                      </p:cBhvr>
                                      <p:to>
                                        <p:strVal val="visible"/>
                                      </p:to>
                                    </p:set>
                                    <p:anim calcmode="lin" valueType="num">
                                      <p:cBhvr>
                                        <p:cTn id="7" dur="500" decel="50000" fill="hold">
                                          <p:stCondLst>
                                            <p:cond delay="0"/>
                                          </p:stCondLst>
                                        </p:cTn>
                                        <p:tgtEl>
                                          <p:spTgt spid="78"/>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78"/>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78"/>
                                        </p:tgtEl>
                                        <p:attrNameLst>
                                          <p:attrName>ppt_w</p:attrName>
                                        </p:attrNameLst>
                                      </p:cBhvr>
                                      <p:tavLst>
                                        <p:tav tm="0">
                                          <p:val>
                                            <p:strVal val="#ppt_w*.05"/>
                                          </p:val>
                                        </p:tav>
                                        <p:tav tm="100000">
                                          <p:val>
                                            <p:strVal val="#ppt_w"/>
                                          </p:val>
                                        </p:tav>
                                      </p:tavLst>
                                    </p:anim>
                                    <p:anim calcmode="lin" valueType="num">
                                      <p:cBhvr>
                                        <p:cTn id="10" dur="1000" fill="hold"/>
                                        <p:tgtEl>
                                          <p:spTgt spid="78"/>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78"/>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78"/>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78"/>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78"/>
                                        </p:tgtEl>
                                      </p:cBhvr>
                                    </p:animEffect>
                                  </p:childTnLst>
                                </p:cTn>
                              </p:par>
                            </p:childTnLst>
                          </p:cTn>
                        </p:par>
                        <p:par>
                          <p:cTn id="15" fill="hold">
                            <p:stCondLst>
                              <p:cond delay="1000"/>
                            </p:stCondLst>
                            <p:childTnLst>
                              <p:par>
                                <p:cTn id="16" presetID="25" presetClass="entr" presetSubtype="0" fill="hold" grpId="0" nodeType="afterEffect">
                                  <p:stCondLst>
                                    <p:cond delay="0"/>
                                  </p:stCondLst>
                                  <p:childTnLst>
                                    <p:set>
                                      <p:cBhvr>
                                        <p:cTn id="17" dur="1" fill="hold">
                                          <p:stCondLst>
                                            <p:cond delay="0"/>
                                          </p:stCondLst>
                                        </p:cTn>
                                        <p:tgtEl>
                                          <p:spTgt spid="79"/>
                                        </p:tgtEl>
                                        <p:attrNameLst>
                                          <p:attrName>style.visibility</p:attrName>
                                        </p:attrNameLst>
                                      </p:cBhvr>
                                      <p:to>
                                        <p:strVal val="visible"/>
                                      </p:to>
                                    </p:set>
                                    <p:anim calcmode="lin" valueType="num">
                                      <p:cBhvr>
                                        <p:cTn id="18" dur="500" decel="50000" fill="hold">
                                          <p:stCondLst>
                                            <p:cond delay="0"/>
                                          </p:stCondLst>
                                        </p:cTn>
                                        <p:tgtEl>
                                          <p:spTgt spid="79"/>
                                        </p:tgtEl>
                                        <p:attrNameLst>
                                          <p:attrName>style.rotation</p:attrName>
                                        </p:attrNameLst>
                                      </p:cBhvr>
                                      <p:tavLst>
                                        <p:tav tm="0">
                                          <p:val>
                                            <p:fltVal val="-90"/>
                                          </p:val>
                                        </p:tav>
                                        <p:tav tm="100000">
                                          <p:val>
                                            <p:fltVal val="0"/>
                                          </p:val>
                                        </p:tav>
                                      </p:tavLst>
                                    </p:anim>
                                    <p:anim calcmode="lin" valueType="num">
                                      <p:cBhvr>
                                        <p:cTn id="19" dur="500" decel="50000" fill="hold">
                                          <p:stCondLst>
                                            <p:cond delay="0"/>
                                          </p:stCondLst>
                                        </p:cTn>
                                        <p:tgtEl>
                                          <p:spTgt spid="79"/>
                                        </p:tgtEl>
                                        <p:attrNameLst>
                                          <p:attrName>ppt_w</p:attrName>
                                        </p:attrNameLst>
                                      </p:cBhvr>
                                      <p:tavLst>
                                        <p:tav tm="0">
                                          <p:val>
                                            <p:strVal val="#ppt_w"/>
                                          </p:val>
                                        </p:tav>
                                        <p:tav tm="100000">
                                          <p:val>
                                            <p:strVal val="#ppt_w*.05"/>
                                          </p:val>
                                        </p:tav>
                                      </p:tavLst>
                                    </p:anim>
                                    <p:anim calcmode="lin" valueType="num">
                                      <p:cBhvr>
                                        <p:cTn id="20" dur="500" accel="50000" fill="hold">
                                          <p:stCondLst>
                                            <p:cond delay="500"/>
                                          </p:stCondLst>
                                        </p:cTn>
                                        <p:tgtEl>
                                          <p:spTgt spid="79"/>
                                        </p:tgtEl>
                                        <p:attrNameLst>
                                          <p:attrName>ppt_w</p:attrName>
                                        </p:attrNameLst>
                                      </p:cBhvr>
                                      <p:tavLst>
                                        <p:tav tm="0">
                                          <p:val>
                                            <p:strVal val="#ppt_w*.05"/>
                                          </p:val>
                                        </p:tav>
                                        <p:tav tm="100000">
                                          <p:val>
                                            <p:strVal val="#ppt_w"/>
                                          </p:val>
                                        </p:tav>
                                      </p:tavLst>
                                    </p:anim>
                                    <p:anim calcmode="lin" valueType="num">
                                      <p:cBhvr>
                                        <p:cTn id="21" dur="1000" fill="hold"/>
                                        <p:tgtEl>
                                          <p:spTgt spid="79"/>
                                        </p:tgtEl>
                                        <p:attrNameLst>
                                          <p:attrName>ppt_h</p:attrName>
                                        </p:attrNameLst>
                                      </p:cBhvr>
                                      <p:tavLst>
                                        <p:tav tm="0">
                                          <p:val>
                                            <p:strVal val="#ppt_h"/>
                                          </p:val>
                                        </p:tav>
                                        <p:tav tm="100000">
                                          <p:val>
                                            <p:strVal val="#ppt_h"/>
                                          </p:val>
                                        </p:tav>
                                      </p:tavLst>
                                    </p:anim>
                                    <p:anim calcmode="lin" valueType="num">
                                      <p:cBhvr>
                                        <p:cTn id="22" dur="500" decel="50000" fill="hold">
                                          <p:stCondLst>
                                            <p:cond delay="0"/>
                                          </p:stCondLst>
                                        </p:cTn>
                                        <p:tgtEl>
                                          <p:spTgt spid="79"/>
                                        </p:tgtEl>
                                        <p:attrNameLst>
                                          <p:attrName>ppt_x</p:attrName>
                                        </p:attrNameLst>
                                      </p:cBhvr>
                                      <p:tavLst>
                                        <p:tav tm="0">
                                          <p:val>
                                            <p:strVal val="#ppt_x+.4"/>
                                          </p:val>
                                        </p:tav>
                                        <p:tav tm="100000">
                                          <p:val>
                                            <p:strVal val="#ppt_x"/>
                                          </p:val>
                                        </p:tav>
                                      </p:tavLst>
                                    </p:anim>
                                    <p:anim calcmode="lin" valueType="num">
                                      <p:cBhvr>
                                        <p:cTn id="23" dur="500" decel="50000" fill="hold">
                                          <p:stCondLst>
                                            <p:cond delay="0"/>
                                          </p:stCondLst>
                                        </p:cTn>
                                        <p:tgtEl>
                                          <p:spTgt spid="79"/>
                                        </p:tgtEl>
                                        <p:attrNameLst>
                                          <p:attrName>ppt_y</p:attrName>
                                        </p:attrNameLst>
                                      </p:cBhvr>
                                      <p:tavLst>
                                        <p:tav tm="0">
                                          <p:val>
                                            <p:strVal val="#ppt_y-.2"/>
                                          </p:val>
                                        </p:tav>
                                        <p:tav tm="100000">
                                          <p:val>
                                            <p:strVal val="#ppt_y+.1"/>
                                          </p:val>
                                        </p:tav>
                                      </p:tavLst>
                                    </p:anim>
                                    <p:anim calcmode="lin" valueType="num">
                                      <p:cBhvr>
                                        <p:cTn id="24" dur="500" accel="50000" fill="hold">
                                          <p:stCondLst>
                                            <p:cond delay="500"/>
                                          </p:stCondLst>
                                        </p:cTn>
                                        <p:tgtEl>
                                          <p:spTgt spid="79"/>
                                        </p:tgtEl>
                                        <p:attrNameLst>
                                          <p:attrName>ppt_y</p:attrName>
                                        </p:attrNameLst>
                                      </p:cBhvr>
                                      <p:tavLst>
                                        <p:tav tm="0">
                                          <p:val>
                                            <p:strVal val="#ppt_y+.1"/>
                                          </p:val>
                                        </p:tav>
                                        <p:tav tm="100000">
                                          <p:val>
                                            <p:strVal val="#ppt_y"/>
                                          </p:val>
                                        </p:tav>
                                      </p:tavLst>
                                    </p:anim>
                                    <p:animEffect transition="in" filter="fade">
                                      <p:cBhvr>
                                        <p:cTn id="25" dur="1000" decel="50000">
                                          <p:stCondLst>
                                            <p:cond delay="0"/>
                                          </p:stCondLst>
                                        </p:cTn>
                                        <p:tgtEl>
                                          <p:spTgt spid="79"/>
                                        </p:tgtEl>
                                      </p:cBhvr>
                                    </p:animEffect>
                                  </p:childTnLst>
                                </p:cTn>
                              </p:par>
                            </p:childTnLst>
                          </p:cTn>
                        </p:par>
                        <p:par>
                          <p:cTn id="26" fill="hold">
                            <p:stCondLst>
                              <p:cond delay="2000"/>
                            </p:stCondLst>
                            <p:childTnLst>
                              <p:par>
                                <p:cTn id="27" presetID="25" presetClass="entr" presetSubtype="0" fill="hold" grpId="0" nodeType="afterEffect">
                                  <p:stCondLst>
                                    <p:cond delay="0"/>
                                  </p:stCondLst>
                                  <p:childTnLst>
                                    <p:set>
                                      <p:cBhvr>
                                        <p:cTn id="28" dur="1" fill="hold">
                                          <p:stCondLst>
                                            <p:cond delay="0"/>
                                          </p:stCondLst>
                                        </p:cTn>
                                        <p:tgtEl>
                                          <p:spTgt spid="80"/>
                                        </p:tgtEl>
                                        <p:attrNameLst>
                                          <p:attrName>style.visibility</p:attrName>
                                        </p:attrNameLst>
                                      </p:cBhvr>
                                      <p:to>
                                        <p:strVal val="visible"/>
                                      </p:to>
                                    </p:set>
                                    <p:anim calcmode="lin" valueType="num">
                                      <p:cBhvr>
                                        <p:cTn id="29" dur="500" decel="50000" fill="hold">
                                          <p:stCondLst>
                                            <p:cond delay="0"/>
                                          </p:stCondLst>
                                        </p:cTn>
                                        <p:tgtEl>
                                          <p:spTgt spid="80"/>
                                        </p:tgtEl>
                                        <p:attrNameLst>
                                          <p:attrName>style.rotation</p:attrName>
                                        </p:attrNameLst>
                                      </p:cBhvr>
                                      <p:tavLst>
                                        <p:tav tm="0">
                                          <p:val>
                                            <p:fltVal val="-90"/>
                                          </p:val>
                                        </p:tav>
                                        <p:tav tm="100000">
                                          <p:val>
                                            <p:fltVal val="0"/>
                                          </p:val>
                                        </p:tav>
                                      </p:tavLst>
                                    </p:anim>
                                    <p:anim calcmode="lin" valueType="num">
                                      <p:cBhvr>
                                        <p:cTn id="30" dur="500" decel="50000" fill="hold">
                                          <p:stCondLst>
                                            <p:cond delay="0"/>
                                          </p:stCondLst>
                                        </p:cTn>
                                        <p:tgtEl>
                                          <p:spTgt spid="80"/>
                                        </p:tgtEl>
                                        <p:attrNameLst>
                                          <p:attrName>ppt_w</p:attrName>
                                        </p:attrNameLst>
                                      </p:cBhvr>
                                      <p:tavLst>
                                        <p:tav tm="0">
                                          <p:val>
                                            <p:strVal val="#ppt_w"/>
                                          </p:val>
                                        </p:tav>
                                        <p:tav tm="100000">
                                          <p:val>
                                            <p:strVal val="#ppt_w*.05"/>
                                          </p:val>
                                        </p:tav>
                                      </p:tavLst>
                                    </p:anim>
                                    <p:anim calcmode="lin" valueType="num">
                                      <p:cBhvr>
                                        <p:cTn id="31" dur="500" accel="50000" fill="hold">
                                          <p:stCondLst>
                                            <p:cond delay="500"/>
                                          </p:stCondLst>
                                        </p:cTn>
                                        <p:tgtEl>
                                          <p:spTgt spid="80"/>
                                        </p:tgtEl>
                                        <p:attrNameLst>
                                          <p:attrName>ppt_w</p:attrName>
                                        </p:attrNameLst>
                                      </p:cBhvr>
                                      <p:tavLst>
                                        <p:tav tm="0">
                                          <p:val>
                                            <p:strVal val="#ppt_w*.05"/>
                                          </p:val>
                                        </p:tav>
                                        <p:tav tm="100000">
                                          <p:val>
                                            <p:strVal val="#ppt_w"/>
                                          </p:val>
                                        </p:tav>
                                      </p:tavLst>
                                    </p:anim>
                                    <p:anim calcmode="lin" valueType="num">
                                      <p:cBhvr>
                                        <p:cTn id="32" dur="1000" fill="hold"/>
                                        <p:tgtEl>
                                          <p:spTgt spid="80"/>
                                        </p:tgtEl>
                                        <p:attrNameLst>
                                          <p:attrName>ppt_h</p:attrName>
                                        </p:attrNameLst>
                                      </p:cBhvr>
                                      <p:tavLst>
                                        <p:tav tm="0">
                                          <p:val>
                                            <p:strVal val="#ppt_h"/>
                                          </p:val>
                                        </p:tav>
                                        <p:tav tm="100000">
                                          <p:val>
                                            <p:strVal val="#ppt_h"/>
                                          </p:val>
                                        </p:tav>
                                      </p:tavLst>
                                    </p:anim>
                                    <p:anim calcmode="lin" valueType="num">
                                      <p:cBhvr>
                                        <p:cTn id="33" dur="500" decel="50000" fill="hold">
                                          <p:stCondLst>
                                            <p:cond delay="0"/>
                                          </p:stCondLst>
                                        </p:cTn>
                                        <p:tgtEl>
                                          <p:spTgt spid="80"/>
                                        </p:tgtEl>
                                        <p:attrNameLst>
                                          <p:attrName>ppt_x</p:attrName>
                                        </p:attrNameLst>
                                      </p:cBhvr>
                                      <p:tavLst>
                                        <p:tav tm="0">
                                          <p:val>
                                            <p:strVal val="#ppt_x+.4"/>
                                          </p:val>
                                        </p:tav>
                                        <p:tav tm="100000">
                                          <p:val>
                                            <p:strVal val="#ppt_x"/>
                                          </p:val>
                                        </p:tav>
                                      </p:tavLst>
                                    </p:anim>
                                    <p:anim calcmode="lin" valueType="num">
                                      <p:cBhvr>
                                        <p:cTn id="34" dur="500" decel="50000" fill="hold">
                                          <p:stCondLst>
                                            <p:cond delay="0"/>
                                          </p:stCondLst>
                                        </p:cTn>
                                        <p:tgtEl>
                                          <p:spTgt spid="80"/>
                                        </p:tgtEl>
                                        <p:attrNameLst>
                                          <p:attrName>ppt_y</p:attrName>
                                        </p:attrNameLst>
                                      </p:cBhvr>
                                      <p:tavLst>
                                        <p:tav tm="0">
                                          <p:val>
                                            <p:strVal val="#ppt_y-.2"/>
                                          </p:val>
                                        </p:tav>
                                        <p:tav tm="100000">
                                          <p:val>
                                            <p:strVal val="#ppt_y+.1"/>
                                          </p:val>
                                        </p:tav>
                                      </p:tavLst>
                                    </p:anim>
                                    <p:anim calcmode="lin" valueType="num">
                                      <p:cBhvr>
                                        <p:cTn id="35" dur="500" accel="50000" fill="hold">
                                          <p:stCondLst>
                                            <p:cond delay="500"/>
                                          </p:stCondLst>
                                        </p:cTn>
                                        <p:tgtEl>
                                          <p:spTgt spid="80"/>
                                        </p:tgtEl>
                                        <p:attrNameLst>
                                          <p:attrName>ppt_y</p:attrName>
                                        </p:attrNameLst>
                                      </p:cBhvr>
                                      <p:tavLst>
                                        <p:tav tm="0">
                                          <p:val>
                                            <p:strVal val="#ppt_y+.1"/>
                                          </p:val>
                                        </p:tav>
                                        <p:tav tm="100000">
                                          <p:val>
                                            <p:strVal val="#ppt_y"/>
                                          </p:val>
                                        </p:tav>
                                      </p:tavLst>
                                    </p:anim>
                                    <p:animEffect transition="in" filter="fade">
                                      <p:cBhvr>
                                        <p:cTn id="36" dur="1000" decel="50000">
                                          <p:stCondLst>
                                            <p:cond delay="0"/>
                                          </p:stCondLst>
                                        </p:cTn>
                                        <p:tgtEl>
                                          <p:spTgt spid="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animBg="1"/>
      <p:bldP spid="79" grpId="0" animBg="1"/>
      <p:bldP spid="80"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68" name="矩形 67"/>
          <p:cNvSpPr/>
          <p:nvPr/>
        </p:nvSpPr>
        <p:spPr>
          <a:xfrm>
            <a:off x="0" y="508000"/>
            <a:ext cx="182563" cy="508000"/>
          </a:xfrm>
          <a:prstGeom prst="rect">
            <a:avLst/>
          </a:pr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92" name="文本框 4"/>
          <p:cNvSpPr txBox="1">
            <a:spLocks noChangeArrowheads="1"/>
          </p:cNvSpPr>
          <p:nvPr/>
        </p:nvSpPr>
        <p:spPr bwMode="auto">
          <a:xfrm>
            <a:off x="295274" y="561975"/>
            <a:ext cx="298231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lvl="0">
              <a:lnSpc>
                <a:spcPct val="100000"/>
              </a:lnSpc>
              <a:spcBef>
                <a:spcPct val="0"/>
              </a:spcBef>
              <a:buNone/>
            </a:pPr>
            <a:r>
              <a:rPr lang="zh-CN" altLang="en-US" sz="2000" b="1" dirty="0">
                <a:solidFill>
                  <a:prstClr val="black"/>
                </a:solidFill>
                <a:latin typeface="微软雅黑" panose="020B0503020204020204" pitchFamily="34" charset="-122"/>
                <a:ea typeface="微软雅黑" panose="020B0503020204020204" pitchFamily="34" charset="-122"/>
              </a:rPr>
              <a:t>一、微课简介</a:t>
            </a:r>
            <a:endPar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93" name="任意多边形 92"/>
          <p:cNvSpPr/>
          <p:nvPr/>
        </p:nvSpPr>
        <p:spPr>
          <a:xfrm>
            <a:off x="1263092" y="1801896"/>
            <a:ext cx="2254250" cy="958850"/>
          </a:xfrm>
          <a:custGeom>
            <a:avLst/>
            <a:gdLst>
              <a:gd name="connsiteX0" fmla="*/ 0 w 2253848"/>
              <a:gd name="connsiteY0" fmla="*/ 159787 h 958704"/>
              <a:gd name="connsiteX1" fmla="*/ 159787 w 2253848"/>
              <a:gd name="connsiteY1" fmla="*/ 0 h 958704"/>
              <a:gd name="connsiteX2" fmla="*/ 2094061 w 2253848"/>
              <a:gd name="connsiteY2" fmla="*/ 0 h 958704"/>
              <a:gd name="connsiteX3" fmla="*/ 2253848 w 2253848"/>
              <a:gd name="connsiteY3" fmla="*/ 159787 h 958704"/>
              <a:gd name="connsiteX4" fmla="*/ 2253848 w 2253848"/>
              <a:gd name="connsiteY4" fmla="*/ 798917 h 958704"/>
              <a:gd name="connsiteX5" fmla="*/ 2094061 w 2253848"/>
              <a:gd name="connsiteY5" fmla="*/ 958704 h 958704"/>
              <a:gd name="connsiteX6" fmla="*/ 159787 w 2253848"/>
              <a:gd name="connsiteY6" fmla="*/ 958704 h 958704"/>
              <a:gd name="connsiteX7" fmla="*/ 0 w 2253848"/>
              <a:gd name="connsiteY7" fmla="*/ 798917 h 958704"/>
              <a:gd name="connsiteX8" fmla="*/ 0 w 2253848"/>
              <a:gd name="connsiteY8" fmla="*/ 159787 h 958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53848" h="958704">
                <a:moveTo>
                  <a:pt x="0" y="159787"/>
                </a:moveTo>
                <a:cubicBezTo>
                  <a:pt x="0" y="71539"/>
                  <a:pt x="71539" y="0"/>
                  <a:pt x="159787" y="0"/>
                </a:cubicBezTo>
                <a:lnTo>
                  <a:pt x="2094061" y="0"/>
                </a:lnTo>
                <a:cubicBezTo>
                  <a:pt x="2182309" y="0"/>
                  <a:pt x="2253848" y="71539"/>
                  <a:pt x="2253848" y="159787"/>
                </a:cubicBezTo>
                <a:lnTo>
                  <a:pt x="2253848" y="798917"/>
                </a:lnTo>
                <a:cubicBezTo>
                  <a:pt x="2253848" y="887165"/>
                  <a:pt x="2182309" y="958704"/>
                  <a:pt x="2094061" y="958704"/>
                </a:cubicBezTo>
                <a:lnTo>
                  <a:pt x="159787" y="958704"/>
                </a:lnTo>
                <a:cubicBezTo>
                  <a:pt x="71539" y="958704"/>
                  <a:pt x="0" y="887165"/>
                  <a:pt x="0" y="798917"/>
                </a:cubicBezTo>
                <a:lnTo>
                  <a:pt x="0" y="159787"/>
                </a:lnTo>
                <a:close/>
              </a:path>
            </a:pathLst>
          </a:custGeom>
          <a:solidFill>
            <a:srgbClr val="6CAE43"/>
          </a:solidFill>
          <a:ln w="28575">
            <a:solidFill>
              <a:schemeClr val="bg1"/>
            </a:solidFill>
          </a:ln>
          <a:effectLst>
            <a:outerShdw blurRad="152400" dist="635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lvl="0" algn="ctr">
              <a:defRPr/>
            </a:pPr>
            <a:r>
              <a:rPr kumimoji="0" lang="zh-CN" altLang="en-US" sz="2800" b="1"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sym typeface="Arial" panose="020B0604020202020204" pitchFamily="34" charset="0"/>
              </a:rPr>
              <a:t>定义</a:t>
            </a:r>
            <a:endParaRPr kumimoji="0" lang="en-US" altLang="zh-CN" sz="2800" b="1"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sym typeface="Arial" panose="020B0604020202020204" pitchFamily="34" charset="0"/>
            </a:endParaRPr>
          </a:p>
        </p:txBody>
      </p:sp>
      <p:sp>
        <p:nvSpPr>
          <p:cNvPr id="94" name="任意多边形 93"/>
          <p:cNvSpPr/>
          <p:nvPr/>
        </p:nvSpPr>
        <p:spPr>
          <a:xfrm>
            <a:off x="4900054" y="1801896"/>
            <a:ext cx="2254250" cy="958850"/>
          </a:xfrm>
          <a:custGeom>
            <a:avLst/>
            <a:gdLst>
              <a:gd name="connsiteX0" fmla="*/ 0 w 2253848"/>
              <a:gd name="connsiteY0" fmla="*/ 159787 h 958704"/>
              <a:gd name="connsiteX1" fmla="*/ 159787 w 2253848"/>
              <a:gd name="connsiteY1" fmla="*/ 0 h 958704"/>
              <a:gd name="connsiteX2" fmla="*/ 2094061 w 2253848"/>
              <a:gd name="connsiteY2" fmla="*/ 0 h 958704"/>
              <a:gd name="connsiteX3" fmla="*/ 2253848 w 2253848"/>
              <a:gd name="connsiteY3" fmla="*/ 159787 h 958704"/>
              <a:gd name="connsiteX4" fmla="*/ 2253848 w 2253848"/>
              <a:gd name="connsiteY4" fmla="*/ 798917 h 958704"/>
              <a:gd name="connsiteX5" fmla="*/ 2094061 w 2253848"/>
              <a:gd name="connsiteY5" fmla="*/ 958704 h 958704"/>
              <a:gd name="connsiteX6" fmla="*/ 159787 w 2253848"/>
              <a:gd name="connsiteY6" fmla="*/ 958704 h 958704"/>
              <a:gd name="connsiteX7" fmla="*/ 0 w 2253848"/>
              <a:gd name="connsiteY7" fmla="*/ 798917 h 958704"/>
              <a:gd name="connsiteX8" fmla="*/ 0 w 2253848"/>
              <a:gd name="connsiteY8" fmla="*/ 159787 h 958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53848" h="958704">
                <a:moveTo>
                  <a:pt x="0" y="159787"/>
                </a:moveTo>
                <a:cubicBezTo>
                  <a:pt x="0" y="71539"/>
                  <a:pt x="71539" y="0"/>
                  <a:pt x="159787" y="0"/>
                </a:cubicBezTo>
                <a:lnTo>
                  <a:pt x="2094061" y="0"/>
                </a:lnTo>
                <a:cubicBezTo>
                  <a:pt x="2182309" y="0"/>
                  <a:pt x="2253848" y="71539"/>
                  <a:pt x="2253848" y="159787"/>
                </a:cubicBezTo>
                <a:lnTo>
                  <a:pt x="2253848" y="798917"/>
                </a:lnTo>
                <a:cubicBezTo>
                  <a:pt x="2253848" y="887165"/>
                  <a:pt x="2182309" y="958704"/>
                  <a:pt x="2094061" y="958704"/>
                </a:cubicBezTo>
                <a:lnTo>
                  <a:pt x="159787" y="958704"/>
                </a:lnTo>
                <a:cubicBezTo>
                  <a:pt x="71539" y="958704"/>
                  <a:pt x="0" y="887165"/>
                  <a:pt x="0" y="798917"/>
                </a:cubicBezTo>
                <a:lnTo>
                  <a:pt x="0" y="159787"/>
                </a:lnTo>
                <a:close/>
              </a:path>
            </a:pathLst>
          </a:custGeom>
          <a:solidFill>
            <a:srgbClr val="6CAE43"/>
          </a:solidFill>
          <a:ln w="28575">
            <a:solidFill>
              <a:schemeClr val="bg1"/>
            </a:solidFill>
          </a:ln>
          <a:effectLst>
            <a:outerShdw blurRad="152400" dist="635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lvl="0" algn="ctr">
              <a:defRPr/>
            </a:pPr>
            <a:r>
              <a:rPr kumimoji="0" lang="zh-CN" altLang="en-US" sz="2800" b="1"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sym typeface="Arial" panose="020B0604020202020204" pitchFamily="34" charset="0"/>
              </a:rPr>
              <a:t>组成</a:t>
            </a:r>
            <a:endParaRPr kumimoji="0" lang="en-US" altLang="zh-CN" sz="2800" b="1"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sym typeface="Arial" panose="020B0604020202020204" pitchFamily="34" charset="0"/>
            </a:endParaRPr>
          </a:p>
        </p:txBody>
      </p:sp>
      <p:sp>
        <p:nvSpPr>
          <p:cNvPr id="95" name="任意多边形 94"/>
          <p:cNvSpPr/>
          <p:nvPr/>
        </p:nvSpPr>
        <p:spPr>
          <a:xfrm>
            <a:off x="8573529" y="1798742"/>
            <a:ext cx="2252663" cy="958850"/>
          </a:xfrm>
          <a:custGeom>
            <a:avLst/>
            <a:gdLst>
              <a:gd name="connsiteX0" fmla="*/ 0 w 2253848"/>
              <a:gd name="connsiteY0" fmla="*/ 159787 h 958704"/>
              <a:gd name="connsiteX1" fmla="*/ 159787 w 2253848"/>
              <a:gd name="connsiteY1" fmla="*/ 0 h 958704"/>
              <a:gd name="connsiteX2" fmla="*/ 2094061 w 2253848"/>
              <a:gd name="connsiteY2" fmla="*/ 0 h 958704"/>
              <a:gd name="connsiteX3" fmla="*/ 2253848 w 2253848"/>
              <a:gd name="connsiteY3" fmla="*/ 159787 h 958704"/>
              <a:gd name="connsiteX4" fmla="*/ 2253848 w 2253848"/>
              <a:gd name="connsiteY4" fmla="*/ 798917 h 958704"/>
              <a:gd name="connsiteX5" fmla="*/ 2094061 w 2253848"/>
              <a:gd name="connsiteY5" fmla="*/ 958704 h 958704"/>
              <a:gd name="connsiteX6" fmla="*/ 159787 w 2253848"/>
              <a:gd name="connsiteY6" fmla="*/ 958704 h 958704"/>
              <a:gd name="connsiteX7" fmla="*/ 0 w 2253848"/>
              <a:gd name="connsiteY7" fmla="*/ 798917 h 958704"/>
              <a:gd name="connsiteX8" fmla="*/ 0 w 2253848"/>
              <a:gd name="connsiteY8" fmla="*/ 159787 h 958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53848" h="958704">
                <a:moveTo>
                  <a:pt x="0" y="159787"/>
                </a:moveTo>
                <a:cubicBezTo>
                  <a:pt x="0" y="71539"/>
                  <a:pt x="71539" y="0"/>
                  <a:pt x="159787" y="0"/>
                </a:cubicBezTo>
                <a:lnTo>
                  <a:pt x="2094061" y="0"/>
                </a:lnTo>
                <a:cubicBezTo>
                  <a:pt x="2182309" y="0"/>
                  <a:pt x="2253848" y="71539"/>
                  <a:pt x="2253848" y="159787"/>
                </a:cubicBezTo>
                <a:lnTo>
                  <a:pt x="2253848" y="798917"/>
                </a:lnTo>
                <a:cubicBezTo>
                  <a:pt x="2253848" y="887165"/>
                  <a:pt x="2182309" y="958704"/>
                  <a:pt x="2094061" y="958704"/>
                </a:cubicBezTo>
                <a:lnTo>
                  <a:pt x="159787" y="958704"/>
                </a:lnTo>
                <a:cubicBezTo>
                  <a:pt x="71539" y="958704"/>
                  <a:pt x="0" y="887165"/>
                  <a:pt x="0" y="798917"/>
                </a:cubicBezTo>
                <a:lnTo>
                  <a:pt x="0" y="159787"/>
                </a:lnTo>
                <a:close/>
              </a:path>
            </a:pathLst>
          </a:custGeom>
          <a:solidFill>
            <a:srgbClr val="6CAE43"/>
          </a:solidFill>
          <a:ln w="28575">
            <a:solidFill>
              <a:schemeClr val="bg1"/>
            </a:solidFill>
          </a:ln>
          <a:effectLst>
            <a:outerShdw blurRad="152400" dist="635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lvl="0" algn="ctr">
              <a:defRPr/>
            </a:pPr>
            <a:r>
              <a:rPr kumimoji="0" lang="zh-CN" altLang="en-US" sz="2800" b="1"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sym typeface="Arial" panose="020B0604020202020204" pitchFamily="34" charset="0"/>
              </a:rPr>
              <a:t>特点</a:t>
            </a:r>
            <a:endParaRPr kumimoji="0" lang="en-US" altLang="zh-CN" sz="2800" b="1"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sym typeface="Arial" panose="020B0604020202020204" pitchFamily="34" charset="0"/>
            </a:endParaRPr>
          </a:p>
        </p:txBody>
      </p:sp>
      <p:cxnSp>
        <p:nvCxnSpPr>
          <p:cNvPr id="99" name="Straight Connector 14"/>
          <p:cNvCxnSpPr/>
          <p:nvPr/>
        </p:nvCxnSpPr>
        <p:spPr>
          <a:xfrm rot="5400000">
            <a:off x="9519066" y="2950542"/>
            <a:ext cx="360000" cy="1587"/>
          </a:xfrm>
          <a:prstGeom prst="line">
            <a:avLst/>
          </a:prstGeom>
          <a:solidFill>
            <a:srgbClr val="6A3C7C"/>
          </a:solidFill>
          <a:ln w="28575">
            <a:solidFill>
              <a:srgbClr val="404040"/>
            </a:solidFill>
            <a:headEnd type="none" w="med" len="med"/>
            <a:tailEnd type="triangle" w="med" len="med"/>
          </a:ln>
          <a:effectLst>
            <a:outerShdw blurRad="152400" dist="635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cxnSp>
      <p:sp>
        <p:nvSpPr>
          <p:cNvPr id="101" name="TextBox 13"/>
          <p:cNvSpPr txBox="1"/>
          <p:nvPr/>
        </p:nvSpPr>
        <p:spPr>
          <a:xfrm>
            <a:off x="1142816" y="3246899"/>
            <a:ext cx="2323722" cy="2859116"/>
          </a:xfrm>
          <a:prstGeom prst="rect">
            <a:avLst/>
          </a:prstGeom>
          <a:noFill/>
        </p:spPr>
        <p:txBody>
          <a:bodyPr wrap="square" lIns="0" tIns="0" rIns="0" bIns="0">
            <a:spAutoFit/>
          </a:bodyPr>
          <a:lstStyle/>
          <a:p>
            <a:pPr lvl="0" indent="457200" defTabSz="1216817">
              <a:lnSpc>
                <a:spcPct val="150000"/>
              </a:lnSpc>
              <a:spcBef>
                <a:spcPct val="20000"/>
              </a:spcBef>
              <a:defRPr/>
            </a:pPr>
            <a:r>
              <a:rPr lang="zh-CN" altLang="en-US" dirty="0">
                <a:solidFill>
                  <a:srgbClr val="445469"/>
                </a:solidFill>
                <a:latin typeface="Arial" panose="020B0604020202020204" pitchFamily="34" charset="0"/>
                <a:ea typeface="微软雅黑" panose="020B0503020204020204" pitchFamily="34" charset="-122"/>
                <a:cs typeface="+mn-ea"/>
                <a:sym typeface="Arial" panose="020B0604020202020204" pitchFamily="34" charset="0"/>
              </a:rPr>
              <a:t>根据课程标准及教学要求，以视频的形式为主要载体，记录教师在课堂内外对某个知识点（重点难点疑点）或某个教学环节的教学活动的过程。</a:t>
            </a:r>
          </a:p>
        </p:txBody>
      </p:sp>
      <p:sp>
        <p:nvSpPr>
          <p:cNvPr id="102" name="TextBox 13"/>
          <p:cNvSpPr txBox="1"/>
          <p:nvPr/>
        </p:nvSpPr>
        <p:spPr>
          <a:xfrm>
            <a:off x="4695450" y="3246899"/>
            <a:ext cx="2890199" cy="2859116"/>
          </a:xfrm>
          <a:prstGeom prst="rect">
            <a:avLst/>
          </a:prstGeom>
          <a:noFill/>
        </p:spPr>
        <p:txBody>
          <a:bodyPr wrap="square" lIns="0" tIns="0" rIns="0" bIns="0">
            <a:spAutoFit/>
          </a:bodyPr>
          <a:lstStyle/>
          <a:p>
            <a:pPr lvl="0" indent="457200" defTabSz="1216817">
              <a:lnSpc>
                <a:spcPct val="150000"/>
              </a:lnSpc>
              <a:spcBef>
                <a:spcPct val="20000"/>
              </a:spcBef>
              <a:defRPr/>
            </a:pPr>
            <a:r>
              <a:rPr lang="zh-CN" altLang="en-US" dirty="0">
                <a:solidFill>
                  <a:srgbClr val="445469"/>
                </a:solidFill>
                <a:latin typeface="Arial" panose="020B0604020202020204" pitchFamily="34" charset="0"/>
                <a:ea typeface="微软雅黑" panose="020B0503020204020204" pitchFamily="34" charset="-122"/>
                <a:cs typeface="+mn-ea"/>
                <a:sym typeface="Arial" panose="020B0604020202020204" pitchFamily="34" charset="0"/>
              </a:rPr>
              <a:t>“微课”的核心组成内容是课堂教学视频（课例片段），同时还包含与该教学主题相关的教学设计、素材课件、教学反思、练习测试及学生反馈、教师点评等辅助性教学资源。</a:t>
            </a:r>
          </a:p>
        </p:txBody>
      </p:sp>
      <p:sp>
        <p:nvSpPr>
          <p:cNvPr id="103" name="TextBox 13"/>
          <p:cNvSpPr txBox="1"/>
          <p:nvPr/>
        </p:nvSpPr>
        <p:spPr>
          <a:xfrm>
            <a:off x="8814561" y="3246899"/>
            <a:ext cx="1767421" cy="1778820"/>
          </a:xfrm>
          <a:prstGeom prst="rect">
            <a:avLst/>
          </a:prstGeom>
          <a:noFill/>
        </p:spPr>
        <p:txBody>
          <a:bodyPr wrap="square" lIns="0" tIns="0" rIns="0" bIns="0">
            <a:spAutoFit/>
          </a:bodyPr>
          <a:lstStyle/>
          <a:p>
            <a:pPr lvl="0" indent="457200" defTabSz="1216817">
              <a:lnSpc>
                <a:spcPct val="150000"/>
              </a:lnSpc>
              <a:spcBef>
                <a:spcPct val="20000"/>
              </a:spcBef>
              <a:defRPr/>
            </a:pPr>
            <a:r>
              <a:rPr lang="zh-CN" altLang="en-US" dirty="0">
                <a:solidFill>
                  <a:srgbClr val="445469"/>
                </a:solidFill>
                <a:latin typeface="Arial" panose="020B0604020202020204" pitchFamily="34" charset="0"/>
                <a:ea typeface="微软雅黑" panose="020B0503020204020204" pitchFamily="34" charset="-122"/>
                <a:cs typeface="+mn-ea"/>
                <a:sym typeface="Arial" panose="020B0604020202020204" pitchFamily="34" charset="0"/>
              </a:rPr>
              <a:t>短小精简</a:t>
            </a:r>
            <a:endParaRPr lang="en-US" altLang="zh-CN" dirty="0">
              <a:solidFill>
                <a:srgbClr val="445469"/>
              </a:solidFill>
              <a:latin typeface="Arial" panose="020B0604020202020204" pitchFamily="34" charset="0"/>
              <a:ea typeface="微软雅黑" panose="020B0503020204020204" pitchFamily="34" charset="-122"/>
              <a:cs typeface="+mn-ea"/>
              <a:sym typeface="Arial" panose="020B0604020202020204" pitchFamily="34" charset="0"/>
            </a:endParaRPr>
          </a:p>
          <a:p>
            <a:pPr lvl="0" indent="457200" defTabSz="1216817">
              <a:lnSpc>
                <a:spcPct val="150000"/>
              </a:lnSpc>
              <a:spcBef>
                <a:spcPct val="20000"/>
              </a:spcBef>
              <a:defRPr/>
            </a:pPr>
            <a:r>
              <a:rPr lang="zh-CN" altLang="en-US" dirty="0">
                <a:solidFill>
                  <a:srgbClr val="445469"/>
                </a:solidFill>
                <a:latin typeface="Arial" panose="020B0604020202020204" pitchFamily="34" charset="0"/>
                <a:ea typeface="微软雅黑" panose="020B0503020204020204" pitchFamily="34" charset="-122"/>
                <a:cs typeface="+mn-ea"/>
                <a:sym typeface="Arial" panose="020B0604020202020204" pitchFamily="34" charset="0"/>
              </a:rPr>
              <a:t>内容突出</a:t>
            </a:r>
            <a:endParaRPr lang="en-US" altLang="zh-CN" dirty="0">
              <a:solidFill>
                <a:srgbClr val="445469"/>
              </a:solidFill>
              <a:latin typeface="Arial" panose="020B0604020202020204" pitchFamily="34" charset="0"/>
              <a:ea typeface="微软雅黑" panose="020B0503020204020204" pitchFamily="34" charset="-122"/>
              <a:cs typeface="+mn-ea"/>
              <a:sym typeface="Arial" panose="020B0604020202020204" pitchFamily="34" charset="0"/>
            </a:endParaRPr>
          </a:p>
          <a:p>
            <a:pPr lvl="0" indent="457200" defTabSz="1216817">
              <a:lnSpc>
                <a:spcPct val="150000"/>
              </a:lnSpc>
              <a:spcBef>
                <a:spcPct val="20000"/>
              </a:spcBef>
              <a:defRPr/>
            </a:pPr>
            <a:r>
              <a:rPr lang="zh-CN" altLang="en-US" dirty="0">
                <a:solidFill>
                  <a:srgbClr val="445469"/>
                </a:solidFill>
                <a:latin typeface="Arial" panose="020B0604020202020204" pitchFamily="34" charset="0"/>
                <a:ea typeface="微软雅黑" panose="020B0503020204020204" pitchFamily="34" charset="-122"/>
                <a:cs typeface="+mn-ea"/>
                <a:sym typeface="Arial" panose="020B0604020202020204" pitchFamily="34" charset="0"/>
              </a:rPr>
              <a:t>制作简便</a:t>
            </a:r>
            <a:endParaRPr lang="en-US" altLang="zh-CN" dirty="0">
              <a:solidFill>
                <a:srgbClr val="445469"/>
              </a:solidFill>
              <a:latin typeface="Arial" panose="020B0604020202020204" pitchFamily="34" charset="0"/>
              <a:ea typeface="微软雅黑" panose="020B0503020204020204" pitchFamily="34" charset="-122"/>
              <a:cs typeface="+mn-ea"/>
              <a:sym typeface="Arial" panose="020B0604020202020204" pitchFamily="34" charset="0"/>
            </a:endParaRPr>
          </a:p>
          <a:p>
            <a:pPr lvl="0" indent="457200" defTabSz="1216817">
              <a:lnSpc>
                <a:spcPct val="150000"/>
              </a:lnSpc>
              <a:spcBef>
                <a:spcPct val="20000"/>
              </a:spcBef>
              <a:defRPr/>
            </a:pPr>
            <a:r>
              <a:rPr lang="zh-CN" altLang="en-US" dirty="0">
                <a:solidFill>
                  <a:srgbClr val="445469"/>
                </a:solidFill>
                <a:latin typeface="Arial" panose="020B0604020202020204" pitchFamily="34" charset="0"/>
                <a:ea typeface="微软雅黑" panose="020B0503020204020204" pitchFamily="34" charset="-122"/>
                <a:cs typeface="+mn-ea"/>
                <a:sym typeface="Arial" panose="020B0604020202020204" pitchFamily="34" charset="0"/>
              </a:rPr>
              <a:t>针对性强</a:t>
            </a:r>
            <a:endParaRPr kumimoji="0" lang="en-US" altLang="zh-CN" sz="1800" b="0" i="0" u="none" strike="noStrike" kern="1200" cap="none" spc="0" normalizeH="0" baseline="0" noProof="0" dirty="0">
              <a:ln>
                <a:noFill/>
              </a:ln>
              <a:solidFill>
                <a:srgbClr val="445469"/>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任意多边形 15"/>
          <p:cNvSpPr/>
          <p:nvPr/>
        </p:nvSpPr>
        <p:spPr bwMode="auto">
          <a:xfrm>
            <a:off x="8616435" y="128250"/>
            <a:ext cx="3468686" cy="465518"/>
          </a:xfrm>
          <a:custGeom>
            <a:avLst/>
            <a:gdLst>
              <a:gd name="connsiteX0" fmla="*/ 5512354 w 5512354"/>
              <a:gd name="connsiteY0" fmla="*/ 0 h 938485"/>
              <a:gd name="connsiteX1" fmla="*/ 5512354 w 5512354"/>
              <a:gd name="connsiteY1" fmla="*/ 938485 h 938485"/>
              <a:gd name="connsiteX2" fmla="*/ 580622 w 5512354"/>
              <a:gd name="connsiteY2" fmla="*/ 938485 h 938485"/>
              <a:gd name="connsiteX3" fmla="*/ 0 w 5512354"/>
              <a:gd name="connsiteY3" fmla="*/ 17066 h 938485"/>
            </a:gdLst>
            <a:ahLst/>
            <a:cxnLst>
              <a:cxn ang="0">
                <a:pos x="connsiteX0" y="connsiteY0"/>
              </a:cxn>
              <a:cxn ang="0">
                <a:pos x="connsiteX1" y="connsiteY1"/>
              </a:cxn>
              <a:cxn ang="0">
                <a:pos x="connsiteX2" y="connsiteY2"/>
              </a:cxn>
              <a:cxn ang="0">
                <a:pos x="connsiteX3" y="connsiteY3"/>
              </a:cxn>
            </a:cxnLst>
            <a:rect l="l" t="t" r="r" b="b"/>
            <a:pathLst>
              <a:path w="5512354" h="938485">
                <a:moveTo>
                  <a:pt x="5512354" y="0"/>
                </a:moveTo>
                <a:lnTo>
                  <a:pt x="5512354" y="938485"/>
                </a:lnTo>
                <a:lnTo>
                  <a:pt x="580622" y="938485"/>
                </a:lnTo>
                <a:lnTo>
                  <a:pt x="0" y="17066"/>
                </a:lnTo>
                <a:close/>
              </a:path>
            </a:pathLst>
          </a:cu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现代教育技术应用</a:t>
            </a:r>
          </a:p>
        </p:txBody>
      </p:sp>
      <p:cxnSp>
        <p:nvCxnSpPr>
          <p:cNvPr id="18" name="Straight Connector 14"/>
          <p:cNvCxnSpPr/>
          <p:nvPr/>
        </p:nvCxnSpPr>
        <p:spPr>
          <a:xfrm rot="5400000">
            <a:off x="5846384" y="2951299"/>
            <a:ext cx="360000" cy="1587"/>
          </a:xfrm>
          <a:prstGeom prst="line">
            <a:avLst/>
          </a:prstGeom>
          <a:solidFill>
            <a:srgbClr val="6A3C7C"/>
          </a:solidFill>
          <a:ln w="28575">
            <a:solidFill>
              <a:srgbClr val="404040"/>
            </a:solidFill>
            <a:headEnd type="none" w="med" len="med"/>
            <a:tailEnd type="triangle" w="med" len="med"/>
          </a:ln>
          <a:effectLst>
            <a:outerShdw blurRad="152400" dist="635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cxnSp>
      <p:cxnSp>
        <p:nvCxnSpPr>
          <p:cNvPr id="19" name="Straight Connector 14"/>
          <p:cNvCxnSpPr/>
          <p:nvPr/>
        </p:nvCxnSpPr>
        <p:spPr>
          <a:xfrm rot="5400000">
            <a:off x="2125471" y="2933578"/>
            <a:ext cx="360000" cy="1587"/>
          </a:xfrm>
          <a:prstGeom prst="line">
            <a:avLst/>
          </a:prstGeom>
          <a:solidFill>
            <a:srgbClr val="6A3C7C"/>
          </a:solidFill>
          <a:ln w="28575">
            <a:solidFill>
              <a:srgbClr val="404040"/>
            </a:solidFill>
            <a:headEnd type="none" w="med" len="med"/>
            <a:tailEnd type="triangle" w="med" len="med"/>
          </a:ln>
          <a:effectLst>
            <a:outerShdw blurRad="152400" dist="635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cxnSp>
    </p:spTree>
    <p:extLst>
      <p:ext uri="{BB962C8B-B14F-4D97-AF65-F5344CB8AC3E}">
        <p14:creationId xmlns:p14="http://schemas.microsoft.com/office/powerpoint/2010/main" val="4002342368"/>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grpId="0" nodeType="afterEffect">
                                  <p:stCondLst>
                                    <p:cond delay="0"/>
                                  </p:stCondLst>
                                  <p:childTnLst>
                                    <p:set>
                                      <p:cBhvr>
                                        <p:cTn id="6" dur="1" fill="hold">
                                          <p:stCondLst>
                                            <p:cond delay="0"/>
                                          </p:stCondLst>
                                        </p:cTn>
                                        <p:tgtEl>
                                          <p:spTgt spid="93"/>
                                        </p:tgtEl>
                                        <p:attrNameLst>
                                          <p:attrName>style.visibility</p:attrName>
                                        </p:attrNameLst>
                                      </p:cBhvr>
                                      <p:to>
                                        <p:strVal val="visible"/>
                                      </p:to>
                                    </p:set>
                                    <p:anim calcmode="lin" valueType="num">
                                      <p:cBhvr>
                                        <p:cTn id="7" dur="500" decel="50000" fill="hold">
                                          <p:stCondLst>
                                            <p:cond delay="0"/>
                                          </p:stCondLst>
                                        </p:cTn>
                                        <p:tgtEl>
                                          <p:spTgt spid="93"/>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93"/>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93"/>
                                        </p:tgtEl>
                                        <p:attrNameLst>
                                          <p:attrName>ppt_w</p:attrName>
                                        </p:attrNameLst>
                                      </p:cBhvr>
                                      <p:tavLst>
                                        <p:tav tm="0">
                                          <p:val>
                                            <p:strVal val="#ppt_w*.05"/>
                                          </p:val>
                                        </p:tav>
                                        <p:tav tm="100000">
                                          <p:val>
                                            <p:strVal val="#ppt_w"/>
                                          </p:val>
                                        </p:tav>
                                      </p:tavLst>
                                    </p:anim>
                                    <p:anim calcmode="lin" valueType="num">
                                      <p:cBhvr>
                                        <p:cTn id="10" dur="1000" fill="hold"/>
                                        <p:tgtEl>
                                          <p:spTgt spid="93"/>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93"/>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93"/>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93"/>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93"/>
                                        </p:tgtEl>
                                      </p:cBhvr>
                                    </p:animEffect>
                                  </p:childTnLst>
                                </p:cTn>
                              </p:par>
                            </p:childTnLst>
                          </p:cTn>
                        </p:par>
                        <p:par>
                          <p:cTn id="15" fill="hold">
                            <p:stCondLst>
                              <p:cond delay="1000"/>
                            </p:stCondLst>
                            <p:childTnLst>
                              <p:par>
                                <p:cTn id="16" presetID="25" presetClass="entr" presetSubtype="0" fill="hold" grpId="0" nodeType="afterEffect">
                                  <p:stCondLst>
                                    <p:cond delay="0"/>
                                  </p:stCondLst>
                                  <p:childTnLst>
                                    <p:set>
                                      <p:cBhvr>
                                        <p:cTn id="17" dur="1" fill="hold">
                                          <p:stCondLst>
                                            <p:cond delay="0"/>
                                          </p:stCondLst>
                                        </p:cTn>
                                        <p:tgtEl>
                                          <p:spTgt spid="94"/>
                                        </p:tgtEl>
                                        <p:attrNameLst>
                                          <p:attrName>style.visibility</p:attrName>
                                        </p:attrNameLst>
                                      </p:cBhvr>
                                      <p:to>
                                        <p:strVal val="visible"/>
                                      </p:to>
                                    </p:set>
                                    <p:anim calcmode="lin" valueType="num">
                                      <p:cBhvr>
                                        <p:cTn id="18" dur="500" decel="50000" fill="hold">
                                          <p:stCondLst>
                                            <p:cond delay="0"/>
                                          </p:stCondLst>
                                        </p:cTn>
                                        <p:tgtEl>
                                          <p:spTgt spid="94"/>
                                        </p:tgtEl>
                                        <p:attrNameLst>
                                          <p:attrName>style.rotation</p:attrName>
                                        </p:attrNameLst>
                                      </p:cBhvr>
                                      <p:tavLst>
                                        <p:tav tm="0">
                                          <p:val>
                                            <p:fltVal val="-90"/>
                                          </p:val>
                                        </p:tav>
                                        <p:tav tm="100000">
                                          <p:val>
                                            <p:fltVal val="0"/>
                                          </p:val>
                                        </p:tav>
                                      </p:tavLst>
                                    </p:anim>
                                    <p:anim calcmode="lin" valueType="num">
                                      <p:cBhvr>
                                        <p:cTn id="19" dur="500" decel="50000" fill="hold">
                                          <p:stCondLst>
                                            <p:cond delay="0"/>
                                          </p:stCondLst>
                                        </p:cTn>
                                        <p:tgtEl>
                                          <p:spTgt spid="94"/>
                                        </p:tgtEl>
                                        <p:attrNameLst>
                                          <p:attrName>ppt_w</p:attrName>
                                        </p:attrNameLst>
                                      </p:cBhvr>
                                      <p:tavLst>
                                        <p:tav tm="0">
                                          <p:val>
                                            <p:strVal val="#ppt_w"/>
                                          </p:val>
                                        </p:tav>
                                        <p:tav tm="100000">
                                          <p:val>
                                            <p:strVal val="#ppt_w*.05"/>
                                          </p:val>
                                        </p:tav>
                                      </p:tavLst>
                                    </p:anim>
                                    <p:anim calcmode="lin" valueType="num">
                                      <p:cBhvr>
                                        <p:cTn id="20" dur="500" accel="50000" fill="hold">
                                          <p:stCondLst>
                                            <p:cond delay="500"/>
                                          </p:stCondLst>
                                        </p:cTn>
                                        <p:tgtEl>
                                          <p:spTgt spid="94"/>
                                        </p:tgtEl>
                                        <p:attrNameLst>
                                          <p:attrName>ppt_w</p:attrName>
                                        </p:attrNameLst>
                                      </p:cBhvr>
                                      <p:tavLst>
                                        <p:tav tm="0">
                                          <p:val>
                                            <p:strVal val="#ppt_w*.05"/>
                                          </p:val>
                                        </p:tav>
                                        <p:tav tm="100000">
                                          <p:val>
                                            <p:strVal val="#ppt_w"/>
                                          </p:val>
                                        </p:tav>
                                      </p:tavLst>
                                    </p:anim>
                                    <p:anim calcmode="lin" valueType="num">
                                      <p:cBhvr>
                                        <p:cTn id="21" dur="1000" fill="hold"/>
                                        <p:tgtEl>
                                          <p:spTgt spid="94"/>
                                        </p:tgtEl>
                                        <p:attrNameLst>
                                          <p:attrName>ppt_h</p:attrName>
                                        </p:attrNameLst>
                                      </p:cBhvr>
                                      <p:tavLst>
                                        <p:tav tm="0">
                                          <p:val>
                                            <p:strVal val="#ppt_h"/>
                                          </p:val>
                                        </p:tav>
                                        <p:tav tm="100000">
                                          <p:val>
                                            <p:strVal val="#ppt_h"/>
                                          </p:val>
                                        </p:tav>
                                      </p:tavLst>
                                    </p:anim>
                                    <p:anim calcmode="lin" valueType="num">
                                      <p:cBhvr>
                                        <p:cTn id="22" dur="500" decel="50000" fill="hold">
                                          <p:stCondLst>
                                            <p:cond delay="0"/>
                                          </p:stCondLst>
                                        </p:cTn>
                                        <p:tgtEl>
                                          <p:spTgt spid="94"/>
                                        </p:tgtEl>
                                        <p:attrNameLst>
                                          <p:attrName>ppt_x</p:attrName>
                                        </p:attrNameLst>
                                      </p:cBhvr>
                                      <p:tavLst>
                                        <p:tav tm="0">
                                          <p:val>
                                            <p:strVal val="#ppt_x+.4"/>
                                          </p:val>
                                        </p:tav>
                                        <p:tav tm="100000">
                                          <p:val>
                                            <p:strVal val="#ppt_x"/>
                                          </p:val>
                                        </p:tav>
                                      </p:tavLst>
                                    </p:anim>
                                    <p:anim calcmode="lin" valueType="num">
                                      <p:cBhvr>
                                        <p:cTn id="23" dur="500" decel="50000" fill="hold">
                                          <p:stCondLst>
                                            <p:cond delay="0"/>
                                          </p:stCondLst>
                                        </p:cTn>
                                        <p:tgtEl>
                                          <p:spTgt spid="94"/>
                                        </p:tgtEl>
                                        <p:attrNameLst>
                                          <p:attrName>ppt_y</p:attrName>
                                        </p:attrNameLst>
                                      </p:cBhvr>
                                      <p:tavLst>
                                        <p:tav tm="0">
                                          <p:val>
                                            <p:strVal val="#ppt_y-.2"/>
                                          </p:val>
                                        </p:tav>
                                        <p:tav tm="100000">
                                          <p:val>
                                            <p:strVal val="#ppt_y+.1"/>
                                          </p:val>
                                        </p:tav>
                                      </p:tavLst>
                                    </p:anim>
                                    <p:anim calcmode="lin" valueType="num">
                                      <p:cBhvr>
                                        <p:cTn id="24" dur="500" accel="50000" fill="hold">
                                          <p:stCondLst>
                                            <p:cond delay="500"/>
                                          </p:stCondLst>
                                        </p:cTn>
                                        <p:tgtEl>
                                          <p:spTgt spid="94"/>
                                        </p:tgtEl>
                                        <p:attrNameLst>
                                          <p:attrName>ppt_y</p:attrName>
                                        </p:attrNameLst>
                                      </p:cBhvr>
                                      <p:tavLst>
                                        <p:tav tm="0">
                                          <p:val>
                                            <p:strVal val="#ppt_y+.1"/>
                                          </p:val>
                                        </p:tav>
                                        <p:tav tm="100000">
                                          <p:val>
                                            <p:strVal val="#ppt_y"/>
                                          </p:val>
                                        </p:tav>
                                      </p:tavLst>
                                    </p:anim>
                                    <p:animEffect transition="in" filter="fade">
                                      <p:cBhvr>
                                        <p:cTn id="25" dur="1000" decel="50000">
                                          <p:stCondLst>
                                            <p:cond delay="0"/>
                                          </p:stCondLst>
                                        </p:cTn>
                                        <p:tgtEl>
                                          <p:spTgt spid="94"/>
                                        </p:tgtEl>
                                      </p:cBhvr>
                                    </p:animEffect>
                                  </p:childTnLst>
                                </p:cTn>
                              </p:par>
                            </p:childTnLst>
                          </p:cTn>
                        </p:par>
                        <p:par>
                          <p:cTn id="26" fill="hold">
                            <p:stCondLst>
                              <p:cond delay="2000"/>
                            </p:stCondLst>
                            <p:childTnLst>
                              <p:par>
                                <p:cTn id="27" presetID="25" presetClass="entr" presetSubtype="0" fill="hold" grpId="0" nodeType="afterEffect">
                                  <p:stCondLst>
                                    <p:cond delay="0"/>
                                  </p:stCondLst>
                                  <p:childTnLst>
                                    <p:set>
                                      <p:cBhvr>
                                        <p:cTn id="28" dur="1" fill="hold">
                                          <p:stCondLst>
                                            <p:cond delay="0"/>
                                          </p:stCondLst>
                                        </p:cTn>
                                        <p:tgtEl>
                                          <p:spTgt spid="95"/>
                                        </p:tgtEl>
                                        <p:attrNameLst>
                                          <p:attrName>style.visibility</p:attrName>
                                        </p:attrNameLst>
                                      </p:cBhvr>
                                      <p:to>
                                        <p:strVal val="visible"/>
                                      </p:to>
                                    </p:set>
                                    <p:anim calcmode="lin" valueType="num">
                                      <p:cBhvr>
                                        <p:cTn id="29" dur="500" decel="50000" fill="hold">
                                          <p:stCondLst>
                                            <p:cond delay="0"/>
                                          </p:stCondLst>
                                        </p:cTn>
                                        <p:tgtEl>
                                          <p:spTgt spid="95"/>
                                        </p:tgtEl>
                                        <p:attrNameLst>
                                          <p:attrName>style.rotation</p:attrName>
                                        </p:attrNameLst>
                                      </p:cBhvr>
                                      <p:tavLst>
                                        <p:tav tm="0">
                                          <p:val>
                                            <p:fltVal val="-90"/>
                                          </p:val>
                                        </p:tav>
                                        <p:tav tm="100000">
                                          <p:val>
                                            <p:fltVal val="0"/>
                                          </p:val>
                                        </p:tav>
                                      </p:tavLst>
                                    </p:anim>
                                    <p:anim calcmode="lin" valueType="num">
                                      <p:cBhvr>
                                        <p:cTn id="30" dur="500" decel="50000" fill="hold">
                                          <p:stCondLst>
                                            <p:cond delay="0"/>
                                          </p:stCondLst>
                                        </p:cTn>
                                        <p:tgtEl>
                                          <p:spTgt spid="95"/>
                                        </p:tgtEl>
                                        <p:attrNameLst>
                                          <p:attrName>ppt_w</p:attrName>
                                        </p:attrNameLst>
                                      </p:cBhvr>
                                      <p:tavLst>
                                        <p:tav tm="0">
                                          <p:val>
                                            <p:strVal val="#ppt_w"/>
                                          </p:val>
                                        </p:tav>
                                        <p:tav tm="100000">
                                          <p:val>
                                            <p:strVal val="#ppt_w*.05"/>
                                          </p:val>
                                        </p:tav>
                                      </p:tavLst>
                                    </p:anim>
                                    <p:anim calcmode="lin" valueType="num">
                                      <p:cBhvr>
                                        <p:cTn id="31" dur="500" accel="50000" fill="hold">
                                          <p:stCondLst>
                                            <p:cond delay="500"/>
                                          </p:stCondLst>
                                        </p:cTn>
                                        <p:tgtEl>
                                          <p:spTgt spid="95"/>
                                        </p:tgtEl>
                                        <p:attrNameLst>
                                          <p:attrName>ppt_w</p:attrName>
                                        </p:attrNameLst>
                                      </p:cBhvr>
                                      <p:tavLst>
                                        <p:tav tm="0">
                                          <p:val>
                                            <p:strVal val="#ppt_w*.05"/>
                                          </p:val>
                                        </p:tav>
                                        <p:tav tm="100000">
                                          <p:val>
                                            <p:strVal val="#ppt_w"/>
                                          </p:val>
                                        </p:tav>
                                      </p:tavLst>
                                    </p:anim>
                                    <p:anim calcmode="lin" valueType="num">
                                      <p:cBhvr>
                                        <p:cTn id="32" dur="1000" fill="hold"/>
                                        <p:tgtEl>
                                          <p:spTgt spid="95"/>
                                        </p:tgtEl>
                                        <p:attrNameLst>
                                          <p:attrName>ppt_h</p:attrName>
                                        </p:attrNameLst>
                                      </p:cBhvr>
                                      <p:tavLst>
                                        <p:tav tm="0">
                                          <p:val>
                                            <p:strVal val="#ppt_h"/>
                                          </p:val>
                                        </p:tav>
                                        <p:tav tm="100000">
                                          <p:val>
                                            <p:strVal val="#ppt_h"/>
                                          </p:val>
                                        </p:tav>
                                      </p:tavLst>
                                    </p:anim>
                                    <p:anim calcmode="lin" valueType="num">
                                      <p:cBhvr>
                                        <p:cTn id="33" dur="500" decel="50000" fill="hold">
                                          <p:stCondLst>
                                            <p:cond delay="0"/>
                                          </p:stCondLst>
                                        </p:cTn>
                                        <p:tgtEl>
                                          <p:spTgt spid="95"/>
                                        </p:tgtEl>
                                        <p:attrNameLst>
                                          <p:attrName>ppt_x</p:attrName>
                                        </p:attrNameLst>
                                      </p:cBhvr>
                                      <p:tavLst>
                                        <p:tav tm="0">
                                          <p:val>
                                            <p:strVal val="#ppt_x+.4"/>
                                          </p:val>
                                        </p:tav>
                                        <p:tav tm="100000">
                                          <p:val>
                                            <p:strVal val="#ppt_x"/>
                                          </p:val>
                                        </p:tav>
                                      </p:tavLst>
                                    </p:anim>
                                    <p:anim calcmode="lin" valueType="num">
                                      <p:cBhvr>
                                        <p:cTn id="34" dur="500" decel="50000" fill="hold">
                                          <p:stCondLst>
                                            <p:cond delay="0"/>
                                          </p:stCondLst>
                                        </p:cTn>
                                        <p:tgtEl>
                                          <p:spTgt spid="95"/>
                                        </p:tgtEl>
                                        <p:attrNameLst>
                                          <p:attrName>ppt_y</p:attrName>
                                        </p:attrNameLst>
                                      </p:cBhvr>
                                      <p:tavLst>
                                        <p:tav tm="0">
                                          <p:val>
                                            <p:strVal val="#ppt_y-.2"/>
                                          </p:val>
                                        </p:tav>
                                        <p:tav tm="100000">
                                          <p:val>
                                            <p:strVal val="#ppt_y+.1"/>
                                          </p:val>
                                        </p:tav>
                                      </p:tavLst>
                                    </p:anim>
                                    <p:anim calcmode="lin" valueType="num">
                                      <p:cBhvr>
                                        <p:cTn id="35" dur="500" accel="50000" fill="hold">
                                          <p:stCondLst>
                                            <p:cond delay="500"/>
                                          </p:stCondLst>
                                        </p:cTn>
                                        <p:tgtEl>
                                          <p:spTgt spid="95"/>
                                        </p:tgtEl>
                                        <p:attrNameLst>
                                          <p:attrName>ppt_y</p:attrName>
                                        </p:attrNameLst>
                                      </p:cBhvr>
                                      <p:tavLst>
                                        <p:tav tm="0">
                                          <p:val>
                                            <p:strVal val="#ppt_y+.1"/>
                                          </p:val>
                                        </p:tav>
                                        <p:tav tm="100000">
                                          <p:val>
                                            <p:strVal val="#ppt_y"/>
                                          </p:val>
                                        </p:tav>
                                      </p:tavLst>
                                    </p:anim>
                                    <p:animEffect transition="in" filter="fade">
                                      <p:cBhvr>
                                        <p:cTn id="36" dur="1000" decel="50000">
                                          <p:stCondLst>
                                            <p:cond delay="0"/>
                                          </p:stCondLst>
                                        </p:cTn>
                                        <p:tgtEl>
                                          <p:spTgt spid="95"/>
                                        </p:tgtEl>
                                      </p:cBhvr>
                                    </p:animEffect>
                                  </p:childTnLst>
                                </p:cTn>
                              </p:par>
                            </p:childTnLst>
                          </p:cTn>
                        </p:par>
                        <p:par>
                          <p:cTn id="37" fill="hold">
                            <p:stCondLst>
                              <p:cond delay="3000"/>
                            </p:stCondLst>
                            <p:childTnLst>
                              <p:par>
                                <p:cTn id="38" presetID="25" presetClass="entr" presetSubtype="0" fill="hold" nodeType="afterEffect">
                                  <p:stCondLst>
                                    <p:cond delay="0"/>
                                  </p:stCondLst>
                                  <p:childTnLst>
                                    <p:set>
                                      <p:cBhvr>
                                        <p:cTn id="39" dur="1" fill="hold">
                                          <p:stCondLst>
                                            <p:cond delay="0"/>
                                          </p:stCondLst>
                                        </p:cTn>
                                        <p:tgtEl>
                                          <p:spTgt spid="99"/>
                                        </p:tgtEl>
                                        <p:attrNameLst>
                                          <p:attrName>style.visibility</p:attrName>
                                        </p:attrNameLst>
                                      </p:cBhvr>
                                      <p:to>
                                        <p:strVal val="visible"/>
                                      </p:to>
                                    </p:set>
                                    <p:anim calcmode="lin" valueType="num">
                                      <p:cBhvr>
                                        <p:cTn id="40" dur="500" decel="50000" fill="hold">
                                          <p:stCondLst>
                                            <p:cond delay="0"/>
                                          </p:stCondLst>
                                        </p:cTn>
                                        <p:tgtEl>
                                          <p:spTgt spid="99"/>
                                        </p:tgtEl>
                                        <p:attrNameLst>
                                          <p:attrName>style.rotation</p:attrName>
                                        </p:attrNameLst>
                                      </p:cBhvr>
                                      <p:tavLst>
                                        <p:tav tm="0">
                                          <p:val>
                                            <p:fltVal val="-90"/>
                                          </p:val>
                                        </p:tav>
                                        <p:tav tm="100000">
                                          <p:val>
                                            <p:fltVal val="0"/>
                                          </p:val>
                                        </p:tav>
                                      </p:tavLst>
                                    </p:anim>
                                    <p:anim calcmode="lin" valueType="num">
                                      <p:cBhvr>
                                        <p:cTn id="41" dur="500" decel="50000" fill="hold">
                                          <p:stCondLst>
                                            <p:cond delay="0"/>
                                          </p:stCondLst>
                                        </p:cTn>
                                        <p:tgtEl>
                                          <p:spTgt spid="99"/>
                                        </p:tgtEl>
                                        <p:attrNameLst>
                                          <p:attrName>ppt_w</p:attrName>
                                        </p:attrNameLst>
                                      </p:cBhvr>
                                      <p:tavLst>
                                        <p:tav tm="0">
                                          <p:val>
                                            <p:strVal val="#ppt_w"/>
                                          </p:val>
                                        </p:tav>
                                        <p:tav tm="100000">
                                          <p:val>
                                            <p:strVal val="#ppt_w*.05"/>
                                          </p:val>
                                        </p:tav>
                                      </p:tavLst>
                                    </p:anim>
                                    <p:anim calcmode="lin" valueType="num">
                                      <p:cBhvr>
                                        <p:cTn id="42" dur="500" accel="50000" fill="hold">
                                          <p:stCondLst>
                                            <p:cond delay="500"/>
                                          </p:stCondLst>
                                        </p:cTn>
                                        <p:tgtEl>
                                          <p:spTgt spid="99"/>
                                        </p:tgtEl>
                                        <p:attrNameLst>
                                          <p:attrName>ppt_w</p:attrName>
                                        </p:attrNameLst>
                                      </p:cBhvr>
                                      <p:tavLst>
                                        <p:tav tm="0">
                                          <p:val>
                                            <p:strVal val="#ppt_w*.05"/>
                                          </p:val>
                                        </p:tav>
                                        <p:tav tm="100000">
                                          <p:val>
                                            <p:strVal val="#ppt_w"/>
                                          </p:val>
                                        </p:tav>
                                      </p:tavLst>
                                    </p:anim>
                                    <p:anim calcmode="lin" valueType="num">
                                      <p:cBhvr>
                                        <p:cTn id="43" dur="1000" fill="hold"/>
                                        <p:tgtEl>
                                          <p:spTgt spid="99"/>
                                        </p:tgtEl>
                                        <p:attrNameLst>
                                          <p:attrName>ppt_h</p:attrName>
                                        </p:attrNameLst>
                                      </p:cBhvr>
                                      <p:tavLst>
                                        <p:tav tm="0">
                                          <p:val>
                                            <p:strVal val="#ppt_h"/>
                                          </p:val>
                                        </p:tav>
                                        <p:tav tm="100000">
                                          <p:val>
                                            <p:strVal val="#ppt_h"/>
                                          </p:val>
                                        </p:tav>
                                      </p:tavLst>
                                    </p:anim>
                                    <p:anim calcmode="lin" valueType="num">
                                      <p:cBhvr>
                                        <p:cTn id="44" dur="500" decel="50000" fill="hold">
                                          <p:stCondLst>
                                            <p:cond delay="0"/>
                                          </p:stCondLst>
                                        </p:cTn>
                                        <p:tgtEl>
                                          <p:spTgt spid="99"/>
                                        </p:tgtEl>
                                        <p:attrNameLst>
                                          <p:attrName>ppt_x</p:attrName>
                                        </p:attrNameLst>
                                      </p:cBhvr>
                                      <p:tavLst>
                                        <p:tav tm="0">
                                          <p:val>
                                            <p:strVal val="#ppt_x+.4"/>
                                          </p:val>
                                        </p:tav>
                                        <p:tav tm="100000">
                                          <p:val>
                                            <p:strVal val="#ppt_x"/>
                                          </p:val>
                                        </p:tav>
                                      </p:tavLst>
                                    </p:anim>
                                    <p:anim calcmode="lin" valueType="num">
                                      <p:cBhvr>
                                        <p:cTn id="45" dur="500" decel="50000" fill="hold">
                                          <p:stCondLst>
                                            <p:cond delay="0"/>
                                          </p:stCondLst>
                                        </p:cTn>
                                        <p:tgtEl>
                                          <p:spTgt spid="99"/>
                                        </p:tgtEl>
                                        <p:attrNameLst>
                                          <p:attrName>ppt_y</p:attrName>
                                        </p:attrNameLst>
                                      </p:cBhvr>
                                      <p:tavLst>
                                        <p:tav tm="0">
                                          <p:val>
                                            <p:strVal val="#ppt_y-.2"/>
                                          </p:val>
                                        </p:tav>
                                        <p:tav tm="100000">
                                          <p:val>
                                            <p:strVal val="#ppt_y+.1"/>
                                          </p:val>
                                        </p:tav>
                                      </p:tavLst>
                                    </p:anim>
                                    <p:anim calcmode="lin" valueType="num">
                                      <p:cBhvr>
                                        <p:cTn id="46" dur="500" accel="50000" fill="hold">
                                          <p:stCondLst>
                                            <p:cond delay="500"/>
                                          </p:stCondLst>
                                        </p:cTn>
                                        <p:tgtEl>
                                          <p:spTgt spid="99"/>
                                        </p:tgtEl>
                                        <p:attrNameLst>
                                          <p:attrName>ppt_y</p:attrName>
                                        </p:attrNameLst>
                                      </p:cBhvr>
                                      <p:tavLst>
                                        <p:tav tm="0">
                                          <p:val>
                                            <p:strVal val="#ppt_y+.1"/>
                                          </p:val>
                                        </p:tav>
                                        <p:tav tm="100000">
                                          <p:val>
                                            <p:strVal val="#ppt_y"/>
                                          </p:val>
                                        </p:tav>
                                      </p:tavLst>
                                    </p:anim>
                                    <p:animEffect transition="in" filter="fade">
                                      <p:cBhvr>
                                        <p:cTn id="47" dur="1000" decel="50000">
                                          <p:stCondLst>
                                            <p:cond delay="0"/>
                                          </p:stCondLst>
                                        </p:cTn>
                                        <p:tgtEl>
                                          <p:spTgt spid="99"/>
                                        </p:tgtEl>
                                      </p:cBhvr>
                                    </p:animEffect>
                                  </p:childTnLst>
                                </p:cTn>
                              </p:par>
                            </p:childTnLst>
                          </p:cTn>
                        </p:par>
                        <p:par>
                          <p:cTn id="48" fill="hold">
                            <p:stCondLst>
                              <p:cond delay="4000"/>
                            </p:stCondLst>
                            <p:childTnLst>
                              <p:par>
                                <p:cTn id="49" presetID="25" presetClass="entr" presetSubtype="0" fill="hold" grpId="0" nodeType="afterEffect">
                                  <p:stCondLst>
                                    <p:cond delay="0"/>
                                  </p:stCondLst>
                                  <p:childTnLst>
                                    <p:set>
                                      <p:cBhvr>
                                        <p:cTn id="50" dur="1" fill="hold">
                                          <p:stCondLst>
                                            <p:cond delay="0"/>
                                          </p:stCondLst>
                                        </p:cTn>
                                        <p:tgtEl>
                                          <p:spTgt spid="101"/>
                                        </p:tgtEl>
                                        <p:attrNameLst>
                                          <p:attrName>style.visibility</p:attrName>
                                        </p:attrNameLst>
                                      </p:cBhvr>
                                      <p:to>
                                        <p:strVal val="visible"/>
                                      </p:to>
                                    </p:set>
                                    <p:anim calcmode="lin" valueType="num">
                                      <p:cBhvr>
                                        <p:cTn id="51" dur="500" decel="50000" fill="hold">
                                          <p:stCondLst>
                                            <p:cond delay="0"/>
                                          </p:stCondLst>
                                        </p:cTn>
                                        <p:tgtEl>
                                          <p:spTgt spid="101"/>
                                        </p:tgtEl>
                                        <p:attrNameLst>
                                          <p:attrName>style.rotation</p:attrName>
                                        </p:attrNameLst>
                                      </p:cBhvr>
                                      <p:tavLst>
                                        <p:tav tm="0">
                                          <p:val>
                                            <p:fltVal val="-90"/>
                                          </p:val>
                                        </p:tav>
                                        <p:tav tm="100000">
                                          <p:val>
                                            <p:fltVal val="0"/>
                                          </p:val>
                                        </p:tav>
                                      </p:tavLst>
                                    </p:anim>
                                    <p:anim calcmode="lin" valueType="num">
                                      <p:cBhvr>
                                        <p:cTn id="52" dur="500" decel="50000" fill="hold">
                                          <p:stCondLst>
                                            <p:cond delay="0"/>
                                          </p:stCondLst>
                                        </p:cTn>
                                        <p:tgtEl>
                                          <p:spTgt spid="101"/>
                                        </p:tgtEl>
                                        <p:attrNameLst>
                                          <p:attrName>ppt_w</p:attrName>
                                        </p:attrNameLst>
                                      </p:cBhvr>
                                      <p:tavLst>
                                        <p:tav tm="0">
                                          <p:val>
                                            <p:strVal val="#ppt_w"/>
                                          </p:val>
                                        </p:tav>
                                        <p:tav tm="100000">
                                          <p:val>
                                            <p:strVal val="#ppt_w*.05"/>
                                          </p:val>
                                        </p:tav>
                                      </p:tavLst>
                                    </p:anim>
                                    <p:anim calcmode="lin" valueType="num">
                                      <p:cBhvr>
                                        <p:cTn id="53" dur="500" accel="50000" fill="hold">
                                          <p:stCondLst>
                                            <p:cond delay="500"/>
                                          </p:stCondLst>
                                        </p:cTn>
                                        <p:tgtEl>
                                          <p:spTgt spid="101"/>
                                        </p:tgtEl>
                                        <p:attrNameLst>
                                          <p:attrName>ppt_w</p:attrName>
                                        </p:attrNameLst>
                                      </p:cBhvr>
                                      <p:tavLst>
                                        <p:tav tm="0">
                                          <p:val>
                                            <p:strVal val="#ppt_w*.05"/>
                                          </p:val>
                                        </p:tav>
                                        <p:tav tm="100000">
                                          <p:val>
                                            <p:strVal val="#ppt_w"/>
                                          </p:val>
                                        </p:tav>
                                      </p:tavLst>
                                    </p:anim>
                                    <p:anim calcmode="lin" valueType="num">
                                      <p:cBhvr>
                                        <p:cTn id="54" dur="1000" fill="hold"/>
                                        <p:tgtEl>
                                          <p:spTgt spid="101"/>
                                        </p:tgtEl>
                                        <p:attrNameLst>
                                          <p:attrName>ppt_h</p:attrName>
                                        </p:attrNameLst>
                                      </p:cBhvr>
                                      <p:tavLst>
                                        <p:tav tm="0">
                                          <p:val>
                                            <p:strVal val="#ppt_h"/>
                                          </p:val>
                                        </p:tav>
                                        <p:tav tm="100000">
                                          <p:val>
                                            <p:strVal val="#ppt_h"/>
                                          </p:val>
                                        </p:tav>
                                      </p:tavLst>
                                    </p:anim>
                                    <p:anim calcmode="lin" valueType="num">
                                      <p:cBhvr>
                                        <p:cTn id="55" dur="500" decel="50000" fill="hold">
                                          <p:stCondLst>
                                            <p:cond delay="0"/>
                                          </p:stCondLst>
                                        </p:cTn>
                                        <p:tgtEl>
                                          <p:spTgt spid="101"/>
                                        </p:tgtEl>
                                        <p:attrNameLst>
                                          <p:attrName>ppt_x</p:attrName>
                                        </p:attrNameLst>
                                      </p:cBhvr>
                                      <p:tavLst>
                                        <p:tav tm="0">
                                          <p:val>
                                            <p:strVal val="#ppt_x+.4"/>
                                          </p:val>
                                        </p:tav>
                                        <p:tav tm="100000">
                                          <p:val>
                                            <p:strVal val="#ppt_x"/>
                                          </p:val>
                                        </p:tav>
                                      </p:tavLst>
                                    </p:anim>
                                    <p:anim calcmode="lin" valueType="num">
                                      <p:cBhvr>
                                        <p:cTn id="56" dur="500" decel="50000" fill="hold">
                                          <p:stCondLst>
                                            <p:cond delay="0"/>
                                          </p:stCondLst>
                                        </p:cTn>
                                        <p:tgtEl>
                                          <p:spTgt spid="101"/>
                                        </p:tgtEl>
                                        <p:attrNameLst>
                                          <p:attrName>ppt_y</p:attrName>
                                        </p:attrNameLst>
                                      </p:cBhvr>
                                      <p:tavLst>
                                        <p:tav tm="0">
                                          <p:val>
                                            <p:strVal val="#ppt_y-.2"/>
                                          </p:val>
                                        </p:tav>
                                        <p:tav tm="100000">
                                          <p:val>
                                            <p:strVal val="#ppt_y+.1"/>
                                          </p:val>
                                        </p:tav>
                                      </p:tavLst>
                                    </p:anim>
                                    <p:anim calcmode="lin" valueType="num">
                                      <p:cBhvr>
                                        <p:cTn id="57" dur="500" accel="50000" fill="hold">
                                          <p:stCondLst>
                                            <p:cond delay="500"/>
                                          </p:stCondLst>
                                        </p:cTn>
                                        <p:tgtEl>
                                          <p:spTgt spid="101"/>
                                        </p:tgtEl>
                                        <p:attrNameLst>
                                          <p:attrName>ppt_y</p:attrName>
                                        </p:attrNameLst>
                                      </p:cBhvr>
                                      <p:tavLst>
                                        <p:tav tm="0">
                                          <p:val>
                                            <p:strVal val="#ppt_y+.1"/>
                                          </p:val>
                                        </p:tav>
                                        <p:tav tm="100000">
                                          <p:val>
                                            <p:strVal val="#ppt_y"/>
                                          </p:val>
                                        </p:tav>
                                      </p:tavLst>
                                    </p:anim>
                                    <p:animEffect transition="in" filter="fade">
                                      <p:cBhvr>
                                        <p:cTn id="58" dur="1000" decel="50000">
                                          <p:stCondLst>
                                            <p:cond delay="0"/>
                                          </p:stCondLst>
                                        </p:cTn>
                                        <p:tgtEl>
                                          <p:spTgt spid="101"/>
                                        </p:tgtEl>
                                      </p:cBhvr>
                                    </p:animEffect>
                                  </p:childTnLst>
                                </p:cTn>
                              </p:par>
                            </p:childTnLst>
                          </p:cTn>
                        </p:par>
                        <p:par>
                          <p:cTn id="59" fill="hold">
                            <p:stCondLst>
                              <p:cond delay="5000"/>
                            </p:stCondLst>
                            <p:childTnLst>
                              <p:par>
                                <p:cTn id="60" presetID="25" presetClass="entr" presetSubtype="0" fill="hold" grpId="0" nodeType="afterEffect">
                                  <p:stCondLst>
                                    <p:cond delay="0"/>
                                  </p:stCondLst>
                                  <p:childTnLst>
                                    <p:set>
                                      <p:cBhvr>
                                        <p:cTn id="61" dur="1" fill="hold">
                                          <p:stCondLst>
                                            <p:cond delay="0"/>
                                          </p:stCondLst>
                                        </p:cTn>
                                        <p:tgtEl>
                                          <p:spTgt spid="102"/>
                                        </p:tgtEl>
                                        <p:attrNameLst>
                                          <p:attrName>style.visibility</p:attrName>
                                        </p:attrNameLst>
                                      </p:cBhvr>
                                      <p:to>
                                        <p:strVal val="visible"/>
                                      </p:to>
                                    </p:set>
                                    <p:anim calcmode="lin" valueType="num">
                                      <p:cBhvr>
                                        <p:cTn id="62" dur="500" decel="50000" fill="hold">
                                          <p:stCondLst>
                                            <p:cond delay="0"/>
                                          </p:stCondLst>
                                        </p:cTn>
                                        <p:tgtEl>
                                          <p:spTgt spid="102"/>
                                        </p:tgtEl>
                                        <p:attrNameLst>
                                          <p:attrName>style.rotation</p:attrName>
                                        </p:attrNameLst>
                                      </p:cBhvr>
                                      <p:tavLst>
                                        <p:tav tm="0">
                                          <p:val>
                                            <p:fltVal val="-90"/>
                                          </p:val>
                                        </p:tav>
                                        <p:tav tm="100000">
                                          <p:val>
                                            <p:fltVal val="0"/>
                                          </p:val>
                                        </p:tav>
                                      </p:tavLst>
                                    </p:anim>
                                    <p:anim calcmode="lin" valueType="num">
                                      <p:cBhvr>
                                        <p:cTn id="63" dur="500" decel="50000" fill="hold">
                                          <p:stCondLst>
                                            <p:cond delay="0"/>
                                          </p:stCondLst>
                                        </p:cTn>
                                        <p:tgtEl>
                                          <p:spTgt spid="102"/>
                                        </p:tgtEl>
                                        <p:attrNameLst>
                                          <p:attrName>ppt_w</p:attrName>
                                        </p:attrNameLst>
                                      </p:cBhvr>
                                      <p:tavLst>
                                        <p:tav tm="0">
                                          <p:val>
                                            <p:strVal val="#ppt_w"/>
                                          </p:val>
                                        </p:tav>
                                        <p:tav tm="100000">
                                          <p:val>
                                            <p:strVal val="#ppt_w*.05"/>
                                          </p:val>
                                        </p:tav>
                                      </p:tavLst>
                                    </p:anim>
                                    <p:anim calcmode="lin" valueType="num">
                                      <p:cBhvr>
                                        <p:cTn id="64" dur="500" accel="50000" fill="hold">
                                          <p:stCondLst>
                                            <p:cond delay="500"/>
                                          </p:stCondLst>
                                        </p:cTn>
                                        <p:tgtEl>
                                          <p:spTgt spid="102"/>
                                        </p:tgtEl>
                                        <p:attrNameLst>
                                          <p:attrName>ppt_w</p:attrName>
                                        </p:attrNameLst>
                                      </p:cBhvr>
                                      <p:tavLst>
                                        <p:tav tm="0">
                                          <p:val>
                                            <p:strVal val="#ppt_w*.05"/>
                                          </p:val>
                                        </p:tav>
                                        <p:tav tm="100000">
                                          <p:val>
                                            <p:strVal val="#ppt_w"/>
                                          </p:val>
                                        </p:tav>
                                      </p:tavLst>
                                    </p:anim>
                                    <p:anim calcmode="lin" valueType="num">
                                      <p:cBhvr>
                                        <p:cTn id="65" dur="1000" fill="hold"/>
                                        <p:tgtEl>
                                          <p:spTgt spid="102"/>
                                        </p:tgtEl>
                                        <p:attrNameLst>
                                          <p:attrName>ppt_h</p:attrName>
                                        </p:attrNameLst>
                                      </p:cBhvr>
                                      <p:tavLst>
                                        <p:tav tm="0">
                                          <p:val>
                                            <p:strVal val="#ppt_h"/>
                                          </p:val>
                                        </p:tav>
                                        <p:tav tm="100000">
                                          <p:val>
                                            <p:strVal val="#ppt_h"/>
                                          </p:val>
                                        </p:tav>
                                      </p:tavLst>
                                    </p:anim>
                                    <p:anim calcmode="lin" valueType="num">
                                      <p:cBhvr>
                                        <p:cTn id="66" dur="500" decel="50000" fill="hold">
                                          <p:stCondLst>
                                            <p:cond delay="0"/>
                                          </p:stCondLst>
                                        </p:cTn>
                                        <p:tgtEl>
                                          <p:spTgt spid="102"/>
                                        </p:tgtEl>
                                        <p:attrNameLst>
                                          <p:attrName>ppt_x</p:attrName>
                                        </p:attrNameLst>
                                      </p:cBhvr>
                                      <p:tavLst>
                                        <p:tav tm="0">
                                          <p:val>
                                            <p:strVal val="#ppt_x+.4"/>
                                          </p:val>
                                        </p:tav>
                                        <p:tav tm="100000">
                                          <p:val>
                                            <p:strVal val="#ppt_x"/>
                                          </p:val>
                                        </p:tav>
                                      </p:tavLst>
                                    </p:anim>
                                    <p:anim calcmode="lin" valueType="num">
                                      <p:cBhvr>
                                        <p:cTn id="67" dur="500" decel="50000" fill="hold">
                                          <p:stCondLst>
                                            <p:cond delay="0"/>
                                          </p:stCondLst>
                                        </p:cTn>
                                        <p:tgtEl>
                                          <p:spTgt spid="102"/>
                                        </p:tgtEl>
                                        <p:attrNameLst>
                                          <p:attrName>ppt_y</p:attrName>
                                        </p:attrNameLst>
                                      </p:cBhvr>
                                      <p:tavLst>
                                        <p:tav tm="0">
                                          <p:val>
                                            <p:strVal val="#ppt_y-.2"/>
                                          </p:val>
                                        </p:tav>
                                        <p:tav tm="100000">
                                          <p:val>
                                            <p:strVal val="#ppt_y+.1"/>
                                          </p:val>
                                        </p:tav>
                                      </p:tavLst>
                                    </p:anim>
                                    <p:anim calcmode="lin" valueType="num">
                                      <p:cBhvr>
                                        <p:cTn id="68" dur="500" accel="50000" fill="hold">
                                          <p:stCondLst>
                                            <p:cond delay="500"/>
                                          </p:stCondLst>
                                        </p:cTn>
                                        <p:tgtEl>
                                          <p:spTgt spid="102"/>
                                        </p:tgtEl>
                                        <p:attrNameLst>
                                          <p:attrName>ppt_y</p:attrName>
                                        </p:attrNameLst>
                                      </p:cBhvr>
                                      <p:tavLst>
                                        <p:tav tm="0">
                                          <p:val>
                                            <p:strVal val="#ppt_y+.1"/>
                                          </p:val>
                                        </p:tav>
                                        <p:tav tm="100000">
                                          <p:val>
                                            <p:strVal val="#ppt_y"/>
                                          </p:val>
                                        </p:tav>
                                      </p:tavLst>
                                    </p:anim>
                                    <p:animEffect transition="in" filter="fade">
                                      <p:cBhvr>
                                        <p:cTn id="69" dur="1000" decel="50000">
                                          <p:stCondLst>
                                            <p:cond delay="0"/>
                                          </p:stCondLst>
                                        </p:cTn>
                                        <p:tgtEl>
                                          <p:spTgt spid="102"/>
                                        </p:tgtEl>
                                      </p:cBhvr>
                                    </p:animEffect>
                                  </p:childTnLst>
                                </p:cTn>
                              </p:par>
                            </p:childTnLst>
                          </p:cTn>
                        </p:par>
                        <p:par>
                          <p:cTn id="70" fill="hold">
                            <p:stCondLst>
                              <p:cond delay="6000"/>
                            </p:stCondLst>
                            <p:childTnLst>
                              <p:par>
                                <p:cTn id="71" presetID="25" presetClass="entr" presetSubtype="0" fill="hold" grpId="0" nodeType="afterEffect">
                                  <p:stCondLst>
                                    <p:cond delay="0"/>
                                  </p:stCondLst>
                                  <p:childTnLst>
                                    <p:set>
                                      <p:cBhvr>
                                        <p:cTn id="72" dur="1" fill="hold">
                                          <p:stCondLst>
                                            <p:cond delay="0"/>
                                          </p:stCondLst>
                                        </p:cTn>
                                        <p:tgtEl>
                                          <p:spTgt spid="103"/>
                                        </p:tgtEl>
                                        <p:attrNameLst>
                                          <p:attrName>style.visibility</p:attrName>
                                        </p:attrNameLst>
                                      </p:cBhvr>
                                      <p:to>
                                        <p:strVal val="visible"/>
                                      </p:to>
                                    </p:set>
                                    <p:anim calcmode="lin" valueType="num">
                                      <p:cBhvr>
                                        <p:cTn id="73" dur="500" decel="50000" fill="hold">
                                          <p:stCondLst>
                                            <p:cond delay="0"/>
                                          </p:stCondLst>
                                        </p:cTn>
                                        <p:tgtEl>
                                          <p:spTgt spid="103"/>
                                        </p:tgtEl>
                                        <p:attrNameLst>
                                          <p:attrName>style.rotation</p:attrName>
                                        </p:attrNameLst>
                                      </p:cBhvr>
                                      <p:tavLst>
                                        <p:tav tm="0">
                                          <p:val>
                                            <p:fltVal val="-90"/>
                                          </p:val>
                                        </p:tav>
                                        <p:tav tm="100000">
                                          <p:val>
                                            <p:fltVal val="0"/>
                                          </p:val>
                                        </p:tav>
                                      </p:tavLst>
                                    </p:anim>
                                    <p:anim calcmode="lin" valueType="num">
                                      <p:cBhvr>
                                        <p:cTn id="74" dur="500" decel="50000" fill="hold">
                                          <p:stCondLst>
                                            <p:cond delay="0"/>
                                          </p:stCondLst>
                                        </p:cTn>
                                        <p:tgtEl>
                                          <p:spTgt spid="103"/>
                                        </p:tgtEl>
                                        <p:attrNameLst>
                                          <p:attrName>ppt_w</p:attrName>
                                        </p:attrNameLst>
                                      </p:cBhvr>
                                      <p:tavLst>
                                        <p:tav tm="0">
                                          <p:val>
                                            <p:strVal val="#ppt_w"/>
                                          </p:val>
                                        </p:tav>
                                        <p:tav tm="100000">
                                          <p:val>
                                            <p:strVal val="#ppt_w*.05"/>
                                          </p:val>
                                        </p:tav>
                                      </p:tavLst>
                                    </p:anim>
                                    <p:anim calcmode="lin" valueType="num">
                                      <p:cBhvr>
                                        <p:cTn id="75" dur="500" accel="50000" fill="hold">
                                          <p:stCondLst>
                                            <p:cond delay="500"/>
                                          </p:stCondLst>
                                        </p:cTn>
                                        <p:tgtEl>
                                          <p:spTgt spid="103"/>
                                        </p:tgtEl>
                                        <p:attrNameLst>
                                          <p:attrName>ppt_w</p:attrName>
                                        </p:attrNameLst>
                                      </p:cBhvr>
                                      <p:tavLst>
                                        <p:tav tm="0">
                                          <p:val>
                                            <p:strVal val="#ppt_w*.05"/>
                                          </p:val>
                                        </p:tav>
                                        <p:tav tm="100000">
                                          <p:val>
                                            <p:strVal val="#ppt_w"/>
                                          </p:val>
                                        </p:tav>
                                      </p:tavLst>
                                    </p:anim>
                                    <p:anim calcmode="lin" valueType="num">
                                      <p:cBhvr>
                                        <p:cTn id="76" dur="1000" fill="hold"/>
                                        <p:tgtEl>
                                          <p:spTgt spid="103"/>
                                        </p:tgtEl>
                                        <p:attrNameLst>
                                          <p:attrName>ppt_h</p:attrName>
                                        </p:attrNameLst>
                                      </p:cBhvr>
                                      <p:tavLst>
                                        <p:tav tm="0">
                                          <p:val>
                                            <p:strVal val="#ppt_h"/>
                                          </p:val>
                                        </p:tav>
                                        <p:tav tm="100000">
                                          <p:val>
                                            <p:strVal val="#ppt_h"/>
                                          </p:val>
                                        </p:tav>
                                      </p:tavLst>
                                    </p:anim>
                                    <p:anim calcmode="lin" valueType="num">
                                      <p:cBhvr>
                                        <p:cTn id="77" dur="500" decel="50000" fill="hold">
                                          <p:stCondLst>
                                            <p:cond delay="0"/>
                                          </p:stCondLst>
                                        </p:cTn>
                                        <p:tgtEl>
                                          <p:spTgt spid="103"/>
                                        </p:tgtEl>
                                        <p:attrNameLst>
                                          <p:attrName>ppt_x</p:attrName>
                                        </p:attrNameLst>
                                      </p:cBhvr>
                                      <p:tavLst>
                                        <p:tav tm="0">
                                          <p:val>
                                            <p:strVal val="#ppt_x+.4"/>
                                          </p:val>
                                        </p:tav>
                                        <p:tav tm="100000">
                                          <p:val>
                                            <p:strVal val="#ppt_x"/>
                                          </p:val>
                                        </p:tav>
                                      </p:tavLst>
                                    </p:anim>
                                    <p:anim calcmode="lin" valueType="num">
                                      <p:cBhvr>
                                        <p:cTn id="78" dur="500" decel="50000" fill="hold">
                                          <p:stCondLst>
                                            <p:cond delay="0"/>
                                          </p:stCondLst>
                                        </p:cTn>
                                        <p:tgtEl>
                                          <p:spTgt spid="103"/>
                                        </p:tgtEl>
                                        <p:attrNameLst>
                                          <p:attrName>ppt_y</p:attrName>
                                        </p:attrNameLst>
                                      </p:cBhvr>
                                      <p:tavLst>
                                        <p:tav tm="0">
                                          <p:val>
                                            <p:strVal val="#ppt_y-.2"/>
                                          </p:val>
                                        </p:tav>
                                        <p:tav tm="100000">
                                          <p:val>
                                            <p:strVal val="#ppt_y+.1"/>
                                          </p:val>
                                        </p:tav>
                                      </p:tavLst>
                                    </p:anim>
                                    <p:anim calcmode="lin" valueType="num">
                                      <p:cBhvr>
                                        <p:cTn id="79" dur="500" accel="50000" fill="hold">
                                          <p:stCondLst>
                                            <p:cond delay="500"/>
                                          </p:stCondLst>
                                        </p:cTn>
                                        <p:tgtEl>
                                          <p:spTgt spid="103"/>
                                        </p:tgtEl>
                                        <p:attrNameLst>
                                          <p:attrName>ppt_y</p:attrName>
                                        </p:attrNameLst>
                                      </p:cBhvr>
                                      <p:tavLst>
                                        <p:tav tm="0">
                                          <p:val>
                                            <p:strVal val="#ppt_y+.1"/>
                                          </p:val>
                                        </p:tav>
                                        <p:tav tm="100000">
                                          <p:val>
                                            <p:strVal val="#ppt_y"/>
                                          </p:val>
                                        </p:tav>
                                      </p:tavLst>
                                    </p:anim>
                                    <p:animEffect transition="in" filter="fade">
                                      <p:cBhvr>
                                        <p:cTn id="80" dur="1000" decel="50000">
                                          <p:stCondLst>
                                            <p:cond delay="0"/>
                                          </p:stCondLst>
                                        </p:cTn>
                                        <p:tgtEl>
                                          <p:spTgt spid="103"/>
                                        </p:tgtEl>
                                      </p:cBhvr>
                                    </p:animEffect>
                                  </p:childTnLst>
                                </p:cTn>
                              </p:par>
                            </p:childTnLst>
                          </p:cTn>
                        </p:par>
                        <p:par>
                          <p:cTn id="81" fill="hold">
                            <p:stCondLst>
                              <p:cond delay="7000"/>
                            </p:stCondLst>
                            <p:childTnLst>
                              <p:par>
                                <p:cTn id="82" presetID="25" presetClass="entr" presetSubtype="0" fill="hold" nodeType="afterEffect">
                                  <p:stCondLst>
                                    <p:cond delay="0"/>
                                  </p:stCondLst>
                                  <p:childTnLst>
                                    <p:set>
                                      <p:cBhvr>
                                        <p:cTn id="83" dur="1" fill="hold">
                                          <p:stCondLst>
                                            <p:cond delay="0"/>
                                          </p:stCondLst>
                                        </p:cTn>
                                        <p:tgtEl>
                                          <p:spTgt spid="18"/>
                                        </p:tgtEl>
                                        <p:attrNameLst>
                                          <p:attrName>style.visibility</p:attrName>
                                        </p:attrNameLst>
                                      </p:cBhvr>
                                      <p:to>
                                        <p:strVal val="visible"/>
                                      </p:to>
                                    </p:set>
                                    <p:anim calcmode="lin" valueType="num">
                                      <p:cBhvr>
                                        <p:cTn id="84" dur="500" decel="50000" fill="hold">
                                          <p:stCondLst>
                                            <p:cond delay="0"/>
                                          </p:stCondLst>
                                        </p:cTn>
                                        <p:tgtEl>
                                          <p:spTgt spid="18"/>
                                        </p:tgtEl>
                                        <p:attrNameLst>
                                          <p:attrName>style.rotation</p:attrName>
                                        </p:attrNameLst>
                                      </p:cBhvr>
                                      <p:tavLst>
                                        <p:tav tm="0">
                                          <p:val>
                                            <p:fltVal val="-90"/>
                                          </p:val>
                                        </p:tav>
                                        <p:tav tm="100000">
                                          <p:val>
                                            <p:fltVal val="0"/>
                                          </p:val>
                                        </p:tav>
                                      </p:tavLst>
                                    </p:anim>
                                    <p:anim calcmode="lin" valueType="num">
                                      <p:cBhvr>
                                        <p:cTn id="85" dur="500" decel="50000" fill="hold">
                                          <p:stCondLst>
                                            <p:cond delay="0"/>
                                          </p:stCondLst>
                                        </p:cTn>
                                        <p:tgtEl>
                                          <p:spTgt spid="18"/>
                                        </p:tgtEl>
                                        <p:attrNameLst>
                                          <p:attrName>ppt_w</p:attrName>
                                        </p:attrNameLst>
                                      </p:cBhvr>
                                      <p:tavLst>
                                        <p:tav tm="0">
                                          <p:val>
                                            <p:strVal val="#ppt_w"/>
                                          </p:val>
                                        </p:tav>
                                        <p:tav tm="100000">
                                          <p:val>
                                            <p:strVal val="#ppt_w*.05"/>
                                          </p:val>
                                        </p:tav>
                                      </p:tavLst>
                                    </p:anim>
                                    <p:anim calcmode="lin" valueType="num">
                                      <p:cBhvr>
                                        <p:cTn id="86" dur="500" accel="50000" fill="hold">
                                          <p:stCondLst>
                                            <p:cond delay="500"/>
                                          </p:stCondLst>
                                        </p:cTn>
                                        <p:tgtEl>
                                          <p:spTgt spid="18"/>
                                        </p:tgtEl>
                                        <p:attrNameLst>
                                          <p:attrName>ppt_w</p:attrName>
                                        </p:attrNameLst>
                                      </p:cBhvr>
                                      <p:tavLst>
                                        <p:tav tm="0">
                                          <p:val>
                                            <p:strVal val="#ppt_w*.05"/>
                                          </p:val>
                                        </p:tav>
                                        <p:tav tm="100000">
                                          <p:val>
                                            <p:strVal val="#ppt_w"/>
                                          </p:val>
                                        </p:tav>
                                      </p:tavLst>
                                    </p:anim>
                                    <p:anim calcmode="lin" valueType="num">
                                      <p:cBhvr>
                                        <p:cTn id="87" dur="1000" fill="hold"/>
                                        <p:tgtEl>
                                          <p:spTgt spid="18"/>
                                        </p:tgtEl>
                                        <p:attrNameLst>
                                          <p:attrName>ppt_h</p:attrName>
                                        </p:attrNameLst>
                                      </p:cBhvr>
                                      <p:tavLst>
                                        <p:tav tm="0">
                                          <p:val>
                                            <p:strVal val="#ppt_h"/>
                                          </p:val>
                                        </p:tav>
                                        <p:tav tm="100000">
                                          <p:val>
                                            <p:strVal val="#ppt_h"/>
                                          </p:val>
                                        </p:tav>
                                      </p:tavLst>
                                    </p:anim>
                                    <p:anim calcmode="lin" valueType="num">
                                      <p:cBhvr>
                                        <p:cTn id="88" dur="500" decel="50000" fill="hold">
                                          <p:stCondLst>
                                            <p:cond delay="0"/>
                                          </p:stCondLst>
                                        </p:cTn>
                                        <p:tgtEl>
                                          <p:spTgt spid="18"/>
                                        </p:tgtEl>
                                        <p:attrNameLst>
                                          <p:attrName>ppt_x</p:attrName>
                                        </p:attrNameLst>
                                      </p:cBhvr>
                                      <p:tavLst>
                                        <p:tav tm="0">
                                          <p:val>
                                            <p:strVal val="#ppt_x+.4"/>
                                          </p:val>
                                        </p:tav>
                                        <p:tav tm="100000">
                                          <p:val>
                                            <p:strVal val="#ppt_x"/>
                                          </p:val>
                                        </p:tav>
                                      </p:tavLst>
                                    </p:anim>
                                    <p:anim calcmode="lin" valueType="num">
                                      <p:cBhvr>
                                        <p:cTn id="89" dur="500" decel="50000" fill="hold">
                                          <p:stCondLst>
                                            <p:cond delay="0"/>
                                          </p:stCondLst>
                                        </p:cTn>
                                        <p:tgtEl>
                                          <p:spTgt spid="18"/>
                                        </p:tgtEl>
                                        <p:attrNameLst>
                                          <p:attrName>ppt_y</p:attrName>
                                        </p:attrNameLst>
                                      </p:cBhvr>
                                      <p:tavLst>
                                        <p:tav tm="0">
                                          <p:val>
                                            <p:strVal val="#ppt_y-.2"/>
                                          </p:val>
                                        </p:tav>
                                        <p:tav tm="100000">
                                          <p:val>
                                            <p:strVal val="#ppt_y+.1"/>
                                          </p:val>
                                        </p:tav>
                                      </p:tavLst>
                                    </p:anim>
                                    <p:anim calcmode="lin" valueType="num">
                                      <p:cBhvr>
                                        <p:cTn id="90" dur="500" accel="50000" fill="hold">
                                          <p:stCondLst>
                                            <p:cond delay="500"/>
                                          </p:stCondLst>
                                        </p:cTn>
                                        <p:tgtEl>
                                          <p:spTgt spid="18"/>
                                        </p:tgtEl>
                                        <p:attrNameLst>
                                          <p:attrName>ppt_y</p:attrName>
                                        </p:attrNameLst>
                                      </p:cBhvr>
                                      <p:tavLst>
                                        <p:tav tm="0">
                                          <p:val>
                                            <p:strVal val="#ppt_y+.1"/>
                                          </p:val>
                                        </p:tav>
                                        <p:tav tm="100000">
                                          <p:val>
                                            <p:strVal val="#ppt_y"/>
                                          </p:val>
                                        </p:tav>
                                      </p:tavLst>
                                    </p:anim>
                                    <p:animEffect transition="in" filter="fade">
                                      <p:cBhvr>
                                        <p:cTn id="91" dur="1000" decel="50000">
                                          <p:stCondLst>
                                            <p:cond delay="0"/>
                                          </p:stCondLst>
                                        </p:cTn>
                                        <p:tgtEl>
                                          <p:spTgt spid="18"/>
                                        </p:tgtEl>
                                      </p:cBhvr>
                                    </p:animEffect>
                                  </p:childTnLst>
                                </p:cTn>
                              </p:par>
                            </p:childTnLst>
                          </p:cTn>
                        </p:par>
                        <p:par>
                          <p:cTn id="92" fill="hold">
                            <p:stCondLst>
                              <p:cond delay="8000"/>
                            </p:stCondLst>
                            <p:childTnLst>
                              <p:par>
                                <p:cTn id="93" presetID="25" presetClass="entr" presetSubtype="0" fill="hold" nodeType="afterEffect">
                                  <p:stCondLst>
                                    <p:cond delay="0"/>
                                  </p:stCondLst>
                                  <p:childTnLst>
                                    <p:set>
                                      <p:cBhvr>
                                        <p:cTn id="94" dur="1" fill="hold">
                                          <p:stCondLst>
                                            <p:cond delay="0"/>
                                          </p:stCondLst>
                                        </p:cTn>
                                        <p:tgtEl>
                                          <p:spTgt spid="19"/>
                                        </p:tgtEl>
                                        <p:attrNameLst>
                                          <p:attrName>style.visibility</p:attrName>
                                        </p:attrNameLst>
                                      </p:cBhvr>
                                      <p:to>
                                        <p:strVal val="visible"/>
                                      </p:to>
                                    </p:set>
                                    <p:anim calcmode="lin" valueType="num">
                                      <p:cBhvr>
                                        <p:cTn id="95" dur="500" decel="50000" fill="hold">
                                          <p:stCondLst>
                                            <p:cond delay="0"/>
                                          </p:stCondLst>
                                        </p:cTn>
                                        <p:tgtEl>
                                          <p:spTgt spid="19"/>
                                        </p:tgtEl>
                                        <p:attrNameLst>
                                          <p:attrName>style.rotation</p:attrName>
                                        </p:attrNameLst>
                                      </p:cBhvr>
                                      <p:tavLst>
                                        <p:tav tm="0">
                                          <p:val>
                                            <p:fltVal val="-90"/>
                                          </p:val>
                                        </p:tav>
                                        <p:tav tm="100000">
                                          <p:val>
                                            <p:fltVal val="0"/>
                                          </p:val>
                                        </p:tav>
                                      </p:tavLst>
                                    </p:anim>
                                    <p:anim calcmode="lin" valueType="num">
                                      <p:cBhvr>
                                        <p:cTn id="96" dur="500" decel="50000" fill="hold">
                                          <p:stCondLst>
                                            <p:cond delay="0"/>
                                          </p:stCondLst>
                                        </p:cTn>
                                        <p:tgtEl>
                                          <p:spTgt spid="19"/>
                                        </p:tgtEl>
                                        <p:attrNameLst>
                                          <p:attrName>ppt_w</p:attrName>
                                        </p:attrNameLst>
                                      </p:cBhvr>
                                      <p:tavLst>
                                        <p:tav tm="0">
                                          <p:val>
                                            <p:strVal val="#ppt_w"/>
                                          </p:val>
                                        </p:tav>
                                        <p:tav tm="100000">
                                          <p:val>
                                            <p:strVal val="#ppt_w*.05"/>
                                          </p:val>
                                        </p:tav>
                                      </p:tavLst>
                                    </p:anim>
                                    <p:anim calcmode="lin" valueType="num">
                                      <p:cBhvr>
                                        <p:cTn id="97" dur="500" accel="50000" fill="hold">
                                          <p:stCondLst>
                                            <p:cond delay="500"/>
                                          </p:stCondLst>
                                        </p:cTn>
                                        <p:tgtEl>
                                          <p:spTgt spid="19"/>
                                        </p:tgtEl>
                                        <p:attrNameLst>
                                          <p:attrName>ppt_w</p:attrName>
                                        </p:attrNameLst>
                                      </p:cBhvr>
                                      <p:tavLst>
                                        <p:tav tm="0">
                                          <p:val>
                                            <p:strVal val="#ppt_w*.05"/>
                                          </p:val>
                                        </p:tav>
                                        <p:tav tm="100000">
                                          <p:val>
                                            <p:strVal val="#ppt_w"/>
                                          </p:val>
                                        </p:tav>
                                      </p:tavLst>
                                    </p:anim>
                                    <p:anim calcmode="lin" valueType="num">
                                      <p:cBhvr>
                                        <p:cTn id="98" dur="1000" fill="hold"/>
                                        <p:tgtEl>
                                          <p:spTgt spid="19"/>
                                        </p:tgtEl>
                                        <p:attrNameLst>
                                          <p:attrName>ppt_h</p:attrName>
                                        </p:attrNameLst>
                                      </p:cBhvr>
                                      <p:tavLst>
                                        <p:tav tm="0">
                                          <p:val>
                                            <p:strVal val="#ppt_h"/>
                                          </p:val>
                                        </p:tav>
                                        <p:tav tm="100000">
                                          <p:val>
                                            <p:strVal val="#ppt_h"/>
                                          </p:val>
                                        </p:tav>
                                      </p:tavLst>
                                    </p:anim>
                                    <p:anim calcmode="lin" valueType="num">
                                      <p:cBhvr>
                                        <p:cTn id="99" dur="500" decel="50000" fill="hold">
                                          <p:stCondLst>
                                            <p:cond delay="0"/>
                                          </p:stCondLst>
                                        </p:cTn>
                                        <p:tgtEl>
                                          <p:spTgt spid="19"/>
                                        </p:tgtEl>
                                        <p:attrNameLst>
                                          <p:attrName>ppt_x</p:attrName>
                                        </p:attrNameLst>
                                      </p:cBhvr>
                                      <p:tavLst>
                                        <p:tav tm="0">
                                          <p:val>
                                            <p:strVal val="#ppt_x+.4"/>
                                          </p:val>
                                        </p:tav>
                                        <p:tav tm="100000">
                                          <p:val>
                                            <p:strVal val="#ppt_x"/>
                                          </p:val>
                                        </p:tav>
                                      </p:tavLst>
                                    </p:anim>
                                    <p:anim calcmode="lin" valueType="num">
                                      <p:cBhvr>
                                        <p:cTn id="100" dur="500" decel="50000" fill="hold">
                                          <p:stCondLst>
                                            <p:cond delay="0"/>
                                          </p:stCondLst>
                                        </p:cTn>
                                        <p:tgtEl>
                                          <p:spTgt spid="19"/>
                                        </p:tgtEl>
                                        <p:attrNameLst>
                                          <p:attrName>ppt_y</p:attrName>
                                        </p:attrNameLst>
                                      </p:cBhvr>
                                      <p:tavLst>
                                        <p:tav tm="0">
                                          <p:val>
                                            <p:strVal val="#ppt_y-.2"/>
                                          </p:val>
                                        </p:tav>
                                        <p:tav tm="100000">
                                          <p:val>
                                            <p:strVal val="#ppt_y+.1"/>
                                          </p:val>
                                        </p:tav>
                                      </p:tavLst>
                                    </p:anim>
                                    <p:anim calcmode="lin" valueType="num">
                                      <p:cBhvr>
                                        <p:cTn id="101" dur="500" accel="50000" fill="hold">
                                          <p:stCondLst>
                                            <p:cond delay="500"/>
                                          </p:stCondLst>
                                        </p:cTn>
                                        <p:tgtEl>
                                          <p:spTgt spid="19"/>
                                        </p:tgtEl>
                                        <p:attrNameLst>
                                          <p:attrName>ppt_y</p:attrName>
                                        </p:attrNameLst>
                                      </p:cBhvr>
                                      <p:tavLst>
                                        <p:tav tm="0">
                                          <p:val>
                                            <p:strVal val="#ppt_y+.1"/>
                                          </p:val>
                                        </p:tav>
                                        <p:tav tm="100000">
                                          <p:val>
                                            <p:strVal val="#ppt_y"/>
                                          </p:val>
                                        </p:tav>
                                      </p:tavLst>
                                    </p:anim>
                                    <p:animEffect transition="in" filter="fade">
                                      <p:cBhvr>
                                        <p:cTn id="102" dur="1000" decel="50000">
                                          <p:stCondLst>
                                            <p:cond delay="0"/>
                                          </p:stCondLst>
                                        </p:cTn>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 grpId="0" animBg="1"/>
      <p:bldP spid="94" grpId="0" animBg="1"/>
      <p:bldP spid="95" grpId="0" animBg="1"/>
      <p:bldP spid="101" grpId="0"/>
      <p:bldP spid="102" grpId="0"/>
      <p:bldP spid="103" grpId="0"/>
    </p:bldLst>
  </p:timing>
</p:sld>
</file>

<file path=ppt/slides/slide5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pSp>
        <p:nvGrpSpPr>
          <p:cNvPr id="87" name="组合 86"/>
          <p:cNvGrpSpPr/>
          <p:nvPr/>
        </p:nvGrpSpPr>
        <p:grpSpPr>
          <a:xfrm>
            <a:off x="1817664" y="2732642"/>
            <a:ext cx="8722065" cy="1683597"/>
            <a:chOff x="31445" y="161947"/>
            <a:chExt cx="2500824" cy="318131"/>
          </a:xfrm>
          <a:solidFill>
            <a:srgbClr val="5FA326"/>
          </a:solidFill>
        </p:grpSpPr>
        <p:sp>
          <p:nvSpPr>
            <p:cNvPr id="88" name="矩形 87"/>
            <p:cNvSpPr/>
            <p:nvPr/>
          </p:nvSpPr>
          <p:spPr>
            <a:xfrm>
              <a:off x="31445" y="176315"/>
              <a:ext cx="2268640" cy="293086"/>
            </a:xfrm>
            <a:prstGeom prst="rect">
              <a:avLst/>
            </a:prstGeom>
            <a:solidFill>
              <a:srgbClr val="6CAE43"/>
            </a:solidFill>
            <a:ln w="25400" cap="flat" cmpd="sng" algn="ctr">
              <a:solidFill>
                <a:srgbClr val="6CAE43"/>
              </a:solid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white"/>
                </a:solidFill>
                <a:effectLst/>
                <a:uLnTx/>
                <a:uFillTx/>
                <a:latin typeface="Arial"/>
                <a:ea typeface="方正正中黑简体"/>
                <a:cs typeface="+mn-ea"/>
                <a:sym typeface="+mn-lt"/>
              </a:endParaRPr>
            </a:p>
          </p:txBody>
        </p:sp>
        <p:sp>
          <p:nvSpPr>
            <p:cNvPr id="89" name="等腰三角形 88"/>
            <p:cNvSpPr/>
            <p:nvPr/>
          </p:nvSpPr>
          <p:spPr>
            <a:xfrm rot="5400000">
              <a:off x="2257111" y="204921"/>
              <a:ext cx="318131" cy="232184"/>
            </a:xfrm>
            <a:prstGeom prst="triangle">
              <a:avLst/>
            </a:prstGeom>
            <a:solidFill>
              <a:srgbClr val="6CAE43"/>
            </a:solidFill>
            <a:ln w="25400" cap="flat" cmpd="sng" algn="ctr">
              <a:solidFill>
                <a:srgbClr val="6CAE43"/>
              </a:solid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white"/>
                </a:solidFill>
                <a:effectLst/>
                <a:uLnTx/>
                <a:uFillTx/>
                <a:latin typeface="Arial"/>
                <a:ea typeface="方正正中黑简体"/>
                <a:cs typeface="+mn-ea"/>
                <a:sym typeface="+mn-lt"/>
              </a:endParaRPr>
            </a:p>
          </p:txBody>
        </p:sp>
        <p:sp>
          <p:nvSpPr>
            <p:cNvPr id="90" name="TextBox 8"/>
            <p:cNvSpPr txBox="1"/>
            <p:nvPr/>
          </p:nvSpPr>
          <p:spPr>
            <a:xfrm>
              <a:off x="1118255" y="267608"/>
              <a:ext cx="1330121" cy="122130"/>
            </a:xfrm>
            <a:prstGeom prst="rect">
              <a:avLst/>
            </a:prstGeom>
            <a:solidFill>
              <a:srgbClr val="6CAE43"/>
            </a:solidFill>
            <a:ln>
              <a:solidFill>
                <a:srgbClr val="6CAE43"/>
              </a:solidFill>
            </a:ln>
          </p:spPr>
          <p:txBody>
            <a:bodyPr wrap="square" rtlCol="0">
              <a:spAutoFit/>
            </a:bodyPr>
            <a:lstStyle/>
            <a:p>
              <a:pPr marL="0" marR="0" lvl="0" indent="0" algn="just" defTabSz="914400" rtl="0" eaLnBrk="1" fontAlgn="auto" latinLnBrk="0" hangingPunct="1">
                <a:lnSpc>
                  <a:spcPct val="100000"/>
                </a:lnSpc>
                <a:spcBef>
                  <a:spcPct val="0"/>
                </a:spcBef>
                <a:spcAft>
                  <a:spcPts val="0"/>
                </a:spcAft>
                <a:buClrTx/>
                <a:buSzTx/>
                <a:buFontTx/>
                <a:buNone/>
                <a:tabLst/>
                <a:defRPr/>
              </a:pPr>
              <a:r>
                <a:rPr kumimoji="0" lang="zh-CN" altLang="en-US" sz="32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Arial" panose="020B0604020202020204" pitchFamily="34" charset="0"/>
                  <a:sym typeface="+mn-lt"/>
                </a:rPr>
                <a:t>  </a:t>
              </a:r>
              <a:r>
                <a:rPr kumimoji="0" lang="zh-CN" altLang="en-US" sz="36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Arial" panose="020B0604020202020204" pitchFamily="34" charset="0"/>
                  <a:sym typeface="+mn-lt"/>
                </a:rPr>
                <a:t>学习要求</a:t>
              </a:r>
            </a:p>
          </p:txBody>
        </p:sp>
      </p:grpSp>
      <p:grpSp>
        <p:nvGrpSpPr>
          <p:cNvPr id="91" name="组合 90"/>
          <p:cNvGrpSpPr/>
          <p:nvPr/>
        </p:nvGrpSpPr>
        <p:grpSpPr>
          <a:xfrm>
            <a:off x="2081804" y="1831086"/>
            <a:ext cx="3493221" cy="3493221"/>
            <a:chOff x="267453" y="94709"/>
            <a:chExt cx="454824" cy="454824"/>
          </a:xfrm>
        </p:grpSpPr>
        <p:sp>
          <p:nvSpPr>
            <p:cNvPr id="92" name="椭圆 91"/>
            <p:cNvSpPr/>
            <p:nvPr/>
          </p:nvSpPr>
          <p:spPr>
            <a:xfrm>
              <a:off x="301756" y="114952"/>
              <a:ext cx="390525" cy="395287"/>
            </a:xfrm>
            <a:prstGeom prst="ellipse">
              <a:avLst/>
            </a:prstGeom>
            <a:solidFill>
              <a:sysClr val="window" lastClr="FFFFFF"/>
            </a:solidFill>
            <a:ln w="25400" cap="flat" cmpd="sng" algn="ctr">
              <a:solidFill>
                <a:sysClr val="window" lastClr="FFFFFF"/>
              </a:solid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white"/>
                </a:solidFill>
                <a:effectLst/>
                <a:uLnTx/>
                <a:uFillTx/>
                <a:latin typeface="Arial"/>
                <a:ea typeface="方正正中黑简体"/>
                <a:cs typeface="+mn-ea"/>
                <a:sym typeface="+mn-lt"/>
              </a:endParaRPr>
            </a:p>
          </p:txBody>
        </p:sp>
        <p:sp>
          <p:nvSpPr>
            <p:cNvPr id="93" name="椭圆 92"/>
            <p:cNvSpPr/>
            <p:nvPr/>
          </p:nvSpPr>
          <p:spPr>
            <a:xfrm>
              <a:off x="343738" y="170570"/>
              <a:ext cx="302255" cy="302255"/>
            </a:xfrm>
            <a:prstGeom prst="ellipse">
              <a:avLst/>
            </a:prstGeom>
            <a:solidFill>
              <a:srgbClr val="6CAE43"/>
            </a:solidFill>
            <a:ln w="25400"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white"/>
                </a:solidFill>
                <a:effectLst/>
                <a:uLnTx/>
                <a:uFillTx/>
                <a:latin typeface="Arial"/>
                <a:ea typeface="方正正中黑简体"/>
                <a:cs typeface="+mn-ea"/>
                <a:sym typeface="+mn-lt"/>
              </a:endParaRPr>
            </a:p>
          </p:txBody>
        </p:sp>
        <p:sp>
          <p:nvSpPr>
            <p:cNvPr id="94" name="同心圆 93"/>
            <p:cNvSpPr/>
            <p:nvPr/>
          </p:nvSpPr>
          <p:spPr>
            <a:xfrm>
              <a:off x="267453" y="94709"/>
              <a:ext cx="454824" cy="454824"/>
            </a:xfrm>
            <a:prstGeom prst="donut">
              <a:avLst>
                <a:gd name="adj" fmla="val 8567"/>
              </a:avLst>
            </a:prstGeom>
            <a:solidFill>
              <a:sysClr val="window" lastClr="FFFFFF"/>
            </a:solidFill>
            <a:ln w="9525" cap="flat" cmpd="sng" algn="ctr">
              <a:noFill/>
              <a:prstDash val="solid"/>
            </a:ln>
            <a:effectLst>
              <a:outerShdw blurRad="63500" sx="102000" sy="102000" algn="ctr" rotWithShape="0">
                <a:prstClr val="black">
                  <a:alpha val="2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prstClr val="black"/>
                </a:solidFill>
                <a:effectLst/>
                <a:uLnTx/>
                <a:uFillTx/>
                <a:latin typeface="Arial"/>
                <a:ea typeface="方正正中黑简体"/>
                <a:cs typeface="+mn-ea"/>
                <a:sym typeface="+mn-lt"/>
              </a:endParaRPr>
            </a:p>
          </p:txBody>
        </p:sp>
        <p:sp>
          <p:nvSpPr>
            <p:cNvPr id="95" name="TextBox 9"/>
            <p:cNvSpPr txBox="1"/>
            <p:nvPr/>
          </p:nvSpPr>
          <p:spPr>
            <a:xfrm>
              <a:off x="370583" y="176347"/>
              <a:ext cx="261978" cy="26849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2800" b="0" i="0" u="none" strike="noStrike" kern="0" cap="none" spc="0" normalizeH="0" baseline="0" noProof="0" dirty="0">
                  <a:ln>
                    <a:noFill/>
                  </a:ln>
                  <a:solidFill>
                    <a:prstClr val="white"/>
                  </a:solidFill>
                  <a:effectLst/>
                  <a:uLnTx/>
                  <a:uFillTx/>
                  <a:latin typeface="Arial"/>
                  <a:ea typeface="方正正中黑简体"/>
                  <a:cs typeface="+mn-ea"/>
                  <a:sym typeface="+mn-lt"/>
                </a:rPr>
                <a:t>08</a:t>
              </a:r>
              <a:endParaRPr kumimoji="0" lang="zh-CN" altLang="en-US" sz="12800" b="0" i="0" u="none" strike="noStrike" kern="0" cap="none" spc="0" normalizeH="0" baseline="0" noProof="0" dirty="0">
                <a:ln>
                  <a:noFill/>
                </a:ln>
                <a:solidFill>
                  <a:prstClr val="white"/>
                </a:solidFill>
                <a:effectLst/>
                <a:uLnTx/>
                <a:uFillTx/>
                <a:latin typeface="Arial"/>
                <a:ea typeface="方正正中黑简体"/>
                <a:cs typeface="+mn-ea"/>
                <a:sym typeface="+mn-lt"/>
              </a:endParaRPr>
            </a:p>
          </p:txBody>
        </p:sp>
      </p:grpSp>
      <p:sp>
        <p:nvSpPr>
          <p:cNvPr id="13" name="任意多边形 12"/>
          <p:cNvSpPr/>
          <p:nvPr/>
        </p:nvSpPr>
        <p:spPr bwMode="auto">
          <a:xfrm>
            <a:off x="8616435" y="128250"/>
            <a:ext cx="3468686" cy="465518"/>
          </a:xfrm>
          <a:custGeom>
            <a:avLst/>
            <a:gdLst>
              <a:gd name="connsiteX0" fmla="*/ 5512354 w 5512354"/>
              <a:gd name="connsiteY0" fmla="*/ 0 h 938485"/>
              <a:gd name="connsiteX1" fmla="*/ 5512354 w 5512354"/>
              <a:gd name="connsiteY1" fmla="*/ 938485 h 938485"/>
              <a:gd name="connsiteX2" fmla="*/ 580622 w 5512354"/>
              <a:gd name="connsiteY2" fmla="*/ 938485 h 938485"/>
              <a:gd name="connsiteX3" fmla="*/ 0 w 5512354"/>
              <a:gd name="connsiteY3" fmla="*/ 17066 h 938485"/>
            </a:gdLst>
            <a:ahLst/>
            <a:cxnLst>
              <a:cxn ang="0">
                <a:pos x="connsiteX0" y="connsiteY0"/>
              </a:cxn>
              <a:cxn ang="0">
                <a:pos x="connsiteX1" y="connsiteY1"/>
              </a:cxn>
              <a:cxn ang="0">
                <a:pos x="connsiteX2" y="connsiteY2"/>
              </a:cxn>
              <a:cxn ang="0">
                <a:pos x="connsiteX3" y="connsiteY3"/>
              </a:cxn>
            </a:cxnLst>
            <a:rect l="l" t="t" r="r" b="b"/>
            <a:pathLst>
              <a:path w="5512354" h="938485">
                <a:moveTo>
                  <a:pt x="5512354" y="0"/>
                </a:moveTo>
                <a:lnTo>
                  <a:pt x="5512354" y="938485"/>
                </a:lnTo>
                <a:lnTo>
                  <a:pt x="580622" y="938485"/>
                </a:lnTo>
                <a:lnTo>
                  <a:pt x="0" y="17066"/>
                </a:lnTo>
                <a:close/>
              </a:path>
            </a:pathLst>
          </a:cu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现代教育技术应用</a:t>
            </a:r>
          </a:p>
        </p:txBody>
      </p:sp>
    </p:spTree>
    <p:extLst>
      <p:ext uri="{BB962C8B-B14F-4D97-AF65-F5344CB8AC3E}">
        <p14:creationId xmlns:p14="http://schemas.microsoft.com/office/powerpoint/2010/main" val="339229805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airplan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91"/>
                                        </p:tgtEl>
                                        <p:attrNameLst>
                                          <p:attrName>style.visibility</p:attrName>
                                        </p:attrNameLst>
                                      </p:cBhvr>
                                      <p:to>
                                        <p:strVal val="visible"/>
                                      </p:to>
                                    </p:set>
                                    <p:animEffect transition="in" filter="wheel(1)">
                                      <p:cBhvr>
                                        <p:cTn id="7" dur="2000"/>
                                        <p:tgtEl>
                                          <p:spTgt spid="9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87"/>
                                        </p:tgtEl>
                                        <p:attrNameLst>
                                          <p:attrName>style.visibility</p:attrName>
                                        </p:attrNameLst>
                                      </p:cBhvr>
                                      <p:to>
                                        <p:strVal val="visible"/>
                                      </p:to>
                                    </p:set>
                                    <p:animEffect transition="in" filter="wipe(left)">
                                      <p:cBhvr>
                                        <p:cTn id="12" dur="1000"/>
                                        <p:tgtEl>
                                          <p:spTgt spid="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5" name="矩形 44"/>
          <p:cNvSpPr/>
          <p:nvPr/>
        </p:nvSpPr>
        <p:spPr>
          <a:xfrm>
            <a:off x="0" y="508000"/>
            <a:ext cx="182563" cy="508000"/>
          </a:xfrm>
          <a:prstGeom prst="rect">
            <a:avLst/>
          </a:pr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46" name="文本框 4"/>
          <p:cNvSpPr txBox="1">
            <a:spLocks noChangeArrowheads="1"/>
          </p:cNvSpPr>
          <p:nvPr/>
        </p:nvSpPr>
        <p:spPr bwMode="auto">
          <a:xfrm>
            <a:off x="295274" y="561975"/>
            <a:ext cx="273367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lvl="0">
              <a:lnSpc>
                <a:spcPct val="100000"/>
              </a:lnSpc>
              <a:spcBef>
                <a:spcPct val="0"/>
              </a:spcBef>
              <a:buNone/>
            </a:pPr>
            <a:r>
              <a:rPr lang="zh-CN" altLang="en-US" sz="2000" b="1" dirty="0">
                <a:solidFill>
                  <a:prstClr val="black"/>
                </a:solidFill>
                <a:latin typeface="微软雅黑" panose="020B0503020204020204" pitchFamily="34" charset="-122"/>
                <a:ea typeface="微软雅黑" panose="020B0503020204020204" pitchFamily="34" charset="-122"/>
              </a:rPr>
              <a:t>学习要求</a:t>
            </a:r>
            <a:endPar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38" name="任意多边形 37"/>
          <p:cNvSpPr/>
          <p:nvPr/>
        </p:nvSpPr>
        <p:spPr bwMode="auto">
          <a:xfrm>
            <a:off x="8616435" y="128250"/>
            <a:ext cx="3468686" cy="465518"/>
          </a:xfrm>
          <a:custGeom>
            <a:avLst/>
            <a:gdLst>
              <a:gd name="connsiteX0" fmla="*/ 5512354 w 5512354"/>
              <a:gd name="connsiteY0" fmla="*/ 0 h 938485"/>
              <a:gd name="connsiteX1" fmla="*/ 5512354 w 5512354"/>
              <a:gd name="connsiteY1" fmla="*/ 938485 h 938485"/>
              <a:gd name="connsiteX2" fmla="*/ 580622 w 5512354"/>
              <a:gd name="connsiteY2" fmla="*/ 938485 h 938485"/>
              <a:gd name="connsiteX3" fmla="*/ 0 w 5512354"/>
              <a:gd name="connsiteY3" fmla="*/ 17066 h 938485"/>
            </a:gdLst>
            <a:ahLst/>
            <a:cxnLst>
              <a:cxn ang="0">
                <a:pos x="connsiteX0" y="connsiteY0"/>
              </a:cxn>
              <a:cxn ang="0">
                <a:pos x="connsiteX1" y="connsiteY1"/>
              </a:cxn>
              <a:cxn ang="0">
                <a:pos x="connsiteX2" y="connsiteY2"/>
              </a:cxn>
              <a:cxn ang="0">
                <a:pos x="connsiteX3" y="connsiteY3"/>
              </a:cxn>
            </a:cxnLst>
            <a:rect l="l" t="t" r="r" b="b"/>
            <a:pathLst>
              <a:path w="5512354" h="938485">
                <a:moveTo>
                  <a:pt x="5512354" y="0"/>
                </a:moveTo>
                <a:lnTo>
                  <a:pt x="5512354" y="938485"/>
                </a:lnTo>
                <a:lnTo>
                  <a:pt x="580622" y="938485"/>
                </a:lnTo>
                <a:lnTo>
                  <a:pt x="0" y="17066"/>
                </a:lnTo>
                <a:close/>
              </a:path>
            </a:pathLst>
          </a:cu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现代教育技术应用</a:t>
            </a:r>
          </a:p>
        </p:txBody>
      </p:sp>
      <p:sp>
        <p:nvSpPr>
          <p:cNvPr id="37" name="内容占位符 2">
            <a:extLst>
              <a:ext uri="{FF2B5EF4-FFF2-40B4-BE49-F238E27FC236}">
                <a16:creationId xmlns:a16="http://schemas.microsoft.com/office/drawing/2014/main" id="{46668EA9-61EB-4598-87C5-05EF07BB88E9}"/>
              </a:ext>
            </a:extLst>
          </p:cNvPr>
          <p:cNvSpPr txBox="1">
            <a:spLocks/>
          </p:cNvSpPr>
          <p:nvPr/>
        </p:nvSpPr>
        <p:spPr>
          <a:xfrm>
            <a:off x="1121789" y="1211948"/>
            <a:ext cx="10344775" cy="533339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lang="zh-CN" altLang="en-US" sz="1400" kern="1200" baseline="0" dirty="0">
                <a:solidFill>
                  <a:schemeClr val="tx1"/>
                </a:solidFill>
                <a:latin typeface="Arial" pitchFamily="34" charset="0"/>
                <a:ea typeface="微软雅黑" pitchFamily="34" charset="-122"/>
                <a:cs typeface="Arial"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lang="zh-CN" altLang="en-US" sz="1200" kern="1200" dirty="0">
                <a:solidFill>
                  <a:schemeClr val="tx1"/>
                </a:solidFill>
                <a:latin typeface="Arial" pitchFamily="34" charset="0"/>
                <a:ea typeface="微软雅黑" pitchFamily="34" charset="-122"/>
                <a:cs typeface="Arial"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lang="zh-CN" altLang="en-US" sz="1100" kern="1200" dirty="0">
                <a:solidFill>
                  <a:schemeClr val="tx1"/>
                </a:solidFill>
                <a:latin typeface="Arial" pitchFamily="34" charset="0"/>
                <a:ea typeface="微软雅黑" pitchFamily="34" charset="-122"/>
                <a:cs typeface="Arial"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lang="zh-CN" altLang="en-US" sz="1000" kern="1200" dirty="0">
                <a:solidFill>
                  <a:schemeClr val="tx1"/>
                </a:solidFill>
                <a:latin typeface="Arial" pitchFamily="34" charset="0"/>
                <a:ea typeface="微软雅黑" pitchFamily="34" charset="-122"/>
                <a:cs typeface="Arial"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lang="zh-CN" altLang="en-US" sz="1000" kern="1200" dirty="0">
                <a:solidFill>
                  <a:schemeClr val="tx1"/>
                </a:solidFill>
                <a:latin typeface="Arial" pitchFamily="34" charset="0"/>
                <a:ea typeface="微软雅黑" pitchFamily="34" charset="-122"/>
                <a:cs typeface="Arial"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4000"/>
              </a:lnSpc>
              <a:spcBef>
                <a:spcPts val="0"/>
              </a:spcBef>
              <a:buFont typeface="Arial" panose="020B0604020202020204" pitchFamily="34" charset="0"/>
              <a:buNone/>
            </a:pPr>
            <a:r>
              <a:rPr sz="2000" b="1" dirty="0">
                <a:solidFill>
                  <a:srgbClr val="FF6400"/>
                </a:solidFill>
                <a:latin typeface="微软雅黑"/>
                <a:ea typeface="微软雅黑"/>
              </a:rPr>
              <a:t>注意：</a:t>
            </a:r>
            <a:r>
              <a:rPr sz="2000" b="1" dirty="0">
                <a:solidFill>
                  <a:srgbClr val="000000"/>
                </a:solidFill>
                <a:latin typeface="微软雅黑"/>
                <a:ea typeface="微软雅黑"/>
              </a:rPr>
              <a:t>凡上传非指定内容压缩包或</a:t>
            </a:r>
            <a:r>
              <a:rPr lang="en-US" altLang="zh-CN" sz="2000" b="1" dirty="0">
                <a:solidFill>
                  <a:srgbClr val="000000"/>
                </a:solidFill>
                <a:latin typeface="微软雅黑"/>
                <a:ea typeface="微软雅黑"/>
              </a:rPr>
              <a:t>COPY</a:t>
            </a:r>
            <a:r>
              <a:rPr sz="2000" b="1" dirty="0">
                <a:solidFill>
                  <a:srgbClr val="000000"/>
                </a:solidFill>
                <a:latin typeface="微软雅黑"/>
                <a:ea typeface="微软雅黑"/>
              </a:rPr>
              <a:t>他人的电子作业一律判为</a:t>
            </a:r>
            <a:r>
              <a:rPr lang="en-US" altLang="zh-CN" sz="2000" b="1" dirty="0">
                <a:solidFill>
                  <a:srgbClr val="000000"/>
                </a:solidFill>
                <a:latin typeface="微软雅黑"/>
                <a:ea typeface="微软雅黑"/>
              </a:rPr>
              <a:t>0</a:t>
            </a:r>
            <a:r>
              <a:rPr sz="2000" b="1" dirty="0">
                <a:solidFill>
                  <a:srgbClr val="000000"/>
                </a:solidFill>
                <a:latin typeface="微软雅黑"/>
                <a:ea typeface="微软雅黑"/>
              </a:rPr>
              <a:t>分。</a:t>
            </a:r>
          </a:p>
          <a:p>
            <a:pPr marL="0" indent="0">
              <a:lnSpc>
                <a:spcPts val="4000"/>
              </a:lnSpc>
              <a:spcBef>
                <a:spcPts val="0"/>
              </a:spcBef>
              <a:buFont typeface="Arial" panose="020B0604020202020204" pitchFamily="34" charset="0"/>
              <a:buNone/>
            </a:pPr>
            <a:r>
              <a:rPr sz="2000" b="1" dirty="0">
                <a:solidFill>
                  <a:srgbClr val="000000"/>
                </a:solidFill>
                <a:latin typeface="微软雅黑"/>
                <a:ea typeface="微软雅黑"/>
              </a:rPr>
              <a:t>练习内容：</a:t>
            </a:r>
          </a:p>
          <a:p>
            <a:pPr marL="0" indent="0">
              <a:lnSpc>
                <a:spcPts val="4000"/>
              </a:lnSpc>
              <a:spcBef>
                <a:spcPts val="0"/>
              </a:spcBef>
              <a:buFont typeface="Arial" panose="020B0604020202020204" pitchFamily="34" charset="0"/>
              <a:buNone/>
            </a:pPr>
            <a:r>
              <a:rPr lang="en-US" altLang="zh-CN" sz="2000" b="1" dirty="0">
                <a:solidFill>
                  <a:srgbClr val="000000"/>
                </a:solidFill>
                <a:latin typeface="微软雅黑"/>
                <a:ea typeface="微软雅黑"/>
              </a:rPr>
              <a:t>1</a:t>
            </a:r>
            <a:r>
              <a:rPr sz="2000" b="1" dirty="0">
                <a:solidFill>
                  <a:srgbClr val="000000"/>
                </a:solidFill>
                <a:latin typeface="微软雅黑"/>
                <a:ea typeface="微软雅黑"/>
              </a:rPr>
              <a:t>、将教学课件整理为只有一个针对性问题的</a:t>
            </a:r>
            <a:r>
              <a:rPr lang="en-US" altLang="zh-CN" sz="2000" b="1" dirty="0">
                <a:solidFill>
                  <a:srgbClr val="FF0000"/>
                </a:solidFill>
                <a:latin typeface="微软雅黑"/>
                <a:ea typeface="微软雅黑"/>
              </a:rPr>
              <a:t>6-8</a:t>
            </a:r>
            <a:r>
              <a:rPr sz="2000" b="1" dirty="0">
                <a:solidFill>
                  <a:srgbClr val="FF0000"/>
                </a:solidFill>
                <a:latin typeface="微软雅黑"/>
                <a:ea typeface="微软雅黑"/>
              </a:rPr>
              <a:t>页的</a:t>
            </a:r>
            <a:r>
              <a:rPr lang="zh-CN" altLang="en-US" sz="2000" b="1" dirty="0">
                <a:solidFill>
                  <a:srgbClr val="FF0000"/>
                </a:solidFill>
                <a:latin typeface="微软雅黑"/>
                <a:ea typeface="微软雅黑"/>
              </a:rPr>
              <a:t>课件</a:t>
            </a:r>
            <a:r>
              <a:rPr sz="2000" b="1" dirty="0">
                <a:solidFill>
                  <a:srgbClr val="000000"/>
                </a:solidFill>
                <a:latin typeface="微软雅黑"/>
                <a:ea typeface="微软雅黑"/>
              </a:rPr>
              <a:t>，设计好每页内容和动画，使用</a:t>
            </a:r>
            <a:r>
              <a:rPr lang="en-US" altLang="zh-CN" sz="2000" b="1" dirty="0">
                <a:solidFill>
                  <a:srgbClr val="FF0000"/>
                </a:solidFill>
                <a:latin typeface="微软雅黑"/>
                <a:ea typeface="微软雅黑"/>
              </a:rPr>
              <a:t>PPT</a:t>
            </a:r>
            <a:r>
              <a:rPr sz="2000" b="1" dirty="0">
                <a:solidFill>
                  <a:srgbClr val="000000"/>
                </a:solidFill>
                <a:latin typeface="微软雅黑"/>
                <a:ea typeface="微软雅黑"/>
              </a:rPr>
              <a:t>加载项的方式进行录制，配讲解。</a:t>
            </a:r>
          </a:p>
          <a:p>
            <a:pPr marL="0" indent="0">
              <a:lnSpc>
                <a:spcPts val="4000"/>
              </a:lnSpc>
              <a:spcBef>
                <a:spcPts val="0"/>
              </a:spcBef>
              <a:buFont typeface="Arial" panose="020B0604020202020204" pitchFamily="34" charset="0"/>
              <a:buNone/>
            </a:pPr>
            <a:r>
              <a:rPr lang="en-US" altLang="zh-CN" sz="2000" b="1" dirty="0">
                <a:solidFill>
                  <a:srgbClr val="000000"/>
                </a:solidFill>
                <a:latin typeface="微软雅黑"/>
                <a:ea typeface="微软雅黑"/>
              </a:rPr>
              <a:t>2</a:t>
            </a:r>
            <a:r>
              <a:rPr sz="2000" b="1" dirty="0">
                <a:solidFill>
                  <a:srgbClr val="000000"/>
                </a:solidFill>
                <a:latin typeface="微软雅黑"/>
                <a:ea typeface="微软雅黑"/>
              </a:rPr>
              <a:t>、使用</a:t>
            </a:r>
            <a:r>
              <a:rPr lang="en-US" altLang="zh-CN" sz="2000" b="1" dirty="0">
                <a:solidFill>
                  <a:srgbClr val="000000"/>
                </a:solidFill>
                <a:latin typeface="微软雅黑"/>
                <a:ea typeface="微软雅黑"/>
              </a:rPr>
              <a:t>CS 9</a:t>
            </a:r>
            <a:r>
              <a:rPr sz="2000" b="1" dirty="0">
                <a:solidFill>
                  <a:srgbClr val="000000"/>
                </a:solidFill>
                <a:latin typeface="微软雅黑"/>
                <a:ea typeface="微软雅黑"/>
              </a:rPr>
              <a:t>编辑你录制的视频，视频要求有</a:t>
            </a:r>
            <a:r>
              <a:rPr sz="2000" b="1" dirty="0">
                <a:solidFill>
                  <a:srgbClr val="FF0000"/>
                </a:solidFill>
                <a:latin typeface="微软雅黑"/>
                <a:ea typeface="微软雅黑"/>
              </a:rPr>
              <a:t>开场动画</a:t>
            </a:r>
            <a:r>
              <a:rPr sz="2000" b="1" dirty="0">
                <a:solidFill>
                  <a:srgbClr val="000000"/>
                </a:solidFill>
                <a:latin typeface="微软雅黑"/>
                <a:ea typeface="微软雅黑"/>
              </a:rPr>
              <a:t>、有</a:t>
            </a:r>
            <a:r>
              <a:rPr sz="2000" b="1" dirty="0">
                <a:solidFill>
                  <a:srgbClr val="FF0000"/>
                </a:solidFill>
                <a:latin typeface="微软雅黑"/>
                <a:ea typeface="微软雅黑"/>
              </a:rPr>
              <a:t>开场音乐</a:t>
            </a:r>
            <a:r>
              <a:rPr sz="2000" b="1" dirty="0">
                <a:solidFill>
                  <a:srgbClr val="000000"/>
                </a:solidFill>
                <a:latin typeface="微软雅黑"/>
                <a:ea typeface="微软雅黑"/>
              </a:rPr>
              <a:t>、中间内容根据情况设计</a:t>
            </a:r>
            <a:r>
              <a:rPr sz="2000" b="1" dirty="0">
                <a:solidFill>
                  <a:srgbClr val="FF0000"/>
                </a:solidFill>
                <a:latin typeface="微软雅黑"/>
                <a:ea typeface="微软雅黑"/>
              </a:rPr>
              <a:t>转场动画</a:t>
            </a:r>
            <a:r>
              <a:rPr sz="2000" b="1" dirty="0">
                <a:solidFill>
                  <a:srgbClr val="000000"/>
                </a:solidFill>
                <a:latin typeface="微软雅黑"/>
                <a:ea typeface="微软雅黑"/>
              </a:rPr>
              <a:t>、在重点讲解的部分要设计</a:t>
            </a:r>
            <a:r>
              <a:rPr sz="2000" b="1" dirty="0">
                <a:solidFill>
                  <a:srgbClr val="FF0000"/>
                </a:solidFill>
                <a:latin typeface="微软雅黑"/>
                <a:ea typeface="微软雅黑"/>
              </a:rPr>
              <a:t>圈框和注释</a:t>
            </a:r>
            <a:r>
              <a:rPr sz="2000" b="1" dirty="0">
                <a:solidFill>
                  <a:srgbClr val="000000"/>
                </a:solidFill>
                <a:latin typeface="微软雅黑"/>
                <a:ea typeface="微软雅黑"/>
              </a:rPr>
              <a:t>，结尾要加上</a:t>
            </a:r>
            <a:r>
              <a:rPr sz="2000" b="1" dirty="0">
                <a:solidFill>
                  <a:srgbClr val="FF0000"/>
                </a:solidFill>
                <a:latin typeface="微软雅黑"/>
                <a:ea typeface="微软雅黑"/>
              </a:rPr>
              <a:t>片尾</a:t>
            </a:r>
            <a:r>
              <a:rPr sz="2000" b="1" dirty="0">
                <a:solidFill>
                  <a:srgbClr val="000000"/>
                </a:solidFill>
                <a:latin typeface="微软雅黑"/>
                <a:ea typeface="微软雅黑"/>
              </a:rPr>
              <a:t>。在片头或者片尾注明</a:t>
            </a:r>
            <a:r>
              <a:rPr lang="en-US" altLang="zh-CN" sz="2000" b="1" dirty="0">
                <a:solidFill>
                  <a:srgbClr val="FF0000"/>
                </a:solidFill>
                <a:latin typeface="微软雅黑"/>
                <a:ea typeface="微软雅黑"/>
              </a:rPr>
              <a:t>《</a:t>
            </a:r>
            <a:r>
              <a:rPr sz="2000" b="1" dirty="0">
                <a:solidFill>
                  <a:srgbClr val="FF0000"/>
                </a:solidFill>
                <a:latin typeface="微软雅黑"/>
                <a:ea typeface="微软雅黑"/>
              </a:rPr>
              <a:t>制作人：***</a:t>
            </a:r>
            <a:r>
              <a:rPr lang="en-US" altLang="zh-CN" sz="2000" b="1" dirty="0">
                <a:solidFill>
                  <a:srgbClr val="FF0000"/>
                </a:solidFill>
                <a:latin typeface="微软雅黑"/>
                <a:ea typeface="微软雅黑"/>
              </a:rPr>
              <a:t>》</a:t>
            </a:r>
          </a:p>
          <a:p>
            <a:pPr marL="0" indent="0">
              <a:lnSpc>
                <a:spcPts val="4000"/>
              </a:lnSpc>
              <a:spcBef>
                <a:spcPts val="0"/>
              </a:spcBef>
              <a:buFont typeface="Arial" panose="020B0604020202020204" pitchFamily="34" charset="0"/>
              <a:buNone/>
            </a:pPr>
            <a:r>
              <a:rPr lang="en-US" altLang="zh-CN" sz="2000" b="1" dirty="0">
                <a:solidFill>
                  <a:srgbClr val="000000"/>
                </a:solidFill>
                <a:latin typeface="微软雅黑"/>
                <a:ea typeface="微软雅黑"/>
              </a:rPr>
              <a:t>3</a:t>
            </a:r>
            <a:r>
              <a:rPr sz="2000" b="1" dirty="0">
                <a:solidFill>
                  <a:srgbClr val="000000"/>
                </a:solidFill>
                <a:latin typeface="微软雅黑"/>
                <a:ea typeface="微软雅黑"/>
              </a:rPr>
              <a:t>、微课视频要求内容设计合理、讲解恰当、整体流畅，时长控制在</a:t>
            </a:r>
            <a:r>
              <a:rPr lang="en-US" altLang="zh-CN" sz="2000" b="1" dirty="0">
                <a:solidFill>
                  <a:srgbClr val="FF0000"/>
                </a:solidFill>
                <a:latin typeface="微软雅黑"/>
                <a:ea typeface="微软雅黑"/>
              </a:rPr>
              <a:t>6</a:t>
            </a:r>
            <a:r>
              <a:rPr sz="2000" b="1" dirty="0">
                <a:solidFill>
                  <a:srgbClr val="FF0000"/>
                </a:solidFill>
                <a:latin typeface="微软雅黑"/>
                <a:ea typeface="微软雅黑"/>
              </a:rPr>
              <a:t>分钟以内</a:t>
            </a:r>
            <a:r>
              <a:rPr sz="2000" b="1" dirty="0">
                <a:solidFill>
                  <a:srgbClr val="000000"/>
                </a:solidFill>
                <a:latin typeface="微软雅黑"/>
                <a:ea typeface="微软雅黑"/>
              </a:rPr>
              <a:t>。</a:t>
            </a:r>
          </a:p>
          <a:p>
            <a:pPr marL="0" indent="0">
              <a:lnSpc>
                <a:spcPts val="4000"/>
              </a:lnSpc>
              <a:spcBef>
                <a:spcPts val="0"/>
              </a:spcBef>
              <a:buFont typeface="Arial" panose="020B0604020202020204" pitchFamily="34" charset="0"/>
              <a:buNone/>
            </a:pPr>
            <a:r>
              <a:rPr lang="en-US" altLang="zh-CN" sz="2000" b="1" dirty="0">
                <a:solidFill>
                  <a:srgbClr val="000000"/>
                </a:solidFill>
                <a:latin typeface="微软雅黑"/>
                <a:ea typeface="微软雅黑"/>
              </a:rPr>
              <a:t>4</a:t>
            </a:r>
            <a:r>
              <a:rPr sz="2000" b="1" dirty="0">
                <a:solidFill>
                  <a:srgbClr val="000000"/>
                </a:solidFill>
                <a:latin typeface="微软雅黑"/>
                <a:ea typeface="微软雅黑"/>
              </a:rPr>
              <a:t>、将制作好的微课视频保存为</a:t>
            </a:r>
            <a:r>
              <a:rPr lang="en-US" altLang="zh-CN" sz="2000" b="1" dirty="0">
                <a:solidFill>
                  <a:srgbClr val="000000"/>
                </a:solidFill>
                <a:latin typeface="微软雅黑"/>
                <a:ea typeface="微软雅黑"/>
              </a:rPr>
              <a:t>480P</a:t>
            </a:r>
            <a:r>
              <a:rPr sz="2000" b="1" dirty="0">
                <a:solidFill>
                  <a:srgbClr val="000000"/>
                </a:solidFill>
                <a:latin typeface="微软雅黑"/>
                <a:ea typeface="微软雅黑"/>
              </a:rPr>
              <a:t>的</a:t>
            </a:r>
            <a:r>
              <a:rPr lang="en-US" altLang="zh-CN" sz="2000" b="1" dirty="0">
                <a:solidFill>
                  <a:srgbClr val="000000"/>
                </a:solidFill>
                <a:latin typeface="微软雅黑"/>
                <a:ea typeface="微软雅黑"/>
              </a:rPr>
              <a:t>.mp4</a:t>
            </a:r>
            <a:r>
              <a:rPr sz="2000" b="1" dirty="0">
                <a:solidFill>
                  <a:srgbClr val="000000"/>
                </a:solidFill>
                <a:latin typeface="微软雅黑"/>
                <a:ea typeface="微软雅黑"/>
              </a:rPr>
              <a:t>文件，命名为学号</a:t>
            </a:r>
            <a:r>
              <a:rPr lang="en-US" altLang="zh-CN" sz="2000" b="1" dirty="0">
                <a:solidFill>
                  <a:srgbClr val="000000"/>
                </a:solidFill>
                <a:latin typeface="微软雅黑"/>
                <a:ea typeface="微软雅黑"/>
              </a:rPr>
              <a:t>+</a:t>
            </a:r>
            <a:r>
              <a:rPr sz="2000" b="1" dirty="0">
                <a:solidFill>
                  <a:srgbClr val="000000"/>
                </a:solidFill>
                <a:latin typeface="微软雅黑"/>
                <a:ea typeface="微软雅黑"/>
              </a:rPr>
              <a:t>姓名</a:t>
            </a:r>
            <a:r>
              <a:rPr lang="en-US" altLang="zh-CN" sz="2000" b="1" dirty="0">
                <a:solidFill>
                  <a:srgbClr val="000000"/>
                </a:solidFill>
                <a:latin typeface="微软雅黑"/>
                <a:ea typeface="微软雅黑"/>
              </a:rPr>
              <a:t>.mp4</a:t>
            </a:r>
            <a:r>
              <a:rPr sz="2000" b="1" dirty="0">
                <a:solidFill>
                  <a:srgbClr val="000000"/>
                </a:solidFill>
                <a:latin typeface="微软雅黑"/>
                <a:ea typeface="微软雅黑"/>
              </a:rPr>
              <a:t>上传到网络学习平台。</a:t>
            </a:r>
          </a:p>
        </p:txBody>
      </p:sp>
    </p:spTree>
    <p:extLst>
      <p:ext uri="{BB962C8B-B14F-4D97-AF65-F5344CB8AC3E}">
        <p14:creationId xmlns:p14="http://schemas.microsoft.com/office/powerpoint/2010/main" val="25475890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wipe(down)">
                                      <p:cBhvr>
                                        <p:cTn id="7"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Lst>
  </p:timing>
</p:sld>
</file>

<file path=ppt/slides/slide5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5" name="矩形 4"/>
          <p:cNvSpPr/>
          <p:nvPr/>
        </p:nvSpPr>
        <p:spPr>
          <a:xfrm>
            <a:off x="1364566" y="-1181686"/>
            <a:ext cx="759656" cy="1041009"/>
          </a:xfrm>
          <a:prstGeom prst="rect">
            <a:avLst/>
          </a:prstGeom>
          <a:gradFill>
            <a:gsLst>
              <a:gs pos="0">
                <a:srgbClr val="1B2C45"/>
              </a:gs>
              <a:gs pos="100000">
                <a:srgbClr val="254E8C"/>
              </a:gs>
            </a:gsLst>
            <a:lin ang="19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2169073" y="-1181687"/>
            <a:ext cx="759656" cy="1041009"/>
          </a:xfrm>
          <a:prstGeom prst="rect">
            <a:avLst/>
          </a:prstGeom>
          <a:gradFill>
            <a:gsLst>
              <a:gs pos="0">
                <a:srgbClr val="DDDDDD"/>
              </a:gs>
              <a:gs pos="100000">
                <a:srgbClr val="FEFEFE"/>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0" name="图片 1"/>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0" y="-792163"/>
            <a:ext cx="12207875" cy="534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 name="矩形 40"/>
          <p:cNvSpPr/>
          <p:nvPr/>
        </p:nvSpPr>
        <p:spPr>
          <a:xfrm>
            <a:off x="7938" y="-782638"/>
            <a:ext cx="12184062" cy="5299076"/>
          </a:xfrm>
          <a:prstGeom prst="rect">
            <a:avLst/>
          </a:prstGeom>
          <a:solidFill>
            <a:schemeClr val="tx1">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2" name="矩形 7"/>
          <p:cNvSpPr/>
          <p:nvPr/>
        </p:nvSpPr>
        <p:spPr>
          <a:xfrm>
            <a:off x="0" y="4521200"/>
            <a:ext cx="12193588" cy="2368550"/>
          </a:xfrm>
          <a:custGeom>
            <a:avLst/>
            <a:gdLst>
              <a:gd name="connsiteX0" fmla="*/ 0 w 12192000"/>
              <a:gd name="connsiteY0" fmla="*/ 0 h 2419350"/>
              <a:gd name="connsiteX1" fmla="*/ 12192000 w 12192000"/>
              <a:gd name="connsiteY1" fmla="*/ 0 h 2419350"/>
              <a:gd name="connsiteX2" fmla="*/ 12192000 w 12192000"/>
              <a:gd name="connsiteY2" fmla="*/ 2419350 h 2419350"/>
              <a:gd name="connsiteX3" fmla="*/ 0 w 12192000"/>
              <a:gd name="connsiteY3" fmla="*/ 2419350 h 2419350"/>
              <a:gd name="connsiteX4" fmla="*/ 0 w 12192000"/>
              <a:gd name="connsiteY4" fmla="*/ 0 h 2419350"/>
              <a:gd name="connsiteX0" fmla="*/ 1905000 w 12192000"/>
              <a:gd name="connsiteY0" fmla="*/ 19050 h 2419350"/>
              <a:gd name="connsiteX1" fmla="*/ 12192000 w 12192000"/>
              <a:gd name="connsiteY1" fmla="*/ 0 h 2419350"/>
              <a:gd name="connsiteX2" fmla="*/ 12192000 w 12192000"/>
              <a:gd name="connsiteY2" fmla="*/ 2419350 h 2419350"/>
              <a:gd name="connsiteX3" fmla="*/ 0 w 12192000"/>
              <a:gd name="connsiteY3" fmla="*/ 2419350 h 2419350"/>
              <a:gd name="connsiteX4" fmla="*/ 1905000 w 12192000"/>
              <a:gd name="connsiteY4" fmla="*/ 19050 h 2419350"/>
              <a:gd name="connsiteX0" fmla="*/ 25400 w 12192000"/>
              <a:gd name="connsiteY0" fmla="*/ 80010 h 2419350"/>
              <a:gd name="connsiteX1" fmla="*/ 12192000 w 12192000"/>
              <a:gd name="connsiteY1" fmla="*/ 0 h 2419350"/>
              <a:gd name="connsiteX2" fmla="*/ 12192000 w 12192000"/>
              <a:gd name="connsiteY2" fmla="*/ 2419350 h 2419350"/>
              <a:gd name="connsiteX3" fmla="*/ 0 w 12192000"/>
              <a:gd name="connsiteY3" fmla="*/ 2419350 h 2419350"/>
              <a:gd name="connsiteX4" fmla="*/ 25400 w 12192000"/>
              <a:gd name="connsiteY4" fmla="*/ 80010 h 2419350"/>
              <a:gd name="connsiteX0" fmla="*/ 5080 w 12192000"/>
              <a:gd name="connsiteY0" fmla="*/ 80010 h 2419350"/>
              <a:gd name="connsiteX1" fmla="*/ 12192000 w 12192000"/>
              <a:gd name="connsiteY1" fmla="*/ 0 h 2419350"/>
              <a:gd name="connsiteX2" fmla="*/ 12192000 w 12192000"/>
              <a:gd name="connsiteY2" fmla="*/ 2419350 h 2419350"/>
              <a:gd name="connsiteX3" fmla="*/ 0 w 12192000"/>
              <a:gd name="connsiteY3" fmla="*/ 2419350 h 2419350"/>
              <a:gd name="connsiteX4" fmla="*/ 5080 w 12192000"/>
              <a:gd name="connsiteY4" fmla="*/ 80010 h 2419350"/>
              <a:gd name="connsiteX0" fmla="*/ 5080 w 12192000"/>
              <a:gd name="connsiteY0" fmla="*/ 8890 h 2348230"/>
              <a:gd name="connsiteX1" fmla="*/ 12181840 w 12192000"/>
              <a:gd name="connsiteY1" fmla="*/ 0 h 2348230"/>
              <a:gd name="connsiteX2" fmla="*/ 12192000 w 12192000"/>
              <a:gd name="connsiteY2" fmla="*/ 2348230 h 2348230"/>
              <a:gd name="connsiteX3" fmla="*/ 0 w 12192000"/>
              <a:gd name="connsiteY3" fmla="*/ 2348230 h 2348230"/>
              <a:gd name="connsiteX4" fmla="*/ 5080 w 12192000"/>
              <a:gd name="connsiteY4" fmla="*/ 8890 h 2348230"/>
              <a:gd name="connsiteX0" fmla="*/ 5080 w 12192977"/>
              <a:gd name="connsiteY0" fmla="*/ 29210 h 2368550"/>
              <a:gd name="connsiteX1" fmla="*/ 12192000 w 12192977"/>
              <a:gd name="connsiteY1" fmla="*/ 0 h 2368550"/>
              <a:gd name="connsiteX2" fmla="*/ 12192000 w 12192977"/>
              <a:gd name="connsiteY2" fmla="*/ 2368550 h 2368550"/>
              <a:gd name="connsiteX3" fmla="*/ 0 w 12192977"/>
              <a:gd name="connsiteY3" fmla="*/ 2368550 h 2368550"/>
              <a:gd name="connsiteX4" fmla="*/ 5080 w 12192977"/>
              <a:gd name="connsiteY4" fmla="*/ 29210 h 2368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977" h="2368550">
                <a:moveTo>
                  <a:pt x="5080" y="29210"/>
                </a:moveTo>
                <a:lnTo>
                  <a:pt x="12192000" y="0"/>
                </a:lnTo>
                <a:cubicBezTo>
                  <a:pt x="12195387" y="782743"/>
                  <a:pt x="12188613" y="1585807"/>
                  <a:pt x="12192000" y="2368550"/>
                </a:cubicBezTo>
                <a:lnTo>
                  <a:pt x="0" y="2368550"/>
                </a:lnTo>
                <a:cubicBezTo>
                  <a:pt x="1693" y="1588770"/>
                  <a:pt x="3387" y="808990"/>
                  <a:pt x="5080" y="29210"/>
                </a:cubicBezTo>
                <a:close/>
              </a:path>
            </a:pathLst>
          </a:custGeom>
          <a:solidFill>
            <a:srgbClr val="6CAE43">
              <a:alpha val="8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43" name="文本框 27"/>
          <p:cNvSpPr txBox="1">
            <a:spLocks noChangeArrowheads="1"/>
          </p:cNvSpPr>
          <p:nvPr/>
        </p:nvSpPr>
        <p:spPr bwMode="auto">
          <a:xfrm>
            <a:off x="2587995" y="1680048"/>
            <a:ext cx="7031883"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zh-CN" altLang="en-US" sz="6000" b="1" dirty="0">
                <a:solidFill>
                  <a:srgbClr val="FFFFFF"/>
                </a:solidFill>
                <a:latin typeface="微软雅黑" panose="020B0503020204020204" pitchFamily="34" charset="-122"/>
                <a:ea typeface="微软雅黑" panose="020B0503020204020204" pitchFamily="34" charset="-122"/>
              </a:rPr>
              <a:t>学博为师 德高为范</a:t>
            </a:r>
          </a:p>
        </p:txBody>
      </p:sp>
    </p:spTree>
    <p:extLst>
      <p:ext uri="{BB962C8B-B14F-4D97-AF65-F5344CB8AC3E}">
        <p14:creationId xmlns:p14="http://schemas.microsoft.com/office/powerpoint/2010/main" val="3117367039"/>
      </p:ext>
    </p:extLst>
  </p:cSld>
  <p:clrMapOvr>
    <a:masterClrMapping/>
  </p:clrMapOvr>
  <mc:AlternateContent xmlns:mc="http://schemas.openxmlformats.org/markup-compatibility/2006" xmlns:p14="http://schemas.microsoft.com/office/powerpoint/2010/main">
    <mc:Choice Requires="p14">
      <p:transition spd="slow" p14:dur="4000" advClick="0" advTm="0">
        <p14:vortex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wipe(left)">
                                      <p:cBhvr>
                                        <p:cTn id="7" dur="10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68" name="矩形 67"/>
          <p:cNvSpPr/>
          <p:nvPr/>
        </p:nvSpPr>
        <p:spPr>
          <a:xfrm>
            <a:off x="0" y="508000"/>
            <a:ext cx="182563" cy="508000"/>
          </a:xfrm>
          <a:prstGeom prst="rect">
            <a:avLst/>
          </a:pr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92" name="文本框 4"/>
          <p:cNvSpPr txBox="1">
            <a:spLocks noChangeArrowheads="1"/>
          </p:cNvSpPr>
          <p:nvPr/>
        </p:nvSpPr>
        <p:spPr bwMode="auto">
          <a:xfrm>
            <a:off x="295274" y="561975"/>
            <a:ext cx="298231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tabLst/>
              <a:defRPr/>
            </a:pP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一、微课简介</a:t>
            </a:r>
          </a:p>
        </p:txBody>
      </p:sp>
      <p:sp>
        <p:nvSpPr>
          <p:cNvPr id="16" name="任意多边形 15"/>
          <p:cNvSpPr/>
          <p:nvPr/>
        </p:nvSpPr>
        <p:spPr bwMode="auto">
          <a:xfrm>
            <a:off x="8616435" y="128250"/>
            <a:ext cx="3468686" cy="465518"/>
          </a:xfrm>
          <a:custGeom>
            <a:avLst/>
            <a:gdLst>
              <a:gd name="connsiteX0" fmla="*/ 5512354 w 5512354"/>
              <a:gd name="connsiteY0" fmla="*/ 0 h 938485"/>
              <a:gd name="connsiteX1" fmla="*/ 5512354 w 5512354"/>
              <a:gd name="connsiteY1" fmla="*/ 938485 h 938485"/>
              <a:gd name="connsiteX2" fmla="*/ 580622 w 5512354"/>
              <a:gd name="connsiteY2" fmla="*/ 938485 h 938485"/>
              <a:gd name="connsiteX3" fmla="*/ 0 w 5512354"/>
              <a:gd name="connsiteY3" fmla="*/ 17066 h 938485"/>
            </a:gdLst>
            <a:ahLst/>
            <a:cxnLst>
              <a:cxn ang="0">
                <a:pos x="connsiteX0" y="connsiteY0"/>
              </a:cxn>
              <a:cxn ang="0">
                <a:pos x="connsiteX1" y="connsiteY1"/>
              </a:cxn>
              <a:cxn ang="0">
                <a:pos x="connsiteX2" y="connsiteY2"/>
              </a:cxn>
              <a:cxn ang="0">
                <a:pos x="connsiteX3" y="connsiteY3"/>
              </a:cxn>
            </a:cxnLst>
            <a:rect l="l" t="t" r="r" b="b"/>
            <a:pathLst>
              <a:path w="5512354" h="938485">
                <a:moveTo>
                  <a:pt x="5512354" y="0"/>
                </a:moveTo>
                <a:lnTo>
                  <a:pt x="5512354" y="938485"/>
                </a:lnTo>
                <a:lnTo>
                  <a:pt x="580622" y="938485"/>
                </a:lnTo>
                <a:lnTo>
                  <a:pt x="0" y="17066"/>
                </a:lnTo>
                <a:close/>
              </a:path>
            </a:pathLst>
          </a:cu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现代教育技术应用</a:t>
            </a:r>
          </a:p>
        </p:txBody>
      </p:sp>
      <p:sp>
        <p:nvSpPr>
          <p:cNvPr id="15" name="Shape 1231">
            <a:extLst>
              <a:ext uri="{FF2B5EF4-FFF2-40B4-BE49-F238E27FC236}">
                <a16:creationId xmlns:a16="http://schemas.microsoft.com/office/drawing/2014/main" id="{838B910B-881B-421E-BB22-35EE0B15B8D6}"/>
              </a:ext>
            </a:extLst>
          </p:cNvPr>
          <p:cNvSpPr/>
          <p:nvPr/>
        </p:nvSpPr>
        <p:spPr>
          <a:xfrm>
            <a:off x="4470949" y="2101852"/>
            <a:ext cx="3251198" cy="325119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lumMod val="95000"/>
            </a:schemeClr>
          </a:solidFill>
          <a:ln>
            <a:noFill/>
          </a:ln>
          <a:effectLst>
            <a:outerShdw blurRad="152400" dist="63500" dir="8100000" algn="tl" rotWithShape="0">
              <a:prstClr val="black">
                <a:alpha val="30000"/>
              </a:prstClr>
            </a:outerShdw>
          </a:effectLst>
          <a:scene3d>
            <a:camera prst="orthographicFront"/>
            <a:lightRig rig="threePt" dir="t"/>
          </a:scene3d>
          <a:sp3d prstMaterial="softEdge">
            <a:bevelT w="38100" h="63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white"/>
              </a:solidFill>
              <a:effectLst/>
              <a:uLnTx/>
              <a:uFillTx/>
              <a:latin typeface="DIN-BoldItalic" pitchFamily="50" charset="0"/>
              <a:ea typeface="+mn-ea"/>
              <a:cs typeface="+mn-cs"/>
            </a:endParaRPr>
          </a:p>
        </p:txBody>
      </p:sp>
      <p:sp>
        <p:nvSpPr>
          <p:cNvPr id="17" name="Shape 1232">
            <a:extLst>
              <a:ext uri="{FF2B5EF4-FFF2-40B4-BE49-F238E27FC236}">
                <a16:creationId xmlns:a16="http://schemas.microsoft.com/office/drawing/2014/main" id="{9126BB2E-816C-4390-A44D-0BF9BBF46354}"/>
              </a:ext>
            </a:extLst>
          </p:cNvPr>
          <p:cNvSpPr/>
          <p:nvPr/>
        </p:nvSpPr>
        <p:spPr>
          <a:xfrm>
            <a:off x="4750345" y="2381250"/>
            <a:ext cx="2692406" cy="269240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6CAE43"/>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ysClr val="window" lastClr="FFFFFF"/>
              </a:solidFill>
              <a:effectLst/>
              <a:uLnTx/>
              <a:uFillTx/>
              <a:latin typeface="Calibri" panose="020F0502020204030204"/>
              <a:ea typeface="+mn-ea"/>
              <a:cs typeface="+mn-cs"/>
            </a:endParaRPr>
          </a:p>
        </p:txBody>
      </p:sp>
      <p:sp>
        <p:nvSpPr>
          <p:cNvPr id="20" name="矩形 19">
            <a:hlinkClick r:id="rId4"/>
            <a:extLst>
              <a:ext uri="{FF2B5EF4-FFF2-40B4-BE49-F238E27FC236}">
                <a16:creationId xmlns:a16="http://schemas.microsoft.com/office/drawing/2014/main" id="{FF97DF16-55C5-47DA-AC83-B6A1DC5C1C4F}"/>
              </a:ext>
            </a:extLst>
          </p:cNvPr>
          <p:cNvSpPr/>
          <p:nvPr/>
        </p:nvSpPr>
        <p:spPr>
          <a:xfrm>
            <a:off x="3849255" y="3342730"/>
            <a:ext cx="4493489" cy="769441"/>
          </a:xfrm>
          <a:prstGeom prst="rect">
            <a:avLst/>
          </a:prstGeom>
        </p:spPr>
        <p:txBody>
          <a:bodyPr wrap="square">
            <a:spAutoFit/>
          </a:bodyPr>
          <a:lstStyle/>
          <a:p>
            <a:pPr lvl="0">
              <a:defRPr/>
            </a:pPr>
            <a:r>
              <a:rPr lang="zh-CN" altLang="en-US" sz="4400" b="1" dirty="0">
                <a:ln w="0"/>
                <a:effectLst>
                  <a:outerShdw blurRad="38100" dist="19050" dir="2700000" algn="tl" rotWithShape="0">
                    <a:schemeClr val="dk1">
                      <a:alpha val="40000"/>
                    </a:schemeClr>
                  </a:outerShdw>
                </a:effectLst>
                <a:latin typeface="微软雅黑"/>
                <a:ea typeface="微软雅黑"/>
              </a:rPr>
              <a:t>微 课 作 品 示 例</a:t>
            </a:r>
            <a:endParaRPr lang="en-US" altLang="zh-CN" sz="4400" b="1" dirty="0">
              <a:ln w="0"/>
              <a:effectLst>
                <a:outerShdw blurRad="38100" dist="19050" dir="2700000" algn="tl" rotWithShape="0">
                  <a:schemeClr val="dk1">
                    <a:alpha val="40000"/>
                  </a:schemeClr>
                </a:outerShdw>
              </a:effectLst>
              <a:latin typeface="微软雅黑"/>
              <a:ea typeface="微软雅黑"/>
            </a:endParaRPr>
          </a:p>
        </p:txBody>
      </p:sp>
    </p:spTree>
    <p:extLst>
      <p:ext uri="{BB962C8B-B14F-4D97-AF65-F5344CB8AC3E}">
        <p14:creationId xmlns:p14="http://schemas.microsoft.com/office/powerpoint/2010/main" val="1007458931"/>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decel="50000" fill="hold">
                                          <p:stCondLst>
                                            <p:cond delay="0"/>
                                          </p:stCondLst>
                                        </p:cTn>
                                        <p:tgtEl>
                                          <p:spTgt spid="15"/>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15"/>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15"/>
                                        </p:tgtEl>
                                        <p:attrNameLst>
                                          <p:attrName>ppt_w</p:attrName>
                                        </p:attrNameLst>
                                      </p:cBhvr>
                                      <p:tavLst>
                                        <p:tav tm="0">
                                          <p:val>
                                            <p:strVal val="#ppt_w*.05"/>
                                          </p:val>
                                        </p:tav>
                                        <p:tav tm="100000">
                                          <p:val>
                                            <p:strVal val="#ppt_w"/>
                                          </p:val>
                                        </p:tav>
                                      </p:tavLst>
                                    </p:anim>
                                    <p:anim calcmode="lin" valueType="num">
                                      <p:cBhvr>
                                        <p:cTn id="10" dur="1000" fill="hold"/>
                                        <p:tgtEl>
                                          <p:spTgt spid="15"/>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15"/>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15"/>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15"/>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15"/>
                                        </p:tgtEl>
                                      </p:cBhvr>
                                    </p:animEffect>
                                  </p:childTnLst>
                                </p:cTn>
                              </p:par>
                            </p:childTnLst>
                          </p:cTn>
                        </p:par>
                        <p:par>
                          <p:cTn id="15" fill="hold">
                            <p:stCondLst>
                              <p:cond delay="1000"/>
                            </p:stCondLst>
                            <p:childTnLst>
                              <p:par>
                                <p:cTn id="16" presetID="25" presetClass="entr" presetSubtype="0" fill="hold" grpId="0" nodeType="afterEffect">
                                  <p:stCondLst>
                                    <p:cond delay="0"/>
                                  </p:stCondLst>
                                  <p:childTnLst>
                                    <p:set>
                                      <p:cBhvr>
                                        <p:cTn id="17" dur="1" fill="hold">
                                          <p:stCondLst>
                                            <p:cond delay="0"/>
                                          </p:stCondLst>
                                        </p:cTn>
                                        <p:tgtEl>
                                          <p:spTgt spid="17"/>
                                        </p:tgtEl>
                                        <p:attrNameLst>
                                          <p:attrName>style.visibility</p:attrName>
                                        </p:attrNameLst>
                                      </p:cBhvr>
                                      <p:to>
                                        <p:strVal val="visible"/>
                                      </p:to>
                                    </p:set>
                                    <p:anim calcmode="lin" valueType="num">
                                      <p:cBhvr>
                                        <p:cTn id="18" dur="500" decel="50000" fill="hold">
                                          <p:stCondLst>
                                            <p:cond delay="0"/>
                                          </p:stCondLst>
                                        </p:cTn>
                                        <p:tgtEl>
                                          <p:spTgt spid="17"/>
                                        </p:tgtEl>
                                        <p:attrNameLst>
                                          <p:attrName>style.rotation</p:attrName>
                                        </p:attrNameLst>
                                      </p:cBhvr>
                                      <p:tavLst>
                                        <p:tav tm="0">
                                          <p:val>
                                            <p:fltVal val="-90"/>
                                          </p:val>
                                        </p:tav>
                                        <p:tav tm="100000">
                                          <p:val>
                                            <p:fltVal val="0"/>
                                          </p:val>
                                        </p:tav>
                                      </p:tavLst>
                                    </p:anim>
                                    <p:anim calcmode="lin" valueType="num">
                                      <p:cBhvr>
                                        <p:cTn id="19" dur="500" decel="50000" fill="hold">
                                          <p:stCondLst>
                                            <p:cond delay="0"/>
                                          </p:stCondLst>
                                        </p:cTn>
                                        <p:tgtEl>
                                          <p:spTgt spid="17"/>
                                        </p:tgtEl>
                                        <p:attrNameLst>
                                          <p:attrName>ppt_w</p:attrName>
                                        </p:attrNameLst>
                                      </p:cBhvr>
                                      <p:tavLst>
                                        <p:tav tm="0">
                                          <p:val>
                                            <p:strVal val="#ppt_w"/>
                                          </p:val>
                                        </p:tav>
                                        <p:tav tm="100000">
                                          <p:val>
                                            <p:strVal val="#ppt_w*.05"/>
                                          </p:val>
                                        </p:tav>
                                      </p:tavLst>
                                    </p:anim>
                                    <p:anim calcmode="lin" valueType="num">
                                      <p:cBhvr>
                                        <p:cTn id="20" dur="500" accel="50000" fill="hold">
                                          <p:stCondLst>
                                            <p:cond delay="500"/>
                                          </p:stCondLst>
                                        </p:cTn>
                                        <p:tgtEl>
                                          <p:spTgt spid="17"/>
                                        </p:tgtEl>
                                        <p:attrNameLst>
                                          <p:attrName>ppt_w</p:attrName>
                                        </p:attrNameLst>
                                      </p:cBhvr>
                                      <p:tavLst>
                                        <p:tav tm="0">
                                          <p:val>
                                            <p:strVal val="#ppt_w*.05"/>
                                          </p:val>
                                        </p:tav>
                                        <p:tav tm="100000">
                                          <p:val>
                                            <p:strVal val="#ppt_w"/>
                                          </p:val>
                                        </p:tav>
                                      </p:tavLst>
                                    </p:anim>
                                    <p:anim calcmode="lin" valueType="num">
                                      <p:cBhvr>
                                        <p:cTn id="21" dur="1000" fill="hold"/>
                                        <p:tgtEl>
                                          <p:spTgt spid="17"/>
                                        </p:tgtEl>
                                        <p:attrNameLst>
                                          <p:attrName>ppt_h</p:attrName>
                                        </p:attrNameLst>
                                      </p:cBhvr>
                                      <p:tavLst>
                                        <p:tav tm="0">
                                          <p:val>
                                            <p:strVal val="#ppt_h"/>
                                          </p:val>
                                        </p:tav>
                                        <p:tav tm="100000">
                                          <p:val>
                                            <p:strVal val="#ppt_h"/>
                                          </p:val>
                                        </p:tav>
                                      </p:tavLst>
                                    </p:anim>
                                    <p:anim calcmode="lin" valueType="num">
                                      <p:cBhvr>
                                        <p:cTn id="22" dur="500" decel="50000" fill="hold">
                                          <p:stCondLst>
                                            <p:cond delay="0"/>
                                          </p:stCondLst>
                                        </p:cTn>
                                        <p:tgtEl>
                                          <p:spTgt spid="17"/>
                                        </p:tgtEl>
                                        <p:attrNameLst>
                                          <p:attrName>ppt_x</p:attrName>
                                        </p:attrNameLst>
                                      </p:cBhvr>
                                      <p:tavLst>
                                        <p:tav tm="0">
                                          <p:val>
                                            <p:strVal val="#ppt_x+.4"/>
                                          </p:val>
                                        </p:tav>
                                        <p:tav tm="100000">
                                          <p:val>
                                            <p:strVal val="#ppt_x"/>
                                          </p:val>
                                        </p:tav>
                                      </p:tavLst>
                                    </p:anim>
                                    <p:anim calcmode="lin" valueType="num">
                                      <p:cBhvr>
                                        <p:cTn id="23" dur="500" decel="50000" fill="hold">
                                          <p:stCondLst>
                                            <p:cond delay="0"/>
                                          </p:stCondLst>
                                        </p:cTn>
                                        <p:tgtEl>
                                          <p:spTgt spid="17"/>
                                        </p:tgtEl>
                                        <p:attrNameLst>
                                          <p:attrName>ppt_y</p:attrName>
                                        </p:attrNameLst>
                                      </p:cBhvr>
                                      <p:tavLst>
                                        <p:tav tm="0">
                                          <p:val>
                                            <p:strVal val="#ppt_y-.2"/>
                                          </p:val>
                                        </p:tav>
                                        <p:tav tm="100000">
                                          <p:val>
                                            <p:strVal val="#ppt_y+.1"/>
                                          </p:val>
                                        </p:tav>
                                      </p:tavLst>
                                    </p:anim>
                                    <p:anim calcmode="lin" valueType="num">
                                      <p:cBhvr>
                                        <p:cTn id="24" dur="500" accel="50000" fill="hold">
                                          <p:stCondLst>
                                            <p:cond delay="500"/>
                                          </p:stCondLst>
                                        </p:cTn>
                                        <p:tgtEl>
                                          <p:spTgt spid="17"/>
                                        </p:tgtEl>
                                        <p:attrNameLst>
                                          <p:attrName>ppt_y</p:attrName>
                                        </p:attrNameLst>
                                      </p:cBhvr>
                                      <p:tavLst>
                                        <p:tav tm="0">
                                          <p:val>
                                            <p:strVal val="#ppt_y+.1"/>
                                          </p:val>
                                        </p:tav>
                                        <p:tav tm="100000">
                                          <p:val>
                                            <p:strVal val="#ppt_y"/>
                                          </p:val>
                                        </p:tav>
                                      </p:tavLst>
                                    </p:anim>
                                    <p:animEffect transition="in" filter="fade">
                                      <p:cBhvr>
                                        <p:cTn id="25" dur="1000" decel="50000">
                                          <p:stCondLst>
                                            <p:cond delay="0"/>
                                          </p:stCondLst>
                                        </p:cTn>
                                        <p:tgtEl>
                                          <p:spTgt spid="17"/>
                                        </p:tgtEl>
                                      </p:cBhvr>
                                    </p:animEffect>
                                  </p:childTnLst>
                                </p:cTn>
                              </p:par>
                            </p:childTnLst>
                          </p:cTn>
                        </p:par>
                        <p:par>
                          <p:cTn id="26" fill="hold">
                            <p:stCondLst>
                              <p:cond delay="2000"/>
                            </p:stCondLst>
                            <p:childTnLst>
                              <p:par>
                                <p:cTn id="27" presetID="25" presetClass="entr" presetSubtype="0" fill="hold" grpId="0" nodeType="afterEffect">
                                  <p:stCondLst>
                                    <p:cond delay="0"/>
                                  </p:stCondLst>
                                  <p:childTnLst>
                                    <p:set>
                                      <p:cBhvr>
                                        <p:cTn id="28" dur="1" fill="hold">
                                          <p:stCondLst>
                                            <p:cond delay="0"/>
                                          </p:stCondLst>
                                        </p:cTn>
                                        <p:tgtEl>
                                          <p:spTgt spid="20"/>
                                        </p:tgtEl>
                                        <p:attrNameLst>
                                          <p:attrName>style.visibility</p:attrName>
                                        </p:attrNameLst>
                                      </p:cBhvr>
                                      <p:to>
                                        <p:strVal val="visible"/>
                                      </p:to>
                                    </p:set>
                                    <p:anim calcmode="lin" valueType="num">
                                      <p:cBhvr>
                                        <p:cTn id="29" dur="500" decel="50000" fill="hold">
                                          <p:stCondLst>
                                            <p:cond delay="0"/>
                                          </p:stCondLst>
                                        </p:cTn>
                                        <p:tgtEl>
                                          <p:spTgt spid="20"/>
                                        </p:tgtEl>
                                        <p:attrNameLst>
                                          <p:attrName>style.rotation</p:attrName>
                                        </p:attrNameLst>
                                      </p:cBhvr>
                                      <p:tavLst>
                                        <p:tav tm="0">
                                          <p:val>
                                            <p:fltVal val="-90"/>
                                          </p:val>
                                        </p:tav>
                                        <p:tav tm="100000">
                                          <p:val>
                                            <p:fltVal val="0"/>
                                          </p:val>
                                        </p:tav>
                                      </p:tavLst>
                                    </p:anim>
                                    <p:anim calcmode="lin" valueType="num">
                                      <p:cBhvr>
                                        <p:cTn id="30" dur="500" decel="50000" fill="hold">
                                          <p:stCondLst>
                                            <p:cond delay="0"/>
                                          </p:stCondLst>
                                        </p:cTn>
                                        <p:tgtEl>
                                          <p:spTgt spid="20"/>
                                        </p:tgtEl>
                                        <p:attrNameLst>
                                          <p:attrName>ppt_w</p:attrName>
                                        </p:attrNameLst>
                                      </p:cBhvr>
                                      <p:tavLst>
                                        <p:tav tm="0">
                                          <p:val>
                                            <p:strVal val="#ppt_w"/>
                                          </p:val>
                                        </p:tav>
                                        <p:tav tm="100000">
                                          <p:val>
                                            <p:strVal val="#ppt_w*.05"/>
                                          </p:val>
                                        </p:tav>
                                      </p:tavLst>
                                    </p:anim>
                                    <p:anim calcmode="lin" valueType="num">
                                      <p:cBhvr>
                                        <p:cTn id="31" dur="500" accel="50000" fill="hold">
                                          <p:stCondLst>
                                            <p:cond delay="500"/>
                                          </p:stCondLst>
                                        </p:cTn>
                                        <p:tgtEl>
                                          <p:spTgt spid="20"/>
                                        </p:tgtEl>
                                        <p:attrNameLst>
                                          <p:attrName>ppt_w</p:attrName>
                                        </p:attrNameLst>
                                      </p:cBhvr>
                                      <p:tavLst>
                                        <p:tav tm="0">
                                          <p:val>
                                            <p:strVal val="#ppt_w*.05"/>
                                          </p:val>
                                        </p:tav>
                                        <p:tav tm="100000">
                                          <p:val>
                                            <p:strVal val="#ppt_w"/>
                                          </p:val>
                                        </p:tav>
                                      </p:tavLst>
                                    </p:anim>
                                    <p:anim calcmode="lin" valueType="num">
                                      <p:cBhvr>
                                        <p:cTn id="32" dur="1000" fill="hold"/>
                                        <p:tgtEl>
                                          <p:spTgt spid="20"/>
                                        </p:tgtEl>
                                        <p:attrNameLst>
                                          <p:attrName>ppt_h</p:attrName>
                                        </p:attrNameLst>
                                      </p:cBhvr>
                                      <p:tavLst>
                                        <p:tav tm="0">
                                          <p:val>
                                            <p:strVal val="#ppt_h"/>
                                          </p:val>
                                        </p:tav>
                                        <p:tav tm="100000">
                                          <p:val>
                                            <p:strVal val="#ppt_h"/>
                                          </p:val>
                                        </p:tav>
                                      </p:tavLst>
                                    </p:anim>
                                    <p:anim calcmode="lin" valueType="num">
                                      <p:cBhvr>
                                        <p:cTn id="33" dur="500" decel="50000" fill="hold">
                                          <p:stCondLst>
                                            <p:cond delay="0"/>
                                          </p:stCondLst>
                                        </p:cTn>
                                        <p:tgtEl>
                                          <p:spTgt spid="20"/>
                                        </p:tgtEl>
                                        <p:attrNameLst>
                                          <p:attrName>ppt_x</p:attrName>
                                        </p:attrNameLst>
                                      </p:cBhvr>
                                      <p:tavLst>
                                        <p:tav tm="0">
                                          <p:val>
                                            <p:strVal val="#ppt_x+.4"/>
                                          </p:val>
                                        </p:tav>
                                        <p:tav tm="100000">
                                          <p:val>
                                            <p:strVal val="#ppt_x"/>
                                          </p:val>
                                        </p:tav>
                                      </p:tavLst>
                                    </p:anim>
                                    <p:anim calcmode="lin" valueType="num">
                                      <p:cBhvr>
                                        <p:cTn id="34" dur="500" decel="50000" fill="hold">
                                          <p:stCondLst>
                                            <p:cond delay="0"/>
                                          </p:stCondLst>
                                        </p:cTn>
                                        <p:tgtEl>
                                          <p:spTgt spid="20"/>
                                        </p:tgtEl>
                                        <p:attrNameLst>
                                          <p:attrName>ppt_y</p:attrName>
                                        </p:attrNameLst>
                                      </p:cBhvr>
                                      <p:tavLst>
                                        <p:tav tm="0">
                                          <p:val>
                                            <p:strVal val="#ppt_y-.2"/>
                                          </p:val>
                                        </p:tav>
                                        <p:tav tm="100000">
                                          <p:val>
                                            <p:strVal val="#ppt_y+.1"/>
                                          </p:val>
                                        </p:tav>
                                      </p:tavLst>
                                    </p:anim>
                                    <p:anim calcmode="lin" valueType="num">
                                      <p:cBhvr>
                                        <p:cTn id="35" dur="500" accel="50000" fill="hold">
                                          <p:stCondLst>
                                            <p:cond delay="500"/>
                                          </p:stCondLst>
                                        </p:cTn>
                                        <p:tgtEl>
                                          <p:spTgt spid="20"/>
                                        </p:tgtEl>
                                        <p:attrNameLst>
                                          <p:attrName>ppt_y</p:attrName>
                                        </p:attrNameLst>
                                      </p:cBhvr>
                                      <p:tavLst>
                                        <p:tav tm="0">
                                          <p:val>
                                            <p:strVal val="#ppt_y+.1"/>
                                          </p:val>
                                        </p:tav>
                                        <p:tav tm="100000">
                                          <p:val>
                                            <p:strVal val="#ppt_y"/>
                                          </p:val>
                                        </p:tav>
                                      </p:tavLst>
                                    </p:anim>
                                    <p:animEffect transition="in" filter="fade">
                                      <p:cBhvr>
                                        <p:cTn id="36" dur="1000" decel="50000">
                                          <p:stCondLst>
                                            <p:cond delay="0"/>
                                          </p:stCondLst>
                                        </p:cTn>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7" grpId="0" animBg="1"/>
      <p:bldP spid="20"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pSp>
        <p:nvGrpSpPr>
          <p:cNvPr id="15" name="组合 14"/>
          <p:cNvGrpSpPr/>
          <p:nvPr/>
        </p:nvGrpSpPr>
        <p:grpSpPr>
          <a:xfrm>
            <a:off x="1817664" y="2732642"/>
            <a:ext cx="8722064" cy="1683597"/>
            <a:chOff x="31445" y="161947"/>
            <a:chExt cx="2500824" cy="318131"/>
          </a:xfrm>
          <a:solidFill>
            <a:srgbClr val="5FA326"/>
          </a:solidFill>
        </p:grpSpPr>
        <p:sp>
          <p:nvSpPr>
            <p:cNvPr id="16" name="矩形 15"/>
            <p:cNvSpPr/>
            <p:nvPr/>
          </p:nvSpPr>
          <p:spPr>
            <a:xfrm>
              <a:off x="31445" y="176315"/>
              <a:ext cx="2268640" cy="293086"/>
            </a:xfrm>
            <a:prstGeom prst="rect">
              <a:avLst/>
            </a:prstGeom>
            <a:solidFill>
              <a:srgbClr val="6CAE43"/>
            </a:solidFill>
            <a:ln w="25400" cap="flat" cmpd="sng" algn="ctr">
              <a:solidFill>
                <a:srgbClr val="6CAE43"/>
              </a:solidFill>
              <a:prstDash val="solid"/>
            </a:ln>
            <a:effectLst/>
          </p:spPr>
          <p:txBody>
            <a:bodyPr rtlCol="0" anchor="ctr"/>
            <a:lstStyle/>
            <a:p>
              <a:pPr algn="ctr">
                <a:defRPr/>
              </a:pPr>
              <a:endParaRPr lang="zh-CN" altLang="en-US" sz="2400" kern="0">
                <a:solidFill>
                  <a:prstClr val="white"/>
                </a:solidFill>
                <a:latin typeface="Arial"/>
                <a:ea typeface="方正正中黑简体"/>
                <a:cs typeface="+mn-ea"/>
                <a:sym typeface="+mn-lt"/>
              </a:endParaRPr>
            </a:p>
          </p:txBody>
        </p:sp>
        <p:sp>
          <p:nvSpPr>
            <p:cNvPr id="17" name="等腰三角形 16"/>
            <p:cNvSpPr/>
            <p:nvPr/>
          </p:nvSpPr>
          <p:spPr>
            <a:xfrm rot="5400000">
              <a:off x="2257111" y="204921"/>
              <a:ext cx="318131" cy="232184"/>
            </a:xfrm>
            <a:prstGeom prst="triangle">
              <a:avLst/>
            </a:prstGeom>
            <a:solidFill>
              <a:srgbClr val="6CAE43"/>
            </a:solidFill>
            <a:ln w="25400" cap="flat" cmpd="sng" algn="ctr">
              <a:solidFill>
                <a:srgbClr val="6CAE43"/>
              </a:solidFill>
              <a:prstDash val="solid"/>
            </a:ln>
            <a:effectLst/>
          </p:spPr>
          <p:txBody>
            <a:bodyPr rtlCol="0" anchor="ctr"/>
            <a:lstStyle/>
            <a:p>
              <a:pPr algn="ctr">
                <a:defRPr/>
              </a:pPr>
              <a:endParaRPr lang="zh-CN" altLang="en-US" sz="2400" kern="0">
                <a:solidFill>
                  <a:prstClr val="white"/>
                </a:solidFill>
                <a:latin typeface="Arial"/>
                <a:ea typeface="方正正中黑简体"/>
                <a:cs typeface="+mn-ea"/>
                <a:sym typeface="+mn-lt"/>
              </a:endParaRPr>
            </a:p>
          </p:txBody>
        </p:sp>
        <p:sp>
          <p:nvSpPr>
            <p:cNvPr id="18" name="TextBox 8"/>
            <p:cNvSpPr txBox="1"/>
            <p:nvPr/>
          </p:nvSpPr>
          <p:spPr>
            <a:xfrm>
              <a:off x="1347028" y="259948"/>
              <a:ext cx="714800" cy="122130"/>
            </a:xfrm>
            <a:prstGeom prst="rect">
              <a:avLst/>
            </a:prstGeom>
            <a:solidFill>
              <a:srgbClr val="6CAE43"/>
            </a:solidFill>
            <a:ln>
              <a:solidFill>
                <a:srgbClr val="6CAE43"/>
              </a:solidFill>
            </a:ln>
          </p:spPr>
          <p:txBody>
            <a:bodyPr wrap="none" rtlCol="0">
              <a:spAutoFit/>
            </a:bodyPr>
            <a:lstStyle/>
            <a:p>
              <a:pPr algn="just">
                <a:spcBef>
                  <a:spcPct val="0"/>
                </a:spcBef>
              </a:pPr>
              <a:r>
                <a:rPr lang="zh-CN" altLang="en-US" sz="3600" dirty="0">
                  <a:solidFill>
                    <a:schemeClr val="bg1"/>
                  </a:solidFill>
                  <a:latin typeface="微软雅黑" panose="020B0503020204020204" pitchFamily="34" charset="-122"/>
                  <a:ea typeface="微软雅黑" panose="020B0503020204020204" pitchFamily="34" charset="-122"/>
                  <a:cs typeface="Arial" panose="020B0604020202020204" pitchFamily="34" charset="0"/>
                  <a:sym typeface="+mn-lt"/>
                </a:rPr>
                <a:t>微课的分类</a:t>
              </a:r>
            </a:p>
          </p:txBody>
        </p:sp>
      </p:grpSp>
      <p:grpSp>
        <p:nvGrpSpPr>
          <p:cNvPr id="19" name="组合 18"/>
          <p:cNvGrpSpPr/>
          <p:nvPr/>
        </p:nvGrpSpPr>
        <p:grpSpPr>
          <a:xfrm>
            <a:off x="2081804" y="1831086"/>
            <a:ext cx="3493221" cy="3493221"/>
            <a:chOff x="267453" y="94709"/>
            <a:chExt cx="454824" cy="454824"/>
          </a:xfrm>
        </p:grpSpPr>
        <p:sp>
          <p:nvSpPr>
            <p:cNvPr id="20" name="椭圆 19"/>
            <p:cNvSpPr/>
            <p:nvPr/>
          </p:nvSpPr>
          <p:spPr>
            <a:xfrm>
              <a:off x="301756" y="114952"/>
              <a:ext cx="390525" cy="395287"/>
            </a:xfrm>
            <a:prstGeom prst="ellipse">
              <a:avLst/>
            </a:prstGeom>
            <a:solidFill>
              <a:sysClr val="window" lastClr="FFFFFF"/>
            </a:solidFill>
            <a:ln w="25400" cap="flat" cmpd="sng" algn="ctr">
              <a:solidFill>
                <a:sysClr val="window" lastClr="FFFFFF"/>
              </a:solidFill>
              <a:prstDash val="solid"/>
            </a:ln>
            <a:effectLst/>
          </p:spPr>
          <p:txBody>
            <a:bodyPr rtlCol="0" anchor="ctr"/>
            <a:lstStyle/>
            <a:p>
              <a:pPr algn="ctr">
                <a:defRPr/>
              </a:pPr>
              <a:endParaRPr lang="zh-CN" altLang="en-US" sz="2400" kern="0">
                <a:solidFill>
                  <a:prstClr val="white"/>
                </a:solidFill>
                <a:latin typeface="Arial"/>
                <a:ea typeface="方正正中黑简体"/>
                <a:cs typeface="+mn-ea"/>
                <a:sym typeface="+mn-lt"/>
              </a:endParaRPr>
            </a:p>
          </p:txBody>
        </p:sp>
        <p:sp>
          <p:nvSpPr>
            <p:cNvPr id="23" name="椭圆 22"/>
            <p:cNvSpPr/>
            <p:nvPr/>
          </p:nvSpPr>
          <p:spPr>
            <a:xfrm>
              <a:off x="343738" y="170570"/>
              <a:ext cx="302255" cy="302255"/>
            </a:xfrm>
            <a:prstGeom prst="ellipse">
              <a:avLst/>
            </a:prstGeom>
            <a:solidFill>
              <a:srgbClr val="6CAE43"/>
            </a:solidFill>
            <a:ln w="25400" cap="flat" cmpd="sng" algn="ctr">
              <a:noFill/>
              <a:prstDash val="solid"/>
            </a:ln>
            <a:effectLst/>
          </p:spPr>
          <p:txBody>
            <a:bodyPr rtlCol="0" anchor="ctr"/>
            <a:lstStyle/>
            <a:p>
              <a:pPr algn="ctr">
                <a:defRPr/>
              </a:pPr>
              <a:endParaRPr lang="zh-CN" altLang="en-US" sz="2400" kern="0">
                <a:solidFill>
                  <a:prstClr val="white"/>
                </a:solidFill>
                <a:latin typeface="Arial"/>
                <a:ea typeface="方正正中黑简体"/>
                <a:cs typeface="+mn-ea"/>
                <a:sym typeface="+mn-lt"/>
              </a:endParaRPr>
            </a:p>
          </p:txBody>
        </p:sp>
        <p:sp>
          <p:nvSpPr>
            <p:cNvPr id="24" name="同心圆 23"/>
            <p:cNvSpPr/>
            <p:nvPr/>
          </p:nvSpPr>
          <p:spPr>
            <a:xfrm>
              <a:off x="267453" y="94709"/>
              <a:ext cx="454824" cy="454824"/>
            </a:xfrm>
            <a:prstGeom prst="donut">
              <a:avLst>
                <a:gd name="adj" fmla="val 8567"/>
              </a:avLst>
            </a:prstGeom>
            <a:solidFill>
              <a:sysClr val="window" lastClr="FFFFFF"/>
            </a:solidFill>
            <a:ln w="9525" cap="flat" cmpd="sng" algn="ctr">
              <a:noFill/>
              <a:prstDash val="solid"/>
            </a:ln>
            <a:effectLst>
              <a:outerShdw blurRad="63500" sx="102000" sy="102000" algn="ctr" rotWithShape="0">
                <a:prstClr val="black">
                  <a:alpha val="20000"/>
                </a:prstClr>
              </a:outerShdw>
            </a:effectLst>
          </p:spPr>
          <p:txBody>
            <a:bodyPr rtlCol="0" anchor="ctr"/>
            <a:lstStyle/>
            <a:p>
              <a:pPr algn="ctr">
                <a:defRPr/>
              </a:pPr>
              <a:endParaRPr lang="zh-CN" altLang="en-US" sz="1600" kern="0">
                <a:solidFill>
                  <a:prstClr val="black"/>
                </a:solidFill>
                <a:latin typeface="Arial"/>
                <a:ea typeface="方正正中黑简体"/>
                <a:cs typeface="+mn-ea"/>
                <a:sym typeface="+mn-lt"/>
              </a:endParaRPr>
            </a:p>
          </p:txBody>
        </p:sp>
        <p:sp>
          <p:nvSpPr>
            <p:cNvPr id="25" name="TextBox 9"/>
            <p:cNvSpPr txBox="1"/>
            <p:nvPr/>
          </p:nvSpPr>
          <p:spPr>
            <a:xfrm>
              <a:off x="370583" y="176347"/>
              <a:ext cx="261978" cy="268490"/>
            </a:xfrm>
            <a:prstGeom prst="rect">
              <a:avLst/>
            </a:prstGeom>
            <a:noFill/>
          </p:spPr>
          <p:txBody>
            <a:bodyPr wrap="none" rtlCol="0">
              <a:spAutoFit/>
            </a:bodyPr>
            <a:lstStyle/>
            <a:p>
              <a:pPr>
                <a:defRPr/>
              </a:pPr>
              <a:r>
                <a:rPr lang="en-US" altLang="zh-CN" sz="12800" kern="0" dirty="0">
                  <a:solidFill>
                    <a:prstClr val="white"/>
                  </a:solidFill>
                  <a:latin typeface="Arial"/>
                  <a:ea typeface="方正正中黑简体"/>
                  <a:cs typeface="+mn-ea"/>
                  <a:sym typeface="+mn-lt"/>
                </a:rPr>
                <a:t>02</a:t>
              </a:r>
              <a:endParaRPr lang="zh-CN" altLang="en-US" sz="12800" kern="0" dirty="0">
                <a:solidFill>
                  <a:prstClr val="white"/>
                </a:solidFill>
                <a:latin typeface="Arial"/>
                <a:ea typeface="方正正中黑简体"/>
                <a:cs typeface="+mn-ea"/>
                <a:sym typeface="+mn-lt"/>
              </a:endParaRPr>
            </a:p>
          </p:txBody>
        </p:sp>
      </p:grpSp>
      <p:sp>
        <p:nvSpPr>
          <p:cNvPr id="13" name="任意多边形 12"/>
          <p:cNvSpPr/>
          <p:nvPr/>
        </p:nvSpPr>
        <p:spPr bwMode="auto">
          <a:xfrm>
            <a:off x="8616435" y="128250"/>
            <a:ext cx="3468686" cy="465518"/>
          </a:xfrm>
          <a:custGeom>
            <a:avLst/>
            <a:gdLst>
              <a:gd name="connsiteX0" fmla="*/ 5512354 w 5512354"/>
              <a:gd name="connsiteY0" fmla="*/ 0 h 938485"/>
              <a:gd name="connsiteX1" fmla="*/ 5512354 w 5512354"/>
              <a:gd name="connsiteY1" fmla="*/ 938485 h 938485"/>
              <a:gd name="connsiteX2" fmla="*/ 580622 w 5512354"/>
              <a:gd name="connsiteY2" fmla="*/ 938485 h 938485"/>
              <a:gd name="connsiteX3" fmla="*/ 0 w 5512354"/>
              <a:gd name="connsiteY3" fmla="*/ 17066 h 938485"/>
            </a:gdLst>
            <a:ahLst/>
            <a:cxnLst>
              <a:cxn ang="0">
                <a:pos x="connsiteX0" y="connsiteY0"/>
              </a:cxn>
              <a:cxn ang="0">
                <a:pos x="connsiteX1" y="connsiteY1"/>
              </a:cxn>
              <a:cxn ang="0">
                <a:pos x="connsiteX2" y="connsiteY2"/>
              </a:cxn>
              <a:cxn ang="0">
                <a:pos x="connsiteX3" y="connsiteY3"/>
              </a:cxn>
            </a:cxnLst>
            <a:rect l="l" t="t" r="r" b="b"/>
            <a:pathLst>
              <a:path w="5512354" h="938485">
                <a:moveTo>
                  <a:pt x="5512354" y="0"/>
                </a:moveTo>
                <a:lnTo>
                  <a:pt x="5512354" y="938485"/>
                </a:lnTo>
                <a:lnTo>
                  <a:pt x="580622" y="938485"/>
                </a:lnTo>
                <a:lnTo>
                  <a:pt x="0" y="17066"/>
                </a:lnTo>
                <a:close/>
              </a:path>
            </a:pathLst>
          </a:cu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CN" altLang="en-US" sz="2000" dirty="0">
                <a:latin typeface="微软雅黑" panose="020B0503020204020204" pitchFamily="34" charset="-122"/>
                <a:ea typeface="微软雅黑" panose="020B0503020204020204" pitchFamily="34" charset="-122"/>
              </a:rPr>
              <a:t>现代教育技术应用</a:t>
            </a:r>
          </a:p>
        </p:txBody>
      </p:sp>
    </p:spTree>
    <p:extLst>
      <p:ext uri="{BB962C8B-B14F-4D97-AF65-F5344CB8AC3E}">
        <p14:creationId xmlns:p14="http://schemas.microsoft.com/office/powerpoint/2010/main" val="2557656832"/>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heel(1)">
                                      <p:cBhvr>
                                        <p:cTn id="7" dur="20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wipe(left)">
                                      <p:cBhvr>
                                        <p:cTn id="12"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85" name="矩形 84"/>
          <p:cNvSpPr/>
          <p:nvPr/>
        </p:nvSpPr>
        <p:spPr>
          <a:xfrm>
            <a:off x="0" y="508000"/>
            <a:ext cx="182563" cy="508000"/>
          </a:xfrm>
          <a:prstGeom prst="rect">
            <a:avLst/>
          </a:pr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86" name="文本框 4"/>
          <p:cNvSpPr txBox="1">
            <a:spLocks noChangeArrowheads="1"/>
          </p:cNvSpPr>
          <p:nvPr/>
        </p:nvSpPr>
        <p:spPr bwMode="auto">
          <a:xfrm>
            <a:off x="295274" y="561975"/>
            <a:ext cx="337026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lvl="0">
              <a:lnSpc>
                <a:spcPct val="100000"/>
              </a:lnSpc>
              <a:spcBef>
                <a:spcPct val="0"/>
              </a:spcBef>
              <a:buNone/>
            </a:pPr>
            <a:r>
              <a:rPr lang="zh-CN" altLang="en-US" sz="2000" b="1" dirty="0">
                <a:solidFill>
                  <a:prstClr val="black"/>
                </a:solidFill>
                <a:latin typeface="微软雅黑" panose="020B0503020204020204" pitchFamily="34" charset="-122"/>
                <a:ea typeface="微软雅黑" panose="020B0503020204020204" pitchFamily="34" charset="-122"/>
              </a:rPr>
              <a:t>二、微课的分类</a:t>
            </a:r>
            <a:endPar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7" name="Rectangle 17"/>
          <p:cNvSpPr>
            <a:spLocks/>
          </p:cNvSpPr>
          <p:nvPr/>
        </p:nvSpPr>
        <p:spPr bwMode="auto">
          <a:xfrm>
            <a:off x="834273" y="2360847"/>
            <a:ext cx="916250" cy="3263900"/>
          </a:xfrm>
          <a:prstGeom prst="rect">
            <a:avLst/>
          </a:prstGeom>
          <a:gradFill flip="none" rotWithShape="1">
            <a:gsLst>
              <a:gs pos="0">
                <a:schemeClr val="bg1"/>
              </a:gs>
              <a:gs pos="100000">
                <a:schemeClr val="bg1">
                  <a:lumMod val="85000"/>
                </a:schemeClr>
              </a:gs>
            </a:gsLst>
            <a:lin ang="16200000" scaled="1"/>
            <a:tileRect/>
          </a:gradFill>
          <a:ln w="12700">
            <a:solidFill>
              <a:schemeClr val="bg1"/>
            </a:solidFill>
          </a:ln>
          <a:effectLst>
            <a:outerShdw blurRad="152400" dist="635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190" b="0" i="0" u="none" strike="noStrike" kern="1200" cap="none" spc="0" normalizeH="0" baseline="0" noProof="0">
              <a:ln>
                <a:noFill/>
              </a:ln>
              <a:solidFill>
                <a:prstClr val="white"/>
              </a:solidFill>
              <a:effectLst/>
              <a:uLnTx/>
              <a:uFillTx/>
              <a:latin typeface="Calibri" panose="020F0502020204030204"/>
              <a:ea typeface="+mn-ea"/>
              <a:cs typeface="+mn-cs"/>
              <a:sym typeface="Arial" panose="020B0604020202020204" pitchFamily="34" charset="0"/>
            </a:endParaRPr>
          </a:p>
        </p:txBody>
      </p:sp>
      <p:sp>
        <p:nvSpPr>
          <p:cNvPr id="8" name="Rectangle 17"/>
          <p:cNvSpPr>
            <a:spLocks/>
          </p:cNvSpPr>
          <p:nvPr/>
        </p:nvSpPr>
        <p:spPr bwMode="auto">
          <a:xfrm>
            <a:off x="1794972" y="2360847"/>
            <a:ext cx="924416" cy="3263900"/>
          </a:xfrm>
          <a:prstGeom prst="rect">
            <a:avLst/>
          </a:prstGeom>
          <a:gradFill flip="none" rotWithShape="1">
            <a:gsLst>
              <a:gs pos="0">
                <a:schemeClr val="bg1"/>
              </a:gs>
              <a:gs pos="100000">
                <a:schemeClr val="bg1">
                  <a:lumMod val="85000"/>
                </a:schemeClr>
              </a:gs>
            </a:gsLst>
            <a:lin ang="16200000" scaled="1"/>
            <a:tileRect/>
          </a:gradFill>
          <a:ln w="12700">
            <a:solidFill>
              <a:schemeClr val="bg1"/>
            </a:solidFill>
          </a:ln>
          <a:effectLst>
            <a:outerShdw blurRad="152400" dist="635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190" b="0" i="0" u="none" strike="noStrike" kern="1200" cap="none" spc="0" normalizeH="0" baseline="0" noProof="0">
              <a:ln>
                <a:noFill/>
              </a:ln>
              <a:solidFill>
                <a:prstClr val="white"/>
              </a:solidFill>
              <a:effectLst/>
              <a:uLnTx/>
              <a:uFillTx/>
              <a:latin typeface="Calibri" panose="020F0502020204030204"/>
              <a:ea typeface="+mn-ea"/>
              <a:cs typeface="+mn-cs"/>
              <a:sym typeface="Arial" panose="020B0604020202020204" pitchFamily="34" charset="0"/>
            </a:endParaRPr>
          </a:p>
        </p:txBody>
      </p:sp>
      <p:sp>
        <p:nvSpPr>
          <p:cNvPr id="9" name="Rectangle 17"/>
          <p:cNvSpPr>
            <a:spLocks/>
          </p:cNvSpPr>
          <p:nvPr/>
        </p:nvSpPr>
        <p:spPr bwMode="auto">
          <a:xfrm>
            <a:off x="2763837" y="2360847"/>
            <a:ext cx="924416" cy="3263900"/>
          </a:xfrm>
          <a:prstGeom prst="rect">
            <a:avLst/>
          </a:prstGeom>
          <a:gradFill flip="none" rotWithShape="1">
            <a:gsLst>
              <a:gs pos="0">
                <a:schemeClr val="bg1"/>
              </a:gs>
              <a:gs pos="100000">
                <a:schemeClr val="bg1">
                  <a:lumMod val="85000"/>
                </a:schemeClr>
              </a:gs>
            </a:gsLst>
            <a:lin ang="16200000" scaled="1"/>
            <a:tileRect/>
          </a:gradFill>
          <a:ln w="12700">
            <a:solidFill>
              <a:schemeClr val="bg1"/>
            </a:solidFill>
          </a:ln>
          <a:effectLst>
            <a:outerShdw blurRad="152400" dist="635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190" b="0" i="0" u="none" strike="noStrike" kern="1200" cap="none" spc="0" normalizeH="0" baseline="0" noProof="0">
              <a:ln>
                <a:noFill/>
              </a:ln>
              <a:solidFill>
                <a:prstClr val="white"/>
              </a:solidFill>
              <a:effectLst/>
              <a:uLnTx/>
              <a:uFillTx/>
              <a:latin typeface="Calibri" panose="020F0502020204030204"/>
              <a:ea typeface="+mn-ea"/>
              <a:cs typeface="+mn-cs"/>
              <a:sym typeface="Arial" panose="020B0604020202020204" pitchFamily="34" charset="0"/>
            </a:endParaRPr>
          </a:p>
        </p:txBody>
      </p:sp>
      <p:sp>
        <p:nvSpPr>
          <p:cNvPr id="11" name="Oval 7"/>
          <p:cNvSpPr>
            <a:spLocks/>
          </p:cNvSpPr>
          <p:nvPr/>
        </p:nvSpPr>
        <p:spPr bwMode="auto">
          <a:xfrm>
            <a:off x="1819275" y="2385788"/>
            <a:ext cx="900113" cy="901700"/>
          </a:xfrm>
          <a:prstGeom prst="ellipse">
            <a:avLst/>
          </a:prstGeom>
          <a:solidFill>
            <a:srgbClr val="6CAE43"/>
          </a:solidFill>
          <a:ln w="28575">
            <a:solidFill>
              <a:schemeClr val="bg1"/>
            </a:solidFill>
          </a:ln>
          <a:effectLst>
            <a:outerShdw blurRad="152400" dist="635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190" b="0" i="0" u="none" strike="noStrike" kern="1200" cap="none" spc="0" normalizeH="0" baseline="0" noProof="0">
              <a:ln>
                <a:noFill/>
              </a:ln>
              <a:solidFill>
                <a:prstClr val="white"/>
              </a:solidFill>
              <a:effectLst/>
              <a:uLnTx/>
              <a:uFillTx/>
              <a:latin typeface="Calibri" panose="020F0502020204030204"/>
              <a:ea typeface="+mn-ea"/>
              <a:cs typeface="+mn-cs"/>
              <a:sym typeface="Arial" panose="020B0604020202020204" pitchFamily="34" charset="0"/>
            </a:endParaRPr>
          </a:p>
        </p:txBody>
      </p:sp>
      <p:sp>
        <p:nvSpPr>
          <p:cNvPr id="12" name="Freeform 6"/>
          <p:cNvSpPr>
            <a:spLocks noEditPoints="1"/>
          </p:cNvSpPr>
          <p:nvPr/>
        </p:nvSpPr>
        <p:spPr bwMode="auto">
          <a:xfrm>
            <a:off x="2014538" y="2674713"/>
            <a:ext cx="514350" cy="341313"/>
          </a:xfrm>
          <a:custGeom>
            <a:avLst/>
            <a:gdLst>
              <a:gd name="T0" fmla="*/ 176 w 176"/>
              <a:gd name="T1" fmla="*/ 99 h 117"/>
              <a:gd name="T2" fmla="*/ 176 w 176"/>
              <a:gd name="T3" fmla="*/ 108 h 117"/>
              <a:gd name="T4" fmla="*/ 161 w 176"/>
              <a:gd name="T5" fmla="*/ 117 h 117"/>
              <a:gd name="T6" fmla="*/ 15 w 176"/>
              <a:gd name="T7" fmla="*/ 117 h 117"/>
              <a:gd name="T8" fmla="*/ 0 w 176"/>
              <a:gd name="T9" fmla="*/ 108 h 117"/>
              <a:gd name="T10" fmla="*/ 0 w 176"/>
              <a:gd name="T11" fmla="*/ 99 h 117"/>
              <a:gd name="T12" fmla="*/ 15 w 176"/>
              <a:gd name="T13" fmla="*/ 99 h 117"/>
              <a:gd name="T14" fmla="*/ 161 w 176"/>
              <a:gd name="T15" fmla="*/ 99 h 117"/>
              <a:gd name="T16" fmla="*/ 176 w 176"/>
              <a:gd name="T17" fmla="*/ 99 h 117"/>
              <a:gd name="T18" fmla="*/ 24 w 176"/>
              <a:gd name="T19" fmla="*/ 79 h 117"/>
              <a:gd name="T20" fmla="*/ 24 w 176"/>
              <a:gd name="T21" fmla="*/ 14 h 117"/>
              <a:gd name="T22" fmla="*/ 38 w 176"/>
              <a:gd name="T23" fmla="*/ 0 h 117"/>
              <a:gd name="T24" fmla="*/ 138 w 176"/>
              <a:gd name="T25" fmla="*/ 0 h 117"/>
              <a:gd name="T26" fmla="*/ 152 w 176"/>
              <a:gd name="T27" fmla="*/ 14 h 117"/>
              <a:gd name="T28" fmla="*/ 152 w 176"/>
              <a:gd name="T29" fmla="*/ 79 h 117"/>
              <a:gd name="T30" fmla="*/ 138 w 176"/>
              <a:gd name="T31" fmla="*/ 93 h 117"/>
              <a:gd name="T32" fmla="*/ 38 w 176"/>
              <a:gd name="T33" fmla="*/ 93 h 117"/>
              <a:gd name="T34" fmla="*/ 24 w 176"/>
              <a:gd name="T35" fmla="*/ 79 h 117"/>
              <a:gd name="T36" fmla="*/ 35 w 176"/>
              <a:gd name="T37" fmla="*/ 79 h 117"/>
              <a:gd name="T38" fmla="*/ 38 w 176"/>
              <a:gd name="T39" fmla="*/ 82 h 117"/>
              <a:gd name="T40" fmla="*/ 138 w 176"/>
              <a:gd name="T41" fmla="*/ 82 h 117"/>
              <a:gd name="T42" fmla="*/ 141 w 176"/>
              <a:gd name="T43" fmla="*/ 79 h 117"/>
              <a:gd name="T44" fmla="*/ 141 w 176"/>
              <a:gd name="T45" fmla="*/ 14 h 117"/>
              <a:gd name="T46" fmla="*/ 138 w 176"/>
              <a:gd name="T47" fmla="*/ 11 h 117"/>
              <a:gd name="T48" fmla="*/ 38 w 176"/>
              <a:gd name="T49" fmla="*/ 11 h 117"/>
              <a:gd name="T50" fmla="*/ 35 w 176"/>
              <a:gd name="T51" fmla="*/ 14 h 117"/>
              <a:gd name="T52" fmla="*/ 35 w 176"/>
              <a:gd name="T53" fmla="*/ 79 h 117"/>
              <a:gd name="T54" fmla="*/ 97 w 176"/>
              <a:gd name="T55" fmla="*/ 107 h 117"/>
              <a:gd name="T56" fmla="*/ 95 w 176"/>
              <a:gd name="T57" fmla="*/ 105 h 117"/>
              <a:gd name="T58" fmla="*/ 81 w 176"/>
              <a:gd name="T59" fmla="*/ 105 h 117"/>
              <a:gd name="T60" fmla="*/ 79 w 176"/>
              <a:gd name="T61" fmla="*/ 107 h 117"/>
              <a:gd name="T62" fmla="*/ 81 w 176"/>
              <a:gd name="T63" fmla="*/ 108 h 117"/>
              <a:gd name="T64" fmla="*/ 95 w 176"/>
              <a:gd name="T65" fmla="*/ 108 h 117"/>
              <a:gd name="T66" fmla="*/ 97 w 176"/>
              <a:gd name="T67" fmla="*/ 107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6" h="117">
                <a:moveTo>
                  <a:pt x="176" y="99"/>
                </a:moveTo>
                <a:cubicBezTo>
                  <a:pt x="176" y="108"/>
                  <a:pt x="176" y="108"/>
                  <a:pt x="176" y="108"/>
                </a:cubicBezTo>
                <a:cubicBezTo>
                  <a:pt x="176" y="113"/>
                  <a:pt x="169" y="117"/>
                  <a:pt x="161" y="117"/>
                </a:cubicBezTo>
                <a:cubicBezTo>
                  <a:pt x="15" y="117"/>
                  <a:pt x="15" y="117"/>
                  <a:pt x="15" y="117"/>
                </a:cubicBezTo>
                <a:cubicBezTo>
                  <a:pt x="7" y="117"/>
                  <a:pt x="0" y="113"/>
                  <a:pt x="0" y="108"/>
                </a:cubicBezTo>
                <a:cubicBezTo>
                  <a:pt x="0" y="99"/>
                  <a:pt x="0" y="99"/>
                  <a:pt x="0" y="99"/>
                </a:cubicBezTo>
                <a:cubicBezTo>
                  <a:pt x="15" y="99"/>
                  <a:pt x="15" y="99"/>
                  <a:pt x="15" y="99"/>
                </a:cubicBezTo>
                <a:cubicBezTo>
                  <a:pt x="161" y="99"/>
                  <a:pt x="161" y="99"/>
                  <a:pt x="161" y="99"/>
                </a:cubicBezTo>
                <a:lnTo>
                  <a:pt x="176" y="99"/>
                </a:lnTo>
                <a:close/>
                <a:moveTo>
                  <a:pt x="24" y="79"/>
                </a:moveTo>
                <a:cubicBezTo>
                  <a:pt x="24" y="14"/>
                  <a:pt x="24" y="14"/>
                  <a:pt x="24" y="14"/>
                </a:cubicBezTo>
                <a:cubicBezTo>
                  <a:pt x="24" y="6"/>
                  <a:pt x="30" y="0"/>
                  <a:pt x="38" y="0"/>
                </a:cubicBezTo>
                <a:cubicBezTo>
                  <a:pt x="138" y="0"/>
                  <a:pt x="138" y="0"/>
                  <a:pt x="138" y="0"/>
                </a:cubicBezTo>
                <a:cubicBezTo>
                  <a:pt x="146" y="0"/>
                  <a:pt x="152" y="6"/>
                  <a:pt x="152" y="14"/>
                </a:cubicBezTo>
                <a:cubicBezTo>
                  <a:pt x="152" y="79"/>
                  <a:pt x="152" y="79"/>
                  <a:pt x="152" y="79"/>
                </a:cubicBezTo>
                <a:cubicBezTo>
                  <a:pt x="152" y="87"/>
                  <a:pt x="146" y="93"/>
                  <a:pt x="138" y="93"/>
                </a:cubicBezTo>
                <a:cubicBezTo>
                  <a:pt x="38" y="93"/>
                  <a:pt x="38" y="93"/>
                  <a:pt x="38" y="93"/>
                </a:cubicBezTo>
                <a:cubicBezTo>
                  <a:pt x="30" y="93"/>
                  <a:pt x="24" y="87"/>
                  <a:pt x="24" y="79"/>
                </a:cubicBezTo>
                <a:close/>
                <a:moveTo>
                  <a:pt x="35" y="79"/>
                </a:moveTo>
                <a:cubicBezTo>
                  <a:pt x="35" y="80"/>
                  <a:pt x="37" y="82"/>
                  <a:pt x="38" y="82"/>
                </a:cubicBezTo>
                <a:cubicBezTo>
                  <a:pt x="138" y="82"/>
                  <a:pt x="138" y="82"/>
                  <a:pt x="138" y="82"/>
                </a:cubicBezTo>
                <a:cubicBezTo>
                  <a:pt x="139" y="82"/>
                  <a:pt x="141" y="80"/>
                  <a:pt x="141" y="79"/>
                </a:cubicBezTo>
                <a:cubicBezTo>
                  <a:pt x="141" y="14"/>
                  <a:pt x="141" y="14"/>
                  <a:pt x="141" y="14"/>
                </a:cubicBezTo>
                <a:cubicBezTo>
                  <a:pt x="141" y="13"/>
                  <a:pt x="139" y="11"/>
                  <a:pt x="138" y="11"/>
                </a:cubicBezTo>
                <a:cubicBezTo>
                  <a:pt x="38" y="11"/>
                  <a:pt x="38" y="11"/>
                  <a:pt x="38" y="11"/>
                </a:cubicBezTo>
                <a:cubicBezTo>
                  <a:pt x="37" y="11"/>
                  <a:pt x="35" y="13"/>
                  <a:pt x="35" y="14"/>
                </a:cubicBezTo>
                <a:lnTo>
                  <a:pt x="35" y="79"/>
                </a:lnTo>
                <a:close/>
                <a:moveTo>
                  <a:pt x="97" y="107"/>
                </a:moveTo>
                <a:cubicBezTo>
                  <a:pt x="97" y="106"/>
                  <a:pt x="96" y="105"/>
                  <a:pt x="95" y="105"/>
                </a:cubicBezTo>
                <a:cubicBezTo>
                  <a:pt x="81" y="105"/>
                  <a:pt x="81" y="105"/>
                  <a:pt x="81" y="105"/>
                </a:cubicBezTo>
                <a:cubicBezTo>
                  <a:pt x="80" y="105"/>
                  <a:pt x="79" y="106"/>
                  <a:pt x="79" y="107"/>
                </a:cubicBezTo>
                <a:cubicBezTo>
                  <a:pt x="79" y="107"/>
                  <a:pt x="80" y="108"/>
                  <a:pt x="81" y="108"/>
                </a:cubicBezTo>
                <a:cubicBezTo>
                  <a:pt x="95" y="108"/>
                  <a:pt x="95" y="108"/>
                  <a:pt x="95" y="108"/>
                </a:cubicBezTo>
                <a:cubicBezTo>
                  <a:pt x="96" y="108"/>
                  <a:pt x="97" y="107"/>
                  <a:pt x="97" y="107"/>
                </a:cubicBezTo>
                <a:close/>
              </a:path>
            </a:pathLst>
          </a:custGeom>
          <a:solidFill>
            <a:schemeClr val="bg1"/>
          </a:solidFill>
          <a:ln>
            <a:noFill/>
          </a:ln>
        </p:spPr>
        <p:txBody>
          <a:bodyPr lIns="121920" tIns="60960" rIns="121920" bIns="60960"/>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733" b="0"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15" name="Oval 4"/>
          <p:cNvSpPr>
            <a:spLocks/>
          </p:cNvSpPr>
          <p:nvPr/>
        </p:nvSpPr>
        <p:spPr bwMode="auto">
          <a:xfrm>
            <a:off x="848823" y="2377851"/>
            <a:ext cx="901700" cy="901700"/>
          </a:xfrm>
          <a:prstGeom prst="ellipse">
            <a:avLst/>
          </a:prstGeom>
          <a:solidFill>
            <a:srgbClr val="6CAE43"/>
          </a:solidFill>
          <a:ln w="28575">
            <a:solidFill>
              <a:schemeClr val="bg1"/>
            </a:solidFill>
          </a:ln>
          <a:effectLst>
            <a:outerShdw blurRad="152400" dist="635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190" b="0" i="0" u="none" strike="noStrike" kern="1200" cap="none" spc="0" normalizeH="0" baseline="0" noProof="0">
              <a:ln>
                <a:noFill/>
              </a:ln>
              <a:solidFill>
                <a:prstClr val="white"/>
              </a:solidFill>
              <a:effectLst/>
              <a:uLnTx/>
              <a:uFillTx/>
              <a:latin typeface="Calibri" panose="020F0502020204030204"/>
              <a:ea typeface="+mn-ea"/>
              <a:cs typeface="+mn-cs"/>
              <a:sym typeface="Arial" panose="020B0604020202020204" pitchFamily="34" charset="0"/>
            </a:endParaRPr>
          </a:p>
        </p:txBody>
      </p:sp>
      <p:sp>
        <p:nvSpPr>
          <p:cNvPr id="16" name="Freeform 8"/>
          <p:cNvSpPr>
            <a:spLocks noEditPoints="1"/>
          </p:cNvSpPr>
          <p:nvPr/>
        </p:nvSpPr>
        <p:spPr bwMode="auto">
          <a:xfrm>
            <a:off x="1158385" y="2593751"/>
            <a:ext cx="327025" cy="485775"/>
          </a:xfrm>
          <a:custGeom>
            <a:avLst/>
            <a:gdLst>
              <a:gd name="T0" fmla="*/ 85 w 94"/>
              <a:gd name="T1" fmla="*/ 44 h 140"/>
              <a:gd name="T2" fmla="*/ 45 w 94"/>
              <a:gd name="T3" fmla="*/ 90 h 140"/>
              <a:gd name="T4" fmla="*/ 26 w 94"/>
              <a:gd name="T5" fmla="*/ 105 h 140"/>
              <a:gd name="T6" fmla="*/ 26 w 94"/>
              <a:gd name="T7" fmla="*/ 108 h 140"/>
              <a:gd name="T8" fmla="*/ 35 w 94"/>
              <a:gd name="T9" fmla="*/ 123 h 140"/>
              <a:gd name="T10" fmla="*/ 17 w 94"/>
              <a:gd name="T11" fmla="*/ 140 h 140"/>
              <a:gd name="T12" fmla="*/ 0 w 94"/>
              <a:gd name="T13" fmla="*/ 123 h 140"/>
              <a:gd name="T14" fmla="*/ 9 w 94"/>
              <a:gd name="T15" fmla="*/ 108 h 140"/>
              <a:gd name="T16" fmla="*/ 9 w 94"/>
              <a:gd name="T17" fmla="*/ 33 h 140"/>
              <a:gd name="T18" fmla="*/ 0 w 94"/>
              <a:gd name="T19" fmla="*/ 17 h 140"/>
              <a:gd name="T20" fmla="*/ 17 w 94"/>
              <a:gd name="T21" fmla="*/ 0 h 140"/>
              <a:gd name="T22" fmla="*/ 35 w 94"/>
              <a:gd name="T23" fmla="*/ 17 h 140"/>
              <a:gd name="T24" fmla="*/ 26 w 94"/>
              <a:gd name="T25" fmla="*/ 33 h 140"/>
              <a:gd name="T26" fmla="*/ 26 w 94"/>
              <a:gd name="T27" fmla="*/ 78 h 140"/>
              <a:gd name="T28" fmla="*/ 40 w 94"/>
              <a:gd name="T29" fmla="*/ 73 h 140"/>
              <a:gd name="T30" fmla="*/ 67 w 94"/>
              <a:gd name="T31" fmla="*/ 44 h 140"/>
              <a:gd name="T32" fmla="*/ 58 w 94"/>
              <a:gd name="T33" fmla="*/ 29 h 140"/>
              <a:gd name="T34" fmla="*/ 76 w 94"/>
              <a:gd name="T35" fmla="*/ 11 h 140"/>
              <a:gd name="T36" fmla="*/ 94 w 94"/>
              <a:gd name="T37" fmla="*/ 29 h 140"/>
              <a:gd name="T38" fmla="*/ 85 w 94"/>
              <a:gd name="T39" fmla="*/ 44 h 140"/>
              <a:gd name="T40" fmla="*/ 17 w 94"/>
              <a:gd name="T41" fmla="*/ 9 h 140"/>
              <a:gd name="T42" fmla="*/ 9 w 94"/>
              <a:gd name="T43" fmla="*/ 17 h 140"/>
              <a:gd name="T44" fmla="*/ 17 w 94"/>
              <a:gd name="T45" fmla="*/ 26 h 140"/>
              <a:gd name="T46" fmla="*/ 26 w 94"/>
              <a:gd name="T47" fmla="*/ 17 h 140"/>
              <a:gd name="T48" fmla="*/ 17 w 94"/>
              <a:gd name="T49" fmla="*/ 9 h 140"/>
              <a:gd name="T50" fmla="*/ 17 w 94"/>
              <a:gd name="T51" fmla="*/ 114 h 140"/>
              <a:gd name="T52" fmla="*/ 9 w 94"/>
              <a:gd name="T53" fmla="*/ 123 h 140"/>
              <a:gd name="T54" fmla="*/ 17 w 94"/>
              <a:gd name="T55" fmla="*/ 132 h 140"/>
              <a:gd name="T56" fmla="*/ 26 w 94"/>
              <a:gd name="T57" fmla="*/ 123 h 140"/>
              <a:gd name="T58" fmla="*/ 17 w 94"/>
              <a:gd name="T59" fmla="*/ 114 h 140"/>
              <a:gd name="T60" fmla="*/ 76 w 94"/>
              <a:gd name="T61" fmla="*/ 20 h 140"/>
              <a:gd name="T62" fmla="*/ 67 w 94"/>
              <a:gd name="T63" fmla="*/ 29 h 140"/>
              <a:gd name="T64" fmla="*/ 76 w 94"/>
              <a:gd name="T65" fmla="*/ 38 h 140"/>
              <a:gd name="T66" fmla="*/ 85 w 94"/>
              <a:gd name="T67" fmla="*/ 29 h 140"/>
              <a:gd name="T68" fmla="*/ 76 w 94"/>
              <a:gd name="T69" fmla="*/ 2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4" h="140">
                <a:moveTo>
                  <a:pt x="85" y="44"/>
                </a:moveTo>
                <a:cubicBezTo>
                  <a:pt x="84" y="77"/>
                  <a:pt x="61" y="85"/>
                  <a:pt x="45" y="90"/>
                </a:cubicBezTo>
                <a:cubicBezTo>
                  <a:pt x="31" y="94"/>
                  <a:pt x="26" y="96"/>
                  <a:pt x="26" y="105"/>
                </a:cubicBezTo>
                <a:cubicBezTo>
                  <a:pt x="26" y="108"/>
                  <a:pt x="26" y="108"/>
                  <a:pt x="26" y="108"/>
                </a:cubicBezTo>
                <a:cubicBezTo>
                  <a:pt x="31" y="111"/>
                  <a:pt x="35" y="116"/>
                  <a:pt x="35" y="123"/>
                </a:cubicBezTo>
                <a:cubicBezTo>
                  <a:pt x="35" y="132"/>
                  <a:pt x="27" y="140"/>
                  <a:pt x="17" y="140"/>
                </a:cubicBezTo>
                <a:cubicBezTo>
                  <a:pt x="8" y="140"/>
                  <a:pt x="0" y="132"/>
                  <a:pt x="0" y="123"/>
                </a:cubicBezTo>
                <a:cubicBezTo>
                  <a:pt x="0" y="116"/>
                  <a:pt x="3" y="111"/>
                  <a:pt x="9" y="108"/>
                </a:cubicBezTo>
                <a:cubicBezTo>
                  <a:pt x="9" y="33"/>
                  <a:pt x="9" y="33"/>
                  <a:pt x="9" y="33"/>
                </a:cubicBezTo>
                <a:cubicBezTo>
                  <a:pt x="3" y="29"/>
                  <a:pt x="0" y="24"/>
                  <a:pt x="0" y="17"/>
                </a:cubicBezTo>
                <a:cubicBezTo>
                  <a:pt x="0" y="8"/>
                  <a:pt x="8" y="0"/>
                  <a:pt x="17" y="0"/>
                </a:cubicBezTo>
                <a:cubicBezTo>
                  <a:pt x="27" y="0"/>
                  <a:pt x="35" y="8"/>
                  <a:pt x="35" y="17"/>
                </a:cubicBezTo>
                <a:cubicBezTo>
                  <a:pt x="35" y="24"/>
                  <a:pt x="31" y="29"/>
                  <a:pt x="26" y="33"/>
                </a:cubicBezTo>
                <a:cubicBezTo>
                  <a:pt x="26" y="78"/>
                  <a:pt x="26" y="78"/>
                  <a:pt x="26" y="78"/>
                </a:cubicBezTo>
                <a:cubicBezTo>
                  <a:pt x="31" y="76"/>
                  <a:pt x="36" y="74"/>
                  <a:pt x="40" y="73"/>
                </a:cubicBezTo>
                <a:cubicBezTo>
                  <a:pt x="57" y="67"/>
                  <a:pt x="67" y="63"/>
                  <a:pt x="67" y="44"/>
                </a:cubicBezTo>
                <a:cubicBezTo>
                  <a:pt x="62" y="41"/>
                  <a:pt x="58" y="36"/>
                  <a:pt x="58" y="29"/>
                </a:cubicBezTo>
                <a:cubicBezTo>
                  <a:pt x="58" y="19"/>
                  <a:pt x="66" y="11"/>
                  <a:pt x="76" y="11"/>
                </a:cubicBezTo>
                <a:cubicBezTo>
                  <a:pt x="86" y="11"/>
                  <a:pt x="94" y="19"/>
                  <a:pt x="94" y="29"/>
                </a:cubicBezTo>
                <a:cubicBezTo>
                  <a:pt x="94" y="36"/>
                  <a:pt x="90" y="41"/>
                  <a:pt x="85" y="44"/>
                </a:cubicBezTo>
                <a:close/>
                <a:moveTo>
                  <a:pt x="17" y="9"/>
                </a:moveTo>
                <a:cubicBezTo>
                  <a:pt x="13" y="9"/>
                  <a:pt x="9" y="12"/>
                  <a:pt x="9" y="17"/>
                </a:cubicBezTo>
                <a:cubicBezTo>
                  <a:pt x="9" y="22"/>
                  <a:pt x="13" y="26"/>
                  <a:pt x="17" y="26"/>
                </a:cubicBezTo>
                <a:cubicBezTo>
                  <a:pt x="22" y="26"/>
                  <a:pt x="26" y="22"/>
                  <a:pt x="26" y="17"/>
                </a:cubicBezTo>
                <a:cubicBezTo>
                  <a:pt x="26" y="12"/>
                  <a:pt x="22" y="9"/>
                  <a:pt x="17" y="9"/>
                </a:cubicBezTo>
                <a:close/>
                <a:moveTo>
                  <a:pt x="17" y="114"/>
                </a:moveTo>
                <a:cubicBezTo>
                  <a:pt x="13" y="114"/>
                  <a:pt x="9" y="118"/>
                  <a:pt x="9" y="123"/>
                </a:cubicBezTo>
                <a:cubicBezTo>
                  <a:pt x="9" y="128"/>
                  <a:pt x="13" y="132"/>
                  <a:pt x="17" y="132"/>
                </a:cubicBezTo>
                <a:cubicBezTo>
                  <a:pt x="22" y="132"/>
                  <a:pt x="26" y="128"/>
                  <a:pt x="26" y="123"/>
                </a:cubicBezTo>
                <a:cubicBezTo>
                  <a:pt x="26" y="118"/>
                  <a:pt x="22" y="114"/>
                  <a:pt x="17" y="114"/>
                </a:cubicBezTo>
                <a:close/>
                <a:moveTo>
                  <a:pt x="76" y="20"/>
                </a:moveTo>
                <a:cubicBezTo>
                  <a:pt x="71" y="20"/>
                  <a:pt x="67" y="24"/>
                  <a:pt x="67" y="29"/>
                </a:cubicBezTo>
                <a:cubicBezTo>
                  <a:pt x="67" y="34"/>
                  <a:pt x="71" y="38"/>
                  <a:pt x="76" y="38"/>
                </a:cubicBezTo>
                <a:cubicBezTo>
                  <a:pt x="81" y="38"/>
                  <a:pt x="85" y="34"/>
                  <a:pt x="85" y="29"/>
                </a:cubicBezTo>
                <a:cubicBezTo>
                  <a:pt x="85" y="24"/>
                  <a:pt x="81" y="20"/>
                  <a:pt x="76" y="20"/>
                </a:cubicBezTo>
                <a:close/>
              </a:path>
            </a:pathLst>
          </a:custGeom>
          <a:solidFill>
            <a:schemeClr val="bg1"/>
          </a:solidFill>
          <a:ln>
            <a:noFill/>
          </a:ln>
        </p:spPr>
        <p:txBody>
          <a:bodyPr lIns="121920" tIns="60960" rIns="121920" bIns="60960"/>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733" b="0"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17" name="Oval 10"/>
          <p:cNvSpPr>
            <a:spLocks/>
          </p:cNvSpPr>
          <p:nvPr/>
        </p:nvSpPr>
        <p:spPr bwMode="auto">
          <a:xfrm>
            <a:off x="2763837" y="2352353"/>
            <a:ext cx="901700" cy="901700"/>
          </a:xfrm>
          <a:prstGeom prst="ellipse">
            <a:avLst/>
          </a:prstGeom>
          <a:solidFill>
            <a:srgbClr val="6CAE43"/>
          </a:solidFill>
          <a:ln w="28575">
            <a:solidFill>
              <a:schemeClr val="bg1"/>
            </a:solidFill>
          </a:ln>
          <a:effectLst>
            <a:outerShdw blurRad="152400" dist="635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190" b="0" i="0" u="none" strike="noStrike" kern="1200" cap="none" spc="0" normalizeH="0" baseline="0" noProof="0">
              <a:ln>
                <a:noFill/>
              </a:ln>
              <a:solidFill>
                <a:prstClr val="white"/>
              </a:solidFill>
              <a:effectLst/>
              <a:uLnTx/>
              <a:uFillTx/>
              <a:latin typeface="Calibri" panose="020F0502020204030204"/>
              <a:ea typeface="+mn-ea"/>
              <a:cs typeface="+mn-cs"/>
              <a:sym typeface="Arial" panose="020B0604020202020204" pitchFamily="34" charset="0"/>
            </a:endParaRPr>
          </a:p>
        </p:txBody>
      </p:sp>
      <p:sp>
        <p:nvSpPr>
          <p:cNvPr id="18" name="Freeform 11"/>
          <p:cNvSpPr>
            <a:spLocks noEditPoints="1"/>
          </p:cNvSpPr>
          <p:nvPr/>
        </p:nvSpPr>
        <p:spPr bwMode="auto">
          <a:xfrm>
            <a:off x="3009900" y="2606353"/>
            <a:ext cx="411162" cy="409575"/>
          </a:xfrm>
          <a:custGeom>
            <a:avLst/>
            <a:gdLst>
              <a:gd name="T0" fmla="*/ 141 w 152"/>
              <a:gd name="T1" fmla="*/ 152 h 152"/>
              <a:gd name="T2" fmla="*/ 132 w 152"/>
              <a:gd name="T3" fmla="*/ 148 h 152"/>
              <a:gd name="T4" fmla="*/ 101 w 152"/>
              <a:gd name="T5" fmla="*/ 117 h 152"/>
              <a:gd name="T6" fmla="*/ 65 w 152"/>
              <a:gd name="T7" fmla="*/ 128 h 152"/>
              <a:gd name="T8" fmla="*/ 0 w 152"/>
              <a:gd name="T9" fmla="*/ 64 h 152"/>
              <a:gd name="T10" fmla="*/ 65 w 152"/>
              <a:gd name="T11" fmla="*/ 0 h 152"/>
              <a:gd name="T12" fmla="*/ 129 w 152"/>
              <a:gd name="T13" fmla="*/ 64 h 152"/>
              <a:gd name="T14" fmla="*/ 118 w 152"/>
              <a:gd name="T15" fmla="*/ 100 h 152"/>
              <a:gd name="T16" fmla="*/ 149 w 152"/>
              <a:gd name="T17" fmla="*/ 132 h 152"/>
              <a:gd name="T18" fmla="*/ 152 w 152"/>
              <a:gd name="T19" fmla="*/ 140 h 152"/>
              <a:gd name="T20" fmla="*/ 141 w 152"/>
              <a:gd name="T21" fmla="*/ 152 h 152"/>
              <a:gd name="T22" fmla="*/ 65 w 152"/>
              <a:gd name="T23" fmla="*/ 23 h 152"/>
              <a:gd name="T24" fmla="*/ 24 w 152"/>
              <a:gd name="T25" fmla="*/ 64 h 152"/>
              <a:gd name="T26" fmla="*/ 65 w 152"/>
              <a:gd name="T27" fmla="*/ 105 h 152"/>
              <a:gd name="T28" fmla="*/ 106 w 152"/>
              <a:gd name="T29" fmla="*/ 64 h 152"/>
              <a:gd name="T30" fmla="*/ 65 w 152"/>
              <a:gd name="T31" fmla="*/ 23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2" h="152">
                <a:moveTo>
                  <a:pt x="141" y="152"/>
                </a:moveTo>
                <a:cubicBezTo>
                  <a:pt x="138" y="152"/>
                  <a:pt x="135" y="151"/>
                  <a:pt x="132" y="148"/>
                </a:cubicBezTo>
                <a:cubicBezTo>
                  <a:pt x="101" y="117"/>
                  <a:pt x="101" y="117"/>
                  <a:pt x="101" y="117"/>
                </a:cubicBezTo>
                <a:cubicBezTo>
                  <a:pt x="90" y="124"/>
                  <a:pt x="78" y="128"/>
                  <a:pt x="65" y="128"/>
                </a:cubicBezTo>
                <a:cubicBezTo>
                  <a:pt x="29" y="128"/>
                  <a:pt x="0" y="100"/>
                  <a:pt x="0" y="64"/>
                </a:cubicBezTo>
                <a:cubicBezTo>
                  <a:pt x="0" y="28"/>
                  <a:pt x="29" y="0"/>
                  <a:pt x="65" y="0"/>
                </a:cubicBezTo>
                <a:cubicBezTo>
                  <a:pt x="100" y="0"/>
                  <a:pt x="129" y="28"/>
                  <a:pt x="129" y="64"/>
                </a:cubicBezTo>
                <a:cubicBezTo>
                  <a:pt x="129" y="77"/>
                  <a:pt x="125" y="90"/>
                  <a:pt x="118" y="100"/>
                </a:cubicBezTo>
                <a:cubicBezTo>
                  <a:pt x="149" y="132"/>
                  <a:pt x="149" y="132"/>
                  <a:pt x="149" y="132"/>
                </a:cubicBezTo>
                <a:cubicBezTo>
                  <a:pt x="151" y="134"/>
                  <a:pt x="152" y="137"/>
                  <a:pt x="152" y="140"/>
                </a:cubicBezTo>
                <a:cubicBezTo>
                  <a:pt x="152" y="147"/>
                  <a:pt x="147" y="152"/>
                  <a:pt x="141" y="152"/>
                </a:cubicBezTo>
                <a:close/>
                <a:moveTo>
                  <a:pt x="65" y="23"/>
                </a:moveTo>
                <a:cubicBezTo>
                  <a:pt x="42" y="23"/>
                  <a:pt x="24" y="41"/>
                  <a:pt x="24" y="64"/>
                </a:cubicBezTo>
                <a:cubicBezTo>
                  <a:pt x="24" y="87"/>
                  <a:pt x="42" y="105"/>
                  <a:pt x="65" y="105"/>
                </a:cubicBezTo>
                <a:cubicBezTo>
                  <a:pt x="87" y="105"/>
                  <a:pt x="106" y="87"/>
                  <a:pt x="106" y="64"/>
                </a:cubicBezTo>
                <a:cubicBezTo>
                  <a:pt x="106" y="41"/>
                  <a:pt x="87" y="23"/>
                  <a:pt x="65" y="23"/>
                </a:cubicBezTo>
                <a:close/>
              </a:path>
            </a:pathLst>
          </a:custGeom>
          <a:solidFill>
            <a:schemeClr val="bg1"/>
          </a:solidFill>
          <a:ln>
            <a:noFill/>
          </a:ln>
        </p:spPr>
        <p:txBody>
          <a:bodyPr lIns="121920" tIns="60960" rIns="121920" bIns="60960"/>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733" b="0"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19" name="TextBox 13"/>
          <p:cNvSpPr txBox="1">
            <a:spLocks noChangeArrowheads="1"/>
          </p:cNvSpPr>
          <p:nvPr/>
        </p:nvSpPr>
        <p:spPr bwMode="auto">
          <a:xfrm>
            <a:off x="848823" y="3659977"/>
            <a:ext cx="813062"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6025">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602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lvl="0" algn="ctr">
              <a:lnSpc>
                <a:spcPct val="100000"/>
              </a:lnSpc>
              <a:spcBef>
                <a:spcPct val="20000"/>
              </a:spcBef>
              <a:buNone/>
            </a:pPr>
            <a:r>
              <a:rPr lang="zh-CN" altLang="en-US" sz="2400" b="1" dirty="0">
                <a:solidFill>
                  <a:srgbClr val="445469"/>
                </a:solidFill>
                <a:latin typeface="Arial" panose="020B0604020202020204" pitchFamily="34" charset="0"/>
                <a:ea typeface="微软雅黑" panose="020B0503020204020204" pitchFamily="34" charset="-122"/>
                <a:sym typeface="Arial" panose="020B0604020202020204" pitchFamily="34" charset="0"/>
              </a:rPr>
              <a:t>讲授类</a:t>
            </a:r>
            <a:endParaRPr kumimoji="0" lang="en-US" sz="2400" b="1" i="0" u="none" strike="noStrike" kern="1200" cap="none" spc="0" normalizeH="0" baseline="0" noProof="0" dirty="0">
              <a:ln>
                <a:noFill/>
              </a:ln>
              <a:solidFill>
                <a:srgbClr val="445469"/>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1" name="TextBox 13"/>
          <p:cNvSpPr txBox="1">
            <a:spLocks noChangeArrowheads="1"/>
          </p:cNvSpPr>
          <p:nvPr/>
        </p:nvSpPr>
        <p:spPr bwMode="auto">
          <a:xfrm>
            <a:off x="1819275" y="3565155"/>
            <a:ext cx="754782"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6025">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602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lvl="0" algn="ctr">
              <a:lnSpc>
                <a:spcPct val="100000"/>
              </a:lnSpc>
              <a:spcBef>
                <a:spcPct val="20000"/>
              </a:spcBef>
              <a:buNone/>
            </a:pPr>
            <a:r>
              <a:rPr lang="zh-CN" altLang="en-US" sz="2400" b="1" dirty="0">
                <a:solidFill>
                  <a:srgbClr val="445469"/>
                </a:solidFill>
                <a:latin typeface="Arial" panose="020B0604020202020204" pitchFamily="34" charset="0"/>
                <a:ea typeface="微软雅黑" panose="020B0503020204020204" pitchFamily="34" charset="-122"/>
                <a:sym typeface="Arial" panose="020B0604020202020204" pitchFamily="34" charset="0"/>
              </a:rPr>
              <a:t>问答类</a:t>
            </a:r>
          </a:p>
        </p:txBody>
      </p:sp>
      <p:sp>
        <p:nvSpPr>
          <p:cNvPr id="23" name="TextBox 13"/>
          <p:cNvSpPr txBox="1">
            <a:spLocks noChangeArrowheads="1"/>
          </p:cNvSpPr>
          <p:nvPr/>
        </p:nvSpPr>
        <p:spPr bwMode="auto">
          <a:xfrm>
            <a:off x="2775195" y="3659977"/>
            <a:ext cx="901700"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6025">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602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lvl="0" algn="ctr">
              <a:lnSpc>
                <a:spcPct val="100000"/>
              </a:lnSpc>
              <a:spcBef>
                <a:spcPct val="20000"/>
              </a:spcBef>
              <a:buNone/>
            </a:pPr>
            <a:r>
              <a:rPr lang="zh-CN" altLang="en-US" sz="2400" b="1" dirty="0">
                <a:solidFill>
                  <a:srgbClr val="445469"/>
                </a:solidFill>
                <a:latin typeface="Arial" panose="020B0604020202020204" pitchFamily="34" charset="0"/>
                <a:ea typeface="微软雅黑" panose="020B0503020204020204" pitchFamily="34" charset="-122"/>
                <a:sym typeface="Arial" panose="020B0604020202020204" pitchFamily="34" charset="0"/>
              </a:rPr>
              <a:t>启发类</a:t>
            </a:r>
          </a:p>
        </p:txBody>
      </p:sp>
      <p:sp>
        <p:nvSpPr>
          <p:cNvPr id="27" name="任意多边形 26"/>
          <p:cNvSpPr/>
          <p:nvPr/>
        </p:nvSpPr>
        <p:spPr bwMode="auto">
          <a:xfrm>
            <a:off x="8616435" y="128250"/>
            <a:ext cx="3468686" cy="465518"/>
          </a:xfrm>
          <a:custGeom>
            <a:avLst/>
            <a:gdLst>
              <a:gd name="connsiteX0" fmla="*/ 5512354 w 5512354"/>
              <a:gd name="connsiteY0" fmla="*/ 0 h 938485"/>
              <a:gd name="connsiteX1" fmla="*/ 5512354 w 5512354"/>
              <a:gd name="connsiteY1" fmla="*/ 938485 h 938485"/>
              <a:gd name="connsiteX2" fmla="*/ 580622 w 5512354"/>
              <a:gd name="connsiteY2" fmla="*/ 938485 h 938485"/>
              <a:gd name="connsiteX3" fmla="*/ 0 w 5512354"/>
              <a:gd name="connsiteY3" fmla="*/ 17066 h 938485"/>
            </a:gdLst>
            <a:ahLst/>
            <a:cxnLst>
              <a:cxn ang="0">
                <a:pos x="connsiteX0" y="connsiteY0"/>
              </a:cxn>
              <a:cxn ang="0">
                <a:pos x="connsiteX1" y="connsiteY1"/>
              </a:cxn>
              <a:cxn ang="0">
                <a:pos x="connsiteX2" y="connsiteY2"/>
              </a:cxn>
              <a:cxn ang="0">
                <a:pos x="connsiteX3" y="connsiteY3"/>
              </a:cxn>
            </a:cxnLst>
            <a:rect l="l" t="t" r="r" b="b"/>
            <a:pathLst>
              <a:path w="5512354" h="938485">
                <a:moveTo>
                  <a:pt x="5512354" y="0"/>
                </a:moveTo>
                <a:lnTo>
                  <a:pt x="5512354" y="938485"/>
                </a:lnTo>
                <a:lnTo>
                  <a:pt x="580622" y="938485"/>
                </a:lnTo>
                <a:lnTo>
                  <a:pt x="0" y="17066"/>
                </a:lnTo>
                <a:close/>
              </a:path>
            </a:pathLst>
          </a:cu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现代教育技术应用</a:t>
            </a:r>
          </a:p>
        </p:txBody>
      </p:sp>
      <p:sp>
        <p:nvSpPr>
          <p:cNvPr id="36" name="矩形 35">
            <a:extLst>
              <a:ext uri="{FF2B5EF4-FFF2-40B4-BE49-F238E27FC236}">
                <a16:creationId xmlns:a16="http://schemas.microsoft.com/office/drawing/2014/main" id="{740E561B-A116-4A44-9B46-2B3618BECAFC}"/>
              </a:ext>
            </a:extLst>
          </p:cNvPr>
          <p:cNvSpPr/>
          <p:nvPr/>
        </p:nvSpPr>
        <p:spPr>
          <a:xfrm>
            <a:off x="967309" y="1072702"/>
            <a:ext cx="10449707" cy="874407"/>
          </a:xfrm>
          <a:prstGeom prst="rect">
            <a:avLst/>
          </a:prstGeom>
        </p:spPr>
        <p:txBody>
          <a:bodyPr wrap="square">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根据李秉德教授对我国中小学教学活动中常用的教学方法的分类总结，同时也为便于一线教师对微课分类的理解和实践开发的可操作性，可将微课划分为</a:t>
            </a:r>
            <a:r>
              <a:rPr lang="en-US" altLang="zh-CN" dirty="0">
                <a:latin typeface="微软雅黑" panose="020B0503020204020204" pitchFamily="34" charset="-122"/>
                <a:ea typeface="微软雅黑" panose="020B0503020204020204" pitchFamily="34" charset="-122"/>
              </a:rPr>
              <a:t>11</a:t>
            </a:r>
            <a:r>
              <a:rPr lang="zh-CN" altLang="en-US" dirty="0">
                <a:latin typeface="微软雅黑" panose="020B0503020204020204" pitchFamily="34" charset="-122"/>
                <a:ea typeface="微软雅黑" panose="020B0503020204020204" pitchFamily="34" charset="-122"/>
              </a:rPr>
              <a:t>类：</a:t>
            </a:r>
          </a:p>
        </p:txBody>
      </p:sp>
      <p:sp>
        <p:nvSpPr>
          <p:cNvPr id="20" name="Rectangle 17">
            <a:extLst>
              <a:ext uri="{FF2B5EF4-FFF2-40B4-BE49-F238E27FC236}">
                <a16:creationId xmlns:a16="http://schemas.microsoft.com/office/drawing/2014/main" id="{DDCC38BB-1A4F-445D-A6B1-8DE096C746BA}"/>
              </a:ext>
            </a:extLst>
          </p:cNvPr>
          <p:cNvSpPr>
            <a:spLocks/>
          </p:cNvSpPr>
          <p:nvPr/>
        </p:nvSpPr>
        <p:spPr bwMode="auto">
          <a:xfrm>
            <a:off x="3732702" y="2368784"/>
            <a:ext cx="916250" cy="3263900"/>
          </a:xfrm>
          <a:prstGeom prst="rect">
            <a:avLst/>
          </a:prstGeom>
          <a:gradFill flip="none" rotWithShape="1">
            <a:gsLst>
              <a:gs pos="0">
                <a:schemeClr val="bg1"/>
              </a:gs>
              <a:gs pos="100000">
                <a:schemeClr val="bg1">
                  <a:lumMod val="85000"/>
                </a:schemeClr>
              </a:gs>
            </a:gsLst>
            <a:lin ang="16200000" scaled="1"/>
            <a:tileRect/>
          </a:gradFill>
          <a:ln w="12700">
            <a:solidFill>
              <a:schemeClr val="bg1"/>
            </a:solidFill>
          </a:ln>
          <a:effectLst>
            <a:outerShdw blurRad="152400" dist="635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190" b="0" i="0" u="none" strike="noStrike" kern="1200" cap="none" spc="0" normalizeH="0" baseline="0" noProof="0">
              <a:ln>
                <a:noFill/>
              </a:ln>
              <a:solidFill>
                <a:prstClr val="white"/>
              </a:solidFill>
              <a:effectLst/>
              <a:uLnTx/>
              <a:uFillTx/>
              <a:latin typeface="Calibri" panose="020F0502020204030204"/>
              <a:ea typeface="+mn-ea"/>
              <a:cs typeface="+mn-cs"/>
              <a:sym typeface="Arial" panose="020B0604020202020204" pitchFamily="34" charset="0"/>
            </a:endParaRPr>
          </a:p>
        </p:txBody>
      </p:sp>
      <p:sp>
        <p:nvSpPr>
          <p:cNvPr id="22" name="Rectangle 17">
            <a:extLst>
              <a:ext uri="{FF2B5EF4-FFF2-40B4-BE49-F238E27FC236}">
                <a16:creationId xmlns:a16="http://schemas.microsoft.com/office/drawing/2014/main" id="{7711E490-D915-4A8F-AF18-68C36074BF65}"/>
              </a:ext>
            </a:extLst>
          </p:cNvPr>
          <p:cNvSpPr>
            <a:spLocks/>
          </p:cNvSpPr>
          <p:nvPr/>
        </p:nvSpPr>
        <p:spPr bwMode="auto">
          <a:xfrm>
            <a:off x="4693401" y="2368784"/>
            <a:ext cx="924416" cy="3263900"/>
          </a:xfrm>
          <a:prstGeom prst="rect">
            <a:avLst/>
          </a:prstGeom>
          <a:gradFill flip="none" rotWithShape="1">
            <a:gsLst>
              <a:gs pos="0">
                <a:schemeClr val="bg1"/>
              </a:gs>
              <a:gs pos="100000">
                <a:schemeClr val="bg1">
                  <a:lumMod val="85000"/>
                </a:schemeClr>
              </a:gs>
            </a:gsLst>
            <a:lin ang="16200000" scaled="1"/>
            <a:tileRect/>
          </a:gradFill>
          <a:ln w="12700">
            <a:solidFill>
              <a:schemeClr val="bg1"/>
            </a:solidFill>
          </a:ln>
          <a:effectLst>
            <a:outerShdw blurRad="152400" dist="635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190" b="0" i="0" u="none" strike="noStrike" kern="1200" cap="none" spc="0" normalizeH="0" baseline="0" noProof="0">
              <a:ln>
                <a:noFill/>
              </a:ln>
              <a:solidFill>
                <a:prstClr val="white"/>
              </a:solidFill>
              <a:effectLst/>
              <a:uLnTx/>
              <a:uFillTx/>
              <a:latin typeface="Calibri" panose="020F0502020204030204"/>
              <a:ea typeface="+mn-ea"/>
              <a:cs typeface="+mn-cs"/>
              <a:sym typeface="Arial" panose="020B0604020202020204" pitchFamily="34" charset="0"/>
            </a:endParaRPr>
          </a:p>
        </p:txBody>
      </p:sp>
      <p:sp>
        <p:nvSpPr>
          <p:cNvPr id="24" name="Rectangle 17">
            <a:extLst>
              <a:ext uri="{FF2B5EF4-FFF2-40B4-BE49-F238E27FC236}">
                <a16:creationId xmlns:a16="http://schemas.microsoft.com/office/drawing/2014/main" id="{69133FD7-B19F-473B-A593-487C0F30F6E6}"/>
              </a:ext>
            </a:extLst>
          </p:cNvPr>
          <p:cNvSpPr>
            <a:spLocks/>
          </p:cNvSpPr>
          <p:nvPr/>
        </p:nvSpPr>
        <p:spPr bwMode="auto">
          <a:xfrm>
            <a:off x="5662266" y="2368784"/>
            <a:ext cx="924416" cy="3263900"/>
          </a:xfrm>
          <a:prstGeom prst="rect">
            <a:avLst/>
          </a:prstGeom>
          <a:gradFill flip="none" rotWithShape="1">
            <a:gsLst>
              <a:gs pos="0">
                <a:schemeClr val="bg1"/>
              </a:gs>
              <a:gs pos="100000">
                <a:schemeClr val="bg1">
                  <a:lumMod val="85000"/>
                </a:schemeClr>
              </a:gs>
            </a:gsLst>
            <a:lin ang="16200000" scaled="1"/>
            <a:tileRect/>
          </a:gradFill>
          <a:ln w="12700">
            <a:solidFill>
              <a:schemeClr val="bg1"/>
            </a:solidFill>
          </a:ln>
          <a:effectLst>
            <a:outerShdw blurRad="152400" dist="635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190" b="0" i="0" u="none" strike="noStrike" kern="1200" cap="none" spc="0" normalizeH="0" baseline="0" noProof="0">
              <a:ln>
                <a:noFill/>
              </a:ln>
              <a:solidFill>
                <a:prstClr val="white"/>
              </a:solidFill>
              <a:effectLst/>
              <a:uLnTx/>
              <a:uFillTx/>
              <a:latin typeface="Calibri" panose="020F0502020204030204"/>
              <a:ea typeface="+mn-ea"/>
              <a:cs typeface="+mn-cs"/>
              <a:sym typeface="Arial" panose="020B0604020202020204" pitchFamily="34" charset="0"/>
            </a:endParaRPr>
          </a:p>
        </p:txBody>
      </p:sp>
      <p:sp>
        <p:nvSpPr>
          <p:cNvPr id="25" name="Oval 7">
            <a:extLst>
              <a:ext uri="{FF2B5EF4-FFF2-40B4-BE49-F238E27FC236}">
                <a16:creationId xmlns:a16="http://schemas.microsoft.com/office/drawing/2014/main" id="{81A69039-2A3C-46CE-A995-E6D16953B362}"/>
              </a:ext>
            </a:extLst>
          </p:cNvPr>
          <p:cNvSpPr>
            <a:spLocks/>
          </p:cNvSpPr>
          <p:nvPr/>
        </p:nvSpPr>
        <p:spPr bwMode="auto">
          <a:xfrm>
            <a:off x="4717704" y="2393725"/>
            <a:ext cx="900113" cy="901700"/>
          </a:xfrm>
          <a:prstGeom prst="ellipse">
            <a:avLst/>
          </a:prstGeom>
          <a:solidFill>
            <a:srgbClr val="6CAE43"/>
          </a:solidFill>
          <a:ln w="28575">
            <a:solidFill>
              <a:schemeClr val="bg1"/>
            </a:solidFill>
          </a:ln>
          <a:effectLst>
            <a:outerShdw blurRad="152400" dist="635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190" b="0" i="0" u="none" strike="noStrike" kern="1200" cap="none" spc="0" normalizeH="0" baseline="0" noProof="0">
              <a:ln>
                <a:noFill/>
              </a:ln>
              <a:solidFill>
                <a:prstClr val="white"/>
              </a:solidFill>
              <a:effectLst/>
              <a:uLnTx/>
              <a:uFillTx/>
              <a:latin typeface="Calibri" panose="020F0502020204030204"/>
              <a:ea typeface="+mn-ea"/>
              <a:cs typeface="+mn-cs"/>
              <a:sym typeface="Arial" panose="020B0604020202020204" pitchFamily="34" charset="0"/>
            </a:endParaRPr>
          </a:p>
        </p:txBody>
      </p:sp>
      <p:sp>
        <p:nvSpPr>
          <p:cNvPr id="26" name="Freeform 6">
            <a:extLst>
              <a:ext uri="{FF2B5EF4-FFF2-40B4-BE49-F238E27FC236}">
                <a16:creationId xmlns:a16="http://schemas.microsoft.com/office/drawing/2014/main" id="{1068F9E7-9FB6-406A-998F-A28B3257FB13}"/>
              </a:ext>
            </a:extLst>
          </p:cNvPr>
          <p:cNvSpPr>
            <a:spLocks noEditPoints="1"/>
          </p:cNvSpPr>
          <p:nvPr/>
        </p:nvSpPr>
        <p:spPr bwMode="auto">
          <a:xfrm>
            <a:off x="4912967" y="2682650"/>
            <a:ext cx="514350" cy="341313"/>
          </a:xfrm>
          <a:custGeom>
            <a:avLst/>
            <a:gdLst>
              <a:gd name="T0" fmla="*/ 176 w 176"/>
              <a:gd name="T1" fmla="*/ 99 h 117"/>
              <a:gd name="T2" fmla="*/ 176 w 176"/>
              <a:gd name="T3" fmla="*/ 108 h 117"/>
              <a:gd name="T4" fmla="*/ 161 w 176"/>
              <a:gd name="T5" fmla="*/ 117 h 117"/>
              <a:gd name="T6" fmla="*/ 15 w 176"/>
              <a:gd name="T7" fmla="*/ 117 h 117"/>
              <a:gd name="T8" fmla="*/ 0 w 176"/>
              <a:gd name="T9" fmla="*/ 108 h 117"/>
              <a:gd name="T10" fmla="*/ 0 w 176"/>
              <a:gd name="T11" fmla="*/ 99 h 117"/>
              <a:gd name="T12" fmla="*/ 15 w 176"/>
              <a:gd name="T13" fmla="*/ 99 h 117"/>
              <a:gd name="T14" fmla="*/ 161 w 176"/>
              <a:gd name="T15" fmla="*/ 99 h 117"/>
              <a:gd name="T16" fmla="*/ 176 w 176"/>
              <a:gd name="T17" fmla="*/ 99 h 117"/>
              <a:gd name="T18" fmla="*/ 24 w 176"/>
              <a:gd name="T19" fmla="*/ 79 h 117"/>
              <a:gd name="T20" fmla="*/ 24 w 176"/>
              <a:gd name="T21" fmla="*/ 14 h 117"/>
              <a:gd name="T22" fmla="*/ 38 w 176"/>
              <a:gd name="T23" fmla="*/ 0 h 117"/>
              <a:gd name="T24" fmla="*/ 138 w 176"/>
              <a:gd name="T25" fmla="*/ 0 h 117"/>
              <a:gd name="T26" fmla="*/ 152 w 176"/>
              <a:gd name="T27" fmla="*/ 14 h 117"/>
              <a:gd name="T28" fmla="*/ 152 w 176"/>
              <a:gd name="T29" fmla="*/ 79 h 117"/>
              <a:gd name="T30" fmla="*/ 138 w 176"/>
              <a:gd name="T31" fmla="*/ 93 h 117"/>
              <a:gd name="T32" fmla="*/ 38 w 176"/>
              <a:gd name="T33" fmla="*/ 93 h 117"/>
              <a:gd name="T34" fmla="*/ 24 w 176"/>
              <a:gd name="T35" fmla="*/ 79 h 117"/>
              <a:gd name="T36" fmla="*/ 35 w 176"/>
              <a:gd name="T37" fmla="*/ 79 h 117"/>
              <a:gd name="T38" fmla="*/ 38 w 176"/>
              <a:gd name="T39" fmla="*/ 82 h 117"/>
              <a:gd name="T40" fmla="*/ 138 w 176"/>
              <a:gd name="T41" fmla="*/ 82 h 117"/>
              <a:gd name="T42" fmla="*/ 141 w 176"/>
              <a:gd name="T43" fmla="*/ 79 h 117"/>
              <a:gd name="T44" fmla="*/ 141 w 176"/>
              <a:gd name="T45" fmla="*/ 14 h 117"/>
              <a:gd name="T46" fmla="*/ 138 w 176"/>
              <a:gd name="T47" fmla="*/ 11 h 117"/>
              <a:gd name="T48" fmla="*/ 38 w 176"/>
              <a:gd name="T49" fmla="*/ 11 h 117"/>
              <a:gd name="T50" fmla="*/ 35 w 176"/>
              <a:gd name="T51" fmla="*/ 14 h 117"/>
              <a:gd name="T52" fmla="*/ 35 w 176"/>
              <a:gd name="T53" fmla="*/ 79 h 117"/>
              <a:gd name="T54" fmla="*/ 97 w 176"/>
              <a:gd name="T55" fmla="*/ 107 h 117"/>
              <a:gd name="T56" fmla="*/ 95 w 176"/>
              <a:gd name="T57" fmla="*/ 105 h 117"/>
              <a:gd name="T58" fmla="*/ 81 w 176"/>
              <a:gd name="T59" fmla="*/ 105 h 117"/>
              <a:gd name="T60" fmla="*/ 79 w 176"/>
              <a:gd name="T61" fmla="*/ 107 h 117"/>
              <a:gd name="T62" fmla="*/ 81 w 176"/>
              <a:gd name="T63" fmla="*/ 108 h 117"/>
              <a:gd name="T64" fmla="*/ 95 w 176"/>
              <a:gd name="T65" fmla="*/ 108 h 117"/>
              <a:gd name="T66" fmla="*/ 97 w 176"/>
              <a:gd name="T67" fmla="*/ 107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6" h="117">
                <a:moveTo>
                  <a:pt x="176" y="99"/>
                </a:moveTo>
                <a:cubicBezTo>
                  <a:pt x="176" y="108"/>
                  <a:pt x="176" y="108"/>
                  <a:pt x="176" y="108"/>
                </a:cubicBezTo>
                <a:cubicBezTo>
                  <a:pt x="176" y="113"/>
                  <a:pt x="169" y="117"/>
                  <a:pt x="161" y="117"/>
                </a:cubicBezTo>
                <a:cubicBezTo>
                  <a:pt x="15" y="117"/>
                  <a:pt x="15" y="117"/>
                  <a:pt x="15" y="117"/>
                </a:cubicBezTo>
                <a:cubicBezTo>
                  <a:pt x="7" y="117"/>
                  <a:pt x="0" y="113"/>
                  <a:pt x="0" y="108"/>
                </a:cubicBezTo>
                <a:cubicBezTo>
                  <a:pt x="0" y="99"/>
                  <a:pt x="0" y="99"/>
                  <a:pt x="0" y="99"/>
                </a:cubicBezTo>
                <a:cubicBezTo>
                  <a:pt x="15" y="99"/>
                  <a:pt x="15" y="99"/>
                  <a:pt x="15" y="99"/>
                </a:cubicBezTo>
                <a:cubicBezTo>
                  <a:pt x="161" y="99"/>
                  <a:pt x="161" y="99"/>
                  <a:pt x="161" y="99"/>
                </a:cubicBezTo>
                <a:lnTo>
                  <a:pt x="176" y="99"/>
                </a:lnTo>
                <a:close/>
                <a:moveTo>
                  <a:pt x="24" y="79"/>
                </a:moveTo>
                <a:cubicBezTo>
                  <a:pt x="24" y="14"/>
                  <a:pt x="24" y="14"/>
                  <a:pt x="24" y="14"/>
                </a:cubicBezTo>
                <a:cubicBezTo>
                  <a:pt x="24" y="6"/>
                  <a:pt x="30" y="0"/>
                  <a:pt x="38" y="0"/>
                </a:cubicBezTo>
                <a:cubicBezTo>
                  <a:pt x="138" y="0"/>
                  <a:pt x="138" y="0"/>
                  <a:pt x="138" y="0"/>
                </a:cubicBezTo>
                <a:cubicBezTo>
                  <a:pt x="146" y="0"/>
                  <a:pt x="152" y="6"/>
                  <a:pt x="152" y="14"/>
                </a:cubicBezTo>
                <a:cubicBezTo>
                  <a:pt x="152" y="79"/>
                  <a:pt x="152" y="79"/>
                  <a:pt x="152" y="79"/>
                </a:cubicBezTo>
                <a:cubicBezTo>
                  <a:pt x="152" y="87"/>
                  <a:pt x="146" y="93"/>
                  <a:pt x="138" y="93"/>
                </a:cubicBezTo>
                <a:cubicBezTo>
                  <a:pt x="38" y="93"/>
                  <a:pt x="38" y="93"/>
                  <a:pt x="38" y="93"/>
                </a:cubicBezTo>
                <a:cubicBezTo>
                  <a:pt x="30" y="93"/>
                  <a:pt x="24" y="87"/>
                  <a:pt x="24" y="79"/>
                </a:cubicBezTo>
                <a:close/>
                <a:moveTo>
                  <a:pt x="35" y="79"/>
                </a:moveTo>
                <a:cubicBezTo>
                  <a:pt x="35" y="80"/>
                  <a:pt x="37" y="82"/>
                  <a:pt x="38" y="82"/>
                </a:cubicBezTo>
                <a:cubicBezTo>
                  <a:pt x="138" y="82"/>
                  <a:pt x="138" y="82"/>
                  <a:pt x="138" y="82"/>
                </a:cubicBezTo>
                <a:cubicBezTo>
                  <a:pt x="139" y="82"/>
                  <a:pt x="141" y="80"/>
                  <a:pt x="141" y="79"/>
                </a:cubicBezTo>
                <a:cubicBezTo>
                  <a:pt x="141" y="14"/>
                  <a:pt x="141" y="14"/>
                  <a:pt x="141" y="14"/>
                </a:cubicBezTo>
                <a:cubicBezTo>
                  <a:pt x="141" y="13"/>
                  <a:pt x="139" y="11"/>
                  <a:pt x="138" y="11"/>
                </a:cubicBezTo>
                <a:cubicBezTo>
                  <a:pt x="38" y="11"/>
                  <a:pt x="38" y="11"/>
                  <a:pt x="38" y="11"/>
                </a:cubicBezTo>
                <a:cubicBezTo>
                  <a:pt x="37" y="11"/>
                  <a:pt x="35" y="13"/>
                  <a:pt x="35" y="14"/>
                </a:cubicBezTo>
                <a:lnTo>
                  <a:pt x="35" y="79"/>
                </a:lnTo>
                <a:close/>
                <a:moveTo>
                  <a:pt x="97" y="107"/>
                </a:moveTo>
                <a:cubicBezTo>
                  <a:pt x="97" y="106"/>
                  <a:pt x="96" y="105"/>
                  <a:pt x="95" y="105"/>
                </a:cubicBezTo>
                <a:cubicBezTo>
                  <a:pt x="81" y="105"/>
                  <a:pt x="81" y="105"/>
                  <a:pt x="81" y="105"/>
                </a:cubicBezTo>
                <a:cubicBezTo>
                  <a:pt x="80" y="105"/>
                  <a:pt x="79" y="106"/>
                  <a:pt x="79" y="107"/>
                </a:cubicBezTo>
                <a:cubicBezTo>
                  <a:pt x="79" y="107"/>
                  <a:pt x="80" y="108"/>
                  <a:pt x="81" y="108"/>
                </a:cubicBezTo>
                <a:cubicBezTo>
                  <a:pt x="95" y="108"/>
                  <a:pt x="95" y="108"/>
                  <a:pt x="95" y="108"/>
                </a:cubicBezTo>
                <a:cubicBezTo>
                  <a:pt x="96" y="108"/>
                  <a:pt x="97" y="107"/>
                  <a:pt x="97" y="107"/>
                </a:cubicBezTo>
                <a:close/>
              </a:path>
            </a:pathLst>
          </a:custGeom>
          <a:solidFill>
            <a:schemeClr val="bg1"/>
          </a:solidFill>
          <a:ln>
            <a:noFill/>
          </a:ln>
        </p:spPr>
        <p:txBody>
          <a:bodyPr lIns="121920" tIns="60960" rIns="121920" bIns="60960"/>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733" b="0"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28" name="Oval 4">
            <a:extLst>
              <a:ext uri="{FF2B5EF4-FFF2-40B4-BE49-F238E27FC236}">
                <a16:creationId xmlns:a16="http://schemas.microsoft.com/office/drawing/2014/main" id="{3816E8D4-0A8D-4C9E-916F-832355246381}"/>
              </a:ext>
            </a:extLst>
          </p:cNvPr>
          <p:cNvSpPr>
            <a:spLocks/>
          </p:cNvSpPr>
          <p:nvPr/>
        </p:nvSpPr>
        <p:spPr bwMode="auto">
          <a:xfrm>
            <a:off x="3747252" y="2385788"/>
            <a:ext cx="901700" cy="901700"/>
          </a:xfrm>
          <a:prstGeom prst="ellipse">
            <a:avLst/>
          </a:prstGeom>
          <a:solidFill>
            <a:srgbClr val="6CAE43"/>
          </a:solidFill>
          <a:ln w="28575">
            <a:solidFill>
              <a:schemeClr val="bg1"/>
            </a:solidFill>
          </a:ln>
          <a:effectLst>
            <a:outerShdw blurRad="152400" dist="635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190" b="0" i="0" u="none" strike="noStrike" kern="1200" cap="none" spc="0" normalizeH="0" baseline="0" noProof="0">
              <a:ln>
                <a:noFill/>
              </a:ln>
              <a:solidFill>
                <a:prstClr val="white"/>
              </a:solidFill>
              <a:effectLst/>
              <a:uLnTx/>
              <a:uFillTx/>
              <a:latin typeface="Calibri" panose="020F0502020204030204"/>
              <a:ea typeface="+mn-ea"/>
              <a:cs typeface="+mn-cs"/>
              <a:sym typeface="Arial" panose="020B0604020202020204" pitchFamily="34" charset="0"/>
            </a:endParaRPr>
          </a:p>
        </p:txBody>
      </p:sp>
      <p:sp>
        <p:nvSpPr>
          <p:cNvPr id="29" name="Freeform 8">
            <a:extLst>
              <a:ext uri="{FF2B5EF4-FFF2-40B4-BE49-F238E27FC236}">
                <a16:creationId xmlns:a16="http://schemas.microsoft.com/office/drawing/2014/main" id="{7EAB154E-A0D8-4641-A0B3-E7E91C3C623C}"/>
              </a:ext>
            </a:extLst>
          </p:cNvPr>
          <p:cNvSpPr>
            <a:spLocks noEditPoints="1"/>
          </p:cNvSpPr>
          <p:nvPr/>
        </p:nvSpPr>
        <p:spPr bwMode="auto">
          <a:xfrm>
            <a:off x="4056814" y="2601688"/>
            <a:ext cx="327025" cy="485775"/>
          </a:xfrm>
          <a:custGeom>
            <a:avLst/>
            <a:gdLst>
              <a:gd name="T0" fmla="*/ 85 w 94"/>
              <a:gd name="T1" fmla="*/ 44 h 140"/>
              <a:gd name="T2" fmla="*/ 45 w 94"/>
              <a:gd name="T3" fmla="*/ 90 h 140"/>
              <a:gd name="T4" fmla="*/ 26 w 94"/>
              <a:gd name="T5" fmla="*/ 105 h 140"/>
              <a:gd name="T6" fmla="*/ 26 w 94"/>
              <a:gd name="T7" fmla="*/ 108 h 140"/>
              <a:gd name="T8" fmla="*/ 35 w 94"/>
              <a:gd name="T9" fmla="*/ 123 h 140"/>
              <a:gd name="T10" fmla="*/ 17 w 94"/>
              <a:gd name="T11" fmla="*/ 140 h 140"/>
              <a:gd name="T12" fmla="*/ 0 w 94"/>
              <a:gd name="T13" fmla="*/ 123 h 140"/>
              <a:gd name="T14" fmla="*/ 9 w 94"/>
              <a:gd name="T15" fmla="*/ 108 h 140"/>
              <a:gd name="T16" fmla="*/ 9 w 94"/>
              <a:gd name="T17" fmla="*/ 33 h 140"/>
              <a:gd name="T18" fmla="*/ 0 w 94"/>
              <a:gd name="T19" fmla="*/ 17 h 140"/>
              <a:gd name="T20" fmla="*/ 17 w 94"/>
              <a:gd name="T21" fmla="*/ 0 h 140"/>
              <a:gd name="T22" fmla="*/ 35 w 94"/>
              <a:gd name="T23" fmla="*/ 17 h 140"/>
              <a:gd name="T24" fmla="*/ 26 w 94"/>
              <a:gd name="T25" fmla="*/ 33 h 140"/>
              <a:gd name="T26" fmla="*/ 26 w 94"/>
              <a:gd name="T27" fmla="*/ 78 h 140"/>
              <a:gd name="T28" fmla="*/ 40 w 94"/>
              <a:gd name="T29" fmla="*/ 73 h 140"/>
              <a:gd name="T30" fmla="*/ 67 w 94"/>
              <a:gd name="T31" fmla="*/ 44 h 140"/>
              <a:gd name="T32" fmla="*/ 58 w 94"/>
              <a:gd name="T33" fmla="*/ 29 h 140"/>
              <a:gd name="T34" fmla="*/ 76 w 94"/>
              <a:gd name="T35" fmla="*/ 11 h 140"/>
              <a:gd name="T36" fmla="*/ 94 w 94"/>
              <a:gd name="T37" fmla="*/ 29 h 140"/>
              <a:gd name="T38" fmla="*/ 85 w 94"/>
              <a:gd name="T39" fmla="*/ 44 h 140"/>
              <a:gd name="T40" fmla="*/ 17 w 94"/>
              <a:gd name="T41" fmla="*/ 9 h 140"/>
              <a:gd name="T42" fmla="*/ 9 w 94"/>
              <a:gd name="T43" fmla="*/ 17 h 140"/>
              <a:gd name="T44" fmla="*/ 17 w 94"/>
              <a:gd name="T45" fmla="*/ 26 h 140"/>
              <a:gd name="T46" fmla="*/ 26 w 94"/>
              <a:gd name="T47" fmla="*/ 17 h 140"/>
              <a:gd name="T48" fmla="*/ 17 w 94"/>
              <a:gd name="T49" fmla="*/ 9 h 140"/>
              <a:gd name="T50" fmla="*/ 17 w 94"/>
              <a:gd name="T51" fmla="*/ 114 h 140"/>
              <a:gd name="T52" fmla="*/ 9 w 94"/>
              <a:gd name="T53" fmla="*/ 123 h 140"/>
              <a:gd name="T54" fmla="*/ 17 w 94"/>
              <a:gd name="T55" fmla="*/ 132 h 140"/>
              <a:gd name="T56" fmla="*/ 26 w 94"/>
              <a:gd name="T57" fmla="*/ 123 h 140"/>
              <a:gd name="T58" fmla="*/ 17 w 94"/>
              <a:gd name="T59" fmla="*/ 114 h 140"/>
              <a:gd name="T60" fmla="*/ 76 w 94"/>
              <a:gd name="T61" fmla="*/ 20 h 140"/>
              <a:gd name="T62" fmla="*/ 67 w 94"/>
              <a:gd name="T63" fmla="*/ 29 h 140"/>
              <a:gd name="T64" fmla="*/ 76 w 94"/>
              <a:gd name="T65" fmla="*/ 38 h 140"/>
              <a:gd name="T66" fmla="*/ 85 w 94"/>
              <a:gd name="T67" fmla="*/ 29 h 140"/>
              <a:gd name="T68" fmla="*/ 76 w 94"/>
              <a:gd name="T69" fmla="*/ 2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4" h="140">
                <a:moveTo>
                  <a:pt x="85" y="44"/>
                </a:moveTo>
                <a:cubicBezTo>
                  <a:pt x="84" y="77"/>
                  <a:pt x="61" y="85"/>
                  <a:pt x="45" y="90"/>
                </a:cubicBezTo>
                <a:cubicBezTo>
                  <a:pt x="31" y="94"/>
                  <a:pt x="26" y="96"/>
                  <a:pt x="26" y="105"/>
                </a:cubicBezTo>
                <a:cubicBezTo>
                  <a:pt x="26" y="108"/>
                  <a:pt x="26" y="108"/>
                  <a:pt x="26" y="108"/>
                </a:cubicBezTo>
                <a:cubicBezTo>
                  <a:pt x="31" y="111"/>
                  <a:pt x="35" y="116"/>
                  <a:pt x="35" y="123"/>
                </a:cubicBezTo>
                <a:cubicBezTo>
                  <a:pt x="35" y="132"/>
                  <a:pt x="27" y="140"/>
                  <a:pt x="17" y="140"/>
                </a:cubicBezTo>
                <a:cubicBezTo>
                  <a:pt x="8" y="140"/>
                  <a:pt x="0" y="132"/>
                  <a:pt x="0" y="123"/>
                </a:cubicBezTo>
                <a:cubicBezTo>
                  <a:pt x="0" y="116"/>
                  <a:pt x="3" y="111"/>
                  <a:pt x="9" y="108"/>
                </a:cubicBezTo>
                <a:cubicBezTo>
                  <a:pt x="9" y="33"/>
                  <a:pt x="9" y="33"/>
                  <a:pt x="9" y="33"/>
                </a:cubicBezTo>
                <a:cubicBezTo>
                  <a:pt x="3" y="29"/>
                  <a:pt x="0" y="24"/>
                  <a:pt x="0" y="17"/>
                </a:cubicBezTo>
                <a:cubicBezTo>
                  <a:pt x="0" y="8"/>
                  <a:pt x="8" y="0"/>
                  <a:pt x="17" y="0"/>
                </a:cubicBezTo>
                <a:cubicBezTo>
                  <a:pt x="27" y="0"/>
                  <a:pt x="35" y="8"/>
                  <a:pt x="35" y="17"/>
                </a:cubicBezTo>
                <a:cubicBezTo>
                  <a:pt x="35" y="24"/>
                  <a:pt x="31" y="29"/>
                  <a:pt x="26" y="33"/>
                </a:cubicBezTo>
                <a:cubicBezTo>
                  <a:pt x="26" y="78"/>
                  <a:pt x="26" y="78"/>
                  <a:pt x="26" y="78"/>
                </a:cubicBezTo>
                <a:cubicBezTo>
                  <a:pt x="31" y="76"/>
                  <a:pt x="36" y="74"/>
                  <a:pt x="40" y="73"/>
                </a:cubicBezTo>
                <a:cubicBezTo>
                  <a:pt x="57" y="67"/>
                  <a:pt x="67" y="63"/>
                  <a:pt x="67" y="44"/>
                </a:cubicBezTo>
                <a:cubicBezTo>
                  <a:pt x="62" y="41"/>
                  <a:pt x="58" y="36"/>
                  <a:pt x="58" y="29"/>
                </a:cubicBezTo>
                <a:cubicBezTo>
                  <a:pt x="58" y="19"/>
                  <a:pt x="66" y="11"/>
                  <a:pt x="76" y="11"/>
                </a:cubicBezTo>
                <a:cubicBezTo>
                  <a:pt x="86" y="11"/>
                  <a:pt x="94" y="19"/>
                  <a:pt x="94" y="29"/>
                </a:cubicBezTo>
                <a:cubicBezTo>
                  <a:pt x="94" y="36"/>
                  <a:pt x="90" y="41"/>
                  <a:pt x="85" y="44"/>
                </a:cubicBezTo>
                <a:close/>
                <a:moveTo>
                  <a:pt x="17" y="9"/>
                </a:moveTo>
                <a:cubicBezTo>
                  <a:pt x="13" y="9"/>
                  <a:pt x="9" y="12"/>
                  <a:pt x="9" y="17"/>
                </a:cubicBezTo>
                <a:cubicBezTo>
                  <a:pt x="9" y="22"/>
                  <a:pt x="13" y="26"/>
                  <a:pt x="17" y="26"/>
                </a:cubicBezTo>
                <a:cubicBezTo>
                  <a:pt x="22" y="26"/>
                  <a:pt x="26" y="22"/>
                  <a:pt x="26" y="17"/>
                </a:cubicBezTo>
                <a:cubicBezTo>
                  <a:pt x="26" y="12"/>
                  <a:pt x="22" y="9"/>
                  <a:pt x="17" y="9"/>
                </a:cubicBezTo>
                <a:close/>
                <a:moveTo>
                  <a:pt x="17" y="114"/>
                </a:moveTo>
                <a:cubicBezTo>
                  <a:pt x="13" y="114"/>
                  <a:pt x="9" y="118"/>
                  <a:pt x="9" y="123"/>
                </a:cubicBezTo>
                <a:cubicBezTo>
                  <a:pt x="9" y="128"/>
                  <a:pt x="13" y="132"/>
                  <a:pt x="17" y="132"/>
                </a:cubicBezTo>
                <a:cubicBezTo>
                  <a:pt x="22" y="132"/>
                  <a:pt x="26" y="128"/>
                  <a:pt x="26" y="123"/>
                </a:cubicBezTo>
                <a:cubicBezTo>
                  <a:pt x="26" y="118"/>
                  <a:pt x="22" y="114"/>
                  <a:pt x="17" y="114"/>
                </a:cubicBezTo>
                <a:close/>
                <a:moveTo>
                  <a:pt x="76" y="20"/>
                </a:moveTo>
                <a:cubicBezTo>
                  <a:pt x="71" y="20"/>
                  <a:pt x="67" y="24"/>
                  <a:pt x="67" y="29"/>
                </a:cubicBezTo>
                <a:cubicBezTo>
                  <a:pt x="67" y="34"/>
                  <a:pt x="71" y="38"/>
                  <a:pt x="76" y="38"/>
                </a:cubicBezTo>
                <a:cubicBezTo>
                  <a:pt x="81" y="38"/>
                  <a:pt x="85" y="34"/>
                  <a:pt x="85" y="29"/>
                </a:cubicBezTo>
                <a:cubicBezTo>
                  <a:pt x="85" y="24"/>
                  <a:pt x="81" y="20"/>
                  <a:pt x="76" y="20"/>
                </a:cubicBezTo>
                <a:close/>
              </a:path>
            </a:pathLst>
          </a:custGeom>
          <a:solidFill>
            <a:schemeClr val="bg1"/>
          </a:solidFill>
          <a:ln>
            <a:noFill/>
          </a:ln>
        </p:spPr>
        <p:txBody>
          <a:bodyPr lIns="121920" tIns="60960" rIns="121920" bIns="60960"/>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733" b="0"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30" name="Oval 10">
            <a:extLst>
              <a:ext uri="{FF2B5EF4-FFF2-40B4-BE49-F238E27FC236}">
                <a16:creationId xmlns:a16="http://schemas.microsoft.com/office/drawing/2014/main" id="{BA8AC506-DC6E-4B5B-B495-D036D3E9E6C3}"/>
              </a:ext>
            </a:extLst>
          </p:cNvPr>
          <p:cNvSpPr>
            <a:spLocks/>
          </p:cNvSpPr>
          <p:nvPr/>
        </p:nvSpPr>
        <p:spPr bwMode="auto">
          <a:xfrm>
            <a:off x="5662266" y="2360290"/>
            <a:ext cx="901700" cy="901700"/>
          </a:xfrm>
          <a:prstGeom prst="ellipse">
            <a:avLst/>
          </a:prstGeom>
          <a:solidFill>
            <a:srgbClr val="6CAE43"/>
          </a:solidFill>
          <a:ln w="28575">
            <a:solidFill>
              <a:schemeClr val="bg1"/>
            </a:solidFill>
          </a:ln>
          <a:effectLst>
            <a:outerShdw blurRad="152400" dist="635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190" b="0" i="0" u="none" strike="noStrike" kern="1200" cap="none" spc="0" normalizeH="0" baseline="0" noProof="0">
              <a:ln>
                <a:noFill/>
              </a:ln>
              <a:solidFill>
                <a:prstClr val="white"/>
              </a:solidFill>
              <a:effectLst/>
              <a:uLnTx/>
              <a:uFillTx/>
              <a:latin typeface="Calibri" panose="020F0502020204030204"/>
              <a:ea typeface="+mn-ea"/>
              <a:cs typeface="+mn-cs"/>
              <a:sym typeface="Arial" panose="020B0604020202020204" pitchFamily="34" charset="0"/>
            </a:endParaRPr>
          </a:p>
        </p:txBody>
      </p:sp>
      <p:sp>
        <p:nvSpPr>
          <p:cNvPr id="31" name="Freeform 11">
            <a:extLst>
              <a:ext uri="{FF2B5EF4-FFF2-40B4-BE49-F238E27FC236}">
                <a16:creationId xmlns:a16="http://schemas.microsoft.com/office/drawing/2014/main" id="{E2F5A3ED-E2D8-48EE-BB1B-7535F2F697A6}"/>
              </a:ext>
            </a:extLst>
          </p:cNvPr>
          <p:cNvSpPr>
            <a:spLocks noEditPoints="1"/>
          </p:cNvSpPr>
          <p:nvPr/>
        </p:nvSpPr>
        <p:spPr bwMode="auto">
          <a:xfrm>
            <a:off x="5908329" y="2614290"/>
            <a:ext cx="411162" cy="409575"/>
          </a:xfrm>
          <a:custGeom>
            <a:avLst/>
            <a:gdLst>
              <a:gd name="T0" fmla="*/ 141 w 152"/>
              <a:gd name="T1" fmla="*/ 152 h 152"/>
              <a:gd name="T2" fmla="*/ 132 w 152"/>
              <a:gd name="T3" fmla="*/ 148 h 152"/>
              <a:gd name="T4" fmla="*/ 101 w 152"/>
              <a:gd name="T5" fmla="*/ 117 h 152"/>
              <a:gd name="T6" fmla="*/ 65 w 152"/>
              <a:gd name="T7" fmla="*/ 128 h 152"/>
              <a:gd name="T8" fmla="*/ 0 w 152"/>
              <a:gd name="T9" fmla="*/ 64 h 152"/>
              <a:gd name="T10" fmla="*/ 65 w 152"/>
              <a:gd name="T11" fmla="*/ 0 h 152"/>
              <a:gd name="T12" fmla="*/ 129 w 152"/>
              <a:gd name="T13" fmla="*/ 64 h 152"/>
              <a:gd name="T14" fmla="*/ 118 w 152"/>
              <a:gd name="T15" fmla="*/ 100 h 152"/>
              <a:gd name="T16" fmla="*/ 149 w 152"/>
              <a:gd name="T17" fmla="*/ 132 h 152"/>
              <a:gd name="T18" fmla="*/ 152 w 152"/>
              <a:gd name="T19" fmla="*/ 140 h 152"/>
              <a:gd name="T20" fmla="*/ 141 w 152"/>
              <a:gd name="T21" fmla="*/ 152 h 152"/>
              <a:gd name="T22" fmla="*/ 65 w 152"/>
              <a:gd name="T23" fmla="*/ 23 h 152"/>
              <a:gd name="T24" fmla="*/ 24 w 152"/>
              <a:gd name="T25" fmla="*/ 64 h 152"/>
              <a:gd name="T26" fmla="*/ 65 w 152"/>
              <a:gd name="T27" fmla="*/ 105 h 152"/>
              <a:gd name="T28" fmla="*/ 106 w 152"/>
              <a:gd name="T29" fmla="*/ 64 h 152"/>
              <a:gd name="T30" fmla="*/ 65 w 152"/>
              <a:gd name="T31" fmla="*/ 23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2" h="152">
                <a:moveTo>
                  <a:pt x="141" y="152"/>
                </a:moveTo>
                <a:cubicBezTo>
                  <a:pt x="138" y="152"/>
                  <a:pt x="135" y="151"/>
                  <a:pt x="132" y="148"/>
                </a:cubicBezTo>
                <a:cubicBezTo>
                  <a:pt x="101" y="117"/>
                  <a:pt x="101" y="117"/>
                  <a:pt x="101" y="117"/>
                </a:cubicBezTo>
                <a:cubicBezTo>
                  <a:pt x="90" y="124"/>
                  <a:pt x="78" y="128"/>
                  <a:pt x="65" y="128"/>
                </a:cubicBezTo>
                <a:cubicBezTo>
                  <a:pt x="29" y="128"/>
                  <a:pt x="0" y="100"/>
                  <a:pt x="0" y="64"/>
                </a:cubicBezTo>
                <a:cubicBezTo>
                  <a:pt x="0" y="28"/>
                  <a:pt x="29" y="0"/>
                  <a:pt x="65" y="0"/>
                </a:cubicBezTo>
                <a:cubicBezTo>
                  <a:pt x="100" y="0"/>
                  <a:pt x="129" y="28"/>
                  <a:pt x="129" y="64"/>
                </a:cubicBezTo>
                <a:cubicBezTo>
                  <a:pt x="129" y="77"/>
                  <a:pt x="125" y="90"/>
                  <a:pt x="118" y="100"/>
                </a:cubicBezTo>
                <a:cubicBezTo>
                  <a:pt x="149" y="132"/>
                  <a:pt x="149" y="132"/>
                  <a:pt x="149" y="132"/>
                </a:cubicBezTo>
                <a:cubicBezTo>
                  <a:pt x="151" y="134"/>
                  <a:pt x="152" y="137"/>
                  <a:pt x="152" y="140"/>
                </a:cubicBezTo>
                <a:cubicBezTo>
                  <a:pt x="152" y="147"/>
                  <a:pt x="147" y="152"/>
                  <a:pt x="141" y="152"/>
                </a:cubicBezTo>
                <a:close/>
                <a:moveTo>
                  <a:pt x="65" y="23"/>
                </a:moveTo>
                <a:cubicBezTo>
                  <a:pt x="42" y="23"/>
                  <a:pt x="24" y="41"/>
                  <a:pt x="24" y="64"/>
                </a:cubicBezTo>
                <a:cubicBezTo>
                  <a:pt x="24" y="87"/>
                  <a:pt x="42" y="105"/>
                  <a:pt x="65" y="105"/>
                </a:cubicBezTo>
                <a:cubicBezTo>
                  <a:pt x="87" y="105"/>
                  <a:pt x="106" y="87"/>
                  <a:pt x="106" y="64"/>
                </a:cubicBezTo>
                <a:cubicBezTo>
                  <a:pt x="106" y="41"/>
                  <a:pt x="87" y="23"/>
                  <a:pt x="65" y="23"/>
                </a:cubicBezTo>
                <a:close/>
              </a:path>
            </a:pathLst>
          </a:custGeom>
          <a:solidFill>
            <a:schemeClr val="bg1"/>
          </a:solidFill>
          <a:ln>
            <a:noFill/>
          </a:ln>
        </p:spPr>
        <p:txBody>
          <a:bodyPr lIns="121920" tIns="60960" rIns="121920" bIns="60960"/>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733" b="0"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32" name="TextBox 13">
            <a:extLst>
              <a:ext uri="{FF2B5EF4-FFF2-40B4-BE49-F238E27FC236}">
                <a16:creationId xmlns:a16="http://schemas.microsoft.com/office/drawing/2014/main" id="{56D81D23-1A8F-4F72-A3FF-610B4970E9C9}"/>
              </a:ext>
            </a:extLst>
          </p:cNvPr>
          <p:cNvSpPr txBox="1">
            <a:spLocks noChangeArrowheads="1"/>
          </p:cNvSpPr>
          <p:nvPr/>
        </p:nvSpPr>
        <p:spPr bwMode="auto">
          <a:xfrm>
            <a:off x="3747252" y="3667914"/>
            <a:ext cx="813062"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6025">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602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lvl="0" algn="ctr">
              <a:lnSpc>
                <a:spcPct val="100000"/>
              </a:lnSpc>
              <a:spcBef>
                <a:spcPct val="20000"/>
              </a:spcBef>
              <a:buNone/>
            </a:pPr>
            <a:r>
              <a:rPr lang="zh-CN" altLang="en-US" sz="2400" b="1" dirty="0">
                <a:solidFill>
                  <a:srgbClr val="445469"/>
                </a:solidFill>
                <a:latin typeface="Arial" panose="020B0604020202020204" pitchFamily="34" charset="0"/>
                <a:ea typeface="微软雅黑" panose="020B0503020204020204" pitchFamily="34" charset="-122"/>
                <a:sym typeface="Arial" panose="020B0604020202020204" pitchFamily="34" charset="0"/>
              </a:rPr>
              <a:t>讨论类</a:t>
            </a:r>
            <a:endParaRPr kumimoji="0" lang="en-US" sz="2400" b="1" i="0" u="none" strike="noStrike" kern="1200" cap="none" spc="0" normalizeH="0" baseline="0" noProof="0" dirty="0">
              <a:ln>
                <a:noFill/>
              </a:ln>
              <a:solidFill>
                <a:srgbClr val="445469"/>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33" name="TextBox 13">
            <a:extLst>
              <a:ext uri="{FF2B5EF4-FFF2-40B4-BE49-F238E27FC236}">
                <a16:creationId xmlns:a16="http://schemas.microsoft.com/office/drawing/2014/main" id="{8D29B57E-1BDC-4705-A5C5-79D183AE7EF2}"/>
              </a:ext>
            </a:extLst>
          </p:cNvPr>
          <p:cNvSpPr txBox="1">
            <a:spLocks noChangeArrowheads="1"/>
          </p:cNvSpPr>
          <p:nvPr/>
        </p:nvSpPr>
        <p:spPr bwMode="auto">
          <a:xfrm>
            <a:off x="4717704" y="3573092"/>
            <a:ext cx="754782"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6025">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602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lvl="0" algn="ctr">
              <a:lnSpc>
                <a:spcPct val="100000"/>
              </a:lnSpc>
              <a:spcBef>
                <a:spcPct val="20000"/>
              </a:spcBef>
              <a:buNone/>
            </a:pPr>
            <a:r>
              <a:rPr lang="zh-CN" altLang="en-US" sz="2400" b="1" dirty="0">
                <a:solidFill>
                  <a:srgbClr val="445469"/>
                </a:solidFill>
                <a:latin typeface="Arial" panose="020B0604020202020204" pitchFamily="34" charset="0"/>
                <a:ea typeface="微软雅黑" panose="020B0503020204020204" pitchFamily="34" charset="-122"/>
                <a:sym typeface="Arial" panose="020B0604020202020204" pitchFamily="34" charset="0"/>
              </a:rPr>
              <a:t>演示类</a:t>
            </a:r>
          </a:p>
        </p:txBody>
      </p:sp>
      <p:sp>
        <p:nvSpPr>
          <p:cNvPr id="34" name="TextBox 13">
            <a:extLst>
              <a:ext uri="{FF2B5EF4-FFF2-40B4-BE49-F238E27FC236}">
                <a16:creationId xmlns:a16="http://schemas.microsoft.com/office/drawing/2014/main" id="{78AE522C-7096-4C65-B544-78A97BE0EA00}"/>
              </a:ext>
            </a:extLst>
          </p:cNvPr>
          <p:cNvSpPr txBox="1">
            <a:spLocks noChangeArrowheads="1"/>
          </p:cNvSpPr>
          <p:nvPr/>
        </p:nvSpPr>
        <p:spPr bwMode="auto">
          <a:xfrm>
            <a:off x="5673624" y="3667914"/>
            <a:ext cx="901700"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6025">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602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lvl="0" algn="ctr">
              <a:lnSpc>
                <a:spcPct val="100000"/>
              </a:lnSpc>
              <a:spcBef>
                <a:spcPct val="20000"/>
              </a:spcBef>
              <a:buNone/>
            </a:pPr>
            <a:r>
              <a:rPr lang="zh-CN" altLang="en-US" sz="2400" b="1" dirty="0">
                <a:solidFill>
                  <a:srgbClr val="445469"/>
                </a:solidFill>
                <a:latin typeface="Arial" panose="020B0604020202020204" pitchFamily="34" charset="0"/>
                <a:ea typeface="微软雅黑" panose="020B0503020204020204" pitchFamily="34" charset="-122"/>
                <a:sym typeface="Arial" panose="020B0604020202020204" pitchFamily="34" charset="0"/>
              </a:rPr>
              <a:t>练习类</a:t>
            </a:r>
          </a:p>
        </p:txBody>
      </p:sp>
      <p:sp>
        <p:nvSpPr>
          <p:cNvPr id="35" name="Rectangle 17">
            <a:extLst>
              <a:ext uri="{FF2B5EF4-FFF2-40B4-BE49-F238E27FC236}">
                <a16:creationId xmlns:a16="http://schemas.microsoft.com/office/drawing/2014/main" id="{AB018006-4590-4480-A45D-9D4956D2C0B5}"/>
              </a:ext>
            </a:extLst>
          </p:cNvPr>
          <p:cNvSpPr>
            <a:spLocks/>
          </p:cNvSpPr>
          <p:nvPr/>
        </p:nvSpPr>
        <p:spPr bwMode="auto">
          <a:xfrm>
            <a:off x="6633472" y="2368784"/>
            <a:ext cx="916250" cy="3263900"/>
          </a:xfrm>
          <a:prstGeom prst="rect">
            <a:avLst/>
          </a:prstGeom>
          <a:gradFill flip="none" rotWithShape="1">
            <a:gsLst>
              <a:gs pos="0">
                <a:schemeClr val="bg1"/>
              </a:gs>
              <a:gs pos="100000">
                <a:schemeClr val="bg1">
                  <a:lumMod val="85000"/>
                </a:schemeClr>
              </a:gs>
            </a:gsLst>
            <a:lin ang="16200000" scaled="1"/>
            <a:tileRect/>
          </a:gradFill>
          <a:ln w="12700">
            <a:solidFill>
              <a:schemeClr val="bg1"/>
            </a:solidFill>
          </a:ln>
          <a:effectLst>
            <a:outerShdw blurRad="152400" dist="635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190" b="0" i="0" u="none" strike="noStrike" kern="1200" cap="none" spc="0" normalizeH="0" baseline="0" noProof="0">
              <a:ln>
                <a:noFill/>
              </a:ln>
              <a:solidFill>
                <a:prstClr val="white"/>
              </a:solidFill>
              <a:effectLst/>
              <a:uLnTx/>
              <a:uFillTx/>
              <a:latin typeface="Calibri" panose="020F0502020204030204"/>
              <a:ea typeface="+mn-ea"/>
              <a:cs typeface="+mn-cs"/>
              <a:sym typeface="Arial" panose="020B0604020202020204" pitchFamily="34" charset="0"/>
            </a:endParaRPr>
          </a:p>
        </p:txBody>
      </p:sp>
      <p:sp>
        <p:nvSpPr>
          <p:cNvPr id="37" name="Rectangle 17">
            <a:extLst>
              <a:ext uri="{FF2B5EF4-FFF2-40B4-BE49-F238E27FC236}">
                <a16:creationId xmlns:a16="http://schemas.microsoft.com/office/drawing/2014/main" id="{29445149-83C0-450B-88BC-6679BDC23099}"/>
              </a:ext>
            </a:extLst>
          </p:cNvPr>
          <p:cNvSpPr>
            <a:spLocks/>
          </p:cNvSpPr>
          <p:nvPr/>
        </p:nvSpPr>
        <p:spPr bwMode="auto">
          <a:xfrm>
            <a:off x="7594171" y="2368784"/>
            <a:ext cx="924416" cy="3263900"/>
          </a:xfrm>
          <a:prstGeom prst="rect">
            <a:avLst/>
          </a:prstGeom>
          <a:gradFill flip="none" rotWithShape="1">
            <a:gsLst>
              <a:gs pos="0">
                <a:schemeClr val="bg1"/>
              </a:gs>
              <a:gs pos="100000">
                <a:schemeClr val="bg1">
                  <a:lumMod val="85000"/>
                </a:schemeClr>
              </a:gs>
            </a:gsLst>
            <a:lin ang="16200000" scaled="1"/>
            <a:tileRect/>
          </a:gradFill>
          <a:ln w="12700">
            <a:solidFill>
              <a:schemeClr val="bg1"/>
            </a:solidFill>
          </a:ln>
          <a:effectLst>
            <a:outerShdw blurRad="152400" dist="635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190" b="0" i="0" u="none" strike="noStrike" kern="1200" cap="none" spc="0" normalizeH="0" baseline="0" noProof="0">
              <a:ln>
                <a:noFill/>
              </a:ln>
              <a:solidFill>
                <a:prstClr val="white"/>
              </a:solidFill>
              <a:effectLst/>
              <a:uLnTx/>
              <a:uFillTx/>
              <a:latin typeface="Calibri" panose="020F0502020204030204"/>
              <a:ea typeface="+mn-ea"/>
              <a:cs typeface="+mn-cs"/>
              <a:sym typeface="Arial" panose="020B0604020202020204" pitchFamily="34" charset="0"/>
            </a:endParaRPr>
          </a:p>
        </p:txBody>
      </p:sp>
      <p:sp>
        <p:nvSpPr>
          <p:cNvPr id="38" name="Rectangle 17">
            <a:extLst>
              <a:ext uri="{FF2B5EF4-FFF2-40B4-BE49-F238E27FC236}">
                <a16:creationId xmlns:a16="http://schemas.microsoft.com/office/drawing/2014/main" id="{63EA7855-1219-47C9-B55B-B5FD7A3DF781}"/>
              </a:ext>
            </a:extLst>
          </p:cNvPr>
          <p:cNvSpPr>
            <a:spLocks/>
          </p:cNvSpPr>
          <p:nvPr/>
        </p:nvSpPr>
        <p:spPr bwMode="auto">
          <a:xfrm>
            <a:off x="8563036" y="2368784"/>
            <a:ext cx="924416" cy="3263900"/>
          </a:xfrm>
          <a:prstGeom prst="rect">
            <a:avLst/>
          </a:prstGeom>
          <a:gradFill flip="none" rotWithShape="1">
            <a:gsLst>
              <a:gs pos="0">
                <a:schemeClr val="bg1"/>
              </a:gs>
              <a:gs pos="100000">
                <a:schemeClr val="bg1">
                  <a:lumMod val="85000"/>
                </a:schemeClr>
              </a:gs>
            </a:gsLst>
            <a:lin ang="16200000" scaled="1"/>
            <a:tileRect/>
          </a:gradFill>
          <a:ln w="12700">
            <a:solidFill>
              <a:schemeClr val="bg1"/>
            </a:solidFill>
          </a:ln>
          <a:effectLst>
            <a:outerShdw blurRad="152400" dist="635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190" b="0" i="0" u="none" strike="noStrike" kern="1200" cap="none" spc="0" normalizeH="0" baseline="0" noProof="0">
              <a:ln>
                <a:noFill/>
              </a:ln>
              <a:solidFill>
                <a:prstClr val="white"/>
              </a:solidFill>
              <a:effectLst/>
              <a:uLnTx/>
              <a:uFillTx/>
              <a:latin typeface="Calibri" panose="020F0502020204030204"/>
              <a:ea typeface="+mn-ea"/>
              <a:cs typeface="+mn-cs"/>
              <a:sym typeface="Arial" panose="020B0604020202020204" pitchFamily="34" charset="0"/>
            </a:endParaRPr>
          </a:p>
        </p:txBody>
      </p:sp>
      <p:sp>
        <p:nvSpPr>
          <p:cNvPr id="39" name="Oval 7">
            <a:extLst>
              <a:ext uri="{FF2B5EF4-FFF2-40B4-BE49-F238E27FC236}">
                <a16:creationId xmlns:a16="http://schemas.microsoft.com/office/drawing/2014/main" id="{DAFF0ECF-781C-42D1-9790-4087CE9D4E42}"/>
              </a:ext>
            </a:extLst>
          </p:cNvPr>
          <p:cNvSpPr>
            <a:spLocks/>
          </p:cNvSpPr>
          <p:nvPr/>
        </p:nvSpPr>
        <p:spPr bwMode="auto">
          <a:xfrm>
            <a:off x="7618474" y="2393725"/>
            <a:ext cx="900113" cy="901700"/>
          </a:xfrm>
          <a:prstGeom prst="ellipse">
            <a:avLst/>
          </a:prstGeom>
          <a:solidFill>
            <a:srgbClr val="6CAE43"/>
          </a:solidFill>
          <a:ln w="28575">
            <a:solidFill>
              <a:schemeClr val="bg1"/>
            </a:solidFill>
          </a:ln>
          <a:effectLst>
            <a:outerShdw blurRad="152400" dist="635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190" b="0" i="0" u="none" strike="noStrike" kern="1200" cap="none" spc="0" normalizeH="0" baseline="0" noProof="0">
              <a:ln>
                <a:noFill/>
              </a:ln>
              <a:solidFill>
                <a:prstClr val="white"/>
              </a:solidFill>
              <a:effectLst/>
              <a:uLnTx/>
              <a:uFillTx/>
              <a:latin typeface="Calibri" panose="020F0502020204030204"/>
              <a:ea typeface="+mn-ea"/>
              <a:cs typeface="+mn-cs"/>
              <a:sym typeface="Arial" panose="020B0604020202020204" pitchFamily="34" charset="0"/>
            </a:endParaRPr>
          </a:p>
        </p:txBody>
      </p:sp>
      <p:sp>
        <p:nvSpPr>
          <p:cNvPr id="40" name="Freeform 6">
            <a:extLst>
              <a:ext uri="{FF2B5EF4-FFF2-40B4-BE49-F238E27FC236}">
                <a16:creationId xmlns:a16="http://schemas.microsoft.com/office/drawing/2014/main" id="{461E1379-A904-4B16-A93F-642F2353D087}"/>
              </a:ext>
            </a:extLst>
          </p:cNvPr>
          <p:cNvSpPr>
            <a:spLocks noEditPoints="1"/>
          </p:cNvSpPr>
          <p:nvPr/>
        </p:nvSpPr>
        <p:spPr bwMode="auto">
          <a:xfrm>
            <a:off x="7813737" y="2682650"/>
            <a:ext cx="514350" cy="341313"/>
          </a:xfrm>
          <a:custGeom>
            <a:avLst/>
            <a:gdLst>
              <a:gd name="T0" fmla="*/ 176 w 176"/>
              <a:gd name="T1" fmla="*/ 99 h 117"/>
              <a:gd name="T2" fmla="*/ 176 w 176"/>
              <a:gd name="T3" fmla="*/ 108 h 117"/>
              <a:gd name="T4" fmla="*/ 161 w 176"/>
              <a:gd name="T5" fmla="*/ 117 h 117"/>
              <a:gd name="T6" fmla="*/ 15 w 176"/>
              <a:gd name="T7" fmla="*/ 117 h 117"/>
              <a:gd name="T8" fmla="*/ 0 w 176"/>
              <a:gd name="T9" fmla="*/ 108 h 117"/>
              <a:gd name="T10" fmla="*/ 0 w 176"/>
              <a:gd name="T11" fmla="*/ 99 h 117"/>
              <a:gd name="T12" fmla="*/ 15 w 176"/>
              <a:gd name="T13" fmla="*/ 99 h 117"/>
              <a:gd name="T14" fmla="*/ 161 w 176"/>
              <a:gd name="T15" fmla="*/ 99 h 117"/>
              <a:gd name="T16" fmla="*/ 176 w 176"/>
              <a:gd name="T17" fmla="*/ 99 h 117"/>
              <a:gd name="T18" fmla="*/ 24 w 176"/>
              <a:gd name="T19" fmla="*/ 79 h 117"/>
              <a:gd name="T20" fmla="*/ 24 w 176"/>
              <a:gd name="T21" fmla="*/ 14 h 117"/>
              <a:gd name="T22" fmla="*/ 38 w 176"/>
              <a:gd name="T23" fmla="*/ 0 h 117"/>
              <a:gd name="T24" fmla="*/ 138 w 176"/>
              <a:gd name="T25" fmla="*/ 0 h 117"/>
              <a:gd name="T26" fmla="*/ 152 w 176"/>
              <a:gd name="T27" fmla="*/ 14 h 117"/>
              <a:gd name="T28" fmla="*/ 152 w 176"/>
              <a:gd name="T29" fmla="*/ 79 h 117"/>
              <a:gd name="T30" fmla="*/ 138 w 176"/>
              <a:gd name="T31" fmla="*/ 93 h 117"/>
              <a:gd name="T32" fmla="*/ 38 w 176"/>
              <a:gd name="T33" fmla="*/ 93 h 117"/>
              <a:gd name="T34" fmla="*/ 24 w 176"/>
              <a:gd name="T35" fmla="*/ 79 h 117"/>
              <a:gd name="T36" fmla="*/ 35 w 176"/>
              <a:gd name="T37" fmla="*/ 79 h 117"/>
              <a:gd name="T38" fmla="*/ 38 w 176"/>
              <a:gd name="T39" fmla="*/ 82 h 117"/>
              <a:gd name="T40" fmla="*/ 138 w 176"/>
              <a:gd name="T41" fmla="*/ 82 h 117"/>
              <a:gd name="T42" fmla="*/ 141 w 176"/>
              <a:gd name="T43" fmla="*/ 79 h 117"/>
              <a:gd name="T44" fmla="*/ 141 w 176"/>
              <a:gd name="T45" fmla="*/ 14 h 117"/>
              <a:gd name="T46" fmla="*/ 138 w 176"/>
              <a:gd name="T47" fmla="*/ 11 h 117"/>
              <a:gd name="T48" fmla="*/ 38 w 176"/>
              <a:gd name="T49" fmla="*/ 11 h 117"/>
              <a:gd name="T50" fmla="*/ 35 w 176"/>
              <a:gd name="T51" fmla="*/ 14 h 117"/>
              <a:gd name="T52" fmla="*/ 35 w 176"/>
              <a:gd name="T53" fmla="*/ 79 h 117"/>
              <a:gd name="T54" fmla="*/ 97 w 176"/>
              <a:gd name="T55" fmla="*/ 107 h 117"/>
              <a:gd name="T56" fmla="*/ 95 w 176"/>
              <a:gd name="T57" fmla="*/ 105 h 117"/>
              <a:gd name="T58" fmla="*/ 81 w 176"/>
              <a:gd name="T59" fmla="*/ 105 h 117"/>
              <a:gd name="T60" fmla="*/ 79 w 176"/>
              <a:gd name="T61" fmla="*/ 107 h 117"/>
              <a:gd name="T62" fmla="*/ 81 w 176"/>
              <a:gd name="T63" fmla="*/ 108 h 117"/>
              <a:gd name="T64" fmla="*/ 95 w 176"/>
              <a:gd name="T65" fmla="*/ 108 h 117"/>
              <a:gd name="T66" fmla="*/ 97 w 176"/>
              <a:gd name="T67" fmla="*/ 107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6" h="117">
                <a:moveTo>
                  <a:pt x="176" y="99"/>
                </a:moveTo>
                <a:cubicBezTo>
                  <a:pt x="176" y="108"/>
                  <a:pt x="176" y="108"/>
                  <a:pt x="176" y="108"/>
                </a:cubicBezTo>
                <a:cubicBezTo>
                  <a:pt x="176" y="113"/>
                  <a:pt x="169" y="117"/>
                  <a:pt x="161" y="117"/>
                </a:cubicBezTo>
                <a:cubicBezTo>
                  <a:pt x="15" y="117"/>
                  <a:pt x="15" y="117"/>
                  <a:pt x="15" y="117"/>
                </a:cubicBezTo>
                <a:cubicBezTo>
                  <a:pt x="7" y="117"/>
                  <a:pt x="0" y="113"/>
                  <a:pt x="0" y="108"/>
                </a:cubicBezTo>
                <a:cubicBezTo>
                  <a:pt x="0" y="99"/>
                  <a:pt x="0" y="99"/>
                  <a:pt x="0" y="99"/>
                </a:cubicBezTo>
                <a:cubicBezTo>
                  <a:pt x="15" y="99"/>
                  <a:pt x="15" y="99"/>
                  <a:pt x="15" y="99"/>
                </a:cubicBezTo>
                <a:cubicBezTo>
                  <a:pt x="161" y="99"/>
                  <a:pt x="161" y="99"/>
                  <a:pt x="161" y="99"/>
                </a:cubicBezTo>
                <a:lnTo>
                  <a:pt x="176" y="99"/>
                </a:lnTo>
                <a:close/>
                <a:moveTo>
                  <a:pt x="24" y="79"/>
                </a:moveTo>
                <a:cubicBezTo>
                  <a:pt x="24" y="14"/>
                  <a:pt x="24" y="14"/>
                  <a:pt x="24" y="14"/>
                </a:cubicBezTo>
                <a:cubicBezTo>
                  <a:pt x="24" y="6"/>
                  <a:pt x="30" y="0"/>
                  <a:pt x="38" y="0"/>
                </a:cubicBezTo>
                <a:cubicBezTo>
                  <a:pt x="138" y="0"/>
                  <a:pt x="138" y="0"/>
                  <a:pt x="138" y="0"/>
                </a:cubicBezTo>
                <a:cubicBezTo>
                  <a:pt x="146" y="0"/>
                  <a:pt x="152" y="6"/>
                  <a:pt x="152" y="14"/>
                </a:cubicBezTo>
                <a:cubicBezTo>
                  <a:pt x="152" y="79"/>
                  <a:pt x="152" y="79"/>
                  <a:pt x="152" y="79"/>
                </a:cubicBezTo>
                <a:cubicBezTo>
                  <a:pt x="152" y="87"/>
                  <a:pt x="146" y="93"/>
                  <a:pt x="138" y="93"/>
                </a:cubicBezTo>
                <a:cubicBezTo>
                  <a:pt x="38" y="93"/>
                  <a:pt x="38" y="93"/>
                  <a:pt x="38" y="93"/>
                </a:cubicBezTo>
                <a:cubicBezTo>
                  <a:pt x="30" y="93"/>
                  <a:pt x="24" y="87"/>
                  <a:pt x="24" y="79"/>
                </a:cubicBezTo>
                <a:close/>
                <a:moveTo>
                  <a:pt x="35" y="79"/>
                </a:moveTo>
                <a:cubicBezTo>
                  <a:pt x="35" y="80"/>
                  <a:pt x="37" y="82"/>
                  <a:pt x="38" y="82"/>
                </a:cubicBezTo>
                <a:cubicBezTo>
                  <a:pt x="138" y="82"/>
                  <a:pt x="138" y="82"/>
                  <a:pt x="138" y="82"/>
                </a:cubicBezTo>
                <a:cubicBezTo>
                  <a:pt x="139" y="82"/>
                  <a:pt x="141" y="80"/>
                  <a:pt x="141" y="79"/>
                </a:cubicBezTo>
                <a:cubicBezTo>
                  <a:pt x="141" y="14"/>
                  <a:pt x="141" y="14"/>
                  <a:pt x="141" y="14"/>
                </a:cubicBezTo>
                <a:cubicBezTo>
                  <a:pt x="141" y="13"/>
                  <a:pt x="139" y="11"/>
                  <a:pt x="138" y="11"/>
                </a:cubicBezTo>
                <a:cubicBezTo>
                  <a:pt x="38" y="11"/>
                  <a:pt x="38" y="11"/>
                  <a:pt x="38" y="11"/>
                </a:cubicBezTo>
                <a:cubicBezTo>
                  <a:pt x="37" y="11"/>
                  <a:pt x="35" y="13"/>
                  <a:pt x="35" y="14"/>
                </a:cubicBezTo>
                <a:lnTo>
                  <a:pt x="35" y="79"/>
                </a:lnTo>
                <a:close/>
                <a:moveTo>
                  <a:pt x="97" y="107"/>
                </a:moveTo>
                <a:cubicBezTo>
                  <a:pt x="97" y="106"/>
                  <a:pt x="96" y="105"/>
                  <a:pt x="95" y="105"/>
                </a:cubicBezTo>
                <a:cubicBezTo>
                  <a:pt x="81" y="105"/>
                  <a:pt x="81" y="105"/>
                  <a:pt x="81" y="105"/>
                </a:cubicBezTo>
                <a:cubicBezTo>
                  <a:pt x="80" y="105"/>
                  <a:pt x="79" y="106"/>
                  <a:pt x="79" y="107"/>
                </a:cubicBezTo>
                <a:cubicBezTo>
                  <a:pt x="79" y="107"/>
                  <a:pt x="80" y="108"/>
                  <a:pt x="81" y="108"/>
                </a:cubicBezTo>
                <a:cubicBezTo>
                  <a:pt x="95" y="108"/>
                  <a:pt x="95" y="108"/>
                  <a:pt x="95" y="108"/>
                </a:cubicBezTo>
                <a:cubicBezTo>
                  <a:pt x="96" y="108"/>
                  <a:pt x="97" y="107"/>
                  <a:pt x="97" y="107"/>
                </a:cubicBezTo>
                <a:close/>
              </a:path>
            </a:pathLst>
          </a:custGeom>
          <a:solidFill>
            <a:schemeClr val="bg1"/>
          </a:solidFill>
          <a:ln>
            <a:noFill/>
          </a:ln>
        </p:spPr>
        <p:txBody>
          <a:bodyPr lIns="121920" tIns="60960" rIns="121920" bIns="60960"/>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733" b="0"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41" name="Oval 4">
            <a:extLst>
              <a:ext uri="{FF2B5EF4-FFF2-40B4-BE49-F238E27FC236}">
                <a16:creationId xmlns:a16="http://schemas.microsoft.com/office/drawing/2014/main" id="{56D7E725-AEED-41E2-8D04-2F322E18FD16}"/>
              </a:ext>
            </a:extLst>
          </p:cNvPr>
          <p:cNvSpPr>
            <a:spLocks/>
          </p:cNvSpPr>
          <p:nvPr/>
        </p:nvSpPr>
        <p:spPr bwMode="auto">
          <a:xfrm>
            <a:off x="6648022" y="2385788"/>
            <a:ext cx="901700" cy="901700"/>
          </a:xfrm>
          <a:prstGeom prst="ellipse">
            <a:avLst/>
          </a:prstGeom>
          <a:solidFill>
            <a:srgbClr val="6CAE43"/>
          </a:solidFill>
          <a:ln w="28575">
            <a:solidFill>
              <a:schemeClr val="bg1"/>
            </a:solidFill>
          </a:ln>
          <a:effectLst>
            <a:outerShdw blurRad="152400" dist="635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190" b="0" i="0" u="none" strike="noStrike" kern="1200" cap="none" spc="0" normalizeH="0" baseline="0" noProof="0">
              <a:ln>
                <a:noFill/>
              </a:ln>
              <a:solidFill>
                <a:prstClr val="white"/>
              </a:solidFill>
              <a:effectLst/>
              <a:uLnTx/>
              <a:uFillTx/>
              <a:latin typeface="Calibri" panose="020F0502020204030204"/>
              <a:ea typeface="+mn-ea"/>
              <a:cs typeface="+mn-cs"/>
              <a:sym typeface="Arial" panose="020B0604020202020204" pitchFamily="34" charset="0"/>
            </a:endParaRPr>
          </a:p>
        </p:txBody>
      </p:sp>
      <p:sp>
        <p:nvSpPr>
          <p:cNvPr id="42" name="Freeform 8">
            <a:extLst>
              <a:ext uri="{FF2B5EF4-FFF2-40B4-BE49-F238E27FC236}">
                <a16:creationId xmlns:a16="http://schemas.microsoft.com/office/drawing/2014/main" id="{FD86F7A1-A0C3-4607-9BA0-D28F556BCF41}"/>
              </a:ext>
            </a:extLst>
          </p:cNvPr>
          <p:cNvSpPr>
            <a:spLocks noEditPoints="1"/>
          </p:cNvSpPr>
          <p:nvPr/>
        </p:nvSpPr>
        <p:spPr bwMode="auto">
          <a:xfrm>
            <a:off x="6957584" y="2601688"/>
            <a:ext cx="327025" cy="485775"/>
          </a:xfrm>
          <a:custGeom>
            <a:avLst/>
            <a:gdLst>
              <a:gd name="T0" fmla="*/ 85 w 94"/>
              <a:gd name="T1" fmla="*/ 44 h 140"/>
              <a:gd name="T2" fmla="*/ 45 w 94"/>
              <a:gd name="T3" fmla="*/ 90 h 140"/>
              <a:gd name="T4" fmla="*/ 26 w 94"/>
              <a:gd name="T5" fmla="*/ 105 h 140"/>
              <a:gd name="T6" fmla="*/ 26 w 94"/>
              <a:gd name="T7" fmla="*/ 108 h 140"/>
              <a:gd name="T8" fmla="*/ 35 w 94"/>
              <a:gd name="T9" fmla="*/ 123 h 140"/>
              <a:gd name="T10" fmla="*/ 17 w 94"/>
              <a:gd name="T11" fmla="*/ 140 h 140"/>
              <a:gd name="T12" fmla="*/ 0 w 94"/>
              <a:gd name="T13" fmla="*/ 123 h 140"/>
              <a:gd name="T14" fmla="*/ 9 w 94"/>
              <a:gd name="T15" fmla="*/ 108 h 140"/>
              <a:gd name="T16" fmla="*/ 9 w 94"/>
              <a:gd name="T17" fmla="*/ 33 h 140"/>
              <a:gd name="T18" fmla="*/ 0 w 94"/>
              <a:gd name="T19" fmla="*/ 17 h 140"/>
              <a:gd name="T20" fmla="*/ 17 w 94"/>
              <a:gd name="T21" fmla="*/ 0 h 140"/>
              <a:gd name="T22" fmla="*/ 35 w 94"/>
              <a:gd name="T23" fmla="*/ 17 h 140"/>
              <a:gd name="T24" fmla="*/ 26 w 94"/>
              <a:gd name="T25" fmla="*/ 33 h 140"/>
              <a:gd name="T26" fmla="*/ 26 w 94"/>
              <a:gd name="T27" fmla="*/ 78 h 140"/>
              <a:gd name="T28" fmla="*/ 40 w 94"/>
              <a:gd name="T29" fmla="*/ 73 h 140"/>
              <a:gd name="T30" fmla="*/ 67 w 94"/>
              <a:gd name="T31" fmla="*/ 44 h 140"/>
              <a:gd name="T32" fmla="*/ 58 w 94"/>
              <a:gd name="T33" fmla="*/ 29 h 140"/>
              <a:gd name="T34" fmla="*/ 76 w 94"/>
              <a:gd name="T35" fmla="*/ 11 h 140"/>
              <a:gd name="T36" fmla="*/ 94 w 94"/>
              <a:gd name="T37" fmla="*/ 29 h 140"/>
              <a:gd name="T38" fmla="*/ 85 w 94"/>
              <a:gd name="T39" fmla="*/ 44 h 140"/>
              <a:gd name="T40" fmla="*/ 17 w 94"/>
              <a:gd name="T41" fmla="*/ 9 h 140"/>
              <a:gd name="T42" fmla="*/ 9 w 94"/>
              <a:gd name="T43" fmla="*/ 17 h 140"/>
              <a:gd name="T44" fmla="*/ 17 w 94"/>
              <a:gd name="T45" fmla="*/ 26 h 140"/>
              <a:gd name="T46" fmla="*/ 26 w 94"/>
              <a:gd name="T47" fmla="*/ 17 h 140"/>
              <a:gd name="T48" fmla="*/ 17 w 94"/>
              <a:gd name="T49" fmla="*/ 9 h 140"/>
              <a:gd name="T50" fmla="*/ 17 w 94"/>
              <a:gd name="T51" fmla="*/ 114 h 140"/>
              <a:gd name="T52" fmla="*/ 9 w 94"/>
              <a:gd name="T53" fmla="*/ 123 h 140"/>
              <a:gd name="T54" fmla="*/ 17 w 94"/>
              <a:gd name="T55" fmla="*/ 132 h 140"/>
              <a:gd name="T56" fmla="*/ 26 w 94"/>
              <a:gd name="T57" fmla="*/ 123 h 140"/>
              <a:gd name="T58" fmla="*/ 17 w 94"/>
              <a:gd name="T59" fmla="*/ 114 h 140"/>
              <a:gd name="T60" fmla="*/ 76 w 94"/>
              <a:gd name="T61" fmla="*/ 20 h 140"/>
              <a:gd name="T62" fmla="*/ 67 w 94"/>
              <a:gd name="T63" fmla="*/ 29 h 140"/>
              <a:gd name="T64" fmla="*/ 76 w 94"/>
              <a:gd name="T65" fmla="*/ 38 h 140"/>
              <a:gd name="T66" fmla="*/ 85 w 94"/>
              <a:gd name="T67" fmla="*/ 29 h 140"/>
              <a:gd name="T68" fmla="*/ 76 w 94"/>
              <a:gd name="T69" fmla="*/ 2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4" h="140">
                <a:moveTo>
                  <a:pt x="85" y="44"/>
                </a:moveTo>
                <a:cubicBezTo>
                  <a:pt x="84" y="77"/>
                  <a:pt x="61" y="85"/>
                  <a:pt x="45" y="90"/>
                </a:cubicBezTo>
                <a:cubicBezTo>
                  <a:pt x="31" y="94"/>
                  <a:pt x="26" y="96"/>
                  <a:pt x="26" y="105"/>
                </a:cubicBezTo>
                <a:cubicBezTo>
                  <a:pt x="26" y="108"/>
                  <a:pt x="26" y="108"/>
                  <a:pt x="26" y="108"/>
                </a:cubicBezTo>
                <a:cubicBezTo>
                  <a:pt x="31" y="111"/>
                  <a:pt x="35" y="116"/>
                  <a:pt x="35" y="123"/>
                </a:cubicBezTo>
                <a:cubicBezTo>
                  <a:pt x="35" y="132"/>
                  <a:pt x="27" y="140"/>
                  <a:pt x="17" y="140"/>
                </a:cubicBezTo>
                <a:cubicBezTo>
                  <a:pt x="8" y="140"/>
                  <a:pt x="0" y="132"/>
                  <a:pt x="0" y="123"/>
                </a:cubicBezTo>
                <a:cubicBezTo>
                  <a:pt x="0" y="116"/>
                  <a:pt x="3" y="111"/>
                  <a:pt x="9" y="108"/>
                </a:cubicBezTo>
                <a:cubicBezTo>
                  <a:pt x="9" y="33"/>
                  <a:pt x="9" y="33"/>
                  <a:pt x="9" y="33"/>
                </a:cubicBezTo>
                <a:cubicBezTo>
                  <a:pt x="3" y="29"/>
                  <a:pt x="0" y="24"/>
                  <a:pt x="0" y="17"/>
                </a:cubicBezTo>
                <a:cubicBezTo>
                  <a:pt x="0" y="8"/>
                  <a:pt x="8" y="0"/>
                  <a:pt x="17" y="0"/>
                </a:cubicBezTo>
                <a:cubicBezTo>
                  <a:pt x="27" y="0"/>
                  <a:pt x="35" y="8"/>
                  <a:pt x="35" y="17"/>
                </a:cubicBezTo>
                <a:cubicBezTo>
                  <a:pt x="35" y="24"/>
                  <a:pt x="31" y="29"/>
                  <a:pt x="26" y="33"/>
                </a:cubicBezTo>
                <a:cubicBezTo>
                  <a:pt x="26" y="78"/>
                  <a:pt x="26" y="78"/>
                  <a:pt x="26" y="78"/>
                </a:cubicBezTo>
                <a:cubicBezTo>
                  <a:pt x="31" y="76"/>
                  <a:pt x="36" y="74"/>
                  <a:pt x="40" y="73"/>
                </a:cubicBezTo>
                <a:cubicBezTo>
                  <a:pt x="57" y="67"/>
                  <a:pt x="67" y="63"/>
                  <a:pt x="67" y="44"/>
                </a:cubicBezTo>
                <a:cubicBezTo>
                  <a:pt x="62" y="41"/>
                  <a:pt x="58" y="36"/>
                  <a:pt x="58" y="29"/>
                </a:cubicBezTo>
                <a:cubicBezTo>
                  <a:pt x="58" y="19"/>
                  <a:pt x="66" y="11"/>
                  <a:pt x="76" y="11"/>
                </a:cubicBezTo>
                <a:cubicBezTo>
                  <a:pt x="86" y="11"/>
                  <a:pt x="94" y="19"/>
                  <a:pt x="94" y="29"/>
                </a:cubicBezTo>
                <a:cubicBezTo>
                  <a:pt x="94" y="36"/>
                  <a:pt x="90" y="41"/>
                  <a:pt x="85" y="44"/>
                </a:cubicBezTo>
                <a:close/>
                <a:moveTo>
                  <a:pt x="17" y="9"/>
                </a:moveTo>
                <a:cubicBezTo>
                  <a:pt x="13" y="9"/>
                  <a:pt x="9" y="12"/>
                  <a:pt x="9" y="17"/>
                </a:cubicBezTo>
                <a:cubicBezTo>
                  <a:pt x="9" y="22"/>
                  <a:pt x="13" y="26"/>
                  <a:pt x="17" y="26"/>
                </a:cubicBezTo>
                <a:cubicBezTo>
                  <a:pt x="22" y="26"/>
                  <a:pt x="26" y="22"/>
                  <a:pt x="26" y="17"/>
                </a:cubicBezTo>
                <a:cubicBezTo>
                  <a:pt x="26" y="12"/>
                  <a:pt x="22" y="9"/>
                  <a:pt x="17" y="9"/>
                </a:cubicBezTo>
                <a:close/>
                <a:moveTo>
                  <a:pt x="17" y="114"/>
                </a:moveTo>
                <a:cubicBezTo>
                  <a:pt x="13" y="114"/>
                  <a:pt x="9" y="118"/>
                  <a:pt x="9" y="123"/>
                </a:cubicBezTo>
                <a:cubicBezTo>
                  <a:pt x="9" y="128"/>
                  <a:pt x="13" y="132"/>
                  <a:pt x="17" y="132"/>
                </a:cubicBezTo>
                <a:cubicBezTo>
                  <a:pt x="22" y="132"/>
                  <a:pt x="26" y="128"/>
                  <a:pt x="26" y="123"/>
                </a:cubicBezTo>
                <a:cubicBezTo>
                  <a:pt x="26" y="118"/>
                  <a:pt x="22" y="114"/>
                  <a:pt x="17" y="114"/>
                </a:cubicBezTo>
                <a:close/>
                <a:moveTo>
                  <a:pt x="76" y="20"/>
                </a:moveTo>
                <a:cubicBezTo>
                  <a:pt x="71" y="20"/>
                  <a:pt x="67" y="24"/>
                  <a:pt x="67" y="29"/>
                </a:cubicBezTo>
                <a:cubicBezTo>
                  <a:pt x="67" y="34"/>
                  <a:pt x="71" y="38"/>
                  <a:pt x="76" y="38"/>
                </a:cubicBezTo>
                <a:cubicBezTo>
                  <a:pt x="81" y="38"/>
                  <a:pt x="85" y="34"/>
                  <a:pt x="85" y="29"/>
                </a:cubicBezTo>
                <a:cubicBezTo>
                  <a:pt x="85" y="24"/>
                  <a:pt x="81" y="20"/>
                  <a:pt x="76" y="20"/>
                </a:cubicBezTo>
                <a:close/>
              </a:path>
            </a:pathLst>
          </a:custGeom>
          <a:solidFill>
            <a:schemeClr val="bg1"/>
          </a:solidFill>
          <a:ln>
            <a:noFill/>
          </a:ln>
        </p:spPr>
        <p:txBody>
          <a:bodyPr lIns="121920" tIns="60960" rIns="121920" bIns="60960"/>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733" b="0"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43" name="Oval 10">
            <a:extLst>
              <a:ext uri="{FF2B5EF4-FFF2-40B4-BE49-F238E27FC236}">
                <a16:creationId xmlns:a16="http://schemas.microsoft.com/office/drawing/2014/main" id="{A0ECC282-B5DC-406A-9145-843F8DA6F9C0}"/>
              </a:ext>
            </a:extLst>
          </p:cNvPr>
          <p:cNvSpPr>
            <a:spLocks/>
          </p:cNvSpPr>
          <p:nvPr/>
        </p:nvSpPr>
        <p:spPr bwMode="auto">
          <a:xfrm>
            <a:off x="8563036" y="2360290"/>
            <a:ext cx="901700" cy="901700"/>
          </a:xfrm>
          <a:prstGeom prst="ellipse">
            <a:avLst/>
          </a:prstGeom>
          <a:solidFill>
            <a:srgbClr val="6CAE43"/>
          </a:solidFill>
          <a:ln w="28575">
            <a:solidFill>
              <a:schemeClr val="bg1"/>
            </a:solidFill>
          </a:ln>
          <a:effectLst>
            <a:outerShdw blurRad="152400" dist="635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190" b="0" i="0" u="none" strike="noStrike" kern="1200" cap="none" spc="0" normalizeH="0" baseline="0" noProof="0">
              <a:ln>
                <a:noFill/>
              </a:ln>
              <a:solidFill>
                <a:prstClr val="white"/>
              </a:solidFill>
              <a:effectLst/>
              <a:uLnTx/>
              <a:uFillTx/>
              <a:latin typeface="Calibri" panose="020F0502020204030204"/>
              <a:ea typeface="+mn-ea"/>
              <a:cs typeface="+mn-cs"/>
              <a:sym typeface="Arial" panose="020B0604020202020204" pitchFamily="34" charset="0"/>
            </a:endParaRPr>
          </a:p>
        </p:txBody>
      </p:sp>
      <p:sp>
        <p:nvSpPr>
          <p:cNvPr id="44" name="Freeform 11">
            <a:extLst>
              <a:ext uri="{FF2B5EF4-FFF2-40B4-BE49-F238E27FC236}">
                <a16:creationId xmlns:a16="http://schemas.microsoft.com/office/drawing/2014/main" id="{603A68DA-5F17-4424-B478-02B82082981F}"/>
              </a:ext>
            </a:extLst>
          </p:cNvPr>
          <p:cNvSpPr>
            <a:spLocks noEditPoints="1"/>
          </p:cNvSpPr>
          <p:nvPr/>
        </p:nvSpPr>
        <p:spPr bwMode="auto">
          <a:xfrm>
            <a:off x="8809099" y="2614290"/>
            <a:ext cx="411162" cy="409575"/>
          </a:xfrm>
          <a:custGeom>
            <a:avLst/>
            <a:gdLst>
              <a:gd name="T0" fmla="*/ 141 w 152"/>
              <a:gd name="T1" fmla="*/ 152 h 152"/>
              <a:gd name="T2" fmla="*/ 132 w 152"/>
              <a:gd name="T3" fmla="*/ 148 h 152"/>
              <a:gd name="T4" fmla="*/ 101 w 152"/>
              <a:gd name="T5" fmla="*/ 117 h 152"/>
              <a:gd name="T6" fmla="*/ 65 w 152"/>
              <a:gd name="T7" fmla="*/ 128 h 152"/>
              <a:gd name="T8" fmla="*/ 0 w 152"/>
              <a:gd name="T9" fmla="*/ 64 h 152"/>
              <a:gd name="T10" fmla="*/ 65 w 152"/>
              <a:gd name="T11" fmla="*/ 0 h 152"/>
              <a:gd name="T12" fmla="*/ 129 w 152"/>
              <a:gd name="T13" fmla="*/ 64 h 152"/>
              <a:gd name="T14" fmla="*/ 118 w 152"/>
              <a:gd name="T15" fmla="*/ 100 h 152"/>
              <a:gd name="T16" fmla="*/ 149 w 152"/>
              <a:gd name="T17" fmla="*/ 132 h 152"/>
              <a:gd name="T18" fmla="*/ 152 w 152"/>
              <a:gd name="T19" fmla="*/ 140 h 152"/>
              <a:gd name="T20" fmla="*/ 141 w 152"/>
              <a:gd name="T21" fmla="*/ 152 h 152"/>
              <a:gd name="T22" fmla="*/ 65 w 152"/>
              <a:gd name="T23" fmla="*/ 23 h 152"/>
              <a:gd name="T24" fmla="*/ 24 w 152"/>
              <a:gd name="T25" fmla="*/ 64 h 152"/>
              <a:gd name="T26" fmla="*/ 65 w 152"/>
              <a:gd name="T27" fmla="*/ 105 h 152"/>
              <a:gd name="T28" fmla="*/ 106 w 152"/>
              <a:gd name="T29" fmla="*/ 64 h 152"/>
              <a:gd name="T30" fmla="*/ 65 w 152"/>
              <a:gd name="T31" fmla="*/ 23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2" h="152">
                <a:moveTo>
                  <a:pt x="141" y="152"/>
                </a:moveTo>
                <a:cubicBezTo>
                  <a:pt x="138" y="152"/>
                  <a:pt x="135" y="151"/>
                  <a:pt x="132" y="148"/>
                </a:cubicBezTo>
                <a:cubicBezTo>
                  <a:pt x="101" y="117"/>
                  <a:pt x="101" y="117"/>
                  <a:pt x="101" y="117"/>
                </a:cubicBezTo>
                <a:cubicBezTo>
                  <a:pt x="90" y="124"/>
                  <a:pt x="78" y="128"/>
                  <a:pt x="65" y="128"/>
                </a:cubicBezTo>
                <a:cubicBezTo>
                  <a:pt x="29" y="128"/>
                  <a:pt x="0" y="100"/>
                  <a:pt x="0" y="64"/>
                </a:cubicBezTo>
                <a:cubicBezTo>
                  <a:pt x="0" y="28"/>
                  <a:pt x="29" y="0"/>
                  <a:pt x="65" y="0"/>
                </a:cubicBezTo>
                <a:cubicBezTo>
                  <a:pt x="100" y="0"/>
                  <a:pt x="129" y="28"/>
                  <a:pt x="129" y="64"/>
                </a:cubicBezTo>
                <a:cubicBezTo>
                  <a:pt x="129" y="77"/>
                  <a:pt x="125" y="90"/>
                  <a:pt x="118" y="100"/>
                </a:cubicBezTo>
                <a:cubicBezTo>
                  <a:pt x="149" y="132"/>
                  <a:pt x="149" y="132"/>
                  <a:pt x="149" y="132"/>
                </a:cubicBezTo>
                <a:cubicBezTo>
                  <a:pt x="151" y="134"/>
                  <a:pt x="152" y="137"/>
                  <a:pt x="152" y="140"/>
                </a:cubicBezTo>
                <a:cubicBezTo>
                  <a:pt x="152" y="147"/>
                  <a:pt x="147" y="152"/>
                  <a:pt x="141" y="152"/>
                </a:cubicBezTo>
                <a:close/>
                <a:moveTo>
                  <a:pt x="65" y="23"/>
                </a:moveTo>
                <a:cubicBezTo>
                  <a:pt x="42" y="23"/>
                  <a:pt x="24" y="41"/>
                  <a:pt x="24" y="64"/>
                </a:cubicBezTo>
                <a:cubicBezTo>
                  <a:pt x="24" y="87"/>
                  <a:pt x="42" y="105"/>
                  <a:pt x="65" y="105"/>
                </a:cubicBezTo>
                <a:cubicBezTo>
                  <a:pt x="87" y="105"/>
                  <a:pt x="106" y="87"/>
                  <a:pt x="106" y="64"/>
                </a:cubicBezTo>
                <a:cubicBezTo>
                  <a:pt x="106" y="41"/>
                  <a:pt x="87" y="23"/>
                  <a:pt x="65" y="23"/>
                </a:cubicBezTo>
                <a:close/>
              </a:path>
            </a:pathLst>
          </a:custGeom>
          <a:solidFill>
            <a:schemeClr val="bg1"/>
          </a:solidFill>
          <a:ln>
            <a:noFill/>
          </a:ln>
        </p:spPr>
        <p:txBody>
          <a:bodyPr lIns="121920" tIns="60960" rIns="121920" bIns="60960"/>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733" b="0"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45" name="TextBox 13">
            <a:extLst>
              <a:ext uri="{FF2B5EF4-FFF2-40B4-BE49-F238E27FC236}">
                <a16:creationId xmlns:a16="http://schemas.microsoft.com/office/drawing/2014/main" id="{D57C59B9-26A2-49DB-8409-C23F4CF74F02}"/>
              </a:ext>
            </a:extLst>
          </p:cNvPr>
          <p:cNvSpPr txBox="1">
            <a:spLocks noChangeArrowheads="1"/>
          </p:cNvSpPr>
          <p:nvPr/>
        </p:nvSpPr>
        <p:spPr bwMode="auto">
          <a:xfrm>
            <a:off x="6648022" y="3667914"/>
            <a:ext cx="813062"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6025">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602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lvl="0" algn="ctr">
              <a:lnSpc>
                <a:spcPct val="100000"/>
              </a:lnSpc>
              <a:spcBef>
                <a:spcPct val="20000"/>
              </a:spcBef>
              <a:buNone/>
            </a:pPr>
            <a:r>
              <a:rPr lang="zh-CN" altLang="en-US" sz="2400" b="1" dirty="0">
                <a:solidFill>
                  <a:srgbClr val="445469"/>
                </a:solidFill>
                <a:latin typeface="Arial" panose="020B0604020202020204" pitchFamily="34" charset="0"/>
                <a:ea typeface="微软雅黑" panose="020B0503020204020204" pitchFamily="34" charset="-122"/>
                <a:sym typeface="Arial" panose="020B0604020202020204" pitchFamily="34" charset="0"/>
              </a:rPr>
              <a:t>实验类</a:t>
            </a:r>
            <a:endParaRPr kumimoji="0" lang="en-US" sz="2400" b="1" i="0" u="none" strike="noStrike" kern="1200" cap="none" spc="0" normalizeH="0" baseline="0" noProof="0" dirty="0">
              <a:ln>
                <a:noFill/>
              </a:ln>
              <a:solidFill>
                <a:srgbClr val="445469"/>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46" name="TextBox 13">
            <a:extLst>
              <a:ext uri="{FF2B5EF4-FFF2-40B4-BE49-F238E27FC236}">
                <a16:creationId xmlns:a16="http://schemas.microsoft.com/office/drawing/2014/main" id="{713B6CCA-F156-4DF2-9F92-5B001053714B}"/>
              </a:ext>
            </a:extLst>
          </p:cNvPr>
          <p:cNvSpPr txBox="1">
            <a:spLocks noChangeArrowheads="1"/>
          </p:cNvSpPr>
          <p:nvPr/>
        </p:nvSpPr>
        <p:spPr bwMode="auto">
          <a:xfrm>
            <a:off x="7618474" y="3573092"/>
            <a:ext cx="754782"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6025">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602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lvl="0" algn="ctr">
              <a:lnSpc>
                <a:spcPct val="100000"/>
              </a:lnSpc>
              <a:spcBef>
                <a:spcPct val="20000"/>
              </a:spcBef>
              <a:buNone/>
            </a:pPr>
            <a:r>
              <a:rPr lang="zh-CN" altLang="en-US" sz="2400" b="1" dirty="0">
                <a:solidFill>
                  <a:srgbClr val="445469"/>
                </a:solidFill>
                <a:latin typeface="Arial" panose="020B0604020202020204" pitchFamily="34" charset="0"/>
                <a:ea typeface="微软雅黑" panose="020B0503020204020204" pitchFamily="34" charset="-122"/>
                <a:sym typeface="Arial" panose="020B0604020202020204" pitchFamily="34" charset="0"/>
              </a:rPr>
              <a:t>表演类</a:t>
            </a:r>
          </a:p>
        </p:txBody>
      </p:sp>
      <p:sp>
        <p:nvSpPr>
          <p:cNvPr id="47" name="TextBox 13">
            <a:extLst>
              <a:ext uri="{FF2B5EF4-FFF2-40B4-BE49-F238E27FC236}">
                <a16:creationId xmlns:a16="http://schemas.microsoft.com/office/drawing/2014/main" id="{22B0CFA8-00D5-42C5-9561-6C1E2FD2E080}"/>
              </a:ext>
            </a:extLst>
          </p:cNvPr>
          <p:cNvSpPr txBox="1">
            <a:spLocks noChangeArrowheads="1"/>
          </p:cNvSpPr>
          <p:nvPr/>
        </p:nvSpPr>
        <p:spPr bwMode="auto">
          <a:xfrm>
            <a:off x="8574394" y="3667914"/>
            <a:ext cx="901700"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6025">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602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lvl="0" algn="ctr">
              <a:lnSpc>
                <a:spcPct val="100000"/>
              </a:lnSpc>
              <a:spcBef>
                <a:spcPct val="20000"/>
              </a:spcBef>
              <a:buNone/>
            </a:pPr>
            <a:r>
              <a:rPr lang="zh-CN" altLang="en-US" sz="2400" b="1" dirty="0">
                <a:solidFill>
                  <a:srgbClr val="445469"/>
                </a:solidFill>
                <a:latin typeface="Arial" panose="020B0604020202020204" pitchFamily="34" charset="0"/>
                <a:ea typeface="微软雅黑" panose="020B0503020204020204" pitchFamily="34" charset="-122"/>
                <a:sym typeface="Arial" panose="020B0604020202020204" pitchFamily="34" charset="0"/>
              </a:rPr>
              <a:t>自主学习类</a:t>
            </a:r>
          </a:p>
        </p:txBody>
      </p:sp>
      <p:sp>
        <p:nvSpPr>
          <p:cNvPr id="48" name="Rectangle 17">
            <a:extLst>
              <a:ext uri="{FF2B5EF4-FFF2-40B4-BE49-F238E27FC236}">
                <a16:creationId xmlns:a16="http://schemas.microsoft.com/office/drawing/2014/main" id="{4381F389-EF72-4BE2-91E4-FA7594820AC5}"/>
              </a:ext>
            </a:extLst>
          </p:cNvPr>
          <p:cNvSpPr>
            <a:spLocks/>
          </p:cNvSpPr>
          <p:nvPr/>
        </p:nvSpPr>
        <p:spPr bwMode="auto">
          <a:xfrm>
            <a:off x="9531901" y="2376721"/>
            <a:ext cx="916250" cy="3263900"/>
          </a:xfrm>
          <a:prstGeom prst="rect">
            <a:avLst/>
          </a:prstGeom>
          <a:gradFill flip="none" rotWithShape="1">
            <a:gsLst>
              <a:gs pos="0">
                <a:schemeClr val="bg1"/>
              </a:gs>
              <a:gs pos="100000">
                <a:schemeClr val="bg1">
                  <a:lumMod val="85000"/>
                </a:schemeClr>
              </a:gs>
            </a:gsLst>
            <a:lin ang="16200000" scaled="1"/>
            <a:tileRect/>
          </a:gradFill>
          <a:ln w="12700">
            <a:solidFill>
              <a:schemeClr val="bg1"/>
            </a:solidFill>
          </a:ln>
          <a:effectLst>
            <a:outerShdw blurRad="152400" dist="635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190" b="0" i="0" u="none" strike="noStrike" kern="1200" cap="none" spc="0" normalizeH="0" baseline="0" noProof="0">
              <a:ln>
                <a:noFill/>
              </a:ln>
              <a:solidFill>
                <a:prstClr val="white"/>
              </a:solidFill>
              <a:effectLst/>
              <a:uLnTx/>
              <a:uFillTx/>
              <a:latin typeface="Calibri" panose="020F0502020204030204"/>
              <a:ea typeface="+mn-ea"/>
              <a:cs typeface="+mn-cs"/>
              <a:sym typeface="Arial" panose="020B0604020202020204" pitchFamily="34" charset="0"/>
            </a:endParaRPr>
          </a:p>
        </p:txBody>
      </p:sp>
      <p:sp>
        <p:nvSpPr>
          <p:cNvPr id="49" name="Rectangle 17">
            <a:extLst>
              <a:ext uri="{FF2B5EF4-FFF2-40B4-BE49-F238E27FC236}">
                <a16:creationId xmlns:a16="http://schemas.microsoft.com/office/drawing/2014/main" id="{E61B9DF4-0755-4C9C-B86D-528B391CDC8B}"/>
              </a:ext>
            </a:extLst>
          </p:cNvPr>
          <p:cNvSpPr>
            <a:spLocks/>
          </p:cNvSpPr>
          <p:nvPr/>
        </p:nvSpPr>
        <p:spPr bwMode="auto">
          <a:xfrm>
            <a:off x="10492600" y="2376721"/>
            <a:ext cx="924416" cy="3263900"/>
          </a:xfrm>
          <a:prstGeom prst="rect">
            <a:avLst/>
          </a:prstGeom>
          <a:gradFill flip="none" rotWithShape="1">
            <a:gsLst>
              <a:gs pos="0">
                <a:schemeClr val="bg1"/>
              </a:gs>
              <a:gs pos="100000">
                <a:schemeClr val="bg1">
                  <a:lumMod val="85000"/>
                </a:schemeClr>
              </a:gs>
            </a:gsLst>
            <a:lin ang="16200000" scaled="1"/>
            <a:tileRect/>
          </a:gradFill>
          <a:ln w="12700">
            <a:solidFill>
              <a:schemeClr val="bg1"/>
            </a:solidFill>
          </a:ln>
          <a:effectLst>
            <a:outerShdw blurRad="152400" dist="635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190" b="0" i="0" u="none" strike="noStrike" kern="1200" cap="none" spc="0" normalizeH="0" baseline="0" noProof="0">
              <a:ln>
                <a:noFill/>
              </a:ln>
              <a:solidFill>
                <a:prstClr val="white"/>
              </a:solidFill>
              <a:effectLst/>
              <a:uLnTx/>
              <a:uFillTx/>
              <a:latin typeface="Calibri" panose="020F0502020204030204"/>
              <a:ea typeface="+mn-ea"/>
              <a:cs typeface="+mn-cs"/>
              <a:sym typeface="Arial" panose="020B0604020202020204" pitchFamily="34" charset="0"/>
            </a:endParaRPr>
          </a:p>
        </p:txBody>
      </p:sp>
      <p:sp>
        <p:nvSpPr>
          <p:cNvPr id="51" name="Oval 7">
            <a:extLst>
              <a:ext uri="{FF2B5EF4-FFF2-40B4-BE49-F238E27FC236}">
                <a16:creationId xmlns:a16="http://schemas.microsoft.com/office/drawing/2014/main" id="{70A40B7B-F7A8-48CE-8569-97A6A98549FE}"/>
              </a:ext>
            </a:extLst>
          </p:cNvPr>
          <p:cNvSpPr>
            <a:spLocks/>
          </p:cNvSpPr>
          <p:nvPr/>
        </p:nvSpPr>
        <p:spPr bwMode="auto">
          <a:xfrm>
            <a:off x="10516903" y="2401662"/>
            <a:ext cx="900113" cy="901700"/>
          </a:xfrm>
          <a:prstGeom prst="ellipse">
            <a:avLst/>
          </a:prstGeom>
          <a:solidFill>
            <a:srgbClr val="6CAE43"/>
          </a:solidFill>
          <a:ln w="28575">
            <a:solidFill>
              <a:schemeClr val="bg1"/>
            </a:solidFill>
          </a:ln>
          <a:effectLst>
            <a:outerShdw blurRad="152400" dist="635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190" b="0" i="0" u="none" strike="noStrike" kern="1200" cap="none" spc="0" normalizeH="0" baseline="0" noProof="0">
              <a:ln>
                <a:noFill/>
              </a:ln>
              <a:solidFill>
                <a:prstClr val="white"/>
              </a:solidFill>
              <a:effectLst/>
              <a:uLnTx/>
              <a:uFillTx/>
              <a:latin typeface="Calibri" panose="020F0502020204030204"/>
              <a:ea typeface="+mn-ea"/>
              <a:cs typeface="+mn-cs"/>
              <a:sym typeface="Arial" panose="020B0604020202020204" pitchFamily="34" charset="0"/>
            </a:endParaRPr>
          </a:p>
        </p:txBody>
      </p:sp>
      <p:sp>
        <p:nvSpPr>
          <p:cNvPr id="52" name="Freeform 6">
            <a:extLst>
              <a:ext uri="{FF2B5EF4-FFF2-40B4-BE49-F238E27FC236}">
                <a16:creationId xmlns:a16="http://schemas.microsoft.com/office/drawing/2014/main" id="{2F1C70DB-4215-41EE-9E6C-B54F247D4DEF}"/>
              </a:ext>
            </a:extLst>
          </p:cNvPr>
          <p:cNvSpPr>
            <a:spLocks noEditPoints="1"/>
          </p:cNvSpPr>
          <p:nvPr/>
        </p:nvSpPr>
        <p:spPr bwMode="auto">
          <a:xfrm>
            <a:off x="10712166" y="2690587"/>
            <a:ext cx="514350" cy="341313"/>
          </a:xfrm>
          <a:custGeom>
            <a:avLst/>
            <a:gdLst>
              <a:gd name="T0" fmla="*/ 176 w 176"/>
              <a:gd name="T1" fmla="*/ 99 h 117"/>
              <a:gd name="T2" fmla="*/ 176 w 176"/>
              <a:gd name="T3" fmla="*/ 108 h 117"/>
              <a:gd name="T4" fmla="*/ 161 w 176"/>
              <a:gd name="T5" fmla="*/ 117 h 117"/>
              <a:gd name="T6" fmla="*/ 15 w 176"/>
              <a:gd name="T7" fmla="*/ 117 h 117"/>
              <a:gd name="T8" fmla="*/ 0 w 176"/>
              <a:gd name="T9" fmla="*/ 108 h 117"/>
              <a:gd name="T10" fmla="*/ 0 w 176"/>
              <a:gd name="T11" fmla="*/ 99 h 117"/>
              <a:gd name="T12" fmla="*/ 15 w 176"/>
              <a:gd name="T13" fmla="*/ 99 h 117"/>
              <a:gd name="T14" fmla="*/ 161 w 176"/>
              <a:gd name="T15" fmla="*/ 99 h 117"/>
              <a:gd name="T16" fmla="*/ 176 w 176"/>
              <a:gd name="T17" fmla="*/ 99 h 117"/>
              <a:gd name="T18" fmla="*/ 24 w 176"/>
              <a:gd name="T19" fmla="*/ 79 h 117"/>
              <a:gd name="T20" fmla="*/ 24 w 176"/>
              <a:gd name="T21" fmla="*/ 14 h 117"/>
              <a:gd name="T22" fmla="*/ 38 w 176"/>
              <a:gd name="T23" fmla="*/ 0 h 117"/>
              <a:gd name="T24" fmla="*/ 138 w 176"/>
              <a:gd name="T25" fmla="*/ 0 h 117"/>
              <a:gd name="T26" fmla="*/ 152 w 176"/>
              <a:gd name="T27" fmla="*/ 14 h 117"/>
              <a:gd name="T28" fmla="*/ 152 w 176"/>
              <a:gd name="T29" fmla="*/ 79 h 117"/>
              <a:gd name="T30" fmla="*/ 138 w 176"/>
              <a:gd name="T31" fmla="*/ 93 h 117"/>
              <a:gd name="T32" fmla="*/ 38 w 176"/>
              <a:gd name="T33" fmla="*/ 93 h 117"/>
              <a:gd name="T34" fmla="*/ 24 w 176"/>
              <a:gd name="T35" fmla="*/ 79 h 117"/>
              <a:gd name="T36" fmla="*/ 35 w 176"/>
              <a:gd name="T37" fmla="*/ 79 h 117"/>
              <a:gd name="T38" fmla="*/ 38 w 176"/>
              <a:gd name="T39" fmla="*/ 82 h 117"/>
              <a:gd name="T40" fmla="*/ 138 w 176"/>
              <a:gd name="T41" fmla="*/ 82 h 117"/>
              <a:gd name="T42" fmla="*/ 141 w 176"/>
              <a:gd name="T43" fmla="*/ 79 h 117"/>
              <a:gd name="T44" fmla="*/ 141 w 176"/>
              <a:gd name="T45" fmla="*/ 14 h 117"/>
              <a:gd name="T46" fmla="*/ 138 w 176"/>
              <a:gd name="T47" fmla="*/ 11 h 117"/>
              <a:gd name="T48" fmla="*/ 38 w 176"/>
              <a:gd name="T49" fmla="*/ 11 h 117"/>
              <a:gd name="T50" fmla="*/ 35 w 176"/>
              <a:gd name="T51" fmla="*/ 14 h 117"/>
              <a:gd name="T52" fmla="*/ 35 w 176"/>
              <a:gd name="T53" fmla="*/ 79 h 117"/>
              <a:gd name="T54" fmla="*/ 97 w 176"/>
              <a:gd name="T55" fmla="*/ 107 h 117"/>
              <a:gd name="T56" fmla="*/ 95 w 176"/>
              <a:gd name="T57" fmla="*/ 105 h 117"/>
              <a:gd name="T58" fmla="*/ 81 w 176"/>
              <a:gd name="T59" fmla="*/ 105 h 117"/>
              <a:gd name="T60" fmla="*/ 79 w 176"/>
              <a:gd name="T61" fmla="*/ 107 h 117"/>
              <a:gd name="T62" fmla="*/ 81 w 176"/>
              <a:gd name="T63" fmla="*/ 108 h 117"/>
              <a:gd name="T64" fmla="*/ 95 w 176"/>
              <a:gd name="T65" fmla="*/ 108 h 117"/>
              <a:gd name="T66" fmla="*/ 97 w 176"/>
              <a:gd name="T67" fmla="*/ 107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6" h="117">
                <a:moveTo>
                  <a:pt x="176" y="99"/>
                </a:moveTo>
                <a:cubicBezTo>
                  <a:pt x="176" y="108"/>
                  <a:pt x="176" y="108"/>
                  <a:pt x="176" y="108"/>
                </a:cubicBezTo>
                <a:cubicBezTo>
                  <a:pt x="176" y="113"/>
                  <a:pt x="169" y="117"/>
                  <a:pt x="161" y="117"/>
                </a:cubicBezTo>
                <a:cubicBezTo>
                  <a:pt x="15" y="117"/>
                  <a:pt x="15" y="117"/>
                  <a:pt x="15" y="117"/>
                </a:cubicBezTo>
                <a:cubicBezTo>
                  <a:pt x="7" y="117"/>
                  <a:pt x="0" y="113"/>
                  <a:pt x="0" y="108"/>
                </a:cubicBezTo>
                <a:cubicBezTo>
                  <a:pt x="0" y="99"/>
                  <a:pt x="0" y="99"/>
                  <a:pt x="0" y="99"/>
                </a:cubicBezTo>
                <a:cubicBezTo>
                  <a:pt x="15" y="99"/>
                  <a:pt x="15" y="99"/>
                  <a:pt x="15" y="99"/>
                </a:cubicBezTo>
                <a:cubicBezTo>
                  <a:pt x="161" y="99"/>
                  <a:pt x="161" y="99"/>
                  <a:pt x="161" y="99"/>
                </a:cubicBezTo>
                <a:lnTo>
                  <a:pt x="176" y="99"/>
                </a:lnTo>
                <a:close/>
                <a:moveTo>
                  <a:pt x="24" y="79"/>
                </a:moveTo>
                <a:cubicBezTo>
                  <a:pt x="24" y="14"/>
                  <a:pt x="24" y="14"/>
                  <a:pt x="24" y="14"/>
                </a:cubicBezTo>
                <a:cubicBezTo>
                  <a:pt x="24" y="6"/>
                  <a:pt x="30" y="0"/>
                  <a:pt x="38" y="0"/>
                </a:cubicBezTo>
                <a:cubicBezTo>
                  <a:pt x="138" y="0"/>
                  <a:pt x="138" y="0"/>
                  <a:pt x="138" y="0"/>
                </a:cubicBezTo>
                <a:cubicBezTo>
                  <a:pt x="146" y="0"/>
                  <a:pt x="152" y="6"/>
                  <a:pt x="152" y="14"/>
                </a:cubicBezTo>
                <a:cubicBezTo>
                  <a:pt x="152" y="79"/>
                  <a:pt x="152" y="79"/>
                  <a:pt x="152" y="79"/>
                </a:cubicBezTo>
                <a:cubicBezTo>
                  <a:pt x="152" y="87"/>
                  <a:pt x="146" y="93"/>
                  <a:pt x="138" y="93"/>
                </a:cubicBezTo>
                <a:cubicBezTo>
                  <a:pt x="38" y="93"/>
                  <a:pt x="38" y="93"/>
                  <a:pt x="38" y="93"/>
                </a:cubicBezTo>
                <a:cubicBezTo>
                  <a:pt x="30" y="93"/>
                  <a:pt x="24" y="87"/>
                  <a:pt x="24" y="79"/>
                </a:cubicBezTo>
                <a:close/>
                <a:moveTo>
                  <a:pt x="35" y="79"/>
                </a:moveTo>
                <a:cubicBezTo>
                  <a:pt x="35" y="80"/>
                  <a:pt x="37" y="82"/>
                  <a:pt x="38" y="82"/>
                </a:cubicBezTo>
                <a:cubicBezTo>
                  <a:pt x="138" y="82"/>
                  <a:pt x="138" y="82"/>
                  <a:pt x="138" y="82"/>
                </a:cubicBezTo>
                <a:cubicBezTo>
                  <a:pt x="139" y="82"/>
                  <a:pt x="141" y="80"/>
                  <a:pt x="141" y="79"/>
                </a:cubicBezTo>
                <a:cubicBezTo>
                  <a:pt x="141" y="14"/>
                  <a:pt x="141" y="14"/>
                  <a:pt x="141" y="14"/>
                </a:cubicBezTo>
                <a:cubicBezTo>
                  <a:pt x="141" y="13"/>
                  <a:pt x="139" y="11"/>
                  <a:pt x="138" y="11"/>
                </a:cubicBezTo>
                <a:cubicBezTo>
                  <a:pt x="38" y="11"/>
                  <a:pt x="38" y="11"/>
                  <a:pt x="38" y="11"/>
                </a:cubicBezTo>
                <a:cubicBezTo>
                  <a:pt x="37" y="11"/>
                  <a:pt x="35" y="13"/>
                  <a:pt x="35" y="14"/>
                </a:cubicBezTo>
                <a:lnTo>
                  <a:pt x="35" y="79"/>
                </a:lnTo>
                <a:close/>
                <a:moveTo>
                  <a:pt x="97" y="107"/>
                </a:moveTo>
                <a:cubicBezTo>
                  <a:pt x="97" y="106"/>
                  <a:pt x="96" y="105"/>
                  <a:pt x="95" y="105"/>
                </a:cubicBezTo>
                <a:cubicBezTo>
                  <a:pt x="81" y="105"/>
                  <a:pt x="81" y="105"/>
                  <a:pt x="81" y="105"/>
                </a:cubicBezTo>
                <a:cubicBezTo>
                  <a:pt x="80" y="105"/>
                  <a:pt x="79" y="106"/>
                  <a:pt x="79" y="107"/>
                </a:cubicBezTo>
                <a:cubicBezTo>
                  <a:pt x="79" y="107"/>
                  <a:pt x="80" y="108"/>
                  <a:pt x="81" y="108"/>
                </a:cubicBezTo>
                <a:cubicBezTo>
                  <a:pt x="95" y="108"/>
                  <a:pt x="95" y="108"/>
                  <a:pt x="95" y="108"/>
                </a:cubicBezTo>
                <a:cubicBezTo>
                  <a:pt x="96" y="108"/>
                  <a:pt x="97" y="107"/>
                  <a:pt x="97" y="107"/>
                </a:cubicBezTo>
                <a:close/>
              </a:path>
            </a:pathLst>
          </a:custGeom>
          <a:solidFill>
            <a:schemeClr val="bg1"/>
          </a:solidFill>
          <a:ln>
            <a:noFill/>
          </a:ln>
        </p:spPr>
        <p:txBody>
          <a:bodyPr lIns="121920" tIns="60960" rIns="121920" bIns="60960"/>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733" b="0"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53" name="Oval 4">
            <a:extLst>
              <a:ext uri="{FF2B5EF4-FFF2-40B4-BE49-F238E27FC236}">
                <a16:creationId xmlns:a16="http://schemas.microsoft.com/office/drawing/2014/main" id="{3A9DB91F-0A8E-45BD-A72B-51A53593D7A5}"/>
              </a:ext>
            </a:extLst>
          </p:cNvPr>
          <p:cNvSpPr>
            <a:spLocks/>
          </p:cNvSpPr>
          <p:nvPr/>
        </p:nvSpPr>
        <p:spPr bwMode="auto">
          <a:xfrm>
            <a:off x="9546451" y="2393725"/>
            <a:ext cx="901700" cy="901700"/>
          </a:xfrm>
          <a:prstGeom prst="ellipse">
            <a:avLst/>
          </a:prstGeom>
          <a:solidFill>
            <a:srgbClr val="6CAE43"/>
          </a:solidFill>
          <a:ln w="28575">
            <a:solidFill>
              <a:schemeClr val="bg1"/>
            </a:solidFill>
          </a:ln>
          <a:effectLst>
            <a:outerShdw blurRad="152400" dist="635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190" b="0" i="0" u="none" strike="noStrike" kern="1200" cap="none" spc="0" normalizeH="0" baseline="0" noProof="0">
              <a:ln>
                <a:noFill/>
              </a:ln>
              <a:solidFill>
                <a:prstClr val="white"/>
              </a:solidFill>
              <a:effectLst/>
              <a:uLnTx/>
              <a:uFillTx/>
              <a:latin typeface="Calibri" panose="020F0502020204030204"/>
              <a:ea typeface="+mn-ea"/>
              <a:cs typeface="+mn-cs"/>
              <a:sym typeface="Arial" panose="020B0604020202020204" pitchFamily="34" charset="0"/>
            </a:endParaRPr>
          </a:p>
        </p:txBody>
      </p:sp>
      <p:sp>
        <p:nvSpPr>
          <p:cNvPr id="54" name="Freeform 8">
            <a:extLst>
              <a:ext uri="{FF2B5EF4-FFF2-40B4-BE49-F238E27FC236}">
                <a16:creationId xmlns:a16="http://schemas.microsoft.com/office/drawing/2014/main" id="{5714697E-51D4-4AA4-86E2-625D426D0C42}"/>
              </a:ext>
            </a:extLst>
          </p:cNvPr>
          <p:cNvSpPr>
            <a:spLocks noEditPoints="1"/>
          </p:cNvSpPr>
          <p:nvPr/>
        </p:nvSpPr>
        <p:spPr bwMode="auto">
          <a:xfrm>
            <a:off x="9856013" y="2609625"/>
            <a:ext cx="327025" cy="485775"/>
          </a:xfrm>
          <a:custGeom>
            <a:avLst/>
            <a:gdLst>
              <a:gd name="T0" fmla="*/ 85 w 94"/>
              <a:gd name="T1" fmla="*/ 44 h 140"/>
              <a:gd name="T2" fmla="*/ 45 w 94"/>
              <a:gd name="T3" fmla="*/ 90 h 140"/>
              <a:gd name="T4" fmla="*/ 26 w 94"/>
              <a:gd name="T5" fmla="*/ 105 h 140"/>
              <a:gd name="T6" fmla="*/ 26 w 94"/>
              <a:gd name="T7" fmla="*/ 108 h 140"/>
              <a:gd name="T8" fmla="*/ 35 w 94"/>
              <a:gd name="T9" fmla="*/ 123 h 140"/>
              <a:gd name="T10" fmla="*/ 17 w 94"/>
              <a:gd name="T11" fmla="*/ 140 h 140"/>
              <a:gd name="T12" fmla="*/ 0 w 94"/>
              <a:gd name="T13" fmla="*/ 123 h 140"/>
              <a:gd name="T14" fmla="*/ 9 w 94"/>
              <a:gd name="T15" fmla="*/ 108 h 140"/>
              <a:gd name="T16" fmla="*/ 9 w 94"/>
              <a:gd name="T17" fmla="*/ 33 h 140"/>
              <a:gd name="T18" fmla="*/ 0 w 94"/>
              <a:gd name="T19" fmla="*/ 17 h 140"/>
              <a:gd name="T20" fmla="*/ 17 w 94"/>
              <a:gd name="T21" fmla="*/ 0 h 140"/>
              <a:gd name="T22" fmla="*/ 35 w 94"/>
              <a:gd name="T23" fmla="*/ 17 h 140"/>
              <a:gd name="T24" fmla="*/ 26 w 94"/>
              <a:gd name="T25" fmla="*/ 33 h 140"/>
              <a:gd name="T26" fmla="*/ 26 w 94"/>
              <a:gd name="T27" fmla="*/ 78 h 140"/>
              <a:gd name="T28" fmla="*/ 40 w 94"/>
              <a:gd name="T29" fmla="*/ 73 h 140"/>
              <a:gd name="T30" fmla="*/ 67 w 94"/>
              <a:gd name="T31" fmla="*/ 44 h 140"/>
              <a:gd name="T32" fmla="*/ 58 w 94"/>
              <a:gd name="T33" fmla="*/ 29 h 140"/>
              <a:gd name="T34" fmla="*/ 76 w 94"/>
              <a:gd name="T35" fmla="*/ 11 h 140"/>
              <a:gd name="T36" fmla="*/ 94 w 94"/>
              <a:gd name="T37" fmla="*/ 29 h 140"/>
              <a:gd name="T38" fmla="*/ 85 w 94"/>
              <a:gd name="T39" fmla="*/ 44 h 140"/>
              <a:gd name="T40" fmla="*/ 17 w 94"/>
              <a:gd name="T41" fmla="*/ 9 h 140"/>
              <a:gd name="T42" fmla="*/ 9 w 94"/>
              <a:gd name="T43" fmla="*/ 17 h 140"/>
              <a:gd name="T44" fmla="*/ 17 w 94"/>
              <a:gd name="T45" fmla="*/ 26 h 140"/>
              <a:gd name="T46" fmla="*/ 26 w 94"/>
              <a:gd name="T47" fmla="*/ 17 h 140"/>
              <a:gd name="T48" fmla="*/ 17 w 94"/>
              <a:gd name="T49" fmla="*/ 9 h 140"/>
              <a:gd name="T50" fmla="*/ 17 w 94"/>
              <a:gd name="T51" fmla="*/ 114 h 140"/>
              <a:gd name="T52" fmla="*/ 9 w 94"/>
              <a:gd name="T53" fmla="*/ 123 h 140"/>
              <a:gd name="T54" fmla="*/ 17 w 94"/>
              <a:gd name="T55" fmla="*/ 132 h 140"/>
              <a:gd name="T56" fmla="*/ 26 w 94"/>
              <a:gd name="T57" fmla="*/ 123 h 140"/>
              <a:gd name="T58" fmla="*/ 17 w 94"/>
              <a:gd name="T59" fmla="*/ 114 h 140"/>
              <a:gd name="T60" fmla="*/ 76 w 94"/>
              <a:gd name="T61" fmla="*/ 20 h 140"/>
              <a:gd name="T62" fmla="*/ 67 w 94"/>
              <a:gd name="T63" fmla="*/ 29 h 140"/>
              <a:gd name="T64" fmla="*/ 76 w 94"/>
              <a:gd name="T65" fmla="*/ 38 h 140"/>
              <a:gd name="T66" fmla="*/ 85 w 94"/>
              <a:gd name="T67" fmla="*/ 29 h 140"/>
              <a:gd name="T68" fmla="*/ 76 w 94"/>
              <a:gd name="T69" fmla="*/ 2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4" h="140">
                <a:moveTo>
                  <a:pt x="85" y="44"/>
                </a:moveTo>
                <a:cubicBezTo>
                  <a:pt x="84" y="77"/>
                  <a:pt x="61" y="85"/>
                  <a:pt x="45" y="90"/>
                </a:cubicBezTo>
                <a:cubicBezTo>
                  <a:pt x="31" y="94"/>
                  <a:pt x="26" y="96"/>
                  <a:pt x="26" y="105"/>
                </a:cubicBezTo>
                <a:cubicBezTo>
                  <a:pt x="26" y="108"/>
                  <a:pt x="26" y="108"/>
                  <a:pt x="26" y="108"/>
                </a:cubicBezTo>
                <a:cubicBezTo>
                  <a:pt x="31" y="111"/>
                  <a:pt x="35" y="116"/>
                  <a:pt x="35" y="123"/>
                </a:cubicBezTo>
                <a:cubicBezTo>
                  <a:pt x="35" y="132"/>
                  <a:pt x="27" y="140"/>
                  <a:pt x="17" y="140"/>
                </a:cubicBezTo>
                <a:cubicBezTo>
                  <a:pt x="8" y="140"/>
                  <a:pt x="0" y="132"/>
                  <a:pt x="0" y="123"/>
                </a:cubicBezTo>
                <a:cubicBezTo>
                  <a:pt x="0" y="116"/>
                  <a:pt x="3" y="111"/>
                  <a:pt x="9" y="108"/>
                </a:cubicBezTo>
                <a:cubicBezTo>
                  <a:pt x="9" y="33"/>
                  <a:pt x="9" y="33"/>
                  <a:pt x="9" y="33"/>
                </a:cubicBezTo>
                <a:cubicBezTo>
                  <a:pt x="3" y="29"/>
                  <a:pt x="0" y="24"/>
                  <a:pt x="0" y="17"/>
                </a:cubicBezTo>
                <a:cubicBezTo>
                  <a:pt x="0" y="8"/>
                  <a:pt x="8" y="0"/>
                  <a:pt x="17" y="0"/>
                </a:cubicBezTo>
                <a:cubicBezTo>
                  <a:pt x="27" y="0"/>
                  <a:pt x="35" y="8"/>
                  <a:pt x="35" y="17"/>
                </a:cubicBezTo>
                <a:cubicBezTo>
                  <a:pt x="35" y="24"/>
                  <a:pt x="31" y="29"/>
                  <a:pt x="26" y="33"/>
                </a:cubicBezTo>
                <a:cubicBezTo>
                  <a:pt x="26" y="78"/>
                  <a:pt x="26" y="78"/>
                  <a:pt x="26" y="78"/>
                </a:cubicBezTo>
                <a:cubicBezTo>
                  <a:pt x="31" y="76"/>
                  <a:pt x="36" y="74"/>
                  <a:pt x="40" y="73"/>
                </a:cubicBezTo>
                <a:cubicBezTo>
                  <a:pt x="57" y="67"/>
                  <a:pt x="67" y="63"/>
                  <a:pt x="67" y="44"/>
                </a:cubicBezTo>
                <a:cubicBezTo>
                  <a:pt x="62" y="41"/>
                  <a:pt x="58" y="36"/>
                  <a:pt x="58" y="29"/>
                </a:cubicBezTo>
                <a:cubicBezTo>
                  <a:pt x="58" y="19"/>
                  <a:pt x="66" y="11"/>
                  <a:pt x="76" y="11"/>
                </a:cubicBezTo>
                <a:cubicBezTo>
                  <a:pt x="86" y="11"/>
                  <a:pt x="94" y="19"/>
                  <a:pt x="94" y="29"/>
                </a:cubicBezTo>
                <a:cubicBezTo>
                  <a:pt x="94" y="36"/>
                  <a:pt x="90" y="41"/>
                  <a:pt x="85" y="44"/>
                </a:cubicBezTo>
                <a:close/>
                <a:moveTo>
                  <a:pt x="17" y="9"/>
                </a:moveTo>
                <a:cubicBezTo>
                  <a:pt x="13" y="9"/>
                  <a:pt x="9" y="12"/>
                  <a:pt x="9" y="17"/>
                </a:cubicBezTo>
                <a:cubicBezTo>
                  <a:pt x="9" y="22"/>
                  <a:pt x="13" y="26"/>
                  <a:pt x="17" y="26"/>
                </a:cubicBezTo>
                <a:cubicBezTo>
                  <a:pt x="22" y="26"/>
                  <a:pt x="26" y="22"/>
                  <a:pt x="26" y="17"/>
                </a:cubicBezTo>
                <a:cubicBezTo>
                  <a:pt x="26" y="12"/>
                  <a:pt x="22" y="9"/>
                  <a:pt x="17" y="9"/>
                </a:cubicBezTo>
                <a:close/>
                <a:moveTo>
                  <a:pt x="17" y="114"/>
                </a:moveTo>
                <a:cubicBezTo>
                  <a:pt x="13" y="114"/>
                  <a:pt x="9" y="118"/>
                  <a:pt x="9" y="123"/>
                </a:cubicBezTo>
                <a:cubicBezTo>
                  <a:pt x="9" y="128"/>
                  <a:pt x="13" y="132"/>
                  <a:pt x="17" y="132"/>
                </a:cubicBezTo>
                <a:cubicBezTo>
                  <a:pt x="22" y="132"/>
                  <a:pt x="26" y="128"/>
                  <a:pt x="26" y="123"/>
                </a:cubicBezTo>
                <a:cubicBezTo>
                  <a:pt x="26" y="118"/>
                  <a:pt x="22" y="114"/>
                  <a:pt x="17" y="114"/>
                </a:cubicBezTo>
                <a:close/>
                <a:moveTo>
                  <a:pt x="76" y="20"/>
                </a:moveTo>
                <a:cubicBezTo>
                  <a:pt x="71" y="20"/>
                  <a:pt x="67" y="24"/>
                  <a:pt x="67" y="29"/>
                </a:cubicBezTo>
                <a:cubicBezTo>
                  <a:pt x="67" y="34"/>
                  <a:pt x="71" y="38"/>
                  <a:pt x="76" y="38"/>
                </a:cubicBezTo>
                <a:cubicBezTo>
                  <a:pt x="81" y="38"/>
                  <a:pt x="85" y="34"/>
                  <a:pt x="85" y="29"/>
                </a:cubicBezTo>
                <a:cubicBezTo>
                  <a:pt x="85" y="24"/>
                  <a:pt x="81" y="20"/>
                  <a:pt x="76" y="20"/>
                </a:cubicBezTo>
                <a:close/>
              </a:path>
            </a:pathLst>
          </a:custGeom>
          <a:solidFill>
            <a:schemeClr val="bg1"/>
          </a:solidFill>
          <a:ln>
            <a:noFill/>
          </a:ln>
        </p:spPr>
        <p:txBody>
          <a:bodyPr lIns="121920" tIns="60960" rIns="121920" bIns="60960"/>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733" b="0"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57" name="TextBox 13">
            <a:extLst>
              <a:ext uri="{FF2B5EF4-FFF2-40B4-BE49-F238E27FC236}">
                <a16:creationId xmlns:a16="http://schemas.microsoft.com/office/drawing/2014/main" id="{BC6697EC-80DA-44EF-BA5A-EB373C473E96}"/>
              </a:ext>
            </a:extLst>
          </p:cNvPr>
          <p:cNvSpPr txBox="1">
            <a:spLocks noChangeArrowheads="1"/>
          </p:cNvSpPr>
          <p:nvPr/>
        </p:nvSpPr>
        <p:spPr bwMode="auto">
          <a:xfrm>
            <a:off x="9546451" y="3675851"/>
            <a:ext cx="813062"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6025">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602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lvl="0" algn="ctr">
              <a:lnSpc>
                <a:spcPct val="100000"/>
              </a:lnSpc>
              <a:spcBef>
                <a:spcPct val="20000"/>
              </a:spcBef>
              <a:buNone/>
            </a:pPr>
            <a:r>
              <a:rPr lang="zh-CN" altLang="en-US" sz="2400" b="1" dirty="0">
                <a:solidFill>
                  <a:srgbClr val="445469"/>
                </a:solidFill>
                <a:latin typeface="Arial" panose="020B0604020202020204" pitchFamily="34" charset="0"/>
                <a:ea typeface="微软雅黑" panose="020B0503020204020204" pitchFamily="34" charset="-122"/>
                <a:sym typeface="Arial" panose="020B0604020202020204" pitchFamily="34" charset="0"/>
              </a:rPr>
              <a:t>合作学习类</a:t>
            </a:r>
            <a:endParaRPr kumimoji="0" lang="en-US" sz="2400" b="1" i="0" u="none" strike="noStrike" kern="1200" cap="none" spc="0" normalizeH="0" baseline="0" noProof="0" dirty="0">
              <a:ln>
                <a:noFill/>
              </a:ln>
              <a:solidFill>
                <a:srgbClr val="445469"/>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58" name="TextBox 13">
            <a:extLst>
              <a:ext uri="{FF2B5EF4-FFF2-40B4-BE49-F238E27FC236}">
                <a16:creationId xmlns:a16="http://schemas.microsoft.com/office/drawing/2014/main" id="{6122F34E-F43A-47B4-822C-0F115C3DCD07}"/>
              </a:ext>
            </a:extLst>
          </p:cNvPr>
          <p:cNvSpPr txBox="1">
            <a:spLocks noChangeArrowheads="1"/>
          </p:cNvSpPr>
          <p:nvPr/>
        </p:nvSpPr>
        <p:spPr bwMode="auto">
          <a:xfrm>
            <a:off x="10516903" y="3581029"/>
            <a:ext cx="754782"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6025">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602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lvl="0" algn="ctr">
              <a:lnSpc>
                <a:spcPct val="100000"/>
              </a:lnSpc>
              <a:spcBef>
                <a:spcPct val="20000"/>
              </a:spcBef>
              <a:buNone/>
            </a:pPr>
            <a:r>
              <a:rPr lang="zh-CN" altLang="en-US" sz="2400" b="1" dirty="0">
                <a:solidFill>
                  <a:srgbClr val="445469"/>
                </a:solidFill>
                <a:latin typeface="Arial" panose="020B0604020202020204" pitchFamily="34" charset="0"/>
                <a:ea typeface="微软雅黑" panose="020B0503020204020204" pitchFamily="34" charset="-122"/>
                <a:sym typeface="Arial" panose="020B0604020202020204" pitchFamily="34" charset="0"/>
              </a:rPr>
              <a:t>探究学习类</a:t>
            </a:r>
          </a:p>
        </p:txBody>
      </p:sp>
    </p:spTree>
    <p:extLst>
      <p:ext uri="{BB962C8B-B14F-4D97-AF65-F5344CB8AC3E}">
        <p14:creationId xmlns:p14="http://schemas.microsoft.com/office/powerpoint/2010/main" val="1744804881"/>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decel="50000" fill="hold">
                                          <p:stCondLst>
                                            <p:cond delay="0"/>
                                          </p:stCondLst>
                                        </p:cTn>
                                        <p:tgtEl>
                                          <p:spTgt spid="7"/>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7"/>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7"/>
                                        </p:tgtEl>
                                        <p:attrNameLst>
                                          <p:attrName>ppt_w</p:attrName>
                                        </p:attrNameLst>
                                      </p:cBhvr>
                                      <p:tavLst>
                                        <p:tav tm="0">
                                          <p:val>
                                            <p:strVal val="#ppt_w*.05"/>
                                          </p:val>
                                        </p:tav>
                                        <p:tav tm="100000">
                                          <p:val>
                                            <p:strVal val="#ppt_w"/>
                                          </p:val>
                                        </p:tav>
                                      </p:tavLst>
                                    </p:anim>
                                    <p:anim calcmode="lin" valueType="num">
                                      <p:cBhvr>
                                        <p:cTn id="10" dur="1000" fill="hold"/>
                                        <p:tgtEl>
                                          <p:spTgt spid="7"/>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7"/>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7"/>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7"/>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7"/>
                                        </p:tgtEl>
                                      </p:cBhvr>
                                    </p:animEffect>
                                  </p:childTnLst>
                                </p:cTn>
                              </p:par>
                            </p:childTnLst>
                          </p:cTn>
                        </p:par>
                        <p:par>
                          <p:cTn id="15" fill="hold">
                            <p:stCondLst>
                              <p:cond delay="1000"/>
                            </p:stCondLst>
                            <p:childTnLst>
                              <p:par>
                                <p:cTn id="16" presetID="25" presetClass="entr" presetSubtype="0"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p:cTn id="18" dur="500" decel="50000" fill="hold">
                                          <p:stCondLst>
                                            <p:cond delay="0"/>
                                          </p:stCondLst>
                                        </p:cTn>
                                        <p:tgtEl>
                                          <p:spTgt spid="8"/>
                                        </p:tgtEl>
                                        <p:attrNameLst>
                                          <p:attrName>style.rotation</p:attrName>
                                        </p:attrNameLst>
                                      </p:cBhvr>
                                      <p:tavLst>
                                        <p:tav tm="0">
                                          <p:val>
                                            <p:fltVal val="-90"/>
                                          </p:val>
                                        </p:tav>
                                        <p:tav tm="100000">
                                          <p:val>
                                            <p:fltVal val="0"/>
                                          </p:val>
                                        </p:tav>
                                      </p:tavLst>
                                    </p:anim>
                                    <p:anim calcmode="lin" valueType="num">
                                      <p:cBhvr>
                                        <p:cTn id="19" dur="500" decel="50000" fill="hold">
                                          <p:stCondLst>
                                            <p:cond delay="0"/>
                                          </p:stCondLst>
                                        </p:cTn>
                                        <p:tgtEl>
                                          <p:spTgt spid="8"/>
                                        </p:tgtEl>
                                        <p:attrNameLst>
                                          <p:attrName>ppt_w</p:attrName>
                                        </p:attrNameLst>
                                      </p:cBhvr>
                                      <p:tavLst>
                                        <p:tav tm="0">
                                          <p:val>
                                            <p:strVal val="#ppt_w"/>
                                          </p:val>
                                        </p:tav>
                                        <p:tav tm="100000">
                                          <p:val>
                                            <p:strVal val="#ppt_w*.05"/>
                                          </p:val>
                                        </p:tav>
                                      </p:tavLst>
                                    </p:anim>
                                    <p:anim calcmode="lin" valueType="num">
                                      <p:cBhvr>
                                        <p:cTn id="20" dur="500" accel="50000" fill="hold">
                                          <p:stCondLst>
                                            <p:cond delay="500"/>
                                          </p:stCondLst>
                                        </p:cTn>
                                        <p:tgtEl>
                                          <p:spTgt spid="8"/>
                                        </p:tgtEl>
                                        <p:attrNameLst>
                                          <p:attrName>ppt_w</p:attrName>
                                        </p:attrNameLst>
                                      </p:cBhvr>
                                      <p:tavLst>
                                        <p:tav tm="0">
                                          <p:val>
                                            <p:strVal val="#ppt_w*.05"/>
                                          </p:val>
                                        </p:tav>
                                        <p:tav tm="100000">
                                          <p:val>
                                            <p:strVal val="#ppt_w"/>
                                          </p:val>
                                        </p:tav>
                                      </p:tavLst>
                                    </p:anim>
                                    <p:anim calcmode="lin" valueType="num">
                                      <p:cBhvr>
                                        <p:cTn id="21" dur="1000" fill="hold"/>
                                        <p:tgtEl>
                                          <p:spTgt spid="8"/>
                                        </p:tgtEl>
                                        <p:attrNameLst>
                                          <p:attrName>ppt_h</p:attrName>
                                        </p:attrNameLst>
                                      </p:cBhvr>
                                      <p:tavLst>
                                        <p:tav tm="0">
                                          <p:val>
                                            <p:strVal val="#ppt_h"/>
                                          </p:val>
                                        </p:tav>
                                        <p:tav tm="100000">
                                          <p:val>
                                            <p:strVal val="#ppt_h"/>
                                          </p:val>
                                        </p:tav>
                                      </p:tavLst>
                                    </p:anim>
                                    <p:anim calcmode="lin" valueType="num">
                                      <p:cBhvr>
                                        <p:cTn id="22" dur="500" decel="50000" fill="hold">
                                          <p:stCondLst>
                                            <p:cond delay="0"/>
                                          </p:stCondLst>
                                        </p:cTn>
                                        <p:tgtEl>
                                          <p:spTgt spid="8"/>
                                        </p:tgtEl>
                                        <p:attrNameLst>
                                          <p:attrName>ppt_x</p:attrName>
                                        </p:attrNameLst>
                                      </p:cBhvr>
                                      <p:tavLst>
                                        <p:tav tm="0">
                                          <p:val>
                                            <p:strVal val="#ppt_x+.4"/>
                                          </p:val>
                                        </p:tav>
                                        <p:tav tm="100000">
                                          <p:val>
                                            <p:strVal val="#ppt_x"/>
                                          </p:val>
                                        </p:tav>
                                      </p:tavLst>
                                    </p:anim>
                                    <p:anim calcmode="lin" valueType="num">
                                      <p:cBhvr>
                                        <p:cTn id="23" dur="500" decel="50000" fill="hold">
                                          <p:stCondLst>
                                            <p:cond delay="0"/>
                                          </p:stCondLst>
                                        </p:cTn>
                                        <p:tgtEl>
                                          <p:spTgt spid="8"/>
                                        </p:tgtEl>
                                        <p:attrNameLst>
                                          <p:attrName>ppt_y</p:attrName>
                                        </p:attrNameLst>
                                      </p:cBhvr>
                                      <p:tavLst>
                                        <p:tav tm="0">
                                          <p:val>
                                            <p:strVal val="#ppt_y-.2"/>
                                          </p:val>
                                        </p:tav>
                                        <p:tav tm="100000">
                                          <p:val>
                                            <p:strVal val="#ppt_y+.1"/>
                                          </p:val>
                                        </p:tav>
                                      </p:tavLst>
                                    </p:anim>
                                    <p:anim calcmode="lin" valueType="num">
                                      <p:cBhvr>
                                        <p:cTn id="24" dur="500" accel="50000" fill="hold">
                                          <p:stCondLst>
                                            <p:cond delay="500"/>
                                          </p:stCondLst>
                                        </p:cTn>
                                        <p:tgtEl>
                                          <p:spTgt spid="8"/>
                                        </p:tgtEl>
                                        <p:attrNameLst>
                                          <p:attrName>ppt_y</p:attrName>
                                        </p:attrNameLst>
                                      </p:cBhvr>
                                      <p:tavLst>
                                        <p:tav tm="0">
                                          <p:val>
                                            <p:strVal val="#ppt_y+.1"/>
                                          </p:val>
                                        </p:tav>
                                        <p:tav tm="100000">
                                          <p:val>
                                            <p:strVal val="#ppt_y"/>
                                          </p:val>
                                        </p:tav>
                                      </p:tavLst>
                                    </p:anim>
                                    <p:animEffect transition="in" filter="fade">
                                      <p:cBhvr>
                                        <p:cTn id="25" dur="1000" decel="50000">
                                          <p:stCondLst>
                                            <p:cond delay="0"/>
                                          </p:stCondLst>
                                        </p:cTn>
                                        <p:tgtEl>
                                          <p:spTgt spid="8"/>
                                        </p:tgtEl>
                                      </p:cBhvr>
                                    </p:animEffect>
                                  </p:childTnLst>
                                </p:cTn>
                              </p:par>
                            </p:childTnLst>
                          </p:cTn>
                        </p:par>
                        <p:par>
                          <p:cTn id="26" fill="hold">
                            <p:stCondLst>
                              <p:cond delay="2000"/>
                            </p:stCondLst>
                            <p:childTnLst>
                              <p:par>
                                <p:cTn id="27" presetID="25" presetClass="entr" presetSubtype="0" fill="hold" grpId="0" nodeType="afterEffect">
                                  <p:stCondLst>
                                    <p:cond delay="0"/>
                                  </p:stCondLst>
                                  <p:childTnLst>
                                    <p:set>
                                      <p:cBhvr>
                                        <p:cTn id="28" dur="1" fill="hold">
                                          <p:stCondLst>
                                            <p:cond delay="0"/>
                                          </p:stCondLst>
                                        </p:cTn>
                                        <p:tgtEl>
                                          <p:spTgt spid="9"/>
                                        </p:tgtEl>
                                        <p:attrNameLst>
                                          <p:attrName>style.visibility</p:attrName>
                                        </p:attrNameLst>
                                      </p:cBhvr>
                                      <p:to>
                                        <p:strVal val="visible"/>
                                      </p:to>
                                    </p:set>
                                    <p:anim calcmode="lin" valueType="num">
                                      <p:cBhvr>
                                        <p:cTn id="29" dur="500" decel="50000" fill="hold">
                                          <p:stCondLst>
                                            <p:cond delay="0"/>
                                          </p:stCondLst>
                                        </p:cTn>
                                        <p:tgtEl>
                                          <p:spTgt spid="9"/>
                                        </p:tgtEl>
                                        <p:attrNameLst>
                                          <p:attrName>style.rotation</p:attrName>
                                        </p:attrNameLst>
                                      </p:cBhvr>
                                      <p:tavLst>
                                        <p:tav tm="0">
                                          <p:val>
                                            <p:fltVal val="-90"/>
                                          </p:val>
                                        </p:tav>
                                        <p:tav tm="100000">
                                          <p:val>
                                            <p:fltVal val="0"/>
                                          </p:val>
                                        </p:tav>
                                      </p:tavLst>
                                    </p:anim>
                                    <p:anim calcmode="lin" valueType="num">
                                      <p:cBhvr>
                                        <p:cTn id="30" dur="500" decel="50000" fill="hold">
                                          <p:stCondLst>
                                            <p:cond delay="0"/>
                                          </p:stCondLst>
                                        </p:cTn>
                                        <p:tgtEl>
                                          <p:spTgt spid="9"/>
                                        </p:tgtEl>
                                        <p:attrNameLst>
                                          <p:attrName>ppt_w</p:attrName>
                                        </p:attrNameLst>
                                      </p:cBhvr>
                                      <p:tavLst>
                                        <p:tav tm="0">
                                          <p:val>
                                            <p:strVal val="#ppt_w"/>
                                          </p:val>
                                        </p:tav>
                                        <p:tav tm="100000">
                                          <p:val>
                                            <p:strVal val="#ppt_w*.05"/>
                                          </p:val>
                                        </p:tav>
                                      </p:tavLst>
                                    </p:anim>
                                    <p:anim calcmode="lin" valueType="num">
                                      <p:cBhvr>
                                        <p:cTn id="31" dur="500" accel="50000" fill="hold">
                                          <p:stCondLst>
                                            <p:cond delay="500"/>
                                          </p:stCondLst>
                                        </p:cTn>
                                        <p:tgtEl>
                                          <p:spTgt spid="9"/>
                                        </p:tgtEl>
                                        <p:attrNameLst>
                                          <p:attrName>ppt_w</p:attrName>
                                        </p:attrNameLst>
                                      </p:cBhvr>
                                      <p:tavLst>
                                        <p:tav tm="0">
                                          <p:val>
                                            <p:strVal val="#ppt_w*.05"/>
                                          </p:val>
                                        </p:tav>
                                        <p:tav tm="100000">
                                          <p:val>
                                            <p:strVal val="#ppt_w"/>
                                          </p:val>
                                        </p:tav>
                                      </p:tavLst>
                                    </p:anim>
                                    <p:anim calcmode="lin" valueType="num">
                                      <p:cBhvr>
                                        <p:cTn id="32" dur="1000" fill="hold"/>
                                        <p:tgtEl>
                                          <p:spTgt spid="9"/>
                                        </p:tgtEl>
                                        <p:attrNameLst>
                                          <p:attrName>ppt_h</p:attrName>
                                        </p:attrNameLst>
                                      </p:cBhvr>
                                      <p:tavLst>
                                        <p:tav tm="0">
                                          <p:val>
                                            <p:strVal val="#ppt_h"/>
                                          </p:val>
                                        </p:tav>
                                        <p:tav tm="100000">
                                          <p:val>
                                            <p:strVal val="#ppt_h"/>
                                          </p:val>
                                        </p:tav>
                                      </p:tavLst>
                                    </p:anim>
                                    <p:anim calcmode="lin" valueType="num">
                                      <p:cBhvr>
                                        <p:cTn id="33" dur="500" decel="50000" fill="hold">
                                          <p:stCondLst>
                                            <p:cond delay="0"/>
                                          </p:stCondLst>
                                        </p:cTn>
                                        <p:tgtEl>
                                          <p:spTgt spid="9"/>
                                        </p:tgtEl>
                                        <p:attrNameLst>
                                          <p:attrName>ppt_x</p:attrName>
                                        </p:attrNameLst>
                                      </p:cBhvr>
                                      <p:tavLst>
                                        <p:tav tm="0">
                                          <p:val>
                                            <p:strVal val="#ppt_x+.4"/>
                                          </p:val>
                                        </p:tav>
                                        <p:tav tm="100000">
                                          <p:val>
                                            <p:strVal val="#ppt_x"/>
                                          </p:val>
                                        </p:tav>
                                      </p:tavLst>
                                    </p:anim>
                                    <p:anim calcmode="lin" valueType="num">
                                      <p:cBhvr>
                                        <p:cTn id="34" dur="500" decel="50000" fill="hold">
                                          <p:stCondLst>
                                            <p:cond delay="0"/>
                                          </p:stCondLst>
                                        </p:cTn>
                                        <p:tgtEl>
                                          <p:spTgt spid="9"/>
                                        </p:tgtEl>
                                        <p:attrNameLst>
                                          <p:attrName>ppt_y</p:attrName>
                                        </p:attrNameLst>
                                      </p:cBhvr>
                                      <p:tavLst>
                                        <p:tav tm="0">
                                          <p:val>
                                            <p:strVal val="#ppt_y-.2"/>
                                          </p:val>
                                        </p:tav>
                                        <p:tav tm="100000">
                                          <p:val>
                                            <p:strVal val="#ppt_y+.1"/>
                                          </p:val>
                                        </p:tav>
                                      </p:tavLst>
                                    </p:anim>
                                    <p:anim calcmode="lin" valueType="num">
                                      <p:cBhvr>
                                        <p:cTn id="35" dur="500" accel="50000" fill="hold">
                                          <p:stCondLst>
                                            <p:cond delay="500"/>
                                          </p:stCondLst>
                                        </p:cTn>
                                        <p:tgtEl>
                                          <p:spTgt spid="9"/>
                                        </p:tgtEl>
                                        <p:attrNameLst>
                                          <p:attrName>ppt_y</p:attrName>
                                        </p:attrNameLst>
                                      </p:cBhvr>
                                      <p:tavLst>
                                        <p:tav tm="0">
                                          <p:val>
                                            <p:strVal val="#ppt_y+.1"/>
                                          </p:val>
                                        </p:tav>
                                        <p:tav tm="100000">
                                          <p:val>
                                            <p:strVal val="#ppt_y"/>
                                          </p:val>
                                        </p:tav>
                                      </p:tavLst>
                                    </p:anim>
                                    <p:animEffect transition="in" filter="fade">
                                      <p:cBhvr>
                                        <p:cTn id="36" dur="1000" decel="50000">
                                          <p:stCondLst>
                                            <p:cond delay="0"/>
                                          </p:stCondLst>
                                        </p:cTn>
                                        <p:tgtEl>
                                          <p:spTgt spid="9"/>
                                        </p:tgtEl>
                                      </p:cBhvr>
                                    </p:animEffect>
                                  </p:childTnLst>
                                </p:cTn>
                              </p:par>
                            </p:childTnLst>
                          </p:cTn>
                        </p:par>
                        <p:par>
                          <p:cTn id="37" fill="hold">
                            <p:stCondLst>
                              <p:cond delay="3000"/>
                            </p:stCondLst>
                            <p:childTnLst>
                              <p:par>
                                <p:cTn id="38" presetID="25" presetClass="entr" presetSubtype="0" fill="hold" grpId="0" nodeType="afterEffect">
                                  <p:stCondLst>
                                    <p:cond delay="0"/>
                                  </p:stCondLst>
                                  <p:childTnLst>
                                    <p:set>
                                      <p:cBhvr>
                                        <p:cTn id="39" dur="1" fill="hold">
                                          <p:stCondLst>
                                            <p:cond delay="0"/>
                                          </p:stCondLst>
                                        </p:cTn>
                                        <p:tgtEl>
                                          <p:spTgt spid="11"/>
                                        </p:tgtEl>
                                        <p:attrNameLst>
                                          <p:attrName>style.visibility</p:attrName>
                                        </p:attrNameLst>
                                      </p:cBhvr>
                                      <p:to>
                                        <p:strVal val="visible"/>
                                      </p:to>
                                    </p:set>
                                    <p:anim calcmode="lin" valueType="num">
                                      <p:cBhvr>
                                        <p:cTn id="40" dur="500" decel="50000" fill="hold">
                                          <p:stCondLst>
                                            <p:cond delay="0"/>
                                          </p:stCondLst>
                                        </p:cTn>
                                        <p:tgtEl>
                                          <p:spTgt spid="11"/>
                                        </p:tgtEl>
                                        <p:attrNameLst>
                                          <p:attrName>style.rotation</p:attrName>
                                        </p:attrNameLst>
                                      </p:cBhvr>
                                      <p:tavLst>
                                        <p:tav tm="0">
                                          <p:val>
                                            <p:fltVal val="-90"/>
                                          </p:val>
                                        </p:tav>
                                        <p:tav tm="100000">
                                          <p:val>
                                            <p:fltVal val="0"/>
                                          </p:val>
                                        </p:tav>
                                      </p:tavLst>
                                    </p:anim>
                                    <p:anim calcmode="lin" valueType="num">
                                      <p:cBhvr>
                                        <p:cTn id="41" dur="500" decel="50000" fill="hold">
                                          <p:stCondLst>
                                            <p:cond delay="0"/>
                                          </p:stCondLst>
                                        </p:cTn>
                                        <p:tgtEl>
                                          <p:spTgt spid="11"/>
                                        </p:tgtEl>
                                        <p:attrNameLst>
                                          <p:attrName>ppt_w</p:attrName>
                                        </p:attrNameLst>
                                      </p:cBhvr>
                                      <p:tavLst>
                                        <p:tav tm="0">
                                          <p:val>
                                            <p:strVal val="#ppt_w"/>
                                          </p:val>
                                        </p:tav>
                                        <p:tav tm="100000">
                                          <p:val>
                                            <p:strVal val="#ppt_w*.05"/>
                                          </p:val>
                                        </p:tav>
                                      </p:tavLst>
                                    </p:anim>
                                    <p:anim calcmode="lin" valueType="num">
                                      <p:cBhvr>
                                        <p:cTn id="42" dur="500" accel="50000" fill="hold">
                                          <p:stCondLst>
                                            <p:cond delay="500"/>
                                          </p:stCondLst>
                                        </p:cTn>
                                        <p:tgtEl>
                                          <p:spTgt spid="11"/>
                                        </p:tgtEl>
                                        <p:attrNameLst>
                                          <p:attrName>ppt_w</p:attrName>
                                        </p:attrNameLst>
                                      </p:cBhvr>
                                      <p:tavLst>
                                        <p:tav tm="0">
                                          <p:val>
                                            <p:strVal val="#ppt_w*.05"/>
                                          </p:val>
                                        </p:tav>
                                        <p:tav tm="100000">
                                          <p:val>
                                            <p:strVal val="#ppt_w"/>
                                          </p:val>
                                        </p:tav>
                                      </p:tavLst>
                                    </p:anim>
                                    <p:anim calcmode="lin" valueType="num">
                                      <p:cBhvr>
                                        <p:cTn id="43" dur="1000" fill="hold"/>
                                        <p:tgtEl>
                                          <p:spTgt spid="11"/>
                                        </p:tgtEl>
                                        <p:attrNameLst>
                                          <p:attrName>ppt_h</p:attrName>
                                        </p:attrNameLst>
                                      </p:cBhvr>
                                      <p:tavLst>
                                        <p:tav tm="0">
                                          <p:val>
                                            <p:strVal val="#ppt_h"/>
                                          </p:val>
                                        </p:tav>
                                        <p:tav tm="100000">
                                          <p:val>
                                            <p:strVal val="#ppt_h"/>
                                          </p:val>
                                        </p:tav>
                                      </p:tavLst>
                                    </p:anim>
                                    <p:anim calcmode="lin" valueType="num">
                                      <p:cBhvr>
                                        <p:cTn id="44" dur="500" decel="50000" fill="hold">
                                          <p:stCondLst>
                                            <p:cond delay="0"/>
                                          </p:stCondLst>
                                        </p:cTn>
                                        <p:tgtEl>
                                          <p:spTgt spid="11"/>
                                        </p:tgtEl>
                                        <p:attrNameLst>
                                          <p:attrName>ppt_x</p:attrName>
                                        </p:attrNameLst>
                                      </p:cBhvr>
                                      <p:tavLst>
                                        <p:tav tm="0">
                                          <p:val>
                                            <p:strVal val="#ppt_x+.4"/>
                                          </p:val>
                                        </p:tav>
                                        <p:tav tm="100000">
                                          <p:val>
                                            <p:strVal val="#ppt_x"/>
                                          </p:val>
                                        </p:tav>
                                      </p:tavLst>
                                    </p:anim>
                                    <p:anim calcmode="lin" valueType="num">
                                      <p:cBhvr>
                                        <p:cTn id="45" dur="500" decel="50000" fill="hold">
                                          <p:stCondLst>
                                            <p:cond delay="0"/>
                                          </p:stCondLst>
                                        </p:cTn>
                                        <p:tgtEl>
                                          <p:spTgt spid="11"/>
                                        </p:tgtEl>
                                        <p:attrNameLst>
                                          <p:attrName>ppt_y</p:attrName>
                                        </p:attrNameLst>
                                      </p:cBhvr>
                                      <p:tavLst>
                                        <p:tav tm="0">
                                          <p:val>
                                            <p:strVal val="#ppt_y-.2"/>
                                          </p:val>
                                        </p:tav>
                                        <p:tav tm="100000">
                                          <p:val>
                                            <p:strVal val="#ppt_y+.1"/>
                                          </p:val>
                                        </p:tav>
                                      </p:tavLst>
                                    </p:anim>
                                    <p:anim calcmode="lin" valueType="num">
                                      <p:cBhvr>
                                        <p:cTn id="46" dur="500" accel="50000" fill="hold">
                                          <p:stCondLst>
                                            <p:cond delay="500"/>
                                          </p:stCondLst>
                                        </p:cTn>
                                        <p:tgtEl>
                                          <p:spTgt spid="11"/>
                                        </p:tgtEl>
                                        <p:attrNameLst>
                                          <p:attrName>ppt_y</p:attrName>
                                        </p:attrNameLst>
                                      </p:cBhvr>
                                      <p:tavLst>
                                        <p:tav tm="0">
                                          <p:val>
                                            <p:strVal val="#ppt_y+.1"/>
                                          </p:val>
                                        </p:tav>
                                        <p:tav tm="100000">
                                          <p:val>
                                            <p:strVal val="#ppt_y"/>
                                          </p:val>
                                        </p:tav>
                                      </p:tavLst>
                                    </p:anim>
                                    <p:animEffect transition="in" filter="fade">
                                      <p:cBhvr>
                                        <p:cTn id="47" dur="1000" decel="50000">
                                          <p:stCondLst>
                                            <p:cond delay="0"/>
                                          </p:stCondLst>
                                        </p:cTn>
                                        <p:tgtEl>
                                          <p:spTgt spid="11"/>
                                        </p:tgtEl>
                                      </p:cBhvr>
                                    </p:animEffect>
                                  </p:childTnLst>
                                </p:cTn>
                              </p:par>
                            </p:childTnLst>
                          </p:cTn>
                        </p:par>
                        <p:par>
                          <p:cTn id="48" fill="hold">
                            <p:stCondLst>
                              <p:cond delay="4000"/>
                            </p:stCondLst>
                            <p:childTnLst>
                              <p:par>
                                <p:cTn id="49" presetID="25" presetClass="entr" presetSubtype="0" fill="hold" grpId="0" nodeType="afterEffect">
                                  <p:stCondLst>
                                    <p:cond delay="0"/>
                                  </p:stCondLst>
                                  <p:childTnLst>
                                    <p:set>
                                      <p:cBhvr>
                                        <p:cTn id="50" dur="1" fill="hold">
                                          <p:stCondLst>
                                            <p:cond delay="0"/>
                                          </p:stCondLst>
                                        </p:cTn>
                                        <p:tgtEl>
                                          <p:spTgt spid="12"/>
                                        </p:tgtEl>
                                        <p:attrNameLst>
                                          <p:attrName>style.visibility</p:attrName>
                                        </p:attrNameLst>
                                      </p:cBhvr>
                                      <p:to>
                                        <p:strVal val="visible"/>
                                      </p:to>
                                    </p:set>
                                    <p:anim calcmode="lin" valueType="num">
                                      <p:cBhvr>
                                        <p:cTn id="51" dur="500" decel="50000" fill="hold">
                                          <p:stCondLst>
                                            <p:cond delay="0"/>
                                          </p:stCondLst>
                                        </p:cTn>
                                        <p:tgtEl>
                                          <p:spTgt spid="12"/>
                                        </p:tgtEl>
                                        <p:attrNameLst>
                                          <p:attrName>style.rotation</p:attrName>
                                        </p:attrNameLst>
                                      </p:cBhvr>
                                      <p:tavLst>
                                        <p:tav tm="0">
                                          <p:val>
                                            <p:fltVal val="-90"/>
                                          </p:val>
                                        </p:tav>
                                        <p:tav tm="100000">
                                          <p:val>
                                            <p:fltVal val="0"/>
                                          </p:val>
                                        </p:tav>
                                      </p:tavLst>
                                    </p:anim>
                                    <p:anim calcmode="lin" valueType="num">
                                      <p:cBhvr>
                                        <p:cTn id="52" dur="500" decel="50000" fill="hold">
                                          <p:stCondLst>
                                            <p:cond delay="0"/>
                                          </p:stCondLst>
                                        </p:cTn>
                                        <p:tgtEl>
                                          <p:spTgt spid="12"/>
                                        </p:tgtEl>
                                        <p:attrNameLst>
                                          <p:attrName>ppt_w</p:attrName>
                                        </p:attrNameLst>
                                      </p:cBhvr>
                                      <p:tavLst>
                                        <p:tav tm="0">
                                          <p:val>
                                            <p:strVal val="#ppt_w"/>
                                          </p:val>
                                        </p:tav>
                                        <p:tav tm="100000">
                                          <p:val>
                                            <p:strVal val="#ppt_w*.05"/>
                                          </p:val>
                                        </p:tav>
                                      </p:tavLst>
                                    </p:anim>
                                    <p:anim calcmode="lin" valueType="num">
                                      <p:cBhvr>
                                        <p:cTn id="53" dur="500" accel="50000" fill="hold">
                                          <p:stCondLst>
                                            <p:cond delay="500"/>
                                          </p:stCondLst>
                                        </p:cTn>
                                        <p:tgtEl>
                                          <p:spTgt spid="12"/>
                                        </p:tgtEl>
                                        <p:attrNameLst>
                                          <p:attrName>ppt_w</p:attrName>
                                        </p:attrNameLst>
                                      </p:cBhvr>
                                      <p:tavLst>
                                        <p:tav tm="0">
                                          <p:val>
                                            <p:strVal val="#ppt_w*.05"/>
                                          </p:val>
                                        </p:tav>
                                        <p:tav tm="100000">
                                          <p:val>
                                            <p:strVal val="#ppt_w"/>
                                          </p:val>
                                        </p:tav>
                                      </p:tavLst>
                                    </p:anim>
                                    <p:anim calcmode="lin" valueType="num">
                                      <p:cBhvr>
                                        <p:cTn id="54" dur="1000" fill="hold"/>
                                        <p:tgtEl>
                                          <p:spTgt spid="12"/>
                                        </p:tgtEl>
                                        <p:attrNameLst>
                                          <p:attrName>ppt_h</p:attrName>
                                        </p:attrNameLst>
                                      </p:cBhvr>
                                      <p:tavLst>
                                        <p:tav tm="0">
                                          <p:val>
                                            <p:strVal val="#ppt_h"/>
                                          </p:val>
                                        </p:tav>
                                        <p:tav tm="100000">
                                          <p:val>
                                            <p:strVal val="#ppt_h"/>
                                          </p:val>
                                        </p:tav>
                                      </p:tavLst>
                                    </p:anim>
                                    <p:anim calcmode="lin" valueType="num">
                                      <p:cBhvr>
                                        <p:cTn id="55" dur="500" decel="50000" fill="hold">
                                          <p:stCondLst>
                                            <p:cond delay="0"/>
                                          </p:stCondLst>
                                        </p:cTn>
                                        <p:tgtEl>
                                          <p:spTgt spid="12"/>
                                        </p:tgtEl>
                                        <p:attrNameLst>
                                          <p:attrName>ppt_x</p:attrName>
                                        </p:attrNameLst>
                                      </p:cBhvr>
                                      <p:tavLst>
                                        <p:tav tm="0">
                                          <p:val>
                                            <p:strVal val="#ppt_x+.4"/>
                                          </p:val>
                                        </p:tav>
                                        <p:tav tm="100000">
                                          <p:val>
                                            <p:strVal val="#ppt_x"/>
                                          </p:val>
                                        </p:tav>
                                      </p:tavLst>
                                    </p:anim>
                                    <p:anim calcmode="lin" valueType="num">
                                      <p:cBhvr>
                                        <p:cTn id="56" dur="500" decel="50000" fill="hold">
                                          <p:stCondLst>
                                            <p:cond delay="0"/>
                                          </p:stCondLst>
                                        </p:cTn>
                                        <p:tgtEl>
                                          <p:spTgt spid="12"/>
                                        </p:tgtEl>
                                        <p:attrNameLst>
                                          <p:attrName>ppt_y</p:attrName>
                                        </p:attrNameLst>
                                      </p:cBhvr>
                                      <p:tavLst>
                                        <p:tav tm="0">
                                          <p:val>
                                            <p:strVal val="#ppt_y-.2"/>
                                          </p:val>
                                        </p:tav>
                                        <p:tav tm="100000">
                                          <p:val>
                                            <p:strVal val="#ppt_y+.1"/>
                                          </p:val>
                                        </p:tav>
                                      </p:tavLst>
                                    </p:anim>
                                    <p:anim calcmode="lin" valueType="num">
                                      <p:cBhvr>
                                        <p:cTn id="57" dur="500" accel="50000" fill="hold">
                                          <p:stCondLst>
                                            <p:cond delay="500"/>
                                          </p:stCondLst>
                                        </p:cTn>
                                        <p:tgtEl>
                                          <p:spTgt spid="12"/>
                                        </p:tgtEl>
                                        <p:attrNameLst>
                                          <p:attrName>ppt_y</p:attrName>
                                        </p:attrNameLst>
                                      </p:cBhvr>
                                      <p:tavLst>
                                        <p:tav tm="0">
                                          <p:val>
                                            <p:strVal val="#ppt_y+.1"/>
                                          </p:val>
                                        </p:tav>
                                        <p:tav tm="100000">
                                          <p:val>
                                            <p:strVal val="#ppt_y"/>
                                          </p:val>
                                        </p:tav>
                                      </p:tavLst>
                                    </p:anim>
                                    <p:animEffect transition="in" filter="fade">
                                      <p:cBhvr>
                                        <p:cTn id="58" dur="1000" decel="50000">
                                          <p:stCondLst>
                                            <p:cond delay="0"/>
                                          </p:stCondLst>
                                        </p:cTn>
                                        <p:tgtEl>
                                          <p:spTgt spid="12"/>
                                        </p:tgtEl>
                                      </p:cBhvr>
                                    </p:animEffect>
                                  </p:childTnLst>
                                </p:cTn>
                              </p:par>
                            </p:childTnLst>
                          </p:cTn>
                        </p:par>
                        <p:par>
                          <p:cTn id="59" fill="hold">
                            <p:stCondLst>
                              <p:cond delay="5000"/>
                            </p:stCondLst>
                            <p:childTnLst>
                              <p:par>
                                <p:cTn id="60" presetID="25" presetClass="entr" presetSubtype="0" fill="hold" grpId="0" nodeType="afterEffect">
                                  <p:stCondLst>
                                    <p:cond delay="0"/>
                                  </p:stCondLst>
                                  <p:childTnLst>
                                    <p:set>
                                      <p:cBhvr>
                                        <p:cTn id="61" dur="1" fill="hold">
                                          <p:stCondLst>
                                            <p:cond delay="0"/>
                                          </p:stCondLst>
                                        </p:cTn>
                                        <p:tgtEl>
                                          <p:spTgt spid="15"/>
                                        </p:tgtEl>
                                        <p:attrNameLst>
                                          <p:attrName>style.visibility</p:attrName>
                                        </p:attrNameLst>
                                      </p:cBhvr>
                                      <p:to>
                                        <p:strVal val="visible"/>
                                      </p:to>
                                    </p:set>
                                    <p:anim calcmode="lin" valueType="num">
                                      <p:cBhvr>
                                        <p:cTn id="62" dur="500" decel="50000" fill="hold">
                                          <p:stCondLst>
                                            <p:cond delay="0"/>
                                          </p:stCondLst>
                                        </p:cTn>
                                        <p:tgtEl>
                                          <p:spTgt spid="15"/>
                                        </p:tgtEl>
                                        <p:attrNameLst>
                                          <p:attrName>style.rotation</p:attrName>
                                        </p:attrNameLst>
                                      </p:cBhvr>
                                      <p:tavLst>
                                        <p:tav tm="0">
                                          <p:val>
                                            <p:fltVal val="-90"/>
                                          </p:val>
                                        </p:tav>
                                        <p:tav tm="100000">
                                          <p:val>
                                            <p:fltVal val="0"/>
                                          </p:val>
                                        </p:tav>
                                      </p:tavLst>
                                    </p:anim>
                                    <p:anim calcmode="lin" valueType="num">
                                      <p:cBhvr>
                                        <p:cTn id="63" dur="500" decel="50000" fill="hold">
                                          <p:stCondLst>
                                            <p:cond delay="0"/>
                                          </p:stCondLst>
                                        </p:cTn>
                                        <p:tgtEl>
                                          <p:spTgt spid="15"/>
                                        </p:tgtEl>
                                        <p:attrNameLst>
                                          <p:attrName>ppt_w</p:attrName>
                                        </p:attrNameLst>
                                      </p:cBhvr>
                                      <p:tavLst>
                                        <p:tav tm="0">
                                          <p:val>
                                            <p:strVal val="#ppt_w"/>
                                          </p:val>
                                        </p:tav>
                                        <p:tav tm="100000">
                                          <p:val>
                                            <p:strVal val="#ppt_w*.05"/>
                                          </p:val>
                                        </p:tav>
                                      </p:tavLst>
                                    </p:anim>
                                    <p:anim calcmode="lin" valueType="num">
                                      <p:cBhvr>
                                        <p:cTn id="64" dur="500" accel="50000" fill="hold">
                                          <p:stCondLst>
                                            <p:cond delay="500"/>
                                          </p:stCondLst>
                                        </p:cTn>
                                        <p:tgtEl>
                                          <p:spTgt spid="15"/>
                                        </p:tgtEl>
                                        <p:attrNameLst>
                                          <p:attrName>ppt_w</p:attrName>
                                        </p:attrNameLst>
                                      </p:cBhvr>
                                      <p:tavLst>
                                        <p:tav tm="0">
                                          <p:val>
                                            <p:strVal val="#ppt_w*.05"/>
                                          </p:val>
                                        </p:tav>
                                        <p:tav tm="100000">
                                          <p:val>
                                            <p:strVal val="#ppt_w"/>
                                          </p:val>
                                        </p:tav>
                                      </p:tavLst>
                                    </p:anim>
                                    <p:anim calcmode="lin" valueType="num">
                                      <p:cBhvr>
                                        <p:cTn id="65" dur="1000" fill="hold"/>
                                        <p:tgtEl>
                                          <p:spTgt spid="15"/>
                                        </p:tgtEl>
                                        <p:attrNameLst>
                                          <p:attrName>ppt_h</p:attrName>
                                        </p:attrNameLst>
                                      </p:cBhvr>
                                      <p:tavLst>
                                        <p:tav tm="0">
                                          <p:val>
                                            <p:strVal val="#ppt_h"/>
                                          </p:val>
                                        </p:tav>
                                        <p:tav tm="100000">
                                          <p:val>
                                            <p:strVal val="#ppt_h"/>
                                          </p:val>
                                        </p:tav>
                                      </p:tavLst>
                                    </p:anim>
                                    <p:anim calcmode="lin" valueType="num">
                                      <p:cBhvr>
                                        <p:cTn id="66" dur="500" decel="50000" fill="hold">
                                          <p:stCondLst>
                                            <p:cond delay="0"/>
                                          </p:stCondLst>
                                        </p:cTn>
                                        <p:tgtEl>
                                          <p:spTgt spid="15"/>
                                        </p:tgtEl>
                                        <p:attrNameLst>
                                          <p:attrName>ppt_x</p:attrName>
                                        </p:attrNameLst>
                                      </p:cBhvr>
                                      <p:tavLst>
                                        <p:tav tm="0">
                                          <p:val>
                                            <p:strVal val="#ppt_x+.4"/>
                                          </p:val>
                                        </p:tav>
                                        <p:tav tm="100000">
                                          <p:val>
                                            <p:strVal val="#ppt_x"/>
                                          </p:val>
                                        </p:tav>
                                      </p:tavLst>
                                    </p:anim>
                                    <p:anim calcmode="lin" valueType="num">
                                      <p:cBhvr>
                                        <p:cTn id="67" dur="500" decel="50000" fill="hold">
                                          <p:stCondLst>
                                            <p:cond delay="0"/>
                                          </p:stCondLst>
                                        </p:cTn>
                                        <p:tgtEl>
                                          <p:spTgt spid="15"/>
                                        </p:tgtEl>
                                        <p:attrNameLst>
                                          <p:attrName>ppt_y</p:attrName>
                                        </p:attrNameLst>
                                      </p:cBhvr>
                                      <p:tavLst>
                                        <p:tav tm="0">
                                          <p:val>
                                            <p:strVal val="#ppt_y-.2"/>
                                          </p:val>
                                        </p:tav>
                                        <p:tav tm="100000">
                                          <p:val>
                                            <p:strVal val="#ppt_y+.1"/>
                                          </p:val>
                                        </p:tav>
                                      </p:tavLst>
                                    </p:anim>
                                    <p:anim calcmode="lin" valueType="num">
                                      <p:cBhvr>
                                        <p:cTn id="68" dur="500" accel="50000" fill="hold">
                                          <p:stCondLst>
                                            <p:cond delay="500"/>
                                          </p:stCondLst>
                                        </p:cTn>
                                        <p:tgtEl>
                                          <p:spTgt spid="15"/>
                                        </p:tgtEl>
                                        <p:attrNameLst>
                                          <p:attrName>ppt_y</p:attrName>
                                        </p:attrNameLst>
                                      </p:cBhvr>
                                      <p:tavLst>
                                        <p:tav tm="0">
                                          <p:val>
                                            <p:strVal val="#ppt_y+.1"/>
                                          </p:val>
                                        </p:tav>
                                        <p:tav tm="100000">
                                          <p:val>
                                            <p:strVal val="#ppt_y"/>
                                          </p:val>
                                        </p:tav>
                                      </p:tavLst>
                                    </p:anim>
                                    <p:animEffect transition="in" filter="fade">
                                      <p:cBhvr>
                                        <p:cTn id="69" dur="1000" decel="50000">
                                          <p:stCondLst>
                                            <p:cond delay="0"/>
                                          </p:stCondLst>
                                        </p:cTn>
                                        <p:tgtEl>
                                          <p:spTgt spid="15"/>
                                        </p:tgtEl>
                                      </p:cBhvr>
                                    </p:animEffect>
                                  </p:childTnLst>
                                </p:cTn>
                              </p:par>
                            </p:childTnLst>
                          </p:cTn>
                        </p:par>
                        <p:par>
                          <p:cTn id="70" fill="hold">
                            <p:stCondLst>
                              <p:cond delay="6000"/>
                            </p:stCondLst>
                            <p:childTnLst>
                              <p:par>
                                <p:cTn id="71" presetID="25" presetClass="entr" presetSubtype="0" fill="hold" grpId="0" nodeType="afterEffect">
                                  <p:stCondLst>
                                    <p:cond delay="0"/>
                                  </p:stCondLst>
                                  <p:childTnLst>
                                    <p:set>
                                      <p:cBhvr>
                                        <p:cTn id="72" dur="1" fill="hold">
                                          <p:stCondLst>
                                            <p:cond delay="0"/>
                                          </p:stCondLst>
                                        </p:cTn>
                                        <p:tgtEl>
                                          <p:spTgt spid="16"/>
                                        </p:tgtEl>
                                        <p:attrNameLst>
                                          <p:attrName>style.visibility</p:attrName>
                                        </p:attrNameLst>
                                      </p:cBhvr>
                                      <p:to>
                                        <p:strVal val="visible"/>
                                      </p:to>
                                    </p:set>
                                    <p:anim calcmode="lin" valueType="num">
                                      <p:cBhvr>
                                        <p:cTn id="73" dur="500" decel="50000" fill="hold">
                                          <p:stCondLst>
                                            <p:cond delay="0"/>
                                          </p:stCondLst>
                                        </p:cTn>
                                        <p:tgtEl>
                                          <p:spTgt spid="16"/>
                                        </p:tgtEl>
                                        <p:attrNameLst>
                                          <p:attrName>style.rotation</p:attrName>
                                        </p:attrNameLst>
                                      </p:cBhvr>
                                      <p:tavLst>
                                        <p:tav tm="0">
                                          <p:val>
                                            <p:fltVal val="-90"/>
                                          </p:val>
                                        </p:tav>
                                        <p:tav tm="100000">
                                          <p:val>
                                            <p:fltVal val="0"/>
                                          </p:val>
                                        </p:tav>
                                      </p:tavLst>
                                    </p:anim>
                                    <p:anim calcmode="lin" valueType="num">
                                      <p:cBhvr>
                                        <p:cTn id="74" dur="500" decel="50000" fill="hold">
                                          <p:stCondLst>
                                            <p:cond delay="0"/>
                                          </p:stCondLst>
                                        </p:cTn>
                                        <p:tgtEl>
                                          <p:spTgt spid="16"/>
                                        </p:tgtEl>
                                        <p:attrNameLst>
                                          <p:attrName>ppt_w</p:attrName>
                                        </p:attrNameLst>
                                      </p:cBhvr>
                                      <p:tavLst>
                                        <p:tav tm="0">
                                          <p:val>
                                            <p:strVal val="#ppt_w"/>
                                          </p:val>
                                        </p:tav>
                                        <p:tav tm="100000">
                                          <p:val>
                                            <p:strVal val="#ppt_w*.05"/>
                                          </p:val>
                                        </p:tav>
                                      </p:tavLst>
                                    </p:anim>
                                    <p:anim calcmode="lin" valueType="num">
                                      <p:cBhvr>
                                        <p:cTn id="75" dur="500" accel="50000" fill="hold">
                                          <p:stCondLst>
                                            <p:cond delay="500"/>
                                          </p:stCondLst>
                                        </p:cTn>
                                        <p:tgtEl>
                                          <p:spTgt spid="16"/>
                                        </p:tgtEl>
                                        <p:attrNameLst>
                                          <p:attrName>ppt_w</p:attrName>
                                        </p:attrNameLst>
                                      </p:cBhvr>
                                      <p:tavLst>
                                        <p:tav tm="0">
                                          <p:val>
                                            <p:strVal val="#ppt_w*.05"/>
                                          </p:val>
                                        </p:tav>
                                        <p:tav tm="100000">
                                          <p:val>
                                            <p:strVal val="#ppt_w"/>
                                          </p:val>
                                        </p:tav>
                                      </p:tavLst>
                                    </p:anim>
                                    <p:anim calcmode="lin" valueType="num">
                                      <p:cBhvr>
                                        <p:cTn id="76" dur="1000" fill="hold"/>
                                        <p:tgtEl>
                                          <p:spTgt spid="16"/>
                                        </p:tgtEl>
                                        <p:attrNameLst>
                                          <p:attrName>ppt_h</p:attrName>
                                        </p:attrNameLst>
                                      </p:cBhvr>
                                      <p:tavLst>
                                        <p:tav tm="0">
                                          <p:val>
                                            <p:strVal val="#ppt_h"/>
                                          </p:val>
                                        </p:tav>
                                        <p:tav tm="100000">
                                          <p:val>
                                            <p:strVal val="#ppt_h"/>
                                          </p:val>
                                        </p:tav>
                                      </p:tavLst>
                                    </p:anim>
                                    <p:anim calcmode="lin" valueType="num">
                                      <p:cBhvr>
                                        <p:cTn id="77" dur="500" decel="50000" fill="hold">
                                          <p:stCondLst>
                                            <p:cond delay="0"/>
                                          </p:stCondLst>
                                        </p:cTn>
                                        <p:tgtEl>
                                          <p:spTgt spid="16"/>
                                        </p:tgtEl>
                                        <p:attrNameLst>
                                          <p:attrName>ppt_x</p:attrName>
                                        </p:attrNameLst>
                                      </p:cBhvr>
                                      <p:tavLst>
                                        <p:tav tm="0">
                                          <p:val>
                                            <p:strVal val="#ppt_x+.4"/>
                                          </p:val>
                                        </p:tav>
                                        <p:tav tm="100000">
                                          <p:val>
                                            <p:strVal val="#ppt_x"/>
                                          </p:val>
                                        </p:tav>
                                      </p:tavLst>
                                    </p:anim>
                                    <p:anim calcmode="lin" valueType="num">
                                      <p:cBhvr>
                                        <p:cTn id="78" dur="500" decel="50000" fill="hold">
                                          <p:stCondLst>
                                            <p:cond delay="0"/>
                                          </p:stCondLst>
                                        </p:cTn>
                                        <p:tgtEl>
                                          <p:spTgt spid="16"/>
                                        </p:tgtEl>
                                        <p:attrNameLst>
                                          <p:attrName>ppt_y</p:attrName>
                                        </p:attrNameLst>
                                      </p:cBhvr>
                                      <p:tavLst>
                                        <p:tav tm="0">
                                          <p:val>
                                            <p:strVal val="#ppt_y-.2"/>
                                          </p:val>
                                        </p:tav>
                                        <p:tav tm="100000">
                                          <p:val>
                                            <p:strVal val="#ppt_y+.1"/>
                                          </p:val>
                                        </p:tav>
                                      </p:tavLst>
                                    </p:anim>
                                    <p:anim calcmode="lin" valueType="num">
                                      <p:cBhvr>
                                        <p:cTn id="79" dur="500" accel="50000" fill="hold">
                                          <p:stCondLst>
                                            <p:cond delay="500"/>
                                          </p:stCondLst>
                                        </p:cTn>
                                        <p:tgtEl>
                                          <p:spTgt spid="16"/>
                                        </p:tgtEl>
                                        <p:attrNameLst>
                                          <p:attrName>ppt_y</p:attrName>
                                        </p:attrNameLst>
                                      </p:cBhvr>
                                      <p:tavLst>
                                        <p:tav tm="0">
                                          <p:val>
                                            <p:strVal val="#ppt_y+.1"/>
                                          </p:val>
                                        </p:tav>
                                        <p:tav tm="100000">
                                          <p:val>
                                            <p:strVal val="#ppt_y"/>
                                          </p:val>
                                        </p:tav>
                                      </p:tavLst>
                                    </p:anim>
                                    <p:animEffect transition="in" filter="fade">
                                      <p:cBhvr>
                                        <p:cTn id="80" dur="1000" decel="50000">
                                          <p:stCondLst>
                                            <p:cond delay="0"/>
                                          </p:stCondLst>
                                        </p:cTn>
                                        <p:tgtEl>
                                          <p:spTgt spid="16"/>
                                        </p:tgtEl>
                                      </p:cBhvr>
                                    </p:animEffect>
                                  </p:childTnLst>
                                </p:cTn>
                              </p:par>
                            </p:childTnLst>
                          </p:cTn>
                        </p:par>
                        <p:par>
                          <p:cTn id="81" fill="hold">
                            <p:stCondLst>
                              <p:cond delay="7000"/>
                            </p:stCondLst>
                            <p:childTnLst>
                              <p:par>
                                <p:cTn id="82" presetID="25" presetClass="entr" presetSubtype="0" fill="hold" grpId="0" nodeType="afterEffect">
                                  <p:stCondLst>
                                    <p:cond delay="0"/>
                                  </p:stCondLst>
                                  <p:childTnLst>
                                    <p:set>
                                      <p:cBhvr>
                                        <p:cTn id="83" dur="1" fill="hold">
                                          <p:stCondLst>
                                            <p:cond delay="0"/>
                                          </p:stCondLst>
                                        </p:cTn>
                                        <p:tgtEl>
                                          <p:spTgt spid="17"/>
                                        </p:tgtEl>
                                        <p:attrNameLst>
                                          <p:attrName>style.visibility</p:attrName>
                                        </p:attrNameLst>
                                      </p:cBhvr>
                                      <p:to>
                                        <p:strVal val="visible"/>
                                      </p:to>
                                    </p:set>
                                    <p:anim calcmode="lin" valueType="num">
                                      <p:cBhvr>
                                        <p:cTn id="84" dur="500" decel="50000" fill="hold">
                                          <p:stCondLst>
                                            <p:cond delay="0"/>
                                          </p:stCondLst>
                                        </p:cTn>
                                        <p:tgtEl>
                                          <p:spTgt spid="17"/>
                                        </p:tgtEl>
                                        <p:attrNameLst>
                                          <p:attrName>style.rotation</p:attrName>
                                        </p:attrNameLst>
                                      </p:cBhvr>
                                      <p:tavLst>
                                        <p:tav tm="0">
                                          <p:val>
                                            <p:fltVal val="-90"/>
                                          </p:val>
                                        </p:tav>
                                        <p:tav tm="100000">
                                          <p:val>
                                            <p:fltVal val="0"/>
                                          </p:val>
                                        </p:tav>
                                      </p:tavLst>
                                    </p:anim>
                                    <p:anim calcmode="lin" valueType="num">
                                      <p:cBhvr>
                                        <p:cTn id="85" dur="500" decel="50000" fill="hold">
                                          <p:stCondLst>
                                            <p:cond delay="0"/>
                                          </p:stCondLst>
                                        </p:cTn>
                                        <p:tgtEl>
                                          <p:spTgt spid="17"/>
                                        </p:tgtEl>
                                        <p:attrNameLst>
                                          <p:attrName>ppt_w</p:attrName>
                                        </p:attrNameLst>
                                      </p:cBhvr>
                                      <p:tavLst>
                                        <p:tav tm="0">
                                          <p:val>
                                            <p:strVal val="#ppt_w"/>
                                          </p:val>
                                        </p:tav>
                                        <p:tav tm="100000">
                                          <p:val>
                                            <p:strVal val="#ppt_w*.05"/>
                                          </p:val>
                                        </p:tav>
                                      </p:tavLst>
                                    </p:anim>
                                    <p:anim calcmode="lin" valueType="num">
                                      <p:cBhvr>
                                        <p:cTn id="86" dur="500" accel="50000" fill="hold">
                                          <p:stCondLst>
                                            <p:cond delay="500"/>
                                          </p:stCondLst>
                                        </p:cTn>
                                        <p:tgtEl>
                                          <p:spTgt spid="17"/>
                                        </p:tgtEl>
                                        <p:attrNameLst>
                                          <p:attrName>ppt_w</p:attrName>
                                        </p:attrNameLst>
                                      </p:cBhvr>
                                      <p:tavLst>
                                        <p:tav tm="0">
                                          <p:val>
                                            <p:strVal val="#ppt_w*.05"/>
                                          </p:val>
                                        </p:tav>
                                        <p:tav tm="100000">
                                          <p:val>
                                            <p:strVal val="#ppt_w"/>
                                          </p:val>
                                        </p:tav>
                                      </p:tavLst>
                                    </p:anim>
                                    <p:anim calcmode="lin" valueType="num">
                                      <p:cBhvr>
                                        <p:cTn id="87" dur="1000" fill="hold"/>
                                        <p:tgtEl>
                                          <p:spTgt spid="17"/>
                                        </p:tgtEl>
                                        <p:attrNameLst>
                                          <p:attrName>ppt_h</p:attrName>
                                        </p:attrNameLst>
                                      </p:cBhvr>
                                      <p:tavLst>
                                        <p:tav tm="0">
                                          <p:val>
                                            <p:strVal val="#ppt_h"/>
                                          </p:val>
                                        </p:tav>
                                        <p:tav tm="100000">
                                          <p:val>
                                            <p:strVal val="#ppt_h"/>
                                          </p:val>
                                        </p:tav>
                                      </p:tavLst>
                                    </p:anim>
                                    <p:anim calcmode="lin" valueType="num">
                                      <p:cBhvr>
                                        <p:cTn id="88" dur="500" decel="50000" fill="hold">
                                          <p:stCondLst>
                                            <p:cond delay="0"/>
                                          </p:stCondLst>
                                        </p:cTn>
                                        <p:tgtEl>
                                          <p:spTgt spid="17"/>
                                        </p:tgtEl>
                                        <p:attrNameLst>
                                          <p:attrName>ppt_x</p:attrName>
                                        </p:attrNameLst>
                                      </p:cBhvr>
                                      <p:tavLst>
                                        <p:tav tm="0">
                                          <p:val>
                                            <p:strVal val="#ppt_x+.4"/>
                                          </p:val>
                                        </p:tav>
                                        <p:tav tm="100000">
                                          <p:val>
                                            <p:strVal val="#ppt_x"/>
                                          </p:val>
                                        </p:tav>
                                      </p:tavLst>
                                    </p:anim>
                                    <p:anim calcmode="lin" valueType="num">
                                      <p:cBhvr>
                                        <p:cTn id="89" dur="500" decel="50000" fill="hold">
                                          <p:stCondLst>
                                            <p:cond delay="0"/>
                                          </p:stCondLst>
                                        </p:cTn>
                                        <p:tgtEl>
                                          <p:spTgt spid="17"/>
                                        </p:tgtEl>
                                        <p:attrNameLst>
                                          <p:attrName>ppt_y</p:attrName>
                                        </p:attrNameLst>
                                      </p:cBhvr>
                                      <p:tavLst>
                                        <p:tav tm="0">
                                          <p:val>
                                            <p:strVal val="#ppt_y-.2"/>
                                          </p:val>
                                        </p:tav>
                                        <p:tav tm="100000">
                                          <p:val>
                                            <p:strVal val="#ppt_y+.1"/>
                                          </p:val>
                                        </p:tav>
                                      </p:tavLst>
                                    </p:anim>
                                    <p:anim calcmode="lin" valueType="num">
                                      <p:cBhvr>
                                        <p:cTn id="90" dur="500" accel="50000" fill="hold">
                                          <p:stCondLst>
                                            <p:cond delay="500"/>
                                          </p:stCondLst>
                                        </p:cTn>
                                        <p:tgtEl>
                                          <p:spTgt spid="17"/>
                                        </p:tgtEl>
                                        <p:attrNameLst>
                                          <p:attrName>ppt_y</p:attrName>
                                        </p:attrNameLst>
                                      </p:cBhvr>
                                      <p:tavLst>
                                        <p:tav tm="0">
                                          <p:val>
                                            <p:strVal val="#ppt_y+.1"/>
                                          </p:val>
                                        </p:tav>
                                        <p:tav tm="100000">
                                          <p:val>
                                            <p:strVal val="#ppt_y"/>
                                          </p:val>
                                        </p:tav>
                                      </p:tavLst>
                                    </p:anim>
                                    <p:animEffect transition="in" filter="fade">
                                      <p:cBhvr>
                                        <p:cTn id="91" dur="1000" decel="50000">
                                          <p:stCondLst>
                                            <p:cond delay="0"/>
                                          </p:stCondLst>
                                        </p:cTn>
                                        <p:tgtEl>
                                          <p:spTgt spid="17"/>
                                        </p:tgtEl>
                                      </p:cBhvr>
                                    </p:animEffect>
                                  </p:childTnLst>
                                </p:cTn>
                              </p:par>
                            </p:childTnLst>
                          </p:cTn>
                        </p:par>
                        <p:par>
                          <p:cTn id="92" fill="hold">
                            <p:stCondLst>
                              <p:cond delay="8000"/>
                            </p:stCondLst>
                            <p:childTnLst>
                              <p:par>
                                <p:cTn id="93" presetID="25" presetClass="entr" presetSubtype="0" fill="hold" grpId="0" nodeType="afterEffect">
                                  <p:stCondLst>
                                    <p:cond delay="0"/>
                                  </p:stCondLst>
                                  <p:childTnLst>
                                    <p:set>
                                      <p:cBhvr>
                                        <p:cTn id="94" dur="1" fill="hold">
                                          <p:stCondLst>
                                            <p:cond delay="0"/>
                                          </p:stCondLst>
                                        </p:cTn>
                                        <p:tgtEl>
                                          <p:spTgt spid="18"/>
                                        </p:tgtEl>
                                        <p:attrNameLst>
                                          <p:attrName>style.visibility</p:attrName>
                                        </p:attrNameLst>
                                      </p:cBhvr>
                                      <p:to>
                                        <p:strVal val="visible"/>
                                      </p:to>
                                    </p:set>
                                    <p:anim calcmode="lin" valueType="num">
                                      <p:cBhvr>
                                        <p:cTn id="95" dur="500" decel="50000" fill="hold">
                                          <p:stCondLst>
                                            <p:cond delay="0"/>
                                          </p:stCondLst>
                                        </p:cTn>
                                        <p:tgtEl>
                                          <p:spTgt spid="18"/>
                                        </p:tgtEl>
                                        <p:attrNameLst>
                                          <p:attrName>style.rotation</p:attrName>
                                        </p:attrNameLst>
                                      </p:cBhvr>
                                      <p:tavLst>
                                        <p:tav tm="0">
                                          <p:val>
                                            <p:fltVal val="-90"/>
                                          </p:val>
                                        </p:tav>
                                        <p:tav tm="100000">
                                          <p:val>
                                            <p:fltVal val="0"/>
                                          </p:val>
                                        </p:tav>
                                      </p:tavLst>
                                    </p:anim>
                                    <p:anim calcmode="lin" valueType="num">
                                      <p:cBhvr>
                                        <p:cTn id="96" dur="500" decel="50000" fill="hold">
                                          <p:stCondLst>
                                            <p:cond delay="0"/>
                                          </p:stCondLst>
                                        </p:cTn>
                                        <p:tgtEl>
                                          <p:spTgt spid="18"/>
                                        </p:tgtEl>
                                        <p:attrNameLst>
                                          <p:attrName>ppt_w</p:attrName>
                                        </p:attrNameLst>
                                      </p:cBhvr>
                                      <p:tavLst>
                                        <p:tav tm="0">
                                          <p:val>
                                            <p:strVal val="#ppt_w"/>
                                          </p:val>
                                        </p:tav>
                                        <p:tav tm="100000">
                                          <p:val>
                                            <p:strVal val="#ppt_w*.05"/>
                                          </p:val>
                                        </p:tav>
                                      </p:tavLst>
                                    </p:anim>
                                    <p:anim calcmode="lin" valueType="num">
                                      <p:cBhvr>
                                        <p:cTn id="97" dur="500" accel="50000" fill="hold">
                                          <p:stCondLst>
                                            <p:cond delay="500"/>
                                          </p:stCondLst>
                                        </p:cTn>
                                        <p:tgtEl>
                                          <p:spTgt spid="18"/>
                                        </p:tgtEl>
                                        <p:attrNameLst>
                                          <p:attrName>ppt_w</p:attrName>
                                        </p:attrNameLst>
                                      </p:cBhvr>
                                      <p:tavLst>
                                        <p:tav tm="0">
                                          <p:val>
                                            <p:strVal val="#ppt_w*.05"/>
                                          </p:val>
                                        </p:tav>
                                        <p:tav tm="100000">
                                          <p:val>
                                            <p:strVal val="#ppt_w"/>
                                          </p:val>
                                        </p:tav>
                                      </p:tavLst>
                                    </p:anim>
                                    <p:anim calcmode="lin" valueType="num">
                                      <p:cBhvr>
                                        <p:cTn id="98" dur="1000" fill="hold"/>
                                        <p:tgtEl>
                                          <p:spTgt spid="18"/>
                                        </p:tgtEl>
                                        <p:attrNameLst>
                                          <p:attrName>ppt_h</p:attrName>
                                        </p:attrNameLst>
                                      </p:cBhvr>
                                      <p:tavLst>
                                        <p:tav tm="0">
                                          <p:val>
                                            <p:strVal val="#ppt_h"/>
                                          </p:val>
                                        </p:tav>
                                        <p:tav tm="100000">
                                          <p:val>
                                            <p:strVal val="#ppt_h"/>
                                          </p:val>
                                        </p:tav>
                                      </p:tavLst>
                                    </p:anim>
                                    <p:anim calcmode="lin" valueType="num">
                                      <p:cBhvr>
                                        <p:cTn id="99" dur="500" decel="50000" fill="hold">
                                          <p:stCondLst>
                                            <p:cond delay="0"/>
                                          </p:stCondLst>
                                        </p:cTn>
                                        <p:tgtEl>
                                          <p:spTgt spid="18"/>
                                        </p:tgtEl>
                                        <p:attrNameLst>
                                          <p:attrName>ppt_x</p:attrName>
                                        </p:attrNameLst>
                                      </p:cBhvr>
                                      <p:tavLst>
                                        <p:tav tm="0">
                                          <p:val>
                                            <p:strVal val="#ppt_x+.4"/>
                                          </p:val>
                                        </p:tav>
                                        <p:tav tm="100000">
                                          <p:val>
                                            <p:strVal val="#ppt_x"/>
                                          </p:val>
                                        </p:tav>
                                      </p:tavLst>
                                    </p:anim>
                                    <p:anim calcmode="lin" valueType="num">
                                      <p:cBhvr>
                                        <p:cTn id="100" dur="500" decel="50000" fill="hold">
                                          <p:stCondLst>
                                            <p:cond delay="0"/>
                                          </p:stCondLst>
                                        </p:cTn>
                                        <p:tgtEl>
                                          <p:spTgt spid="18"/>
                                        </p:tgtEl>
                                        <p:attrNameLst>
                                          <p:attrName>ppt_y</p:attrName>
                                        </p:attrNameLst>
                                      </p:cBhvr>
                                      <p:tavLst>
                                        <p:tav tm="0">
                                          <p:val>
                                            <p:strVal val="#ppt_y-.2"/>
                                          </p:val>
                                        </p:tav>
                                        <p:tav tm="100000">
                                          <p:val>
                                            <p:strVal val="#ppt_y+.1"/>
                                          </p:val>
                                        </p:tav>
                                      </p:tavLst>
                                    </p:anim>
                                    <p:anim calcmode="lin" valueType="num">
                                      <p:cBhvr>
                                        <p:cTn id="101" dur="500" accel="50000" fill="hold">
                                          <p:stCondLst>
                                            <p:cond delay="500"/>
                                          </p:stCondLst>
                                        </p:cTn>
                                        <p:tgtEl>
                                          <p:spTgt spid="18"/>
                                        </p:tgtEl>
                                        <p:attrNameLst>
                                          <p:attrName>ppt_y</p:attrName>
                                        </p:attrNameLst>
                                      </p:cBhvr>
                                      <p:tavLst>
                                        <p:tav tm="0">
                                          <p:val>
                                            <p:strVal val="#ppt_y+.1"/>
                                          </p:val>
                                        </p:tav>
                                        <p:tav tm="100000">
                                          <p:val>
                                            <p:strVal val="#ppt_y"/>
                                          </p:val>
                                        </p:tav>
                                      </p:tavLst>
                                    </p:anim>
                                    <p:animEffect transition="in" filter="fade">
                                      <p:cBhvr>
                                        <p:cTn id="102" dur="1000" decel="50000">
                                          <p:stCondLst>
                                            <p:cond delay="0"/>
                                          </p:stCondLst>
                                        </p:cTn>
                                        <p:tgtEl>
                                          <p:spTgt spid="18"/>
                                        </p:tgtEl>
                                      </p:cBhvr>
                                    </p:animEffect>
                                  </p:childTnLst>
                                </p:cTn>
                              </p:par>
                            </p:childTnLst>
                          </p:cTn>
                        </p:par>
                        <p:par>
                          <p:cTn id="103" fill="hold">
                            <p:stCondLst>
                              <p:cond delay="9000"/>
                            </p:stCondLst>
                            <p:childTnLst>
                              <p:par>
                                <p:cTn id="104" presetID="25" presetClass="entr" presetSubtype="0" fill="hold" grpId="0" nodeType="afterEffect">
                                  <p:stCondLst>
                                    <p:cond delay="0"/>
                                  </p:stCondLst>
                                  <p:childTnLst>
                                    <p:set>
                                      <p:cBhvr>
                                        <p:cTn id="105" dur="1" fill="hold">
                                          <p:stCondLst>
                                            <p:cond delay="0"/>
                                          </p:stCondLst>
                                        </p:cTn>
                                        <p:tgtEl>
                                          <p:spTgt spid="19"/>
                                        </p:tgtEl>
                                        <p:attrNameLst>
                                          <p:attrName>style.visibility</p:attrName>
                                        </p:attrNameLst>
                                      </p:cBhvr>
                                      <p:to>
                                        <p:strVal val="visible"/>
                                      </p:to>
                                    </p:set>
                                    <p:anim calcmode="lin" valueType="num">
                                      <p:cBhvr>
                                        <p:cTn id="106" dur="500" decel="50000" fill="hold">
                                          <p:stCondLst>
                                            <p:cond delay="0"/>
                                          </p:stCondLst>
                                        </p:cTn>
                                        <p:tgtEl>
                                          <p:spTgt spid="19"/>
                                        </p:tgtEl>
                                        <p:attrNameLst>
                                          <p:attrName>style.rotation</p:attrName>
                                        </p:attrNameLst>
                                      </p:cBhvr>
                                      <p:tavLst>
                                        <p:tav tm="0">
                                          <p:val>
                                            <p:fltVal val="-90"/>
                                          </p:val>
                                        </p:tav>
                                        <p:tav tm="100000">
                                          <p:val>
                                            <p:fltVal val="0"/>
                                          </p:val>
                                        </p:tav>
                                      </p:tavLst>
                                    </p:anim>
                                    <p:anim calcmode="lin" valueType="num">
                                      <p:cBhvr>
                                        <p:cTn id="107" dur="500" decel="50000" fill="hold">
                                          <p:stCondLst>
                                            <p:cond delay="0"/>
                                          </p:stCondLst>
                                        </p:cTn>
                                        <p:tgtEl>
                                          <p:spTgt spid="19"/>
                                        </p:tgtEl>
                                        <p:attrNameLst>
                                          <p:attrName>ppt_w</p:attrName>
                                        </p:attrNameLst>
                                      </p:cBhvr>
                                      <p:tavLst>
                                        <p:tav tm="0">
                                          <p:val>
                                            <p:strVal val="#ppt_w"/>
                                          </p:val>
                                        </p:tav>
                                        <p:tav tm="100000">
                                          <p:val>
                                            <p:strVal val="#ppt_w*.05"/>
                                          </p:val>
                                        </p:tav>
                                      </p:tavLst>
                                    </p:anim>
                                    <p:anim calcmode="lin" valueType="num">
                                      <p:cBhvr>
                                        <p:cTn id="108" dur="500" accel="50000" fill="hold">
                                          <p:stCondLst>
                                            <p:cond delay="500"/>
                                          </p:stCondLst>
                                        </p:cTn>
                                        <p:tgtEl>
                                          <p:spTgt spid="19"/>
                                        </p:tgtEl>
                                        <p:attrNameLst>
                                          <p:attrName>ppt_w</p:attrName>
                                        </p:attrNameLst>
                                      </p:cBhvr>
                                      <p:tavLst>
                                        <p:tav tm="0">
                                          <p:val>
                                            <p:strVal val="#ppt_w*.05"/>
                                          </p:val>
                                        </p:tav>
                                        <p:tav tm="100000">
                                          <p:val>
                                            <p:strVal val="#ppt_w"/>
                                          </p:val>
                                        </p:tav>
                                      </p:tavLst>
                                    </p:anim>
                                    <p:anim calcmode="lin" valueType="num">
                                      <p:cBhvr>
                                        <p:cTn id="109" dur="1000" fill="hold"/>
                                        <p:tgtEl>
                                          <p:spTgt spid="19"/>
                                        </p:tgtEl>
                                        <p:attrNameLst>
                                          <p:attrName>ppt_h</p:attrName>
                                        </p:attrNameLst>
                                      </p:cBhvr>
                                      <p:tavLst>
                                        <p:tav tm="0">
                                          <p:val>
                                            <p:strVal val="#ppt_h"/>
                                          </p:val>
                                        </p:tav>
                                        <p:tav tm="100000">
                                          <p:val>
                                            <p:strVal val="#ppt_h"/>
                                          </p:val>
                                        </p:tav>
                                      </p:tavLst>
                                    </p:anim>
                                    <p:anim calcmode="lin" valueType="num">
                                      <p:cBhvr>
                                        <p:cTn id="110" dur="500" decel="50000" fill="hold">
                                          <p:stCondLst>
                                            <p:cond delay="0"/>
                                          </p:stCondLst>
                                        </p:cTn>
                                        <p:tgtEl>
                                          <p:spTgt spid="19"/>
                                        </p:tgtEl>
                                        <p:attrNameLst>
                                          <p:attrName>ppt_x</p:attrName>
                                        </p:attrNameLst>
                                      </p:cBhvr>
                                      <p:tavLst>
                                        <p:tav tm="0">
                                          <p:val>
                                            <p:strVal val="#ppt_x+.4"/>
                                          </p:val>
                                        </p:tav>
                                        <p:tav tm="100000">
                                          <p:val>
                                            <p:strVal val="#ppt_x"/>
                                          </p:val>
                                        </p:tav>
                                      </p:tavLst>
                                    </p:anim>
                                    <p:anim calcmode="lin" valueType="num">
                                      <p:cBhvr>
                                        <p:cTn id="111" dur="500" decel="50000" fill="hold">
                                          <p:stCondLst>
                                            <p:cond delay="0"/>
                                          </p:stCondLst>
                                        </p:cTn>
                                        <p:tgtEl>
                                          <p:spTgt spid="19"/>
                                        </p:tgtEl>
                                        <p:attrNameLst>
                                          <p:attrName>ppt_y</p:attrName>
                                        </p:attrNameLst>
                                      </p:cBhvr>
                                      <p:tavLst>
                                        <p:tav tm="0">
                                          <p:val>
                                            <p:strVal val="#ppt_y-.2"/>
                                          </p:val>
                                        </p:tav>
                                        <p:tav tm="100000">
                                          <p:val>
                                            <p:strVal val="#ppt_y+.1"/>
                                          </p:val>
                                        </p:tav>
                                      </p:tavLst>
                                    </p:anim>
                                    <p:anim calcmode="lin" valueType="num">
                                      <p:cBhvr>
                                        <p:cTn id="112" dur="500" accel="50000" fill="hold">
                                          <p:stCondLst>
                                            <p:cond delay="500"/>
                                          </p:stCondLst>
                                        </p:cTn>
                                        <p:tgtEl>
                                          <p:spTgt spid="19"/>
                                        </p:tgtEl>
                                        <p:attrNameLst>
                                          <p:attrName>ppt_y</p:attrName>
                                        </p:attrNameLst>
                                      </p:cBhvr>
                                      <p:tavLst>
                                        <p:tav tm="0">
                                          <p:val>
                                            <p:strVal val="#ppt_y+.1"/>
                                          </p:val>
                                        </p:tav>
                                        <p:tav tm="100000">
                                          <p:val>
                                            <p:strVal val="#ppt_y"/>
                                          </p:val>
                                        </p:tav>
                                      </p:tavLst>
                                    </p:anim>
                                    <p:animEffect transition="in" filter="fade">
                                      <p:cBhvr>
                                        <p:cTn id="113" dur="1000" decel="50000">
                                          <p:stCondLst>
                                            <p:cond delay="0"/>
                                          </p:stCondLst>
                                        </p:cTn>
                                        <p:tgtEl>
                                          <p:spTgt spid="19"/>
                                        </p:tgtEl>
                                      </p:cBhvr>
                                    </p:animEffect>
                                  </p:childTnLst>
                                </p:cTn>
                              </p:par>
                            </p:childTnLst>
                          </p:cTn>
                        </p:par>
                        <p:par>
                          <p:cTn id="114" fill="hold">
                            <p:stCondLst>
                              <p:cond delay="10000"/>
                            </p:stCondLst>
                            <p:childTnLst>
                              <p:par>
                                <p:cTn id="115" presetID="25" presetClass="entr" presetSubtype="0" fill="hold" grpId="0" nodeType="afterEffect">
                                  <p:stCondLst>
                                    <p:cond delay="0"/>
                                  </p:stCondLst>
                                  <p:childTnLst>
                                    <p:set>
                                      <p:cBhvr>
                                        <p:cTn id="116" dur="1" fill="hold">
                                          <p:stCondLst>
                                            <p:cond delay="0"/>
                                          </p:stCondLst>
                                        </p:cTn>
                                        <p:tgtEl>
                                          <p:spTgt spid="21"/>
                                        </p:tgtEl>
                                        <p:attrNameLst>
                                          <p:attrName>style.visibility</p:attrName>
                                        </p:attrNameLst>
                                      </p:cBhvr>
                                      <p:to>
                                        <p:strVal val="visible"/>
                                      </p:to>
                                    </p:set>
                                    <p:anim calcmode="lin" valueType="num">
                                      <p:cBhvr>
                                        <p:cTn id="117" dur="500" decel="50000" fill="hold">
                                          <p:stCondLst>
                                            <p:cond delay="0"/>
                                          </p:stCondLst>
                                        </p:cTn>
                                        <p:tgtEl>
                                          <p:spTgt spid="21"/>
                                        </p:tgtEl>
                                        <p:attrNameLst>
                                          <p:attrName>style.rotation</p:attrName>
                                        </p:attrNameLst>
                                      </p:cBhvr>
                                      <p:tavLst>
                                        <p:tav tm="0">
                                          <p:val>
                                            <p:fltVal val="-90"/>
                                          </p:val>
                                        </p:tav>
                                        <p:tav tm="100000">
                                          <p:val>
                                            <p:fltVal val="0"/>
                                          </p:val>
                                        </p:tav>
                                      </p:tavLst>
                                    </p:anim>
                                    <p:anim calcmode="lin" valueType="num">
                                      <p:cBhvr>
                                        <p:cTn id="118" dur="500" decel="50000" fill="hold">
                                          <p:stCondLst>
                                            <p:cond delay="0"/>
                                          </p:stCondLst>
                                        </p:cTn>
                                        <p:tgtEl>
                                          <p:spTgt spid="21"/>
                                        </p:tgtEl>
                                        <p:attrNameLst>
                                          <p:attrName>ppt_w</p:attrName>
                                        </p:attrNameLst>
                                      </p:cBhvr>
                                      <p:tavLst>
                                        <p:tav tm="0">
                                          <p:val>
                                            <p:strVal val="#ppt_w"/>
                                          </p:val>
                                        </p:tav>
                                        <p:tav tm="100000">
                                          <p:val>
                                            <p:strVal val="#ppt_w*.05"/>
                                          </p:val>
                                        </p:tav>
                                      </p:tavLst>
                                    </p:anim>
                                    <p:anim calcmode="lin" valueType="num">
                                      <p:cBhvr>
                                        <p:cTn id="119" dur="500" accel="50000" fill="hold">
                                          <p:stCondLst>
                                            <p:cond delay="500"/>
                                          </p:stCondLst>
                                        </p:cTn>
                                        <p:tgtEl>
                                          <p:spTgt spid="21"/>
                                        </p:tgtEl>
                                        <p:attrNameLst>
                                          <p:attrName>ppt_w</p:attrName>
                                        </p:attrNameLst>
                                      </p:cBhvr>
                                      <p:tavLst>
                                        <p:tav tm="0">
                                          <p:val>
                                            <p:strVal val="#ppt_w*.05"/>
                                          </p:val>
                                        </p:tav>
                                        <p:tav tm="100000">
                                          <p:val>
                                            <p:strVal val="#ppt_w"/>
                                          </p:val>
                                        </p:tav>
                                      </p:tavLst>
                                    </p:anim>
                                    <p:anim calcmode="lin" valueType="num">
                                      <p:cBhvr>
                                        <p:cTn id="120" dur="1000" fill="hold"/>
                                        <p:tgtEl>
                                          <p:spTgt spid="21"/>
                                        </p:tgtEl>
                                        <p:attrNameLst>
                                          <p:attrName>ppt_h</p:attrName>
                                        </p:attrNameLst>
                                      </p:cBhvr>
                                      <p:tavLst>
                                        <p:tav tm="0">
                                          <p:val>
                                            <p:strVal val="#ppt_h"/>
                                          </p:val>
                                        </p:tav>
                                        <p:tav tm="100000">
                                          <p:val>
                                            <p:strVal val="#ppt_h"/>
                                          </p:val>
                                        </p:tav>
                                      </p:tavLst>
                                    </p:anim>
                                    <p:anim calcmode="lin" valueType="num">
                                      <p:cBhvr>
                                        <p:cTn id="121" dur="500" decel="50000" fill="hold">
                                          <p:stCondLst>
                                            <p:cond delay="0"/>
                                          </p:stCondLst>
                                        </p:cTn>
                                        <p:tgtEl>
                                          <p:spTgt spid="21"/>
                                        </p:tgtEl>
                                        <p:attrNameLst>
                                          <p:attrName>ppt_x</p:attrName>
                                        </p:attrNameLst>
                                      </p:cBhvr>
                                      <p:tavLst>
                                        <p:tav tm="0">
                                          <p:val>
                                            <p:strVal val="#ppt_x+.4"/>
                                          </p:val>
                                        </p:tav>
                                        <p:tav tm="100000">
                                          <p:val>
                                            <p:strVal val="#ppt_x"/>
                                          </p:val>
                                        </p:tav>
                                      </p:tavLst>
                                    </p:anim>
                                    <p:anim calcmode="lin" valueType="num">
                                      <p:cBhvr>
                                        <p:cTn id="122" dur="500" decel="50000" fill="hold">
                                          <p:stCondLst>
                                            <p:cond delay="0"/>
                                          </p:stCondLst>
                                        </p:cTn>
                                        <p:tgtEl>
                                          <p:spTgt spid="21"/>
                                        </p:tgtEl>
                                        <p:attrNameLst>
                                          <p:attrName>ppt_y</p:attrName>
                                        </p:attrNameLst>
                                      </p:cBhvr>
                                      <p:tavLst>
                                        <p:tav tm="0">
                                          <p:val>
                                            <p:strVal val="#ppt_y-.2"/>
                                          </p:val>
                                        </p:tav>
                                        <p:tav tm="100000">
                                          <p:val>
                                            <p:strVal val="#ppt_y+.1"/>
                                          </p:val>
                                        </p:tav>
                                      </p:tavLst>
                                    </p:anim>
                                    <p:anim calcmode="lin" valueType="num">
                                      <p:cBhvr>
                                        <p:cTn id="123" dur="500" accel="50000" fill="hold">
                                          <p:stCondLst>
                                            <p:cond delay="500"/>
                                          </p:stCondLst>
                                        </p:cTn>
                                        <p:tgtEl>
                                          <p:spTgt spid="21"/>
                                        </p:tgtEl>
                                        <p:attrNameLst>
                                          <p:attrName>ppt_y</p:attrName>
                                        </p:attrNameLst>
                                      </p:cBhvr>
                                      <p:tavLst>
                                        <p:tav tm="0">
                                          <p:val>
                                            <p:strVal val="#ppt_y+.1"/>
                                          </p:val>
                                        </p:tav>
                                        <p:tav tm="100000">
                                          <p:val>
                                            <p:strVal val="#ppt_y"/>
                                          </p:val>
                                        </p:tav>
                                      </p:tavLst>
                                    </p:anim>
                                    <p:animEffect transition="in" filter="fade">
                                      <p:cBhvr>
                                        <p:cTn id="124" dur="1000" decel="50000">
                                          <p:stCondLst>
                                            <p:cond delay="0"/>
                                          </p:stCondLst>
                                        </p:cTn>
                                        <p:tgtEl>
                                          <p:spTgt spid="21"/>
                                        </p:tgtEl>
                                      </p:cBhvr>
                                    </p:animEffect>
                                  </p:childTnLst>
                                </p:cTn>
                              </p:par>
                            </p:childTnLst>
                          </p:cTn>
                        </p:par>
                        <p:par>
                          <p:cTn id="125" fill="hold">
                            <p:stCondLst>
                              <p:cond delay="11000"/>
                            </p:stCondLst>
                            <p:childTnLst>
                              <p:par>
                                <p:cTn id="126" presetID="25" presetClass="entr" presetSubtype="0" fill="hold" grpId="0" nodeType="afterEffect">
                                  <p:stCondLst>
                                    <p:cond delay="0"/>
                                  </p:stCondLst>
                                  <p:childTnLst>
                                    <p:set>
                                      <p:cBhvr>
                                        <p:cTn id="127" dur="1" fill="hold">
                                          <p:stCondLst>
                                            <p:cond delay="0"/>
                                          </p:stCondLst>
                                        </p:cTn>
                                        <p:tgtEl>
                                          <p:spTgt spid="23"/>
                                        </p:tgtEl>
                                        <p:attrNameLst>
                                          <p:attrName>style.visibility</p:attrName>
                                        </p:attrNameLst>
                                      </p:cBhvr>
                                      <p:to>
                                        <p:strVal val="visible"/>
                                      </p:to>
                                    </p:set>
                                    <p:anim calcmode="lin" valueType="num">
                                      <p:cBhvr>
                                        <p:cTn id="128" dur="500" decel="50000" fill="hold">
                                          <p:stCondLst>
                                            <p:cond delay="0"/>
                                          </p:stCondLst>
                                        </p:cTn>
                                        <p:tgtEl>
                                          <p:spTgt spid="23"/>
                                        </p:tgtEl>
                                        <p:attrNameLst>
                                          <p:attrName>style.rotation</p:attrName>
                                        </p:attrNameLst>
                                      </p:cBhvr>
                                      <p:tavLst>
                                        <p:tav tm="0">
                                          <p:val>
                                            <p:fltVal val="-90"/>
                                          </p:val>
                                        </p:tav>
                                        <p:tav tm="100000">
                                          <p:val>
                                            <p:fltVal val="0"/>
                                          </p:val>
                                        </p:tav>
                                      </p:tavLst>
                                    </p:anim>
                                    <p:anim calcmode="lin" valueType="num">
                                      <p:cBhvr>
                                        <p:cTn id="129" dur="500" decel="50000" fill="hold">
                                          <p:stCondLst>
                                            <p:cond delay="0"/>
                                          </p:stCondLst>
                                        </p:cTn>
                                        <p:tgtEl>
                                          <p:spTgt spid="23"/>
                                        </p:tgtEl>
                                        <p:attrNameLst>
                                          <p:attrName>ppt_w</p:attrName>
                                        </p:attrNameLst>
                                      </p:cBhvr>
                                      <p:tavLst>
                                        <p:tav tm="0">
                                          <p:val>
                                            <p:strVal val="#ppt_w"/>
                                          </p:val>
                                        </p:tav>
                                        <p:tav tm="100000">
                                          <p:val>
                                            <p:strVal val="#ppt_w*.05"/>
                                          </p:val>
                                        </p:tav>
                                      </p:tavLst>
                                    </p:anim>
                                    <p:anim calcmode="lin" valueType="num">
                                      <p:cBhvr>
                                        <p:cTn id="130" dur="500" accel="50000" fill="hold">
                                          <p:stCondLst>
                                            <p:cond delay="500"/>
                                          </p:stCondLst>
                                        </p:cTn>
                                        <p:tgtEl>
                                          <p:spTgt spid="23"/>
                                        </p:tgtEl>
                                        <p:attrNameLst>
                                          <p:attrName>ppt_w</p:attrName>
                                        </p:attrNameLst>
                                      </p:cBhvr>
                                      <p:tavLst>
                                        <p:tav tm="0">
                                          <p:val>
                                            <p:strVal val="#ppt_w*.05"/>
                                          </p:val>
                                        </p:tav>
                                        <p:tav tm="100000">
                                          <p:val>
                                            <p:strVal val="#ppt_w"/>
                                          </p:val>
                                        </p:tav>
                                      </p:tavLst>
                                    </p:anim>
                                    <p:anim calcmode="lin" valueType="num">
                                      <p:cBhvr>
                                        <p:cTn id="131" dur="1000" fill="hold"/>
                                        <p:tgtEl>
                                          <p:spTgt spid="23"/>
                                        </p:tgtEl>
                                        <p:attrNameLst>
                                          <p:attrName>ppt_h</p:attrName>
                                        </p:attrNameLst>
                                      </p:cBhvr>
                                      <p:tavLst>
                                        <p:tav tm="0">
                                          <p:val>
                                            <p:strVal val="#ppt_h"/>
                                          </p:val>
                                        </p:tav>
                                        <p:tav tm="100000">
                                          <p:val>
                                            <p:strVal val="#ppt_h"/>
                                          </p:val>
                                        </p:tav>
                                      </p:tavLst>
                                    </p:anim>
                                    <p:anim calcmode="lin" valueType="num">
                                      <p:cBhvr>
                                        <p:cTn id="132" dur="500" decel="50000" fill="hold">
                                          <p:stCondLst>
                                            <p:cond delay="0"/>
                                          </p:stCondLst>
                                        </p:cTn>
                                        <p:tgtEl>
                                          <p:spTgt spid="23"/>
                                        </p:tgtEl>
                                        <p:attrNameLst>
                                          <p:attrName>ppt_x</p:attrName>
                                        </p:attrNameLst>
                                      </p:cBhvr>
                                      <p:tavLst>
                                        <p:tav tm="0">
                                          <p:val>
                                            <p:strVal val="#ppt_x+.4"/>
                                          </p:val>
                                        </p:tav>
                                        <p:tav tm="100000">
                                          <p:val>
                                            <p:strVal val="#ppt_x"/>
                                          </p:val>
                                        </p:tav>
                                      </p:tavLst>
                                    </p:anim>
                                    <p:anim calcmode="lin" valueType="num">
                                      <p:cBhvr>
                                        <p:cTn id="133" dur="500" decel="50000" fill="hold">
                                          <p:stCondLst>
                                            <p:cond delay="0"/>
                                          </p:stCondLst>
                                        </p:cTn>
                                        <p:tgtEl>
                                          <p:spTgt spid="23"/>
                                        </p:tgtEl>
                                        <p:attrNameLst>
                                          <p:attrName>ppt_y</p:attrName>
                                        </p:attrNameLst>
                                      </p:cBhvr>
                                      <p:tavLst>
                                        <p:tav tm="0">
                                          <p:val>
                                            <p:strVal val="#ppt_y-.2"/>
                                          </p:val>
                                        </p:tav>
                                        <p:tav tm="100000">
                                          <p:val>
                                            <p:strVal val="#ppt_y+.1"/>
                                          </p:val>
                                        </p:tav>
                                      </p:tavLst>
                                    </p:anim>
                                    <p:anim calcmode="lin" valueType="num">
                                      <p:cBhvr>
                                        <p:cTn id="134" dur="500" accel="50000" fill="hold">
                                          <p:stCondLst>
                                            <p:cond delay="500"/>
                                          </p:stCondLst>
                                        </p:cTn>
                                        <p:tgtEl>
                                          <p:spTgt spid="23"/>
                                        </p:tgtEl>
                                        <p:attrNameLst>
                                          <p:attrName>ppt_y</p:attrName>
                                        </p:attrNameLst>
                                      </p:cBhvr>
                                      <p:tavLst>
                                        <p:tav tm="0">
                                          <p:val>
                                            <p:strVal val="#ppt_y+.1"/>
                                          </p:val>
                                        </p:tav>
                                        <p:tav tm="100000">
                                          <p:val>
                                            <p:strVal val="#ppt_y"/>
                                          </p:val>
                                        </p:tav>
                                      </p:tavLst>
                                    </p:anim>
                                    <p:animEffect transition="in" filter="fade">
                                      <p:cBhvr>
                                        <p:cTn id="135" dur="1000" decel="50000">
                                          <p:stCondLst>
                                            <p:cond delay="0"/>
                                          </p:stCondLst>
                                        </p:cTn>
                                        <p:tgtEl>
                                          <p:spTgt spid="23"/>
                                        </p:tgtEl>
                                      </p:cBhvr>
                                    </p:animEffect>
                                  </p:childTnLst>
                                </p:cTn>
                              </p:par>
                            </p:childTnLst>
                          </p:cTn>
                        </p:par>
                        <p:par>
                          <p:cTn id="136" fill="hold">
                            <p:stCondLst>
                              <p:cond delay="12000"/>
                            </p:stCondLst>
                            <p:childTnLst>
                              <p:par>
                                <p:cTn id="137" presetID="25" presetClass="entr" presetSubtype="0" fill="hold" grpId="0" nodeType="afterEffect">
                                  <p:stCondLst>
                                    <p:cond delay="0"/>
                                  </p:stCondLst>
                                  <p:childTnLst>
                                    <p:set>
                                      <p:cBhvr>
                                        <p:cTn id="138" dur="1" fill="hold">
                                          <p:stCondLst>
                                            <p:cond delay="0"/>
                                          </p:stCondLst>
                                        </p:cTn>
                                        <p:tgtEl>
                                          <p:spTgt spid="20"/>
                                        </p:tgtEl>
                                        <p:attrNameLst>
                                          <p:attrName>style.visibility</p:attrName>
                                        </p:attrNameLst>
                                      </p:cBhvr>
                                      <p:to>
                                        <p:strVal val="visible"/>
                                      </p:to>
                                    </p:set>
                                    <p:anim calcmode="lin" valueType="num">
                                      <p:cBhvr>
                                        <p:cTn id="139" dur="500" decel="50000" fill="hold">
                                          <p:stCondLst>
                                            <p:cond delay="0"/>
                                          </p:stCondLst>
                                        </p:cTn>
                                        <p:tgtEl>
                                          <p:spTgt spid="20"/>
                                        </p:tgtEl>
                                        <p:attrNameLst>
                                          <p:attrName>style.rotation</p:attrName>
                                        </p:attrNameLst>
                                      </p:cBhvr>
                                      <p:tavLst>
                                        <p:tav tm="0">
                                          <p:val>
                                            <p:fltVal val="-90"/>
                                          </p:val>
                                        </p:tav>
                                        <p:tav tm="100000">
                                          <p:val>
                                            <p:fltVal val="0"/>
                                          </p:val>
                                        </p:tav>
                                      </p:tavLst>
                                    </p:anim>
                                    <p:anim calcmode="lin" valueType="num">
                                      <p:cBhvr>
                                        <p:cTn id="140" dur="500" decel="50000" fill="hold">
                                          <p:stCondLst>
                                            <p:cond delay="0"/>
                                          </p:stCondLst>
                                        </p:cTn>
                                        <p:tgtEl>
                                          <p:spTgt spid="20"/>
                                        </p:tgtEl>
                                        <p:attrNameLst>
                                          <p:attrName>ppt_w</p:attrName>
                                        </p:attrNameLst>
                                      </p:cBhvr>
                                      <p:tavLst>
                                        <p:tav tm="0">
                                          <p:val>
                                            <p:strVal val="#ppt_w"/>
                                          </p:val>
                                        </p:tav>
                                        <p:tav tm="100000">
                                          <p:val>
                                            <p:strVal val="#ppt_w*.05"/>
                                          </p:val>
                                        </p:tav>
                                      </p:tavLst>
                                    </p:anim>
                                    <p:anim calcmode="lin" valueType="num">
                                      <p:cBhvr>
                                        <p:cTn id="141" dur="500" accel="50000" fill="hold">
                                          <p:stCondLst>
                                            <p:cond delay="500"/>
                                          </p:stCondLst>
                                        </p:cTn>
                                        <p:tgtEl>
                                          <p:spTgt spid="20"/>
                                        </p:tgtEl>
                                        <p:attrNameLst>
                                          <p:attrName>ppt_w</p:attrName>
                                        </p:attrNameLst>
                                      </p:cBhvr>
                                      <p:tavLst>
                                        <p:tav tm="0">
                                          <p:val>
                                            <p:strVal val="#ppt_w*.05"/>
                                          </p:val>
                                        </p:tav>
                                        <p:tav tm="100000">
                                          <p:val>
                                            <p:strVal val="#ppt_w"/>
                                          </p:val>
                                        </p:tav>
                                      </p:tavLst>
                                    </p:anim>
                                    <p:anim calcmode="lin" valueType="num">
                                      <p:cBhvr>
                                        <p:cTn id="142" dur="1000" fill="hold"/>
                                        <p:tgtEl>
                                          <p:spTgt spid="20"/>
                                        </p:tgtEl>
                                        <p:attrNameLst>
                                          <p:attrName>ppt_h</p:attrName>
                                        </p:attrNameLst>
                                      </p:cBhvr>
                                      <p:tavLst>
                                        <p:tav tm="0">
                                          <p:val>
                                            <p:strVal val="#ppt_h"/>
                                          </p:val>
                                        </p:tav>
                                        <p:tav tm="100000">
                                          <p:val>
                                            <p:strVal val="#ppt_h"/>
                                          </p:val>
                                        </p:tav>
                                      </p:tavLst>
                                    </p:anim>
                                    <p:anim calcmode="lin" valueType="num">
                                      <p:cBhvr>
                                        <p:cTn id="143" dur="500" decel="50000" fill="hold">
                                          <p:stCondLst>
                                            <p:cond delay="0"/>
                                          </p:stCondLst>
                                        </p:cTn>
                                        <p:tgtEl>
                                          <p:spTgt spid="20"/>
                                        </p:tgtEl>
                                        <p:attrNameLst>
                                          <p:attrName>ppt_x</p:attrName>
                                        </p:attrNameLst>
                                      </p:cBhvr>
                                      <p:tavLst>
                                        <p:tav tm="0">
                                          <p:val>
                                            <p:strVal val="#ppt_x+.4"/>
                                          </p:val>
                                        </p:tav>
                                        <p:tav tm="100000">
                                          <p:val>
                                            <p:strVal val="#ppt_x"/>
                                          </p:val>
                                        </p:tav>
                                      </p:tavLst>
                                    </p:anim>
                                    <p:anim calcmode="lin" valueType="num">
                                      <p:cBhvr>
                                        <p:cTn id="144" dur="500" decel="50000" fill="hold">
                                          <p:stCondLst>
                                            <p:cond delay="0"/>
                                          </p:stCondLst>
                                        </p:cTn>
                                        <p:tgtEl>
                                          <p:spTgt spid="20"/>
                                        </p:tgtEl>
                                        <p:attrNameLst>
                                          <p:attrName>ppt_y</p:attrName>
                                        </p:attrNameLst>
                                      </p:cBhvr>
                                      <p:tavLst>
                                        <p:tav tm="0">
                                          <p:val>
                                            <p:strVal val="#ppt_y-.2"/>
                                          </p:val>
                                        </p:tav>
                                        <p:tav tm="100000">
                                          <p:val>
                                            <p:strVal val="#ppt_y+.1"/>
                                          </p:val>
                                        </p:tav>
                                      </p:tavLst>
                                    </p:anim>
                                    <p:anim calcmode="lin" valueType="num">
                                      <p:cBhvr>
                                        <p:cTn id="145" dur="500" accel="50000" fill="hold">
                                          <p:stCondLst>
                                            <p:cond delay="500"/>
                                          </p:stCondLst>
                                        </p:cTn>
                                        <p:tgtEl>
                                          <p:spTgt spid="20"/>
                                        </p:tgtEl>
                                        <p:attrNameLst>
                                          <p:attrName>ppt_y</p:attrName>
                                        </p:attrNameLst>
                                      </p:cBhvr>
                                      <p:tavLst>
                                        <p:tav tm="0">
                                          <p:val>
                                            <p:strVal val="#ppt_y+.1"/>
                                          </p:val>
                                        </p:tav>
                                        <p:tav tm="100000">
                                          <p:val>
                                            <p:strVal val="#ppt_y"/>
                                          </p:val>
                                        </p:tav>
                                      </p:tavLst>
                                    </p:anim>
                                    <p:animEffect transition="in" filter="fade">
                                      <p:cBhvr>
                                        <p:cTn id="146" dur="1000" decel="50000">
                                          <p:stCondLst>
                                            <p:cond delay="0"/>
                                          </p:stCondLst>
                                        </p:cTn>
                                        <p:tgtEl>
                                          <p:spTgt spid="20"/>
                                        </p:tgtEl>
                                      </p:cBhvr>
                                    </p:animEffect>
                                  </p:childTnLst>
                                </p:cTn>
                              </p:par>
                            </p:childTnLst>
                          </p:cTn>
                        </p:par>
                        <p:par>
                          <p:cTn id="147" fill="hold">
                            <p:stCondLst>
                              <p:cond delay="13000"/>
                            </p:stCondLst>
                            <p:childTnLst>
                              <p:par>
                                <p:cTn id="148" presetID="25" presetClass="entr" presetSubtype="0" fill="hold" grpId="0" nodeType="afterEffect">
                                  <p:stCondLst>
                                    <p:cond delay="0"/>
                                  </p:stCondLst>
                                  <p:childTnLst>
                                    <p:set>
                                      <p:cBhvr>
                                        <p:cTn id="149" dur="1" fill="hold">
                                          <p:stCondLst>
                                            <p:cond delay="0"/>
                                          </p:stCondLst>
                                        </p:cTn>
                                        <p:tgtEl>
                                          <p:spTgt spid="22"/>
                                        </p:tgtEl>
                                        <p:attrNameLst>
                                          <p:attrName>style.visibility</p:attrName>
                                        </p:attrNameLst>
                                      </p:cBhvr>
                                      <p:to>
                                        <p:strVal val="visible"/>
                                      </p:to>
                                    </p:set>
                                    <p:anim calcmode="lin" valueType="num">
                                      <p:cBhvr>
                                        <p:cTn id="150" dur="500" decel="50000" fill="hold">
                                          <p:stCondLst>
                                            <p:cond delay="0"/>
                                          </p:stCondLst>
                                        </p:cTn>
                                        <p:tgtEl>
                                          <p:spTgt spid="22"/>
                                        </p:tgtEl>
                                        <p:attrNameLst>
                                          <p:attrName>style.rotation</p:attrName>
                                        </p:attrNameLst>
                                      </p:cBhvr>
                                      <p:tavLst>
                                        <p:tav tm="0">
                                          <p:val>
                                            <p:fltVal val="-90"/>
                                          </p:val>
                                        </p:tav>
                                        <p:tav tm="100000">
                                          <p:val>
                                            <p:fltVal val="0"/>
                                          </p:val>
                                        </p:tav>
                                      </p:tavLst>
                                    </p:anim>
                                    <p:anim calcmode="lin" valueType="num">
                                      <p:cBhvr>
                                        <p:cTn id="151" dur="500" decel="50000" fill="hold">
                                          <p:stCondLst>
                                            <p:cond delay="0"/>
                                          </p:stCondLst>
                                        </p:cTn>
                                        <p:tgtEl>
                                          <p:spTgt spid="22"/>
                                        </p:tgtEl>
                                        <p:attrNameLst>
                                          <p:attrName>ppt_w</p:attrName>
                                        </p:attrNameLst>
                                      </p:cBhvr>
                                      <p:tavLst>
                                        <p:tav tm="0">
                                          <p:val>
                                            <p:strVal val="#ppt_w"/>
                                          </p:val>
                                        </p:tav>
                                        <p:tav tm="100000">
                                          <p:val>
                                            <p:strVal val="#ppt_w*.05"/>
                                          </p:val>
                                        </p:tav>
                                      </p:tavLst>
                                    </p:anim>
                                    <p:anim calcmode="lin" valueType="num">
                                      <p:cBhvr>
                                        <p:cTn id="152" dur="500" accel="50000" fill="hold">
                                          <p:stCondLst>
                                            <p:cond delay="500"/>
                                          </p:stCondLst>
                                        </p:cTn>
                                        <p:tgtEl>
                                          <p:spTgt spid="22"/>
                                        </p:tgtEl>
                                        <p:attrNameLst>
                                          <p:attrName>ppt_w</p:attrName>
                                        </p:attrNameLst>
                                      </p:cBhvr>
                                      <p:tavLst>
                                        <p:tav tm="0">
                                          <p:val>
                                            <p:strVal val="#ppt_w*.05"/>
                                          </p:val>
                                        </p:tav>
                                        <p:tav tm="100000">
                                          <p:val>
                                            <p:strVal val="#ppt_w"/>
                                          </p:val>
                                        </p:tav>
                                      </p:tavLst>
                                    </p:anim>
                                    <p:anim calcmode="lin" valueType="num">
                                      <p:cBhvr>
                                        <p:cTn id="153" dur="1000" fill="hold"/>
                                        <p:tgtEl>
                                          <p:spTgt spid="22"/>
                                        </p:tgtEl>
                                        <p:attrNameLst>
                                          <p:attrName>ppt_h</p:attrName>
                                        </p:attrNameLst>
                                      </p:cBhvr>
                                      <p:tavLst>
                                        <p:tav tm="0">
                                          <p:val>
                                            <p:strVal val="#ppt_h"/>
                                          </p:val>
                                        </p:tav>
                                        <p:tav tm="100000">
                                          <p:val>
                                            <p:strVal val="#ppt_h"/>
                                          </p:val>
                                        </p:tav>
                                      </p:tavLst>
                                    </p:anim>
                                    <p:anim calcmode="lin" valueType="num">
                                      <p:cBhvr>
                                        <p:cTn id="154" dur="500" decel="50000" fill="hold">
                                          <p:stCondLst>
                                            <p:cond delay="0"/>
                                          </p:stCondLst>
                                        </p:cTn>
                                        <p:tgtEl>
                                          <p:spTgt spid="22"/>
                                        </p:tgtEl>
                                        <p:attrNameLst>
                                          <p:attrName>ppt_x</p:attrName>
                                        </p:attrNameLst>
                                      </p:cBhvr>
                                      <p:tavLst>
                                        <p:tav tm="0">
                                          <p:val>
                                            <p:strVal val="#ppt_x+.4"/>
                                          </p:val>
                                        </p:tav>
                                        <p:tav tm="100000">
                                          <p:val>
                                            <p:strVal val="#ppt_x"/>
                                          </p:val>
                                        </p:tav>
                                      </p:tavLst>
                                    </p:anim>
                                    <p:anim calcmode="lin" valueType="num">
                                      <p:cBhvr>
                                        <p:cTn id="155" dur="500" decel="50000" fill="hold">
                                          <p:stCondLst>
                                            <p:cond delay="0"/>
                                          </p:stCondLst>
                                        </p:cTn>
                                        <p:tgtEl>
                                          <p:spTgt spid="22"/>
                                        </p:tgtEl>
                                        <p:attrNameLst>
                                          <p:attrName>ppt_y</p:attrName>
                                        </p:attrNameLst>
                                      </p:cBhvr>
                                      <p:tavLst>
                                        <p:tav tm="0">
                                          <p:val>
                                            <p:strVal val="#ppt_y-.2"/>
                                          </p:val>
                                        </p:tav>
                                        <p:tav tm="100000">
                                          <p:val>
                                            <p:strVal val="#ppt_y+.1"/>
                                          </p:val>
                                        </p:tav>
                                      </p:tavLst>
                                    </p:anim>
                                    <p:anim calcmode="lin" valueType="num">
                                      <p:cBhvr>
                                        <p:cTn id="156" dur="500" accel="50000" fill="hold">
                                          <p:stCondLst>
                                            <p:cond delay="500"/>
                                          </p:stCondLst>
                                        </p:cTn>
                                        <p:tgtEl>
                                          <p:spTgt spid="22"/>
                                        </p:tgtEl>
                                        <p:attrNameLst>
                                          <p:attrName>ppt_y</p:attrName>
                                        </p:attrNameLst>
                                      </p:cBhvr>
                                      <p:tavLst>
                                        <p:tav tm="0">
                                          <p:val>
                                            <p:strVal val="#ppt_y+.1"/>
                                          </p:val>
                                        </p:tav>
                                        <p:tav tm="100000">
                                          <p:val>
                                            <p:strVal val="#ppt_y"/>
                                          </p:val>
                                        </p:tav>
                                      </p:tavLst>
                                    </p:anim>
                                    <p:animEffect transition="in" filter="fade">
                                      <p:cBhvr>
                                        <p:cTn id="157" dur="1000" decel="50000">
                                          <p:stCondLst>
                                            <p:cond delay="0"/>
                                          </p:stCondLst>
                                        </p:cTn>
                                        <p:tgtEl>
                                          <p:spTgt spid="22"/>
                                        </p:tgtEl>
                                      </p:cBhvr>
                                    </p:animEffect>
                                  </p:childTnLst>
                                </p:cTn>
                              </p:par>
                            </p:childTnLst>
                          </p:cTn>
                        </p:par>
                        <p:par>
                          <p:cTn id="158" fill="hold">
                            <p:stCondLst>
                              <p:cond delay="14000"/>
                            </p:stCondLst>
                            <p:childTnLst>
                              <p:par>
                                <p:cTn id="159" presetID="25" presetClass="entr" presetSubtype="0" fill="hold" grpId="0" nodeType="afterEffect">
                                  <p:stCondLst>
                                    <p:cond delay="0"/>
                                  </p:stCondLst>
                                  <p:childTnLst>
                                    <p:set>
                                      <p:cBhvr>
                                        <p:cTn id="160" dur="1" fill="hold">
                                          <p:stCondLst>
                                            <p:cond delay="0"/>
                                          </p:stCondLst>
                                        </p:cTn>
                                        <p:tgtEl>
                                          <p:spTgt spid="24"/>
                                        </p:tgtEl>
                                        <p:attrNameLst>
                                          <p:attrName>style.visibility</p:attrName>
                                        </p:attrNameLst>
                                      </p:cBhvr>
                                      <p:to>
                                        <p:strVal val="visible"/>
                                      </p:to>
                                    </p:set>
                                    <p:anim calcmode="lin" valueType="num">
                                      <p:cBhvr>
                                        <p:cTn id="161" dur="500" decel="50000" fill="hold">
                                          <p:stCondLst>
                                            <p:cond delay="0"/>
                                          </p:stCondLst>
                                        </p:cTn>
                                        <p:tgtEl>
                                          <p:spTgt spid="24"/>
                                        </p:tgtEl>
                                        <p:attrNameLst>
                                          <p:attrName>style.rotation</p:attrName>
                                        </p:attrNameLst>
                                      </p:cBhvr>
                                      <p:tavLst>
                                        <p:tav tm="0">
                                          <p:val>
                                            <p:fltVal val="-90"/>
                                          </p:val>
                                        </p:tav>
                                        <p:tav tm="100000">
                                          <p:val>
                                            <p:fltVal val="0"/>
                                          </p:val>
                                        </p:tav>
                                      </p:tavLst>
                                    </p:anim>
                                    <p:anim calcmode="lin" valueType="num">
                                      <p:cBhvr>
                                        <p:cTn id="162" dur="500" decel="50000" fill="hold">
                                          <p:stCondLst>
                                            <p:cond delay="0"/>
                                          </p:stCondLst>
                                        </p:cTn>
                                        <p:tgtEl>
                                          <p:spTgt spid="24"/>
                                        </p:tgtEl>
                                        <p:attrNameLst>
                                          <p:attrName>ppt_w</p:attrName>
                                        </p:attrNameLst>
                                      </p:cBhvr>
                                      <p:tavLst>
                                        <p:tav tm="0">
                                          <p:val>
                                            <p:strVal val="#ppt_w"/>
                                          </p:val>
                                        </p:tav>
                                        <p:tav tm="100000">
                                          <p:val>
                                            <p:strVal val="#ppt_w*.05"/>
                                          </p:val>
                                        </p:tav>
                                      </p:tavLst>
                                    </p:anim>
                                    <p:anim calcmode="lin" valueType="num">
                                      <p:cBhvr>
                                        <p:cTn id="163" dur="500" accel="50000" fill="hold">
                                          <p:stCondLst>
                                            <p:cond delay="500"/>
                                          </p:stCondLst>
                                        </p:cTn>
                                        <p:tgtEl>
                                          <p:spTgt spid="24"/>
                                        </p:tgtEl>
                                        <p:attrNameLst>
                                          <p:attrName>ppt_w</p:attrName>
                                        </p:attrNameLst>
                                      </p:cBhvr>
                                      <p:tavLst>
                                        <p:tav tm="0">
                                          <p:val>
                                            <p:strVal val="#ppt_w*.05"/>
                                          </p:val>
                                        </p:tav>
                                        <p:tav tm="100000">
                                          <p:val>
                                            <p:strVal val="#ppt_w"/>
                                          </p:val>
                                        </p:tav>
                                      </p:tavLst>
                                    </p:anim>
                                    <p:anim calcmode="lin" valueType="num">
                                      <p:cBhvr>
                                        <p:cTn id="164" dur="1000" fill="hold"/>
                                        <p:tgtEl>
                                          <p:spTgt spid="24"/>
                                        </p:tgtEl>
                                        <p:attrNameLst>
                                          <p:attrName>ppt_h</p:attrName>
                                        </p:attrNameLst>
                                      </p:cBhvr>
                                      <p:tavLst>
                                        <p:tav tm="0">
                                          <p:val>
                                            <p:strVal val="#ppt_h"/>
                                          </p:val>
                                        </p:tav>
                                        <p:tav tm="100000">
                                          <p:val>
                                            <p:strVal val="#ppt_h"/>
                                          </p:val>
                                        </p:tav>
                                      </p:tavLst>
                                    </p:anim>
                                    <p:anim calcmode="lin" valueType="num">
                                      <p:cBhvr>
                                        <p:cTn id="165" dur="500" decel="50000" fill="hold">
                                          <p:stCondLst>
                                            <p:cond delay="0"/>
                                          </p:stCondLst>
                                        </p:cTn>
                                        <p:tgtEl>
                                          <p:spTgt spid="24"/>
                                        </p:tgtEl>
                                        <p:attrNameLst>
                                          <p:attrName>ppt_x</p:attrName>
                                        </p:attrNameLst>
                                      </p:cBhvr>
                                      <p:tavLst>
                                        <p:tav tm="0">
                                          <p:val>
                                            <p:strVal val="#ppt_x+.4"/>
                                          </p:val>
                                        </p:tav>
                                        <p:tav tm="100000">
                                          <p:val>
                                            <p:strVal val="#ppt_x"/>
                                          </p:val>
                                        </p:tav>
                                      </p:tavLst>
                                    </p:anim>
                                    <p:anim calcmode="lin" valueType="num">
                                      <p:cBhvr>
                                        <p:cTn id="166" dur="500" decel="50000" fill="hold">
                                          <p:stCondLst>
                                            <p:cond delay="0"/>
                                          </p:stCondLst>
                                        </p:cTn>
                                        <p:tgtEl>
                                          <p:spTgt spid="24"/>
                                        </p:tgtEl>
                                        <p:attrNameLst>
                                          <p:attrName>ppt_y</p:attrName>
                                        </p:attrNameLst>
                                      </p:cBhvr>
                                      <p:tavLst>
                                        <p:tav tm="0">
                                          <p:val>
                                            <p:strVal val="#ppt_y-.2"/>
                                          </p:val>
                                        </p:tav>
                                        <p:tav tm="100000">
                                          <p:val>
                                            <p:strVal val="#ppt_y+.1"/>
                                          </p:val>
                                        </p:tav>
                                      </p:tavLst>
                                    </p:anim>
                                    <p:anim calcmode="lin" valueType="num">
                                      <p:cBhvr>
                                        <p:cTn id="167" dur="500" accel="50000" fill="hold">
                                          <p:stCondLst>
                                            <p:cond delay="500"/>
                                          </p:stCondLst>
                                        </p:cTn>
                                        <p:tgtEl>
                                          <p:spTgt spid="24"/>
                                        </p:tgtEl>
                                        <p:attrNameLst>
                                          <p:attrName>ppt_y</p:attrName>
                                        </p:attrNameLst>
                                      </p:cBhvr>
                                      <p:tavLst>
                                        <p:tav tm="0">
                                          <p:val>
                                            <p:strVal val="#ppt_y+.1"/>
                                          </p:val>
                                        </p:tav>
                                        <p:tav tm="100000">
                                          <p:val>
                                            <p:strVal val="#ppt_y"/>
                                          </p:val>
                                        </p:tav>
                                      </p:tavLst>
                                    </p:anim>
                                    <p:animEffect transition="in" filter="fade">
                                      <p:cBhvr>
                                        <p:cTn id="168" dur="1000" decel="50000">
                                          <p:stCondLst>
                                            <p:cond delay="0"/>
                                          </p:stCondLst>
                                        </p:cTn>
                                        <p:tgtEl>
                                          <p:spTgt spid="24"/>
                                        </p:tgtEl>
                                      </p:cBhvr>
                                    </p:animEffect>
                                  </p:childTnLst>
                                </p:cTn>
                              </p:par>
                            </p:childTnLst>
                          </p:cTn>
                        </p:par>
                        <p:par>
                          <p:cTn id="169" fill="hold">
                            <p:stCondLst>
                              <p:cond delay="15000"/>
                            </p:stCondLst>
                            <p:childTnLst>
                              <p:par>
                                <p:cTn id="170" presetID="25" presetClass="entr" presetSubtype="0" fill="hold" grpId="0" nodeType="afterEffect">
                                  <p:stCondLst>
                                    <p:cond delay="0"/>
                                  </p:stCondLst>
                                  <p:childTnLst>
                                    <p:set>
                                      <p:cBhvr>
                                        <p:cTn id="171" dur="1" fill="hold">
                                          <p:stCondLst>
                                            <p:cond delay="0"/>
                                          </p:stCondLst>
                                        </p:cTn>
                                        <p:tgtEl>
                                          <p:spTgt spid="25"/>
                                        </p:tgtEl>
                                        <p:attrNameLst>
                                          <p:attrName>style.visibility</p:attrName>
                                        </p:attrNameLst>
                                      </p:cBhvr>
                                      <p:to>
                                        <p:strVal val="visible"/>
                                      </p:to>
                                    </p:set>
                                    <p:anim calcmode="lin" valueType="num">
                                      <p:cBhvr>
                                        <p:cTn id="172" dur="500" decel="50000" fill="hold">
                                          <p:stCondLst>
                                            <p:cond delay="0"/>
                                          </p:stCondLst>
                                        </p:cTn>
                                        <p:tgtEl>
                                          <p:spTgt spid="25"/>
                                        </p:tgtEl>
                                        <p:attrNameLst>
                                          <p:attrName>style.rotation</p:attrName>
                                        </p:attrNameLst>
                                      </p:cBhvr>
                                      <p:tavLst>
                                        <p:tav tm="0">
                                          <p:val>
                                            <p:fltVal val="-90"/>
                                          </p:val>
                                        </p:tav>
                                        <p:tav tm="100000">
                                          <p:val>
                                            <p:fltVal val="0"/>
                                          </p:val>
                                        </p:tav>
                                      </p:tavLst>
                                    </p:anim>
                                    <p:anim calcmode="lin" valueType="num">
                                      <p:cBhvr>
                                        <p:cTn id="173" dur="500" decel="50000" fill="hold">
                                          <p:stCondLst>
                                            <p:cond delay="0"/>
                                          </p:stCondLst>
                                        </p:cTn>
                                        <p:tgtEl>
                                          <p:spTgt spid="25"/>
                                        </p:tgtEl>
                                        <p:attrNameLst>
                                          <p:attrName>ppt_w</p:attrName>
                                        </p:attrNameLst>
                                      </p:cBhvr>
                                      <p:tavLst>
                                        <p:tav tm="0">
                                          <p:val>
                                            <p:strVal val="#ppt_w"/>
                                          </p:val>
                                        </p:tav>
                                        <p:tav tm="100000">
                                          <p:val>
                                            <p:strVal val="#ppt_w*.05"/>
                                          </p:val>
                                        </p:tav>
                                      </p:tavLst>
                                    </p:anim>
                                    <p:anim calcmode="lin" valueType="num">
                                      <p:cBhvr>
                                        <p:cTn id="174" dur="500" accel="50000" fill="hold">
                                          <p:stCondLst>
                                            <p:cond delay="500"/>
                                          </p:stCondLst>
                                        </p:cTn>
                                        <p:tgtEl>
                                          <p:spTgt spid="25"/>
                                        </p:tgtEl>
                                        <p:attrNameLst>
                                          <p:attrName>ppt_w</p:attrName>
                                        </p:attrNameLst>
                                      </p:cBhvr>
                                      <p:tavLst>
                                        <p:tav tm="0">
                                          <p:val>
                                            <p:strVal val="#ppt_w*.05"/>
                                          </p:val>
                                        </p:tav>
                                        <p:tav tm="100000">
                                          <p:val>
                                            <p:strVal val="#ppt_w"/>
                                          </p:val>
                                        </p:tav>
                                      </p:tavLst>
                                    </p:anim>
                                    <p:anim calcmode="lin" valueType="num">
                                      <p:cBhvr>
                                        <p:cTn id="175" dur="1000" fill="hold"/>
                                        <p:tgtEl>
                                          <p:spTgt spid="25"/>
                                        </p:tgtEl>
                                        <p:attrNameLst>
                                          <p:attrName>ppt_h</p:attrName>
                                        </p:attrNameLst>
                                      </p:cBhvr>
                                      <p:tavLst>
                                        <p:tav tm="0">
                                          <p:val>
                                            <p:strVal val="#ppt_h"/>
                                          </p:val>
                                        </p:tav>
                                        <p:tav tm="100000">
                                          <p:val>
                                            <p:strVal val="#ppt_h"/>
                                          </p:val>
                                        </p:tav>
                                      </p:tavLst>
                                    </p:anim>
                                    <p:anim calcmode="lin" valueType="num">
                                      <p:cBhvr>
                                        <p:cTn id="176" dur="500" decel="50000" fill="hold">
                                          <p:stCondLst>
                                            <p:cond delay="0"/>
                                          </p:stCondLst>
                                        </p:cTn>
                                        <p:tgtEl>
                                          <p:spTgt spid="25"/>
                                        </p:tgtEl>
                                        <p:attrNameLst>
                                          <p:attrName>ppt_x</p:attrName>
                                        </p:attrNameLst>
                                      </p:cBhvr>
                                      <p:tavLst>
                                        <p:tav tm="0">
                                          <p:val>
                                            <p:strVal val="#ppt_x+.4"/>
                                          </p:val>
                                        </p:tav>
                                        <p:tav tm="100000">
                                          <p:val>
                                            <p:strVal val="#ppt_x"/>
                                          </p:val>
                                        </p:tav>
                                      </p:tavLst>
                                    </p:anim>
                                    <p:anim calcmode="lin" valueType="num">
                                      <p:cBhvr>
                                        <p:cTn id="177" dur="500" decel="50000" fill="hold">
                                          <p:stCondLst>
                                            <p:cond delay="0"/>
                                          </p:stCondLst>
                                        </p:cTn>
                                        <p:tgtEl>
                                          <p:spTgt spid="25"/>
                                        </p:tgtEl>
                                        <p:attrNameLst>
                                          <p:attrName>ppt_y</p:attrName>
                                        </p:attrNameLst>
                                      </p:cBhvr>
                                      <p:tavLst>
                                        <p:tav tm="0">
                                          <p:val>
                                            <p:strVal val="#ppt_y-.2"/>
                                          </p:val>
                                        </p:tav>
                                        <p:tav tm="100000">
                                          <p:val>
                                            <p:strVal val="#ppt_y+.1"/>
                                          </p:val>
                                        </p:tav>
                                      </p:tavLst>
                                    </p:anim>
                                    <p:anim calcmode="lin" valueType="num">
                                      <p:cBhvr>
                                        <p:cTn id="178" dur="500" accel="50000" fill="hold">
                                          <p:stCondLst>
                                            <p:cond delay="500"/>
                                          </p:stCondLst>
                                        </p:cTn>
                                        <p:tgtEl>
                                          <p:spTgt spid="25"/>
                                        </p:tgtEl>
                                        <p:attrNameLst>
                                          <p:attrName>ppt_y</p:attrName>
                                        </p:attrNameLst>
                                      </p:cBhvr>
                                      <p:tavLst>
                                        <p:tav tm="0">
                                          <p:val>
                                            <p:strVal val="#ppt_y+.1"/>
                                          </p:val>
                                        </p:tav>
                                        <p:tav tm="100000">
                                          <p:val>
                                            <p:strVal val="#ppt_y"/>
                                          </p:val>
                                        </p:tav>
                                      </p:tavLst>
                                    </p:anim>
                                    <p:animEffect transition="in" filter="fade">
                                      <p:cBhvr>
                                        <p:cTn id="179" dur="1000" decel="50000">
                                          <p:stCondLst>
                                            <p:cond delay="0"/>
                                          </p:stCondLst>
                                        </p:cTn>
                                        <p:tgtEl>
                                          <p:spTgt spid="25"/>
                                        </p:tgtEl>
                                      </p:cBhvr>
                                    </p:animEffect>
                                  </p:childTnLst>
                                </p:cTn>
                              </p:par>
                            </p:childTnLst>
                          </p:cTn>
                        </p:par>
                        <p:par>
                          <p:cTn id="180" fill="hold">
                            <p:stCondLst>
                              <p:cond delay="16000"/>
                            </p:stCondLst>
                            <p:childTnLst>
                              <p:par>
                                <p:cTn id="181" presetID="25" presetClass="entr" presetSubtype="0" fill="hold" grpId="0" nodeType="afterEffect">
                                  <p:stCondLst>
                                    <p:cond delay="0"/>
                                  </p:stCondLst>
                                  <p:childTnLst>
                                    <p:set>
                                      <p:cBhvr>
                                        <p:cTn id="182" dur="1" fill="hold">
                                          <p:stCondLst>
                                            <p:cond delay="0"/>
                                          </p:stCondLst>
                                        </p:cTn>
                                        <p:tgtEl>
                                          <p:spTgt spid="26"/>
                                        </p:tgtEl>
                                        <p:attrNameLst>
                                          <p:attrName>style.visibility</p:attrName>
                                        </p:attrNameLst>
                                      </p:cBhvr>
                                      <p:to>
                                        <p:strVal val="visible"/>
                                      </p:to>
                                    </p:set>
                                    <p:anim calcmode="lin" valueType="num">
                                      <p:cBhvr>
                                        <p:cTn id="183" dur="500" decel="50000" fill="hold">
                                          <p:stCondLst>
                                            <p:cond delay="0"/>
                                          </p:stCondLst>
                                        </p:cTn>
                                        <p:tgtEl>
                                          <p:spTgt spid="26"/>
                                        </p:tgtEl>
                                        <p:attrNameLst>
                                          <p:attrName>style.rotation</p:attrName>
                                        </p:attrNameLst>
                                      </p:cBhvr>
                                      <p:tavLst>
                                        <p:tav tm="0">
                                          <p:val>
                                            <p:fltVal val="-90"/>
                                          </p:val>
                                        </p:tav>
                                        <p:tav tm="100000">
                                          <p:val>
                                            <p:fltVal val="0"/>
                                          </p:val>
                                        </p:tav>
                                      </p:tavLst>
                                    </p:anim>
                                    <p:anim calcmode="lin" valueType="num">
                                      <p:cBhvr>
                                        <p:cTn id="184" dur="500" decel="50000" fill="hold">
                                          <p:stCondLst>
                                            <p:cond delay="0"/>
                                          </p:stCondLst>
                                        </p:cTn>
                                        <p:tgtEl>
                                          <p:spTgt spid="26"/>
                                        </p:tgtEl>
                                        <p:attrNameLst>
                                          <p:attrName>ppt_w</p:attrName>
                                        </p:attrNameLst>
                                      </p:cBhvr>
                                      <p:tavLst>
                                        <p:tav tm="0">
                                          <p:val>
                                            <p:strVal val="#ppt_w"/>
                                          </p:val>
                                        </p:tav>
                                        <p:tav tm="100000">
                                          <p:val>
                                            <p:strVal val="#ppt_w*.05"/>
                                          </p:val>
                                        </p:tav>
                                      </p:tavLst>
                                    </p:anim>
                                    <p:anim calcmode="lin" valueType="num">
                                      <p:cBhvr>
                                        <p:cTn id="185" dur="500" accel="50000" fill="hold">
                                          <p:stCondLst>
                                            <p:cond delay="500"/>
                                          </p:stCondLst>
                                        </p:cTn>
                                        <p:tgtEl>
                                          <p:spTgt spid="26"/>
                                        </p:tgtEl>
                                        <p:attrNameLst>
                                          <p:attrName>ppt_w</p:attrName>
                                        </p:attrNameLst>
                                      </p:cBhvr>
                                      <p:tavLst>
                                        <p:tav tm="0">
                                          <p:val>
                                            <p:strVal val="#ppt_w*.05"/>
                                          </p:val>
                                        </p:tav>
                                        <p:tav tm="100000">
                                          <p:val>
                                            <p:strVal val="#ppt_w"/>
                                          </p:val>
                                        </p:tav>
                                      </p:tavLst>
                                    </p:anim>
                                    <p:anim calcmode="lin" valueType="num">
                                      <p:cBhvr>
                                        <p:cTn id="186" dur="1000" fill="hold"/>
                                        <p:tgtEl>
                                          <p:spTgt spid="26"/>
                                        </p:tgtEl>
                                        <p:attrNameLst>
                                          <p:attrName>ppt_h</p:attrName>
                                        </p:attrNameLst>
                                      </p:cBhvr>
                                      <p:tavLst>
                                        <p:tav tm="0">
                                          <p:val>
                                            <p:strVal val="#ppt_h"/>
                                          </p:val>
                                        </p:tav>
                                        <p:tav tm="100000">
                                          <p:val>
                                            <p:strVal val="#ppt_h"/>
                                          </p:val>
                                        </p:tav>
                                      </p:tavLst>
                                    </p:anim>
                                    <p:anim calcmode="lin" valueType="num">
                                      <p:cBhvr>
                                        <p:cTn id="187" dur="500" decel="50000" fill="hold">
                                          <p:stCondLst>
                                            <p:cond delay="0"/>
                                          </p:stCondLst>
                                        </p:cTn>
                                        <p:tgtEl>
                                          <p:spTgt spid="26"/>
                                        </p:tgtEl>
                                        <p:attrNameLst>
                                          <p:attrName>ppt_x</p:attrName>
                                        </p:attrNameLst>
                                      </p:cBhvr>
                                      <p:tavLst>
                                        <p:tav tm="0">
                                          <p:val>
                                            <p:strVal val="#ppt_x+.4"/>
                                          </p:val>
                                        </p:tav>
                                        <p:tav tm="100000">
                                          <p:val>
                                            <p:strVal val="#ppt_x"/>
                                          </p:val>
                                        </p:tav>
                                      </p:tavLst>
                                    </p:anim>
                                    <p:anim calcmode="lin" valueType="num">
                                      <p:cBhvr>
                                        <p:cTn id="188" dur="500" decel="50000" fill="hold">
                                          <p:stCondLst>
                                            <p:cond delay="0"/>
                                          </p:stCondLst>
                                        </p:cTn>
                                        <p:tgtEl>
                                          <p:spTgt spid="26"/>
                                        </p:tgtEl>
                                        <p:attrNameLst>
                                          <p:attrName>ppt_y</p:attrName>
                                        </p:attrNameLst>
                                      </p:cBhvr>
                                      <p:tavLst>
                                        <p:tav tm="0">
                                          <p:val>
                                            <p:strVal val="#ppt_y-.2"/>
                                          </p:val>
                                        </p:tav>
                                        <p:tav tm="100000">
                                          <p:val>
                                            <p:strVal val="#ppt_y+.1"/>
                                          </p:val>
                                        </p:tav>
                                      </p:tavLst>
                                    </p:anim>
                                    <p:anim calcmode="lin" valueType="num">
                                      <p:cBhvr>
                                        <p:cTn id="189" dur="500" accel="50000" fill="hold">
                                          <p:stCondLst>
                                            <p:cond delay="500"/>
                                          </p:stCondLst>
                                        </p:cTn>
                                        <p:tgtEl>
                                          <p:spTgt spid="26"/>
                                        </p:tgtEl>
                                        <p:attrNameLst>
                                          <p:attrName>ppt_y</p:attrName>
                                        </p:attrNameLst>
                                      </p:cBhvr>
                                      <p:tavLst>
                                        <p:tav tm="0">
                                          <p:val>
                                            <p:strVal val="#ppt_y+.1"/>
                                          </p:val>
                                        </p:tav>
                                        <p:tav tm="100000">
                                          <p:val>
                                            <p:strVal val="#ppt_y"/>
                                          </p:val>
                                        </p:tav>
                                      </p:tavLst>
                                    </p:anim>
                                    <p:animEffect transition="in" filter="fade">
                                      <p:cBhvr>
                                        <p:cTn id="190" dur="1000" decel="50000">
                                          <p:stCondLst>
                                            <p:cond delay="0"/>
                                          </p:stCondLst>
                                        </p:cTn>
                                        <p:tgtEl>
                                          <p:spTgt spid="26"/>
                                        </p:tgtEl>
                                      </p:cBhvr>
                                    </p:animEffect>
                                  </p:childTnLst>
                                </p:cTn>
                              </p:par>
                            </p:childTnLst>
                          </p:cTn>
                        </p:par>
                        <p:par>
                          <p:cTn id="191" fill="hold">
                            <p:stCondLst>
                              <p:cond delay="17000"/>
                            </p:stCondLst>
                            <p:childTnLst>
                              <p:par>
                                <p:cTn id="192" presetID="25" presetClass="entr" presetSubtype="0" fill="hold" grpId="0" nodeType="afterEffect">
                                  <p:stCondLst>
                                    <p:cond delay="0"/>
                                  </p:stCondLst>
                                  <p:childTnLst>
                                    <p:set>
                                      <p:cBhvr>
                                        <p:cTn id="193" dur="1" fill="hold">
                                          <p:stCondLst>
                                            <p:cond delay="0"/>
                                          </p:stCondLst>
                                        </p:cTn>
                                        <p:tgtEl>
                                          <p:spTgt spid="28"/>
                                        </p:tgtEl>
                                        <p:attrNameLst>
                                          <p:attrName>style.visibility</p:attrName>
                                        </p:attrNameLst>
                                      </p:cBhvr>
                                      <p:to>
                                        <p:strVal val="visible"/>
                                      </p:to>
                                    </p:set>
                                    <p:anim calcmode="lin" valueType="num">
                                      <p:cBhvr>
                                        <p:cTn id="194" dur="500" decel="50000" fill="hold">
                                          <p:stCondLst>
                                            <p:cond delay="0"/>
                                          </p:stCondLst>
                                        </p:cTn>
                                        <p:tgtEl>
                                          <p:spTgt spid="28"/>
                                        </p:tgtEl>
                                        <p:attrNameLst>
                                          <p:attrName>style.rotation</p:attrName>
                                        </p:attrNameLst>
                                      </p:cBhvr>
                                      <p:tavLst>
                                        <p:tav tm="0">
                                          <p:val>
                                            <p:fltVal val="-90"/>
                                          </p:val>
                                        </p:tav>
                                        <p:tav tm="100000">
                                          <p:val>
                                            <p:fltVal val="0"/>
                                          </p:val>
                                        </p:tav>
                                      </p:tavLst>
                                    </p:anim>
                                    <p:anim calcmode="lin" valueType="num">
                                      <p:cBhvr>
                                        <p:cTn id="195" dur="500" decel="50000" fill="hold">
                                          <p:stCondLst>
                                            <p:cond delay="0"/>
                                          </p:stCondLst>
                                        </p:cTn>
                                        <p:tgtEl>
                                          <p:spTgt spid="28"/>
                                        </p:tgtEl>
                                        <p:attrNameLst>
                                          <p:attrName>ppt_w</p:attrName>
                                        </p:attrNameLst>
                                      </p:cBhvr>
                                      <p:tavLst>
                                        <p:tav tm="0">
                                          <p:val>
                                            <p:strVal val="#ppt_w"/>
                                          </p:val>
                                        </p:tav>
                                        <p:tav tm="100000">
                                          <p:val>
                                            <p:strVal val="#ppt_w*.05"/>
                                          </p:val>
                                        </p:tav>
                                      </p:tavLst>
                                    </p:anim>
                                    <p:anim calcmode="lin" valueType="num">
                                      <p:cBhvr>
                                        <p:cTn id="196" dur="500" accel="50000" fill="hold">
                                          <p:stCondLst>
                                            <p:cond delay="500"/>
                                          </p:stCondLst>
                                        </p:cTn>
                                        <p:tgtEl>
                                          <p:spTgt spid="28"/>
                                        </p:tgtEl>
                                        <p:attrNameLst>
                                          <p:attrName>ppt_w</p:attrName>
                                        </p:attrNameLst>
                                      </p:cBhvr>
                                      <p:tavLst>
                                        <p:tav tm="0">
                                          <p:val>
                                            <p:strVal val="#ppt_w*.05"/>
                                          </p:val>
                                        </p:tav>
                                        <p:tav tm="100000">
                                          <p:val>
                                            <p:strVal val="#ppt_w"/>
                                          </p:val>
                                        </p:tav>
                                      </p:tavLst>
                                    </p:anim>
                                    <p:anim calcmode="lin" valueType="num">
                                      <p:cBhvr>
                                        <p:cTn id="197" dur="1000" fill="hold"/>
                                        <p:tgtEl>
                                          <p:spTgt spid="28"/>
                                        </p:tgtEl>
                                        <p:attrNameLst>
                                          <p:attrName>ppt_h</p:attrName>
                                        </p:attrNameLst>
                                      </p:cBhvr>
                                      <p:tavLst>
                                        <p:tav tm="0">
                                          <p:val>
                                            <p:strVal val="#ppt_h"/>
                                          </p:val>
                                        </p:tav>
                                        <p:tav tm="100000">
                                          <p:val>
                                            <p:strVal val="#ppt_h"/>
                                          </p:val>
                                        </p:tav>
                                      </p:tavLst>
                                    </p:anim>
                                    <p:anim calcmode="lin" valueType="num">
                                      <p:cBhvr>
                                        <p:cTn id="198" dur="500" decel="50000" fill="hold">
                                          <p:stCondLst>
                                            <p:cond delay="0"/>
                                          </p:stCondLst>
                                        </p:cTn>
                                        <p:tgtEl>
                                          <p:spTgt spid="28"/>
                                        </p:tgtEl>
                                        <p:attrNameLst>
                                          <p:attrName>ppt_x</p:attrName>
                                        </p:attrNameLst>
                                      </p:cBhvr>
                                      <p:tavLst>
                                        <p:tav tm="0">
                                          <p:val>
                                            <p:strVal val="#ppt_x+.4"/>
                                          </p:val>
                                        </p:tav>
                                        <p:tav tm="100000">
                                          <p:val>
                                            <p:strVal val="#ppt_x"/>
                                          </p:val>
                                        </p:tav>
                                      </p:tavLst>
                                    </p:anim>
                                    <p:anim calcmode="lin" valueType="num">
                                      <p:cBhvr>
                                        <p:cTn id="199" dur="500" decel="50000" fill="hold">
                                          <p:stCondLst>
                                            <p:cond delay="0"/>
                                          </p:stCondLst>
                                        </p:cTn>
                                        <p:tgtEl>
                                          <p:spTgt spid="28"/>
                                        </p:tgtEl>
                                        <p:attrNameLst>
                                          <p:attrName>ppt_y</p:attrName>
                                        </p:attrNameLst>
                                      </p:cBhvr>
                                      <p:tavLst>
                                        <p:tav tm="0">
                                          <p:val>
                                            <p:strVal val="#ppt_y-.2"/>
                                          </p:val>
                                        </p:tav>
                                        <p:tav tm="100000">
                                          <p:val>
                                            <p:strVal val="#ppt_y+.1"/>
                                          </p:val>
                                        </p:tav>
                                      </p:tavLst>
                                    </p:anim>
                                    <p:anim calcmode="lin" valueType="num">
                                      <p:cBhvr>
                                        <p:cTn id="200" dur="500" accel="50000" fill="hold">
                                          <p:stCondLst>
                                            <p:cond delay="500"/>
                                          </p:stCondLst>
                                        </p:cTn>
                                        <p:tgtEl>
                                          <p:spTgt spid="28"/>
                                        </p:tgtEl>
                                        <p:attrNameLst>
                                          <p:attrName>ppt_y</p:attrName>
                                        </p:attrNameLst>
                                      </p:cBhvr>
                                      <p:tavLst>
                                        <p:tav tm="0">
                                          <p:val>
                                            <p:strVal val="#ppt_y+.1"/>
                                          </p:val>
                                        </p:tav>
                                        <p:tav tm="100000">
                                          <p:val>
                                            <p:strVal val="#ppt_y"/>
                                          </p:val>
                                        </p:tav>
                                      </p:tavLst>
                                    </p:anim>
                                    <p:animEffect transition="in" filter="fade">
                                      <p:cBhvr>
                                        <p:cTn id="201" dur="1000" decel="50000">
                                          <p:stCondLst>
                                            <p:cond delay="0"/>
                                          </p:stCondLst>
                                        </p:cTn>
                                        <p:tgtEl>
                                          <p:spTgt spid="28"/>
                                        </p:tgtEl>
                                      </p:cBhvr>
                                    </p:animEffect>
                                  </p:childTnLst>
                                </p:cTn>
                              </p:par>
                            </p:childTnLst>
                          </p:cTn>
                        </p:par>
                        <p:par>
                          <p:cTn id="202" fill="hold">
                            <p:stCondLst>
                              <p:cond delay="18000"/>
                            </p:stCondLst>
                            <p:childTnLst>
                              <p:par>
                                <p:cTn id="203" presetID="25" presetClass="entr" presetSubtype="0" fill="hold" grpId="0" nodeType="afterEffect">
                                  <p:stCondLst>
                                    <p:cond delay="0"/>
                                  </p:stCondLst>
                                  <p:childTnLst>
                                    <p:set>
                                      <p:cBhvr>
                                        <p:cTn id="204" dur="1" fill="hold">
                                          <p:stCondLst>
                                            <p:cond delay="0"/>
                                          </p:stCondLst>
                                        </p:cTn>
                                        <p:tgtEl>
                                          <p:spTgt spid="29"/>
                                        </p:tgtEl>
                                        <p:attrNameLst>
                                          <p:attrName>style.visibility</p:attrName>
                                        </p:attrNameLst>
                                      </p:cBhvr>
                                      <p:to>
                                        <p:strVal val="visible"/>
                                      </p:to>
                                    </p:set>
                                    <p:anim calcmode="lin" valueType="num">
                                      <p:cBhvr>
                                        <p:cTn id="205" dur="500" decel="50000" fill="hold">
                                          <p:stCondLst>
                                            <p:cond delay="0"/>
                                          </p:stCondLst>
                                        </p:cTn>
                                        <p:tgtEl>
                                          <p:spTgt spid="29"/>
                                        </p:tgtEl>
                                        <p:attrNameLst>
                                          <p:attrName>style.rotation</p:attrName>
                                        </p:attrNameLst>
                                      </p:cBhvr>
                                      <p:tavLst>
                                        <p:tav tm="0">
                                          <p:val>
                                            <p:fltVal val="-90"/>
                                          </p:val>
                                        </p:tav>
                                        <p:tav tm="100000">
                                          <p:val>
                                            <p:fltVal val="0"/>
                                          </p:val>
                                        </p:tav>
                                      </p:tavLst>
                                    </p:anim>
                                    <p:anim calcmode="lin" valueType="num">
                                      <p:cBhvr>
                                        <p:cTn id="206" dur="500" decel="50000" fill="hold">
                                          <p:stCondLst>
                                            <p:cond delay="0"/>
                                          </p:stCondLst>
                                        </p:cTn>
                                        <p:tgtEl>
                                          <p:spTgt spid="29"/>
                                        </p:tgtEl>
                                        <p:attrNameLst>
                                          <p:attrName>ppt_w</p:attrName>
                                        </p:attrNameLst>
                                      </p:cBhvr>
                                      <p:tavLst>
                                        <p:tav tm="0">
                                          <p:val>
                                            <p:strVal val="#ppt_w"/>
                                          </p:val>
                                        </p:tav>
                                        <p:tav tm="100000">
                                          <p:val>
                                            <p:strVal val="#ppt_w*.05"/>
                                          </p:val>
                                        </p:tav>
                                      </p:tavLst>
                                    </p:anim>
                                    <p:anim calcmode="lin" valueType="num">
                                      <p:cBhvr>
                                        <p:cTn id="207" dur="500" accel="50000" fill="hold">
                                          <p:stCondLst>
                                            <p:cond delay="500"/>
                                          </p:stCondLst>
                                        </p:cTn>
                                        <p:tgtEl>
                                          <p:spTgt spid="29"/>
                                        </p:tgtEl>
                                        <p:attrNameLst>
                                          <p:attrName>ppt_w</p:attrName>
                                        </p:attrNameLst>
                                      </p:cBhvr>
                                      <p:tavLst>
                                        <p:tav tm="0">
                                          <p:val>
                                            <p:strVal val="#ppt_w*.05"/>
                                          </p:val>
                                        </p:tav>
                                        <p:tav tm="100000">
                                          <p:val>
                                            <p:strVal val="#ppt_w"/>
                                          </p:val>
                                        </p:tav>
                                      </p:tavLst>
                                    </p:anim>
                                    <p:anim calcmode="lin" valueType="num">
                                      <p:cBhvr>
                                        <p:cTn id="208" dur="1000" fill="hold"/>
                                        <p:tgtEl>
                                          <p:spTgt spid="29"/>
                                        </p:tgtEl>
                                        <p:attrNameLst>
                                          <p:attrName>ppt_h</p:attrName>
                                        </p:attrNameLst>
                                      </p:cBhvr>
                                      <p:tavLst>
                                        <p:tav tm="0">
                                          <p:val>
                                            <p:strVal val="#ppt_h"/>
                                          </p:val>
                                        </p:tav>
                                        <p:tav tm="100000">
                                          <p:val>
                                            <p:strVal val="#ppt_h"/>
                                          </p:val>
                                        </p:tav>
                                      </p:tavLst>
                                    </p:anim>
                                    <p:anim calcmode="lin" valueType="num">
                                      <p:cBhvr>
                                        <p:cTn id="209" dur="500" decel="50000" fill="hold">
                                          <p:stCondLst>
                                            <p:cond delay="0"/>
                                          </p:stCondLst>
                                        </p:cTn>
                                        <p:tgtEl>
                                          <p:spTgt spid="29"/>
                                        </p:tgtEl>
                                        <p:attrNameLst>
                                          <p:attrName>ppt_x</p:attrName>
                                        </p:attrNameLst>
                                      </p:cBhvr>
                                      <p:tavLst>
                                        <p:tav tm="0">
                                          <p:val>
                                            <p:strVal val="#ppt_x+.4"/>
                                          </p:val>
                                        </p:tav>
                                        <p:tav tm="100000">
                                          <p:val>
                                            <p:strVal val="#ppt_x"/>
                                          </p:val>
                                        </p:tav>
                                      </p:tavLst>
                                    </p:anim>
                                    <p:anim calcmode="lin" valueType="num">
                                      <p:cBhvr>
                                        <p:cTn id="210" dur="500" decel="50000" fill="hold">
                                          <p:stCondLst>
                                            <p:cond delay="0"/>
                                          </p:stCondLst>
                                        </p:cTn>
                                        <p:tgtEl>
                                          <p:spTgt spid="29"/>
                                        </p:tgtEl>
                                        <p:attrNameLst>
                                          <p:attrName>ppt_y</p:attrName>
                                        </p:attrNameLst>
                                      </p:cBhvr>
                                      <p:tavLst>
                                        <p:tav tm="0">
                                          <p:val>
                                            <p:strVal val="#ppt_y-.2"/>
                                          </p:val>
                                        </p:tav>
                                        <p:tav tm="100000">
                                          <p:val>
                                            <p:strVal val="#ppt_y+.1"/>
                                          </p:val>
                                        </p:tav>
                                      </p:tavLst>
                                    </p:anim>
                                    <p:anim calcmode="lin" valueType="num">
                                      <p:cBhvr>
                                        <p:cTn id="211" dur="500" accel="50000" fill="hold">
                                          <p:stCondLst>
                                            <p:cond delay="500"/>
                                          </p:stCondLst>
                                        </p:cTn>
                                        <p:tgtEl>
                                          <p:spTgt spid="29"/>
                                        </p:tgtEl>
                                        <p:attrNameLst>
                                          <p:attrName>ppt_y</p:attrName>
                                        </p:attrNameLst>
                                      </p:cBhvr>
                                      <p:tavLst>
                                        <p:tav tm="0">
                                          <p:val>
                                            <p:strVal val="#ppt_y+.1"/>
                                          </p:val>
                                        </p:tav>
                                        <p:tav tm="100000">
                                          <p:val>
                                            <p:strVal val="#ppt_y"/>
                                          </p:val>
                                        </p:tav>
                                      </p:tavLst>
                                    </p:anim>
                                    <p:animEffect transition="in" filter="fade">
                                      <p:cBhvr>
                                        <p:cTn id="212" dur="1000" decel="50000">
                                          <p:stCondLst>
                                            <p:cond delay="0"/>
                                          </p:stCondLst>
                                        </p:cTn>
                                        <p:tgtEl>
                                          <p:spTgt spid="29"/>
                                        </p:tgtEl>
                                      </p:cBhvr>
                                    </p:animEffect>
                                  </p:childTnLst>
                                </p:cTn>
                              </p:par>
                            </p:childTnLst>
                          </p:cTn>
                        </p:par>
                        <p:par>
                          <p:cTn id="213" fill="hold">
                            <p:stCondLst>
                              <p:cond delay="19000"/>
                            </p:stCondLst>
                            <p:childTnLst>
                              <p:par>
                                <p:cTn id="214" presetID="25" presetClass="entr" presetSubtype="0" fill="hold" grpId="0" nodeType="afterEffect">
                                  <p:stCondLst>
                                    <p:cond delay="0"/>
                                  </p:stCondLst>
                                  <p:childTnLst>
                                    <p:set>
                                      <p:cBhvr>
                                        <p:cTn id="215" dur="1" fill="hold">
                                          <p:stCondLst>
                                            <p:cond delay="0"/>
                                          </p:stCondLst>
                                        </p:cTn>
                                        <p:tgtEl>
                                          <p:spTgt spid="30"/>
                                        </p:tgtEl>
                                        <p:attrNameLst>
                                          <p:attrName>style.visibility</p:attrName>
                                        </p:attrNameLst>
                                      </p:cBhvr>
                                      <p:to>
                                        <p:strVal val="visible"/>
                                      </p:to>
                                    </p:set>
                                    <p:anim calcmode="lin" valueType="num">
                                      <p:cBhvr>
                                        <p:cTn id="216" dur="500" decel="50000" fill="hold">
                                          <p:stCondLst>
                                            <p:cond delay="0"/>
                                          </p:stCondLst>
                                        </p:cTn>
                                        <p:tgtEl>
                                          <p:spTgt spid="30"/>
                                        </p:tgtEl>
                                        <p:attrNameLst>
                                          <p:attrName>style.rotation</p:attrName>
                                        </p:attrNameLst>
                                      </p:cBhvr>
                                      <p:tavLst>
                                        <p:tav tm="0">
                                          <p:val>
                                            <p:fltVal val="-90"/>
                                          </p:val>
                                        </p:tav>
                                        <p:tav tm="100000">
                                          <p:val>
                                            <p:fltVal val="0"/>
                                          </p:val>
                                        </p:tav>
                                      </p:tavLst>
                                    </p:anim>
                                    <p:anim calcmode="lin" valueType="num">
                                      <p:cBhvr>
                                        <p:cTn id="217" dur="500" decel="50000" fill="hold">
                                          <p:stCondLst>
                                            <p:cond delay="0"/>
                                          </p:stCondLst>
                                        </p:cTn>
                                        <p:tgtEl>
                                          <p:spTgt spid="30"/>
                                        </p:tgtEl>
                                        <p:attrNameLst>
                                          <p:attrName>ppt_w</p:attrName>
                                        </p:attrNameLst>
                                      </p:cBhvr>
                                      <p:tavLst>
                                        <p:tav tm="0">
                                          <p:val>
                                            <p:strVal val="#ppt_w"/>
                                          </p:val>
                                        </p:tav>
                                        <p:tav tm="100000">
                                          <p:val>
                                            <p:strVal val="#ppt_w*.05"/>
                                          </p:val>
                                        </p:tav>
                                      </p:tavLst>
                                    </p:anim>
                                    <p:anim calcmode="lin" valueType="num">
                                      <p:cBhvr>
                                        <p:cTn id="218" dur="500" accel="50000" fill="hold">
                                          <p:stCondLst>
                                            <p:cond delay="500"/>
                                          </p:stCondLst>
                                        </p:cTn>
                                        <p:tgtEl>
                                          <p:spTgt spid="30"/>
                                        </p:tgtEl>
                                        <p:attrNameLst>
                                          <p:attrName>ppt_w</p:attrName>
                                        </p:attrNameLst>
                                      </p:cBhvr>
                                      <p:tavLst>
                                        <p:tav tm="0">
                                          <p:val>
                                            <p:strVal val="#ppt_w*.05"/>
                                          </p:val>
                                        </p:tav>
                                        <p:tav tm="100000">
                                          <p:val>
                                            <p:strVal val="#ppt_w"/>
                                          </p:val>
                                        </p:tav>
                                      </p:tavLst>
                                    </p:anim>
                                    <p:anim calcmode="lin" valueType="num">
                                      <p:cBhvr>
                                        <p:cTn id="219" dur="1000" fill="hold"/>
                                        <p:tgtEl>
                                          <p:spTgt spid="30"/>
                                        </p:tgtEl>
                                        <p:attrNameLst>
                                          <p:attrName>ppt_h</p:attrName>
                                        </p:attrNameLst>
                                      </p:cBhvr>
                                      <p:tavLst>
                                        <p:tav tm="0">
                                          <p:val>
                                            <p:strVal val="#ppt_h"/>
                                          </p:val>
                                        </p:tav>
                                        <p:tav tm="100000">
                                          <p:val>
                                            <p:strVal val="#ppt_h"/>
                                          </p:val>
                                        </p:tav>
                                      </p:tavLst>
                                    </p:anim>
                                    <p:anim calcmode="lin" valueType="num">
                                      <p:cBhvr>
                                        <p:cTn id="220" dur="500" decel="50000" fill="hold">
                                          <p:stCondLst>
                                            <p:cond delay="0"/>
                                          </p:stCondLst>
                                        </p:cTn>
                                        <p:tgtEl>
                                          <p:spTgt spid="30"/>
                                        </p:tgtEl>
                                        <p:attrNameLst>
                                          <p:attrName>ppt_x</p:attrName>
                                        </p:attrNameLst>
                                      </p:cBhvr>
                                      <p:tavLst>
                                        <p:tav tm="0">
                                          <p:val>
                                            <p:strVal val="#ppt_x+.4"/>
                                          </p:val>
                                        </p:tav>
                                        <p:tav tm="100000">
                                          <p:val>
                                            <p:strVal val="#ppt_x"/>
                                          </p:val>
                                        </p:tav>
                                      </p:tavLst>
                                    </p:anim>
                                    <p:anim calcmode="lin" valueType="num">
                                      <p:cBhvr>
                                        <p:cTn id="221" dur="500" decel="50000" fill="hold">
                                          <p:stCondLst>
                                            <p:cond delay="0"/>
                                          </p:stCondLst>
                                        </p:cTn>
                                        <p:tgtEl>
                                          <p:spTgt spid="30"/>
                                        </p:tgtEl>
                                        <p:attrNameLst>
                                          <p:attrName>ppt_y</p:attrName>
                                        </p:attrNameLst>
                                      </p:cBhvr>
                                      <p:tavLst>
                                        <p:tav tm="0">
                                          <p:val>
                                            <p:strVal val="#ppt_y-.2"/>
                                          </p:val>
                                        </p:tav>
                                        <p:tav tm="100000">
                                          <p:val>
                                            <p:strVal val="#ppt_y+.1"/>
                                          </p:val>
                                        </p:tav>
                                      </p:tavLst>
                                    </p:anim>
                                    <p:anim calcmode="lin" valueType="num">
                                      <p:cBhvr>
                                        <p:cTn id="222" dur="500" accel="50000" fill="hold">
                                          <p:stCondLst>
                                            <p:cond delay="500"/>
                                          </p:stCondLst>
                                        </p:cTn>
                                        <p:tgtEl>
                                          <p:spTgt spid="30"/>
                                        </p:tgtEl>
                                        <p:attrNameLst>
                                          <p:attrName>ppt_y</p:attrName>
                                        </p:attrNameLst>
                                      </p:cBhvr>
                                      <p:tavLst>
                                        <p:tav tm="0">
                                          <p:val>
                                            <p:strVal val="#ppt_y+.1"/>
                                          </p:val>
                                        </p:tav>
                                        <p:tav tm="100000">
                                          <p:val>
                                            <p:strVal val="#ppt_y"/>
                                          </p:val>
                                        </p:tav>
                                      </p:tavLst>
                                    </p:anim>
                                    <p:animEffect transition="in" filter="fade">
                                      <p:cBhvr>
                                        <p:cTn id="223" dur="1000" decel="50000">
                                          <p:stCondLst>
                                            <p:cond delay="0"/>
                                          </p:stCondLst>
                                        </p:cTn>
                                        <p:tgtEl>
                                          <p:spTgt spid="30"/>
                                        </p:tgtEl>
                                      </p:cBhvr>
                                    </p:animEffect>
                                  </p:childTnLst>
                                </p:cTn>
                              </p:par>
                            </p:childTnLst>
                          </p:cTn>
                        </p:par>
                        <p:par>
                          <p:cTn id="224" fill="hold">
                            <p:stCondLst>
                              <p:cond delay="20000"/>
                            </p:stCondLst>
                            <p:childTnLst>
                              <p:par>
                                <p:cTn id="225" presetID="25" presetClass="entr" presetSubtype="0" fill="hold" grpId="0" nodeType="afterEffect">
                                  <p:stCondLst>
                                    <p:cond delay="0"/>
                                  </p:stCondLst>
                                  <p:childTnLst>
                                    <p:set>
                                      <p:cBhvr>
                                        <p:cTn id="226" dur="1" fill="hold">
                                          <p:stCondLst>
                                            <p:cond delay="0"/>
                                          </p:stCondLst>
                                        </p:cTn>
                                        <p:tgtEl>
                                          <p:spTgt spid="31"/>
                                        </p:tgtEl>
                                        <p:attrNameLst>
                                          <p:attrName>style.visibility</p:attrName>
                                        </p:attrNameLst>
                                      </p:cBhvr>
                                      <p:to>
                                        <p:strVal val="visible"/>
                                      </p:to>
                                    </p:set>
                                    <p:anim calcmode="lin" valueType="num">
                                      <p:cBhvr>
                                        <p:cTn id="227" dur="500" decel="50000" fill="hold">
                                          <p:stCondLst>
                                            <p:cond delay="0"/>
                                          </p:stCondLst>
                                        </p:cTn>
                                        <p:tgtEl>
                                          <p:spTgt spid="31"/>
                                        </p:tgtEl>
                                        <p:attrNameLst>
                                          <p:attrName>style.rotation</p:attrName>
                                        </p:attrNameLst>
                                      </p:cBhvr>
                                      <p:tavLst>
                                        <p:tav tm="0">
                                          <p:val>
                                            <p:fltVal val="-90"/>
                                          </p:val>
                                        </p:tav>
                                        <p:tav tm="100000">
                                          <p:val>
                                            <p:fltVal val="0"/>
                                          </p:val>
                                        </p:tav>
                                      </p:tavLst>
                                    </p:anim>
                                    <p:anim calcmode="lin" valueType="num">
                                      <p:cBhvr>
                                        <p:cTn id="228" dur="500" decel="50000" fill="hold">
                                          <p:stCondLst>
                                            <p:cond delay="0"/>
                                          </p:stCondLst>
                                        </p:cTn>
                                        <p:tgtEl>
                                          <p:spTgt spid="31"/>
                                        </p:tgtEl>
                                        <p:attrNameLst>
                                          <p:attrName>ppt_w</p:attrName>
                                        </p:attrNameLst>
                                      </p:cBhvr>
                                      <p:tavLst>
                                        <p:tav tm="0">
                                          <p:val>
                                            <p:strVal val="#ppt_w"/>
                                          </p:val>
                                        </p:tav>
                                        <p:tav tm="100000">
                                          <p:val>
                                            <p:strVal val="#ppt_w*.05"/>
                                          </p:val>
                                        </p:tav>
                                      </p:tavLst>
                                    </p:anim>
                                    <p:anim calcmode="lin" valueType="num">
                                      <p:cBhvr>
                                        <p:cTn id="229" dur="500" accel="50000" fill="hold">
                                          <p:stCondLst>
                                            <p:cond delay="500"/>
                                          </p:stCondLst>
                                        </p:cTn>
                                        <p:tgtEl>
                                          <p:spTgt spid="31"/>
                                        </p:tgtEl>
                                        <p:attrNameLst>
                                          <p:attrName>ppt_w</p:attrName>
                                        </p:attrNameLst>
                                      </p:cBhvr>
                                      <p:tavLst>
                                        <p:tav tm="0">
                                          <p:val>
                                            <p:strVal val="#ppt_w*.05"/>
                                          </p:val>
                                        </p:tav>
                                        <p:tav tm="100000">
                                          <p:val>
                                            <p:strVal val="#ppt_w"/>
                                          </p:val>
                                        </p:tav>
                                      </p:tavLst>
                                    </p:anim>
                                    <p:anim calcmode="lin" valueType="num">
                                      <p:cBhvr>
                                        <p:cTn id="230" dur="1000" fill="hold"/>
                                        <p:tgtEl>
                                          <p:spTgt spid="31"/>
                                        </p:tgtEl>
                                        <p:attrNameLst>
                                          <p:attrName>ppt_h</p:attrName>
                                        </p:attrNameLst>
                                      </p:cBhvr>
                                      <p:tavLst>
                                        <p:tav tm="0">
                                          <p:val>
                                            <p:strVal val="#ppt_h"/>
                                          </p:val>
                                        </p:tav>
                                        <p:tav tm="100000">
                                          <p:val>
                                            <p:strVal val="#ppt_h"/>
                                          </p:val>
                                        </p:tav>
                                      </p:tavLst>
                                    </p:anim>
                                    <p:anim calcmode="lin" valueType="num">
                                      <p:cBhvr>
                                        <p:cTn id="231" dur="500" decel="50000" fill="hold">
                                          <p:stCondLst>
                                            <p:cond delay="0"/>
                                          </p:stCondLst>
                                        </p:cTn>
                                        <p:tgtEl>
                                          <p:spTgt spid="31"/>
                                        </p:tgtEl>
                                        <p:attrNameLst>
                                          <p:attrName>ppt_x</p:attrName>
                                        </p:attrNameLst>
                                      </p:cBhvr>
                                      <p:tavLst>
                                        <p:tav tm="0">
                                          <p:val>
                                            <p:strVal val="#ppt_x+.4"/>
                                          </p:val>
                                        </p:tav>
                                        <p:tav tm="100000">
                                          <p:val>
                                            <p:strVal val="#ppt_x"/>
                                          </p:val>
                                        </p:tav>
                                      </p:tavLst>
                                    </p:anim>
                                    <p:anim calcmode="lin" valueType="num">
                                      <p:cBhvr>
                                        <p:cTn id="232" dur="500" decel="50000" fill="hold">
                                          <p:stCondLst>
                                            <p:cond delay="0"/>
                                          </p:stCondLst>
                                        </p:cTn>
                                        <p:tgtEl>
                                          <p:spTgt spid="31"/>
                                        </p:tgtEl>
                                        <p:attrNameLst>
                                          <p:attrName>ppt_y</p:attrName>
                                        </p:attrNameLst>
                                      </p:cBhvr>
                                      <p:tavLst>
                                        <p:tav tm="0">
                                          <p:val>
                                            <p:strVal val="#ppt_y-.2"/>
                                          </p:val>
                                        </p:tav>
                                        <p:tav tm="100000">
                                          <p:val>
                                            <p:strVal val="#ppt_y+.1"/>
                                          </p:val>
                                        </p:tav>
                                      </p:tavLst>
                                    </p:anim>
                                    <p:anim calcmode="lin" valueType="num">
                                      <p:cBhvr>
                                        <p:cTn id="233" dur="500" accel="50000" fill="hold">
                                          <p:stCondLst>
                                            <p:cond delay="500"/>
                                          </p:stCondLst>
                                        </p:cTn>
                                        <p:tgtEl>
                                          <p:spTgt spid="31"/>
                                        </p:tgtEl>
                                        <p:attrNameLst>
                                          <p:attrName>ppt_y</p:attrName>
                                        </p:attrNameLst>
                                      </p:cBhvr>
                                      <p:tavLst>
                                        <p:tav tm="0">
                                          <p:val>
                                            <p:strVal val="#ppt_y+.1"/>
                                          </p:val>
                                        </p:tav>
                                        <p:tav tm="100000">
                                          <p:val>
                                            <p:strVal val="#ppt_y"/>
                                          </p:val>
                                        </p:tav>
                                      </p:tavLst>
                                    </p:anim>
                                    <p:animEffect transition="in" filter="fade">
                                      <p:cBhvr>
                                        <p:cTn id="234" dur="1000" decel="50000">
                                          <p:stCondLst>
                                            <p:cond delay="0"/>
                                          </p:stCondLst>
                                        </p:cTn>
                                        <p:tgtEl>
                                          <p:spTgt spid="31"/>
                                        </p:tgtEl>
                                      </p:cBhvr>
                                    </p:animEffect>
                                  </p:childTnLst>
                                </p:cTn>
                              </p:par>
                            </p:childTnLst>
                          </p:cTn>
                        </p:par>
                        <p:par>
                          <p:cTn id="235" fill="hold">
                            <p:stCondLst>
                              <p:cond delay="21000"/>
                            </p:stCondLst>
                            <p:childTnLst>
                              <p:par>
                                <p:cTn id="236" presetID="25" presetClass="entr" presetSubtype="0" fill="hold" grpId="0" nodeType="afterEffect">
                                  <p:stCondLst>
                                    <p:cond delay="0"/>
                                  </p:stCondLst>
                                  <p:childTnLst>
                                    <p:set>
                                      <p:cBhvr>
                                        <p:cTn id="237" dur="1" fill="hold">
                                          <p:stCondLst>
                                            <p:cond delay="0"/>
                                          </p:stCondLst>
                                        </p:cTn>
                                        <p:tgtEl>
                                          <p:spTgt spid="32"/>
                                        </p:tgtEl>
                                        <p:attrNameLst>
                                          <p:attrName>style.visibility</p:attrName>
                                        </p:attrNameLst>
                                      </p:cBhvr>
                                      <p:to>
                                        <p:strVal val="visible"/>
                                      </p:to>
                                    </p:set>
                                    <p:anim calcmode="lin" valueType="num">
                                      <p:cBhvr>
                                        <p:cTn id="238" dur="500" decel="50000" fill="hold">
                                          <p:stCondLst>
                                            <p:cond delay="0"/>
                                          </p:stCondLst>
                                        </p:cTn>
                                        <p:tgtEl>
                                          <p:spTgt spid="32"/>
                                        </p:tgtEl>
                                        <p:attrNameLst>
                                          <p:attrName>style.rotation</p:attrName>
                                        </p:attrNameLst>
                                      </p:cBhvr>
                                      <p:tavLst>
                                        <p:tav tm="0">
                                          <p:val>
                                            <p:fltVal val="-90"/>
                                          </p:val>
                                        </p:tav>
                                        <p:tav tm="100000">
                                          <p:val>
                                            <p:fltVal val="0"/>
                                          </p:val>
                                        </p:tav>
                                      </p:tavLst>
                                    </p:anim>
                                    <p:anim calcmode="lin" valueType="num">
                                      <p:cBhvr>
                                        <p:cTn id="239" dur="500" decel="50000" fill="hold">
                                          <p:stCondLst>
                                            <p:cond delay="0"/>
                                          </p:stCondLst>
                                        </p:cTn>
                                        <p:tgtEl>
                                          <p:spTgt spid="32"/>
                                        </p:tgtEl>
                                        <p:attrNameLst>
                                          <p:attrName>ppt_w</p:attrName>
                                        </p:attrNameLst>
                                      </p:cBhvr>
                                      <p:tavLst>
                                        <p:tav tm="0">
                                          <p:val>
                                            <p:strVal val="#ppt_w"/>
                                          </p:val>
                                        </p:tav>
                                        <p:tav tm="100000">
                                          <p:val>
                                            <p:strVal val="#ppt_w*.05"/>
                                          </p:val>
                                        </p:tav>
                                      </p:tavLst>
                                    </p:anim>
                                    <p:anim calcmode="lin" valueType="num">
                                      <p:cBhvr>
                                        <p:cTn id="240" dur="500" accel="50000" fill="hold">
                                          <p:stCondLst>
                                            <p:cond delay="500"/>
                                          </p:stCondLst>
                                        </p:cTn>
                                        <p:tgtEl>
                                          <p:spTgt spid="32"/>
                                        </p:tgtEl>
                                        <p:attrNameLst>
                                          <p:attrName>ppt_w</p:attrName>
                                        </p:attrNameLst>
                                      </p:cBhvr>
                                      <p:tavLst>
                                        <p:tav tm="0">
                                          <p:val>
                                            <p:strVal val="#ppt_w*.05"/>
                                          </p:val>
                                        </p:tav>
                                        <p:tav tm="100000">
                                          <p:val>
                                            <p:strVal val="#ppt_w"/>
                                          </p:val>
                                        </p:tav>
                                      </p:tavLst>
                                    </p:anim>
                                    <p:anim calcmode="lin" valueType="num">
                                      <p:cBhvr>
                                        <p:cTn id="241" dur="1000" fill="hold"/>
                                        <p:tgtEl>
                                          <p:spTgt spid="32"/>
                                        </p:tgtEl>
                                        <p:attrNameLst>
                                          <p:attrName>ppt_h</p:attrName>
                                        </p:attrNameLst>
                                      </p:cBhvr>
                                      <p:tavLst>
                                        <p:tav tm="0">
                                          <p:val>
                                            <p:strVal val="#ppt_h"/>
                                          </p:val>
                                        </p:tav>
                                        <p:tav tm="100000">
                                          <p:val>
                                            <p:strVal val="#ppt_h"/>
                                          </p:val>
                                        </p:tav>
                                      </p:tavLst>
                                    </p:anim>
                                    <p:anim calcmode="lin" valueType="num">
                                      <p:cBhvr>
                                        <p:cTn id="242" dur="500" decel="50000" fill="hold">
                                          <p:stCondLst>
                                            <p:cond delay="0"/>
                                          </p:stCondLst>
                                        </p:cTn>
                                        <p:tgtEl>
                                          <p:spTgt spid="32"/>
                                        </p:tgtEl>
                                        <p:attrNameLst>
                                          <p:attrName>ppt_x</p:attrName>
                                        </p:attrNameLst>
                                      </p:cBhvr>
                                      <p:tavLst>
                                        <p:tav tm="0">
                                          <p:val>
                                            <p:strVal val="#ppt_x+.4"/>
                                          </p:val>
                                        </p:tav>
                                        <p:tav tm="100000">
                                          <p:val>
                                            <p:strVal val="#ppt_x"/>
                                          </p:val>
                                        </p:tav>
                                      </p:tavLst>
                                    </p:anim>
                                    <p:anim calcmode="lin" valueType="num">
                                      <p:cBhvr>
                                        <p:cTn id="243" dur="500" decel="50000" fill="hold">
                                          <p:stCondLst>
                                            <p:cond delay="0"/>
                                          </p:stCondLst>
                                        </p:cTn>
                                        <p:tgtEl>
                                          <p:spTgt spid="32"/>
                                        </p:tgtEl>
                                        <p:attrNameLst>
                                          <p:attrName>ppt_y</p:attrName>
                                        </p:attrNameLst>
                                      </p:cBhvr>
                                      <p:tavLst>
                                        <p:tav tm="0">
                                          <p:val>
                                            <p:strVal val="#ppt_y-.2"/>
                                          </p:val>
                                        </p:tav>
                                        <p:tav tm="100000">
                                          <p:val>
                                            <p:strVal val="#ppt_y+.1"/>
                                          </p:val>
                                        </p:tav>
                                      </p:tavLst>
                                    </p:anim>
                                    <p:anim calcmode="lin" valueType="num">
                                      <p:cBhvr>
                                        <p:cTn id="244" dur="500" accel="50000" fill="hold">
                                          <p:stCondLst>
                                            <p:cond delay="500"/>
                                          </p:stCondLst>
                                        </p:cTn>
                                        <p:tgtEl>
                                          <p:spTgt spid="32"/>
                                        </p:tgtEl>
                                        <p:attrNameLst>
                                          <p:attrName>ppt_y</p:attrName>
                                        </p:attrNameLst>
                                      </p:cBhvr>
                                      <p:tavLst>
                                        <p:tav tm="0">
                                          <p:val>
                                            <p:strVal val="#ppt_y+.1"/>
                                          </p:val>
                                        </p:tav>
                                        <p:tav tm="100000">
                                          <p:val>
                                            <p:strVal val="#ppt_y"/>
                                          </p:val>
                                        </p:tav>
                                      </p:tavLst>
                                    </p:anim>
                                    <p:animEffect transition="in" filter="fade">
                                      <p:cBhvr>
                                        <p:cTn id="245" dur="1000" decel="50000">
                                          <p:stCondLst>
                                            <p:cond delay="0"/>
                                          </p:stCondLst>
                                        </p:cTn>
                                        <p:tgtEl>
                                          <p:spTgt spid="32"/>
                                        </p:tgtEl>
                                      </p:cBhvr>
                                    </p:animEffect>
                                  </p:childTnLst>
                                </p:cTn>
                              </p:par>
                            </p:childTnLst>
                          </p:cTn>
                        </p:par>
                        <p:par>
                          <p:cTn id="246" fill="hold">
                            <p:stCondLst>
                              <p:cond delay="22000"/>
                            </p:stCondLst>
                            <p:childTnLst>
                              <p:par>
                                <p:cTn id="247" presetID="25" presetClass="entr" presetSubtype="0" fill="hold" grpId="0" nodeType="afterEffect">
                                  <p:stCondLst>
                                    <p:cond delay="0"/>
                                  </p:stCondLst>
                                  <p:childTnLst>
                                    <p:set>
                                      <p:cBhvr>
                                        <p:cTn id="248" dur="1" fill="hold">
                                          <p:stCondLst>
                                            <p:cond delay="0"/>
                                          </p:stCondLst>
                                        </p:cTn>
                                        <p:tgtEl>
                                          <p:spTgt spid="33"/>
                                        </p:tgtEl>
                                        <p:attrNameLst>
                                          <p:attrName>style.visibility</p:attrName>
                                        </p:attrNameLst>
                                      </p:cBhvr>
                                      <p:to>
                                        <p:strVal val="visible"/>
                                      </p:to>
                                    </p:set>
                                    <p:anim calcmode="lin" valueType="num">
                                      <p:cBhvr>
                                        <p:cTn id="249" dur="500" decel="50000" fill="hold">
                                          <p:stCondLst>
                                            <p:cond delay="0"/>
                                          </p:stCondLst>
                                        </p:cTn>
                                        <p:tgtEl>
                                          <p:spTgt spid="33"/>
                                        </p:tgtEl>
                                        <p:attrNameLst>
                                          <p:attrName>style.rotation</p:attrName>
                                        </p:attrNameLst>
                                      </p:cBhvr>
                                      <p:tavLst>
                                        <p:tav tm="0">
                                          <p:val>
                                            <p:fltVal val="-90"/>
                                          </p:val>
                                        </p:tav>
                                        <p:tav tm="100000">
                                          <p:val>
                                            <p:fltVal val="0"/>
                                          </p:val>
                                        </p:tav>
                                      </p:tavLst>
                                    </p:anim>
                                    <p:anim calcmode="lin" valueType="num">
                                      <p:cBhvr>
                                        <p:cTn id="250" dur="500" decel="50000" fill="hold">
                                          <p:stCondLst>
                                            <p:cond delay="0"/>
                                          </p:stCondLst>
                                        </p:cTn>
                                        <p:tgtEl>
                                          <p:spTgt spid="33"/>
                                        </p:tgtEl>
                                        <p:attrNameLst>
                                          <p:attrName>ppt_w</p:attrName>
                                        </p:attrNameLst>
                                      </p:cBhvr>
                                      <p:tavLst>
                                        <p:tav tm="0">
                                          <p:val>
                                            <p:strVal val="#ppt_w"/>
                                          </p:val>
                                        </p:tav>
                                        <p:tav tm="100000">
                                          <p:val>
                                            <p:strVal val="#ppt_w*.05"/>
                                          </p:val>
                                        </p:tav>
                                      </p:tavLst>
                                    </p:anim>
                                    <p:anim calcmode="lin" valueType="num">
                                      <p:cBhvr>
                                        <p:cTn id="251" dur="500" accel="50000" fill="hold">
                                          <p:stCondLst>
                                            <p:cond delay="500"/>
                                          </p:stCondLst>
                                        </p:cTn>
                                        <p:tgtEl>
                                          <p:spTgt spid="33"/>
                                        </p:tgtEl>
                                        <p:attrNameLst>
                                          <p:attrName>ppt_w</p:attrName>
                                        </p:attrNameLst>
                                      </p:cBhvr>
                                      <p:tavLst>
                                        <p:tav tm="0">
                                          <p:val>
                                            <p:strVal val="#ppt_w*.05"/>
                                          </p:val>
                                        </p:tav>
                                        <p:tav tm="100000">
                                          <p:val>
                                            <p:strVal val="#ppt_w"/>
                                          </p:val>
                                        </p:tav>
                                      </p:tavLst>
                                    </p:anim>
                                    <p:anim calcmode="lin" valueType="num">
                                      <p:cBhvr>
                                        <p:cTn id="252" dur="1000" fill="hold"/>
                                        <p:tgtEl>
                                          <p:spTgt spid="33"/>
                                        </p:tgtEl>
                                        <p:attrNameLst>
                                          <p:attrName>ppt_h</p:attrName>
                                        </p:attrNameLst>
                                      </p:cBhvr>
                                      <p:tavLst>
                                        <p:tav tm="0">
                                          <p:val>
                                            <p:strVal val="#ppt_h"/>
                                          </p:val>
                                        </p:tav>
                                        <p:tav tm="100000">
                                          <p:val>
                                            <p:strVal val="#ppt_h"/>
                                          </p:val>
                                        </p:tav>
                                      </p:tavLst>
                                    </p:anim>
                                    <p:anim calcmode="lin" valueType="num">
                                      <p:cBhvr>
                                        <p:cTn id="253" dur="500" decel="50000" fill="hold">
                                          <p:stCondLst>
                                            <p:cond delay="0"/>
                                          </p:stCondLst>
                                        </p:cTn>
                                        <p:tgtEl>
                                          <p:spTgt spid="33"/>
                                        </p:tgtEl>
                                        <p:attrNameLst>
                                          <p:attrName>ppt_x</p:attrName>
                                        </p:attrNameLst>
                                      </p:cBhvr>
                                      <p:tavLst>
                                        <p:tav tm="0">
                                          <p:val>
                                            <p:strVal val="#ppt_x+.4"/>
                                          </p:val>
                                        </p:tav>
                                        <p:tav tm="100000">
                                          <p:val>
                                            <p:strVal val="#ppt_x"/>
                                          </p:val>
                                        </p:tav>
                                      </p:tavLst>
                                    </p:anim>
                                    <p:anim calcmode="lin" valueType="num">
                                      <p:cBhvr>
                                        <p:cTn id="254" dur="500" decel="50000" fill="hold">
                                          <p:stCondLst>
                                            <p:cond delay="0"/>
                                          </p:stCondLst>
                                        </p:cTn>
                                        <p:tgtEl>
                                          <p:spTgt spid="33"/>
                                        </p:tgtEl>
                                        <p:attrNameLst>
                                          <p:attrName>ppt_y</p:attrName>
                                        </p:attrNameLst>
                                      </p:cBhvr>
                                      <p:tavLst>
                                        <p:tav tm="0">
                                          <p:val>
                                            <p:strVal val="#ppt_y-.2"/>
                                          </p:val>
                                        </p:tav>
                                        <p:tav tm="100000">
                                          <p:val>
                                            <p:strVal val="#ppt_y+.1"/>
                                          </p:val>
                                        </p:tav>
                                      </p:tavLst>
                                    </p:anim>
                                    <p:anim calcmode="lin" valueType="num">
                                      <p:cBhvr>
                                        <p:cTn id="255" dur="500" accel="50000" fill="hold">
                                          <p:stCondLst>
                                            <p:cond delay="500"/>
                                          </p:stCondLst>
                                        </p:cTn>
                                        <p:tgtEl>
                                          <p:spTgt spid="33"/>
                                        </p:tgtEl>
                                        <p:attrNameLst>
                                          <p:attrName>ppt_y</p:attrName>
                                        </p:attrNameLst>
                                      </p:cBhvr>
                                      <p:tavLst>
                                        <p:tav tm="0">
                                          <p:val>
                                            <p:strVal val="#ppt_y+.1"/>
                                          </p:val>
                                        </p:tav>
                                        <p:tav tm="100000">
                                          <p:val>
                                            <p:strVal val="#ppt_y"/>
                                          </p:val>
                                        </p:tav>
                                      </p:tavLst>
                                    </p:anim>
                                    <p:animEffect transition="in" filter="fade">
                                      <p:cBhvr>
                                        <p:cTn id="256" dur="1000" decel="50000">
                                          <p:stCondLst>
                                            <p:cond delay="0"/>
                                          </p:stCondLst>
                                        </p:cTn>
                                        <p:tgtEl>
                                          <p:spTgt spid="33"/>
                                        </p:tgtEl>
                                      </p:cBhvr>
                                    </p:animEffect>
                                  </p:childTnLst>
                                </p:cTn>
                              </p:par>
                            </p:childTnLst>
                          </p:cTn>
                        </p:par>
                        <p:par>
                          <p:cTn id="257" fill="hold">
                            <p:stCondLst>
                              <p:cond delay="23000"/>
                            </p:stCondLst>
                            <p:childTnLst>
                              <p:par>
                                <p:cTn id="258" presetID="25" presetClass="entr" presetSubtype="0" fill="hold" grpId="0" nodeType="afterEffect">
                                  <p:stCondLst>
                                    <p:cond delay="0"/>
                                  </p:stCondLst>
                                  <p:childTnLst>
                                    <p:set>
                                      <p:cBhvr>
                                        <p:cTn id="259" dur="1" fill="hold">
                                          <p:stCondLst>
                                            <p:cond delay="0"/>
                                          </p:stCondLst>
                                        </p:cTn>
                                        <p:tgtEl>
                                          <p:spTgt spid="34"/>
                                        </p:tgtEl>
                                        <p:attrNameLst>
                                          <p:attrName>style.visibility</p:attrName>
                                        </p:attrNameLst>
                                      </p:cBhvr>
                                      <p:to>
                                        <p:strVal val="visible"/>
                                      </p:to>
                                    </p:set>
                                    <p:anim calcmode="lin" valueType="num">
                                      <p:cBhvr>
                                        <p:cTn id="260" dur="500" decel="50000" fill="hold">
                                          <p:stCondLst>
                                            <p:cond delay="0"/>
                                          </p:stCondLst>
                                        </p:cTn>
                                        <p:tgtEl>
                                          <p:spTgt spid="34"/>
                                        </p:tgtEl>
                                        <p:attrNameLst>
                                          <p:attrName>style.rotation</p:attrName>
                                        </p:attrNameLst>
                                      </p:cBhvr>
                                      <p:tavLst>
                                        <p:tav tm="0">
                                          <p:val>
                                            <p:fltVal val="-90"/>
                                          </p:val>
                                        </p:tav>
                                        <p:tav tm="100000">
                                          <p:val>
                                            <p:fltVal val="0"/>
                                          </p:val>
                                        </p:tav>
                                      </p:tavLst>
                                    </p:anim>
                                    <p:anim calcmode="lin" valueType="num">
                                      <p:cBhvr>
                                        <p:cTn id="261" dur="500" decel="50000" fill="hold">
                                          <p:stCondLst>
                                            <p:cond delay="0"/>
                                          </p:stCondLst>
                                        </p:cTn>
                                        <p:tgtEl>
                                          <p:spTgt spid="34"/>
                                        </p:tgtEl>
                                        <p:attrNameLst>
                                          <p:attrName>ppt_w</p:attrName>
                                        </p:attrNameLst>
                                      </p:cBhvr>
                                      <p:tavLst>
                                        <p:tav tm="0">
                                          <p:val>
                                            <p:strVal val="#ppt_w"/>
                                          </p:val>
                                        </p:tav>
                                        <p:tav tm="100000">
                                          <p:val>
                                            <p:strVal val="#ppt_w*.05"/>
                                          </p:val>
                                        </p:tav>
                                      </p:tavLst>
                                    </p:anim>
                                    <p:anim calcmode="lin" valueType="num">
                                      <p:cBhvr>
                                        <p:cTn id="262" dur="500" accel="50000" fill="hold">
                                          <p:stCondLst>
                                            <p:cond delay="500"/>
                                          </p:stCondLst>
                                        </p:cTn>
                                        <p:tgtEl>
                                          <p:spTgt spid="34"/>
                                        </p:tgtEl>
                                        <p:attrNameLst>
                                          <p:attrName>ppt_w</p:attrName>
                                        </p:attrNameLst>
                                      </p:cBhvr>
                                      <p:tavLst>
                                        <p:tav tm="0">
                                          <p:val>
                                            <p:strVal val="#ppt_w*.05"/>
                                          </p:val>
                                        </p:tav>
                                        <p:tav tm="100000">
                                          <p:val>
                                            <p:strVal val="#ppt_w"/>
                                          </p:val>
                                        </p:tav>
                                      </p:tavLst>
                                    </p:anim>
                                    <p:anim calcmode="lin" valueType="num">
                                      <p:cBhvr>
                                        <p:cTn id="263" dur="1000" fill="hold"/>
                                        <p:tgtEl>
                                          <p:spTgt spid="34"/>
                                        </p:tgtEl>
                                        <p:attrNameLst>
                                          <p:attrName>ppt_h</p:attrName>
                                        </p:attrNameLst>
                                      </p:cBhvr>
                                      <p:tavLst>
                                        <p:tav tm="0">
                                          <p:val>
                                            <p:strVal val="#ppt_h"/>
                                          </p:val>
                                        </p:tav>
                                        <p:tav tm="100000">
                                          <p:val>
                                            <p:strVal val="#ppt_h"/>
                                          </p:val>
                                        </p:tav>
                                      </p:tavLst>
                                    </p:anim>
                                    <p:anim calcmode="lin" valueType="num">
                                      <p:cBhvr>
                                        <p:cTn id="264" dur="500" decel="50000" fill="hold">
                                          <p:stCondLst>
                                            <p:cond delay="0"/>
                                          </p:stCondLst>
                                        </p:cTn>
                                        <p:tgtEl>
                                          <p:spTgt spid="34"/>
                                        </p:tgtEl>
                                        <p:attrNameLst>
                                          <p:attrName>ppt_x</p:attrName>
                                        </p:attrNameLst>
                                      </p:cBhvr>
                                      <p:tavLst>
                                        <p:tav tm="0">
                                          <p:val>
                                            <p:strVal val="#ppt_x+.4"/>
                                          </p:val>
                                        </p:tav>
                                        <p:tav tm="100000">
                                          <p:val>
                                            <p:strVal val="#ppt_x"/>
                                          </p:val>
                                        </p:tav>
                                      </p:tavLst>
                                    </p:anim>
                                    <p:anim calcmode="lin" valueType="num">
                                      <p:cBhvr>
                                        <p:cTn id="265" dur="500" decel="50000" fill="hold">
                                          <p:stCondLst>
                                            <p:cond delay="0"/>
                                          </p:stCondLst>
                                        </p:cTn>
                                        <p:tgtEl>
                                          <p:spTgt spid="34"/>
                                        </p:tgtEl>
                                        <p:attrNameLst>
                                          <p:attrName>ppt_y</p:attrName>
                                        </p:attrNameLst>
                                      </p:cBhvr>
                                      <p:tavLst>
                                        <p:tav tm="0">
                                          <p:val>
                                            <p:strVal val="#ppt_y-.2"/>
                                          </p:val>
                                        </p:tav>
                                        <p:tav tm="100000">
                                          <p:val>
                                            <p:strVal val="#ppt_y+.1"/>
                                          </p:val>
                                        </p:tav>
                                      </p:tavLst>
                                    </p:anim>
                                    <p:anim calcmode="lin" valueType="num">
                                      <p:cBhvr>
                                        <p:cTn id="266" dur="500" accel="50000" fill="hold">
                                          <p:stCondLst>
                                            <p:cond delay="500"/>
                                          </p:stCondLst>
                                        </p:cTn>
                                        <p:tgtEl>
                                          <p:spTgt spid="34"/>
                                        </p:tgtEl>
                                        <p:attrNameLst>
                                          <p:attrName>ppt_y</p:attrName>
                                        </p:attrNameLst>
                                      </p:cBhvr>
                                      <p:tavLst>
                                        <p:tav tm="0">
                                          <p:val>
                                            <p:strVal val="#ppt_y+.1"/>
                                          </p:val>
                                        </p:tav>
                                        <p:tav tm="100000">
                                          <p:val>
                                            <p:strVal val="#ppt_y"/>
                                          </p:val>
                                        </p:tav>
                                      </p:tavLst>
                                    </p:anim>
                                    <p:animEffect transition="in" filter="fade">
                                      <p:cBhvr>
                                        <p:cTn id="267" dur="1000" decel="50000">
                                          <p:stCondLst>
                                            <p:cond delay="0"/>
                                          </p:stCondLst>
                                        </p:cTn>
                                        <p:tgtEl>
                                          <p:spTgt spid="34"/>
                                        </p:tgtEl>
                                      </p:cBhvr>
                                    </p:animEffect>
                                  </p:childTnLst>
                                </p:cTn>
                              </p:par>
                            </p:childTnLst>
                          </p:cTn>
                        </p:par>
                        <p:par>
                          <p:cTn id="268" fill="hold">
                            <p:stCondLst>
                              <p:cond delay="24000"/>
                            </p:stCondLst>
                            <p:childTnLst>
                              <p:par>
                                <p:cTn id="269" presetID="25" presetClass="entr" presetSubtype="0" fill="hold" grpId="0" nodeType="afterEffect">
                                  <p:stCondLst>
                                    <p:cond delay="0"/>
                                  </p:stCondLst>
                                  <p:childTnLst>
                                    <p:set>
                                      <p:cBhvr>
                                        <p:cTn id="270" dur="1" fill="hold">
                                          <p:stCondLst>
                                            <p:cond delay="0"/>
                                          </p:stCondLst>
                                        </p:cTn>
                                        <p:tgtEl>
                                          <p:spTgt spid="35"/>
                                        </p:tgtEl>
                                        <p:attrNameLst>
                                          <p:attrName>style.visibility</p:attrName>
                                        </p:attrNameLst>
                                      </p:cBhvr>
                                      <p:to>
                                        <p:strVal val="visible"/>
                                      </p:to>
                                    </p:set>
                                    <p:anim calcmode="lin" valueType="num">
                                      <p:cBhvr>
                                        <p:cTn id="271" dur="500" decel="50000" fill="hold">
                                          <p:stCondLst>
                                            <p:cond delay="0"/>
                                          </p:stCondLst>
                                        </p:cTn>
                                        <p:tgtEl>
                                          <p:spTgt spid="35"/>
                                        </p:tgtEl>
                                        <p:attrNameLst>
                                          <p:attrName>style.rotation</p:attrName>
                                        </p:attrNameLst>
                                      </p:cBhvr>
                                      <p:tavLst>
                                        <p:tav tm="0">
                                          <p:val>
                                            <p:fltVal val="-90"/>
                                          </p:val>
                                        </p:tav>
                                        <p:tav tm="100000">
                                          <p:val>
                                            <p:fltVal val="0"/>
                                          </p:val>
                                        </p:tav>
                                      </p:tavLst>
                                    </p:anim>
                                    <p:anim calcmode="lin" valueType="num">
                                      <p:cBhvr>
                                        <p:cTn id="272" dur="500" decel="50000" fill="hold">
                                          <p:stCondLst>
                                            <p:cond delay="0"/>
                                          </p:stCondLst>
                                        </p:cTn>
                                        <p:tgtEl>
                                          <p:spTgt spid="35"/>
                                        </p:tgtEl>
                                        <p:attrNameLst>
                                          <p:attrName>ppt_w</p:attrName>
                                        </p:attrNameLst>
                                      </p:cBhvr>
                                      <p:tavLst>
                                        <p:tav tm="0">
                                          <p:val>
                                            <p:strVal val="#ppt_w"/>
                                          </p:val>
                                        </p:tav>
                                        <p:tav tm="100000">
                                          <p:val>
                                            <p:strVal val="#ppt_w*.05"/>
                                          </p:val>
                                        </p:tav>
                                      </p:tavLst>
                                    </p:anim>
                                    <p:anim calcmode="lin" valueType="num">
                                      <p:cBhvr>
                                        <p:cTn id="273" dur="500" accel="50000" fill="hold">
                                          <p:stCondLst>
                                            <p:cond delay="500"/>
                                          </p:stCondLst>
                                        </p:cTn>
                                        <p:tgtEl>
                                          <p:spTgt spid="35"/>
                                        </p:tgtEl>
                                        <p:attrNameLst>
                                          <p:attrName>ppt_w</p:attrName>
                                        </p:attrNameLst>
                                      </p:cBhvr>
                                      <p:tavLst>
                                        <p:tav tm="0">
                                          <p:val>
                                            <p:strVal val="#ppt_w*.05"/>
                                          </p:val>
                                        </p:tav>
                                        <p:tav tm="100000">
                                          <p:val>
                                            <p:strVal val="#ppt_w"/>
                                          </p:val>
                                        </p:tav>
                                      </p:tavLst>
                                    </p:anim>
                                    <p:anim calcmode="lin" valueType="num">
                                      <p:cBhvr>
                                        <p:cTn id="274" dur="1000" fill="hold"/>
                                        <p:tgtEl>
                                          <p:spTgt spid="35"/>
                                        </p:tgtEl>
                                        <p:attrNameLst>
                                          <p:attrName>ppt_h</p:attrName>
                                        </p:attrNameLst>
                                      </p:cBhvr>
                                      <p:tavLst>
                                        <p:tav tm="0">
                                          <p:val>
                                            <p:strVal val="#ppt_h"/>
                                          </p:val>
                                        </p:tav>
                                        <p:tav tm="100000">
                                          <p:val>
                                            <p:strVal val="#ppt_h"/>
                                          </p:val>
                                        </p:tav>
                                      </p:tavLst>
                                    </p:anim>
                                    <p:anim calcmode="lin" valueType="num">
                                      <p:cBhvr>
                                        <p:cTn id="275" dur="500" decel="50000" fill="hold">
                                          <p:stCondLst>
                                            <p:cond delay="0"/>
                                          </p:stCondLst>
                                        </p:cTn>
                                        <p:tgtEl>
                                          <p:spTgt spid="35"/>
                                        </p:tgtEl>
                                        <p:attrNameLst>
                                          <p:attrName>ppt_x</p:attrName>
                                        </p:attrNameLst>
                                      </p:cBhvr>
                                      <p:tavLst>
                                        <p:tav tm="0">
                                          <p:val>
                                            <p:strVal val="#ppt_x+.4"/>
                                          </p:val>
                                        </p:tav>
                                        <p:tav tm="100000">
                                          <p:val>
                                            <p:strVal val="#ppt_x"/>
                                          </p:val>
                                        </p:tav>
                                      </p:tavLst>
                                    </p:anim>
                                    <p:anim calcmode="lin" valueType="num">
                                      <p:cBhvr>
                                        <p:cTn id="276" dur="500" decel="50000" fill="hold">
                                          <p:stCondLst>
                                            <p:cond delay="0"/>
                                          </p:stCondLst>
                                        </p:cTn>
                                        <p:tgtEl>
                                          <p:spTgt spid="35"/>
                                        </p:tgtEl>
                                        <p:attrNameLst>
                                          <p:attrName>ppt_y</p:attrName>
                                        </p:attrNameLst>
                                      </p:cBhvr>
                                      <p:tavLst>
                                        <p:tav tm="0">
                                          <p:val>
                                            <p:strVal val="#ppt_y-.2"/>
                                          </p:val>
                                        </p:tav>
                                        <p:tav tm="100000">
                                          <p:val>
                                            <p:strVal val="#ppt_y+.1"/>
                                          </p:val>
                                        </p:tav>
                                      </p:tavLst>
                                    </p:anim>
                                    <p:anim calcmode="lin" valueType="num">
                                      <p:cBhvr>
                                        <p:cTn id="277" dur="500" accel="50000" fill="hold">
                                          <p:stCondLst>
                                            <p:cond delay="500"/>
                                          </p:stCondLst>
                                        </p:cTn>
                                        <p:tgtEl>
                                          <p:spTgt spid="35"/>
                                        </p:tgtEl>
                                        <p:attrNameLst>
                                          <p:attrName>ppt_y</p:attrName>
                                        </p:attrNameLst>
                                      </p:cBhvr>
                                      <p:tavLst>
                                        <p:tav tm="0">
                                          <p:val>
                                            <p:strVal val="#ppt_y+.1"/>
                                          </p:val>
                                        </p:tav>
                                        <p:tav tm="100000">
                                          <p:val>
                                            <p:strVal val="#ppt_y"/>
                                          </p:val>
                                        </p:tav>
                                      </p:tavLst>
                                    </p:anim>
                                    <p:animEffect transition="in" filter="fade">
                                      <p:cBhvr>
                                        <p:cTn id="278" dur="1000" decel="50000">
                                          <p:stCondLst>
                                            <p:cond delay="0"/>
                                          </p:stCondLst>
                                        </p:cTn>
                                        <p:tgtEl>
                                          <p:spTgt spid="35"/>
                                        </p:tgtEl>
                                      </p:cBhvr>
                                    </p:animEffect>
                                  </p:childTnLst>
                                </p:cTn>
                              </p:par>
                            </p:childTnLst>
                          </p:cTn>
                        </p:par>
                        <p:par>
                          <p:cTn id="279" fill="hold">
                            <p:stCondLst>
                              <p:cond delay="25000"/>
                            </p:stCondLst>
                            <p:childTnLst>
                              <p:par>
                                <p:cTn id="280" presetID="25" presetClass="entr" presetSubtype="0" fill="hold" grpId="0" nodeType="afterEffect">
                                  <p:stCondLst>
                                    <p:cond delay="0"/>
                                  </p:stCondLst>
                                  <p:childTnLst>
                                    <p:set>
                                      <p:cBhvr>
                                        <p:cTn id="281" dur="1" fill="hold">
                                          <p:stCondLst>
                                            <p:cond delay="0"/>
                                          </p:stCondLst>
                                        </p:cTn>
                                        <p:tgtEl>
                                          <p:spTgt spid="37"/>
                                        </p:tgtEl>
                                        <p:attrNameLst>
                                          <p:attrName>style.visibility</p:attrName>
                                        </p:attrNameLst>
                                      </p:cBhvr>
                                      <p:to>
                                        <p:strVal val="visible"/>
                                      </p:to>
                                    </p:set>
                                    <p:anim calcmode="lin" valueType="num">
                                      <p:cBhvr>
                                        <p:cTn id="282" dur="500" decel="50000" fill="hold">
                                          <p:stCondLst>
                                            <p:cond delay="0"/>
                                          </p:stCondLst>
                                        </p:cTn>
                                        <p:tgtEl>
                                          <p:spTgt spid="37"/>
                                        </p:tgtEl>
                                        <p:attrNameLst>
                                          <p:attrName>style.rotation</p:attrName>
                                        </p:attrNameLst>
                                      </p:cBhvr>
                                      <p:tavLst>
                                        <p:tav tm="0">
                                          <p:val>
                                            <p:fltVal val="-90"/>
                                          </p:val>
                                        </p:tav>
                                        <p:tav tm="100000">
                                          <p:val>
                                            <p:fltVal val="0"/>
                                          </p:val>
                                        </p:tav>
                                      </p:tavLst>
                                    </p:anim>
                                    <p:anim calcmode="lin" valueType="num">
                                      <p:cBhvr>
                                        <p:cTn id="283" dur="500" decel="50000" fill="hold">
                                          <p:stCondLst>
                                            <p:cond delay="0"/>
                                          </p:stCondLst>
                                        </p:cTn>
                                        <p:tgtEl>
                                          <p:spTgt spid="37"/>
                                        </p:tgtEl>
                                        <p:attrNameLst>
                                          <p:attrName>ppt_w</p:attrName>
                                        </p:attrNameLst>
                                      </p:cBhvr>
                                      <p:tavLst>
                                        <p:tav tm="0">
                                          <p:val>
                                            <p:strVal val="#ppt_w"/>
                                          </p:val>
                                        </p:tav>
                                        <p:tav tm="100000">
                                          <p:val>
                                            <p:strVal val="#ppt_w*.05"/>
                                          </p:val>
                                        </p:tav>
                                      </p:tavLst>
                                    </p:anim>
                                    <p:anim calcmode="lin" valueType="num">
                                      <p:cBhvr>
                                        <p:cTn id="284" dur="500" accel="50000" fill="hold">
                                          <p:stCondLst>
                                            <p:cond delay="500"/>
                                          </p:stCondLst>
                                        </p:cTn>
                                        <p:tgtEl>
                                          <p:spTgt spid="37"/>
                                        </p:tgtEl>
                                        <p:attrNameLst>
                                          <p:attrName>ppt_w</p:attrName>
                                        </p:attrNameLst>
                                      </p:cBhvr>
                                      <p:tavLst>
                                        <p:tav tm="0">
                                          <p:val>
                                            <p:strVal val="#ppt_w*.05"/>
                                          </p:val>
                                        </p:tav>
                                        <p:tav tm="100000">
                                          <p:val>
                                            <p:strVal val="#ppt_w"/>
                                          </p:val>
                                        </p:tav>
                                      </p:tavLst>
                                    </p:anim>
                                    <p:anim calcmode="lin" valueType="num">
                                      <p:cBhvr>
                                        <p:cTn id="285" dur="1000" fill="hold"/>
                                        <p:tgtEl>
                                          <p:spTgt spid="37"/>
                                        </p:tgtEl>
                                        <p:attrNameLst>
                                          <p:attrName>ppt_h</p:attrName>
                                        </p:attrNameLst>
                                      </p:cBhvr>
                                      <p:tavLst>
                                        <p:tav tm="0">
                                          <p:val>
                                            <p:strVal val="#ppt_h"/>
                                          </p:val>
                                        </p:tav>
                                        <p:tav tm="100000">
                                          <p:val>
                                            <p:strVal val="#ppt_h"/>
                                          </p:val>
                                        </p:tav>
                                      </p:tavLst>
                                    </p:anim>
                                    <p:anim calcmode="lin" valueType="num">
                                      <p:cBhvr>
                                        <p:cTn id="286" dur="500" decel="50000" fill="hold">
                                          <p:stCondLst>
                                            <p:cond delay="0"/>
                                          </p:stCondLst>
                                        </p:cTn>
                                        <p:tgtEl>
                                          <p:spTgt spid="37"/>
                                        </p:tgtEl>
                                        <p:attrNameLst>
                                          <p:attrName>ppt_x</p:attrName>
                                        </p:attrNameLst>
                                      </p:cBhvr>
                                      <p:tavLst>
                                        <p:tav tm="0">
                                          <p:val>
                                            <p:strVal val="#ppt_x+.4"/>
                                          </p:val>
                                        </p:tav>
                                        <p:tav tm="100000">
                                          <p:val>
                                            <p:strVal val="#ppt_x"/>
                                          </p:val>
                                        </p:tav>
                                      </p:tavLst>
                                    </p:anim>
                                    <p:anim calcmode="lin" valueType="num">
                                      <p:cBhvr>
                                        <p:cTn id="287" dur="500" decel="50000" fill="hold">
                                          <p:stCondLst>
                                            <p:cond delay="0"/>
                                          </p:stCondLst>
                                        </p:cTn>
                                        <p:tgtEl>
                                          <p:spTgt spid="37"/>
                                        </p:tgtEl>
                                        <p:attrNameLst>
                                          <p:attrName>ppt_y</p:attrName>
                                        </p:attrNameLst>
                                      </p:cBhvr>
                                      <p:tavLst>
                                        <p:tav tm="0">
                                          <p:val>
                                            <p:strVal val="#ppt_y-.2"/>
                                          </p:val>
                                        </p:tav>
                                        <p:tav tm="100000">
                                          <p:val>
                                            <p:strVal val="#ppt_y+.1"/>
                                          </p:val>
                                        </p:tav>
                                      </p:tavLst>
                                    </p:anim>
                                    <p:anim calcmode="lin" valueType="num">
                                      <p:cBhvr>
                                        <p:cTn id="288" dur="500" accel="50000" fill="hold">
                                          <p:stCondLst>
                                            <p:cond delay="500"/>
                                          </p:stCondLst>
                                        </p:cTn>
                                        <p:tgtEl>
                                          <p:spTgt spid="37"/>
                                        </p:tgtEl>
                                        <p:attrNameLst>
                                          <p:attrName>ppt_y</p:attrName>
                                        </p:attrNameLst>
                                      </p:cBhvr>
                                      <p:tavLst>
                                        <p:tav tm="0">
                                          <p:val>
                                            <p:strVal val="#ppt_y+.1"/>
                                          </p:val>
                                        </p:tav>
                                        <p:tav tm="100000">
                                          <p:val>
                                            <p:strVal val="#ppt_y"/>
                                          </p:val>
                                        </p:tav>
                                      </p:tavLst>
                                    </p:anim>
                                    <p:animEffect transition="in" filter="fade">
                                      <p:cBhvr>
                                        <p:cTn id="289" dur="1000" decel="50000">
                                          <p:stCondLst>
                                            <p:cond delay="0"/>
                                          </p:stCondLst>
                                        </p:cTn>
                                        <p:tgtEl>
                                          <p:spTgt spid="37"/>
                                        </p:tgtEl>
                                      </p:cBhvr>
                                    </p:animEffect>
                                  </p:childTnLst>
                                </p:cTn>
                              </p:par>
                            </p:childTnLst>
                          </p:cTn>
                        </p:par>
                        <p:par>
                          <p:cTn id="290" fill="hold">
                            <p:stCondLst>
                              <p:cond delay="26000"/>
                            </p:stCondLst>
                            <p:childTnLst>
                              <p:par>
                                <p:cTn id="291" presetID="25" presetClass="entr" presetSubtype="0" fill="hold" grpId="0" nodeType="afterEffect">
                                  <p:stCondLst>
                                    <p:cond delay="0"/>
                                  </p:stCondLst>
                                  <p:childTnLst>
                                    <p:set>
                                      <p:cBhvr>
                                        <p:cTn id="292" dur="1" fill="hold">
                                          <p:stCondLst>
                                            <p:cond delay="0"/>
                                          </p:stCondLst>
                                        </p:cTn>
                                        <p:tgtEl>
                                          <p:spTgt spid="38"/>
                                        </p:tgtEl>
                                        <p:attrNameLst>
                                          <p:attrName>style.visibility</p:attrName>
                                        </p:attrNameLst>
                                      </p:cBhvr>
                                      <p:to>
                                        <p:strVal val="visible"/>
                                      </p:to>
                                    </p:set>
                                    <p:anim calcmode="lin" valueType="num">
                                      <p:cBhvr>
                                        <p:cTn id="293" dur="500" decel="50000" fill="hold">
                                          <p:stCondLst>
                                            <p:cond delay="0"/>
                                          </p:stCondLst>
                                        </p:cTn>
                                        <p:tgtEl>
                                          <p:spTgt spid="38"/>
                                        </p:tgtEl>
                                        <p:attrNameLst>
                                          <p:attrName>style.rotation</p:attrName>
                                        </p:attrNameLst>
                                      </p:cBhvr>
                                      <p:tavLst>
                                        <p:tav tm="0">
                                          <p:val>
                                            <p:fltVal val="-90"/>
                                          </p:val>
                                        </p:tav>
                                        <p:tav tm="100000">
                                          <p:val>
                                            <p:fltVal val="0"/>
                                          </p:val>
                                        </p:tav>
                                      </p:tavLst>
                                    </p:anim>
                                    <p:anim calcmode="lin" valueType="num">
                                      <p:cBhvr>
                                        <p:cTn id="294" dur="500" decel="50000" fill="hold">
                                          <p:stCondLst>
                                            <p:cond delay="0"/>
                                          </p:stCondLst>
                                        </p:cTn>
                                        <p:tgtEl>
                                          <p:spTgt spid="38"/>
                                        </p:tgtEl>
                                        <p:attrNameLst>
                                          <p:attrName>ppt_w</p:attrName>
                                        </p:attrNameLst>
                                      </p:cBhvr>
                                      <p:tavLst>
                                        <p:tav tm="0">
                                          <p:val>
                                            <p:strVal val="#ppt_w"/>
                                          </p:val>
                                        </p:tav>
                                        <p:tav tm="100000">
                                          <p:val>
                                            <p:strVal val="#ppt_w*.05"/>
                                          </p:val>
                                        </p:tav>
                                      </p:tavLst>
                                    </p:anim>
                                    <p:anim calcmode="lin" valueType="num">
                                      <p:cBhvr>
                                        <p:cTn id="295" dur="500" accel="50000" fill="hold">
                                          <p:stCondLst>
                                            <p:cond delay="500"/>
                                          </p:stCondLst>
                                        </p:cTn>
                                        <p:tgtEl>
                                          <p:spTgt spid="38"/>
                                        </p:tgtEl>
                                        <p:attrNameLst>
                                          <p:attrName>ppt_w</p:attrName>
                                        </p:attrNameLst>
                                      </p:cBhvr>
                                      <p:tavLst>
                                        <p:tav tm="0">
                                          <p:val>
                                            <p:strVal val="#ppt_w*.05"/>
                                          </p:val>
                                        </p:tav>
                                        <p:tav tm="100000">
                                          <p:val>
                                            <p:strVal val="#ppt_w"/>
                                          </p:val>
                                        </p:tav>
                                      </p:tavLst>
                                    </p:anim>
                                    <p:anim calcmode="lin" valueType="num">
                                      <p:cBhvr>
                                        <p:cTn id="296" dur="1000" fill="hold"/>
                                        <p:tgtEl>
                                          <p:spTgt spid="38"/>
                                        </p:tgtEl>
                                        <p:attrNameLst>
                                          <p:attrName>ppt_h</p:attrName>
                                        </p:attrNameLst>
                                      </p:cBhvr>
                                      <p:tavLst>
                                        <p:tav tm="0">
                                          <p:val>
                                            <p:strVal val="#ppt_h"/>
                                          </p:val>
                                        </p:tav>
                                        <p:tav tm="100000">
                                          <p:val>
                                            <p:strVal val="#ppt_h"/>
                                          </p:val>
                                        </p:tav>
                                      </p:tavLst>
                                    </p:anim>
                                    <p:anim calcmode="lin" valueType="num">
                                      <p:cBhvr>
                                        <p:cTn id="297" dur="500" decel="50000" fill="hold">
                                          <p:stCondLst>
                                            <p:cond delay="0"/>
                                          </p:stCondLst>
                                        </p:cTn>
                                        <p:tgtEl>
                                          <p:spTgt spid="38"/>
                                        </p:tgtEl>
                                        <p:attrNameLst>
                                          <p:attrName>ppt_x</p:attrName>
                                        </p:attrNameLst>
                                      </p:cBhvr>
                                      <p:tavLst>
                                        <p:tav tm="0">
                                          <p:val>
                                            <p:strVal val="#ppt_x+.4"/>
                                          </p:val>
                                        </p:tav>
                                        <p:tav tm="100000">
                                          <p:val>
                                            <p:strVal val="#ppt_x"/>
                                          </p:val>
                                        </p:tav>
                                      </p:tavLst>
                                    </p:anim>
                                    <p:anim calcmode="lin" valueType="num">
                                      <p:cBhvr>
                                        <p:cTn id="298" dur="500" decel="50000" fill="hold">
                                          <p:stCondLst>
                                            <p:cond delay="0"/>
                                          </p:stCondLst>
                                        </p:cTn>
                                        <p:tgtEl>
                                          <p:spTgt spid="38"/>
                                        </p:tgtEl>
                                        <p:attrNameLst>
                                          <p:attrName>ppt_y</p:attrName>
                                        </p:attrNameLst>
                                      </p:cBhvr>
                                      <p:tavLst>
                                        <p:tav tm="0">
                                          <p:val>
                                            <p:strVal val="#ppt_y-.2"/>
                                          </p:val>
                                        </p:tav>
                                        <p:tav tm="100000">
                                          <p:val>
                                            <p:strVal val="#ppt_y+.1"/>
                                          </p:val>
                                        </p:tav>
                                      </p:tavLst>
                                    </p:anim>
                                    <p:anim calcmode="lin" valueType="num">
                                      <p:cBhvr>
                                        <p:cTn id="299" dur="500" accel="50000" fill="hold">
                                          <p:stCondLst>
                                            <p:cond delay="500"/>
                                          </p:stCondLst>
                                        </p:cTn>
                                        <p:tgtEl>
                                          <p:spTgt spid="38"/>
                                        </p:tgtEl>
                                        <p:attrNameLst>
                                          <p:attrName>ppt_y</p:attrName>
                                        </p:attrNameLst>
                                      </p:cBhvr>
                                      <p:tavLst>
                                        <p:tav tm="0">
                                          <p:val>
                                            <p:strVal val="#ppt_y+.1"/>
                                          </p:val>
                                        </p:tav>
                                        <p:tav tm="100000">
                                          <p:val>
                                            <p:strVal val="#ppt_y"/>
                                          </p:val>
                                        </p:tav>
                                      </p:tavLst>
                                    </p:anim>
                                    <p:animEffect transition="in" filter="fade">
                                      <p:cBhvr>
                                        <p:cTn id="300" dur="1000" decel="50000">
                                          <p:stCondLst>
                                            <p:cond delay="0"/>
                                          </p:stCondLst>
                                        </p:cTn>
                                        <p:tgtEl>
                                          <p:spTgt spid="38"/>
                                        </p:tgtEl>
                                      </p:cBhvr>
                                    </p:animEffect>
                                  </p:childTnLst>
                                </p:cTn>
                              </p:par>
                            </p:childTnLst>
                          </p:cTn>
                        </p:par>
                        <p:par>
                          <p:cTn id="301" fill="hold">
                            <p:stCondLst>
                              <p:cond delay="27000"/>
                            </p:stCondLst>
                            <p:childTnLst>
                              <p:par>
                                <p:cTn id="302" presetID="25" presetClass="entr" presetSubtype="0" fill="hold" grpId="0" nodeType="afterEffect">
                                  <p:stCondLst>
                                    <p:cond delay="0"/>
                                  </p:stCondLst>
                                  <p:childTnLst>
                                    <p:set>
                                      <p:cBhvr>
                                        <p:cTn id="303" dur="1" fill="hold">
                                          <p:stCondLst>
                                            <p:cond delay="0"/>
                                          </p:stCondLst>
                                        </p:cTn>
                                        <p:tgtEl>
                                          <p:spTgt spid="39"/>
                                        </p:tgtEl>
                                        <p:attrNameLst>
                                          <p:attrName>style.visibility</p:attrName>
                                        </p:attrNameLst>
                                      </p:cBhvr>
                                      <p:to>
                                        <p:strVal val="visible"/>
                                      </p:to>
                                    </p:set>
                                    <p:anim calcmode="lin" valueType="num">
                                      <p:cBhvr>
                                        <p:cTn id="304" dur="500" decel="50000" fill="hold">
                                          <p:stCondLst>
                                            <p:cond delay="0"/>
                                          </p:stCondLst>
                                        </p:cTn>
                                        <p:tgtEl>
                                          <p:spTgt spid="39"/>
                                        </p:tgtEl>
                                        <p:attrNameLst>
                                          <p:attrName>style.rotation</p:attrName>
                                        </p:attrNameLst>
                                      </p:cBhvr>
                                      <p:tavLst>
                                        <p:tav tm="0">
                                          <p:val>
                                            <p:fltVal val="-90"/>
                                          </p:val>
                                        </p:tav>
                                        <p:tav tm="100000">
                                          <p:val>
                                            <p:fltVal val="0"/>
                                          </p:val>
                                        </p:tav>
                                      </p:tavLst>
                                    </p:anim>
                                    <p:anim calcmode="lin" valueType="num">
                                      <p:cBhvr>
                                        <p:cTn id="305" dur="500" decel="50000" fill="hold">
                                          <p:stCondLst>
                                            <p:cond delay="0"/>
                                          </p:stCondLst>
                                        </p:cTn>
                                        <p:tgtEl>
                                          <p:spTgt spid="39"/>
                                        </p:tgtEl>
                                        <p:attrNameLst>
                                          <p:attrName>ppt_w</p:attrName>
                                        </p:attrNameLst>
                                      </p:cBhvr>
                                      <p:tavLst>
                                        <p:tav tm="0">
                                          <p:val>
                                            <p:strVal val="#ppt_w"/>
                                          </p:val>
                                        </p:tav>
                                        <p:tav tm="100000">
                                          <p:val>
                                            <p:strVal val="#ppt_w*.05"/>
                                          </p:val>
                                        </p:tav>
                                      </p:tavLst>
                                    </p:anim>
                                    <p:anim calcmode="lin" valueType="num">
                                      <p:cBhvr>
                                        <p:cTn id="306" dur="500" accel="50000" fill="hold">
                                          <p:stCondLst>
                                            <p:cond delay="500"/>
                                          </p:stCondLst>
                                        </p:cTn>
                                        <p:tgtEl>
                                          <p:spTgt spid="39"/>
                                        </p:tgtEl>
                                        <p:attrNameLst>
                                          <p:attrName>ppt_w</p:attrName>
                                        </p:attrNameLst>
                                      </p:cBhvr>
                                      <p:tavLst>
                                        <p:tav tm="0">
                                          <p:val>
                                            <p:strVal val="#ppt_w*.05"/>
                                          </p:val>
                                        </p:tav>
                                        <p:tav tm="100000">
                                          <p:val>
                                            <p:strVal val="#ppt_w"/>
                                          </p:val>
                                        </p:tav>
                                      </p:tavLst>
                                    </p:anim>
                                    <p:anim calcmode="lin" valueType="num">
                                      <p:cBhvr>
                                        <p:cTn id="307" dur="1000" fill="hold"/>
                                        <p:tgtEl>
                                          <p:spTgt spid="39"/>
                                        </p:tgtEl>
                                        <p:attrNameLst>
                                          <p:attrName>ppt_h</p:attrName>
                                        </p:attrNameLst>
                                      </p:cBhvr>
                                      <p:tavLst>
                                        <p:tav tm="0">
                                          <p:val>
                                            <p:strVal val="#ppt_h"/>
                                          </p:val>
                                        </p:tav>
                                        <p:tav tm="100000">
                                          <p:val>
                                            <p:strVal val="#ppt_h"/>
                                          </p:val>
                                        </p:tav>
                                      </p:tavLst>
                                    </p:anim>
                                    <p:anim calcmode="lin" valueType="num">
                                      <p:cBhvr>
                                        <p:cTn id="308" dur="500" decel="50000" fill="hold">
                                          <p:stCondLst>
                                            <p:cond delay="0"/>
                                          </p:stCondLst>
                                        </p:cTn>
                                        <p:tgtEl>
                                          <p:spTgt spid="39"/>
                                        </p:tgtEl>
                                        <p:attrNameLst>
                                          <p:attrName>ppt_x</p:attrName>
                                        </p:attrNameLst>
                                      </p:cBhvr>
                                      <p:tavLst>
                                        <p:tav tm="0">
                                          <p:val>
                                            <p:strVal val="#ppt_x+.4"/>
                                          </p:val>
                                        </p:tav>
                                        <p:tav tm="100000">
                                          <p:val>
                                            <p:strVal val="#ppt_x"/>
                                          </p:val>
                                        </p:tav>
                                      </p:tavLst>
                                    </p:anim>
                                    <p:anim calcmode="lin" valueType="num">
                                      <p:cBhvr>
                                        <p:cTn id="309" dur="500" decel="50000" fill="hold">
                                          <p:stCondLst>
                                            <p:cond delay="0"/>
                                          </p:stCondLst>
                                        </p:cTn>
                                        <p:tgtEl>
                                          <p:spTgt spid="39"/>
                                        </p:tgtEl>
                                        <p:attrNameLst>
                                          <p:attrName>ppt_y</p:attrName>
                                        </p:attrNameLst>
                                      </p:cBhvr>
                                      <p:tavLst>
                                        <p:tav tm="0">
                                          <p:val>
                                            <p:strVal val="#ppt_y-.2"/>
                                          </p:val>
                                        </p:tav>
                                        <p:tav tm="100000">
                                          <p:val>
                                            <p:strVal val="#ppt_y+.1"/>
                                          </p:val>
                                        </p:tav>
                                      </p:tavLst>
                                    </p:anim>
                                    <p:anim calcmode="lin" valueType="num">
                                      <p:cBhvr>
                                        <p:cTn id="310" dur="500" accel="50000" fill="hold">
                                          <p:stCondLst>
                                            <p:cond delay="500"/>
                                          </p:stCondLst>
                                        </p:cTn>
                                        <p:tgtEl>
                                          <p:spTgt spid="39"/>
                                        </p:tgtEl>
                                        <p:attrNameLst>
                                          <p:attrName>ppt_y</p:attrName>
                                        </p:attrNameLst>
                                      </p:cBhvr>
                                      <p:tavLst>
                                        <p:tav tm="0">
                                          <p:val>
                                            <p:strVal val="#ppt_y+.1"/>
                                          </p:val>
                                        </p:tav>
                                        <p:tav tm="100000">
                                          <p:val>
                                            <p:strVal val="#ppt_y"/>
                                          </p:val>
                                        </p:tav>
                                      </p:tavLst>
                                    </p:anim>
                                    <p:animEffect transition="in" filter="fade">
                                      <p:cBhvr>
                                        <p:cTn id="311" dur="1000" decel="50000">
                                          <p:stCondLst>
                                            <p:cond delay="0"/>
                                          </p:stCondLst>
                                        </p:cTn>
                                        <p:tgtEl>
                                          <p:spTgt spid="39"/>
                                        </p:tgtEl>
                                      </p:cBhvr>
                                    </p:animEffect>
                                  </p:childTnLst>
                                </p:cTn>
                              </p:par>
                            </p:childTnLst>
                          </p:cTn>
                        </p:par>
                        <p:par>
                          <p:cTn id="312" fill="hold">
                            <p:stCondLst>
                              <p:cond delay="28000"/>
                            </p:stCondLst>
                            <p:childTnLst>
                              <p:par>
                                <p:cTn id="313" presetID="25" presetClass="entr" presetSubtype="0" fill="hold" grpId="0" nodeType="afterEffect">
                                  <p:stCondLst>
                                    <p:cond delay="0"/>
                                  </p:stCondLst>
                                  <p:childTnLst>
                                    <p:set>
                                      <p:cBhvr>
                                        <p:cTn id="314" dur="1" fill="hold">
                                          <p:stCondLst>
                                            <p:cond delay="0"/>
                                          </p:stCondLst>
                                        </p:cTn>
                                        <p:tgtEl>
                                          <p:spTgt spid="40"/>
                                        </p:tgtEl>
                                        <p:attrNameLst>
                                          <p:attrName>style.visibility</p:attrName>
                                        </p:attrNameLst>
                                      </p:cBhvr>
                                      <p:to>
                                        <p:strVal val="visible"/>
                                      </p:to>
                                    </p:set>
                                    <p:anim calcmode="lin" valueType="num">
                                      <p:cBhvr>
                                        <p:cTn id="315" dur="500" decel="50000" fill="hold">
                                          <p:stCondLst>
                                            <p:cond delay="0"/>
                                          </p:stCondLst>
                                        </p:cTn>
                                        <p:tgtEl>
                                          <p:spTgt spid="40"/>
                                        </p:tgtEl>
                                        <p:attrNameLst>
                                          <p:attrName>style.rotation</p:attrName>
                                        </p:attrNameLst>
                                      </p:cBhvr>
                                      <p:tavLst>
                                        <p:tav tm="0">
                                          <p:val>
                                            <p:fltVal val="-90"/>
                                          </p:val>
                                        </p:tav>
                                        <p:tav tm="100000">
                                          <p:val>
                                            <p:fltVal val="0"/>
                                          </p:val>
                                        </p:tav>
                                      </p:tavLst>
                                    </p:anim>
                                    <p:anim calcmode="lin" valueType="num">
                                      <p:cBhvr>
                                        <p:cTn id="316" dur="500" decel="50000" fill="hold">
                                          <p:stCondLst>
                                            <p:cond delay="0"/>
                                          </p:stCondLst>
                                        </p:cTn>
                                        <p:tgtEl>
                                          <p:spTgt spid="40"/>
                                        </p:tgtEl>
                                        <p:attrNameLst>
                                          <p:attrName>ppt_w</p:attrName>
                                        </p:attrNameLst>
                                      </p:cBhvr>
                                      <p:tavLst>
                                        <p:tav tm="0">
                                          <p:val>
                                            <p:strVal val="#ppt_w"/>
                                          </p:val>
                                        </p:tav>
                                        <p:tav tm="100000">
                                          <p:val>
                                            <p:strVal val="#ppt_w*.05"/>
                                          </p:val>
                                        </p:tav>
                                      </p:tavLst>
                                    </p:anim>
                                    <p:anim calcmode="lin" valueType="num">
                                      <p:cBhvr>
                                        <p:cTn id="317" dur="500" accel="50000" fill="hold">
                                          <p:stCondLst>
                                            <p:cond delay="500"/>
                                          </p:stCondLst>
                                        </p:cTn>
                                        <p:tgtEl>
                                          <p:spTgt spid="40"/>
                                        </p:tgtEl>
                                        <p:attrNameLst>
                                          <p:attrName>ppt_w</p:attrName>
                                        </p:attrNameLst>
                                      </p:cBhvr>
                                      <p:tavLst>
                                        <p:tav tm="0">
                                          <p:val>
                                            <p:strVal val="#ppt_w*.05"/>
                                          </p:val>
                                        </p:tav>
                                        <p:tav tm="100000">
                                          <p:val>
                                            <p:strVal val="#ppt_w"/>
                                          </p:val>
                                        </p:tav>
                                      </p:tavLst>
                                    </p:anim>
                                    <p:anim calcmode="lin" valueType="num">
                                      <p:cBhvr>
                                        <p:cTn id="318" dur="1000" fill="hold"/>
                                        <p:tgtEl>
                                          <p:spTgt spid="40"/>
                                        </p:tgtEl>
                                        <p:attrNameLst>
                                          <p:attrName>ppt_h</p:attrName>
                                        </p:attrNameLst>
                                      </p:cBhvr>
                                      <p:tavLst>
                                        <p:tav tm="0">
                                          <p:val>
                                            <p:strVal val="#ppt_h"/>
                                          </p:val>
                                        </p:tav>
                                        <p:tav tm="100000">
                                          <p:val>
                                            <p:strVal val="#ppt_h"/>
                                          </p:val>
                                        </p:tav>
                                      </p:tavLst>
                                    </p:anim>
                                    <p:anim calcmode="lin" valueType="num">
                                      <p:cBhvr>
                                        <p:cTn id="319" dur="500" decel="50000" fill="hold">
                                          <p:stCondLst>
                                            <p:cond delay="0"/>
                                          </p:stCondLst>
                                        </p:cTn>
                                        <p:tgtEl>
                                          <p:spTgt spid="40"/>
                                        </p:tgtEl>
                                        <p:attrNameLst>
                                          <p:attrName>ppt_x</p:attrName>
                                        </p:attrNameLst>
                                      </p:cBhvr>
                                      <p:tavLst>
                                        <p:tav tm="0">
                                          <p:val>
                                            <p:strVal val="#ppt_x+.4"/>
                                          </p:val>
                                        </p:tav>
                                        <p:tav tm="100000">
                                          <p:val>
                                            <p:strVal val="#ppt_x"/>
                                          </p:val>
                                        </p:tav>
                                      </p:tavLst>
                                    </p:anim>
                                    <p:anim calcmode="lin" valueType="num">
                                      <p:cBhvr>
                                        <p:cTn id="320" dur="500" decel="50000" fill="hold">
                                          <p:stCondLst>
                                            <p:cond delay="0"/>
                                          </p:stCondLst>
                                        </p:cTn>
                                        <p:tgtEl>
                                          <p:spTgt spid="40"/>
                                        </p:tgtEl>
                                        <p:attrNameLst>
                                          <p:attrName>ppt_y</p:attrName>
                                        </p:attrNameLst>
                                      </p:cBhvr>
                                      <p:tavLst>
                                        <p:tav tm="0">
                                          <p:val>
                                            <p:strVal val="#ppt_y-.2"/>
                                          </p:val>
                                        </p:tav>
                                        <p:tav tm="100000">
                                          <p:val>
                                            <p:strVal val="#ppt_y+.1"/>
                                          </p:val>
                                        </p:tav>
                                      </p:tavLst>
                                    </p:anim>
                                    <p:anim calcmode="lin" valueType="num">
                                      <p:cBhvr>
                                        <p:cTn id="321" dur="500" accel="50000" fill="hold">
                                          <p:stCondLst>
                                            <p:cond delay="500"/>
                                          </p:stCondLst>
                                        </p:cTn>
                                        <p:tgtEl>
                                          <p:spTgt spid="40"/>
                                        </p:tgtEl>
                                        <p:attrNameLst>
                                          <p:attrName>ppt_y</p:attrName>
                                        </p:attrNameLst>
                                      </p:cBhvr>
                                      <p:tavLst>
                                        <p:tav tm="0">
                                          <p:val>
                                            <p:strVal val="#ppt_y+.1"/>
                                          </p:val>
                                        </p:tav>
                                        <p:tav tm="100000">
                                          <p:val>
                                            <p:strVal val="#ppt_y"/>
                                          </p:val>
                                        </p:tav>
                                      </p:tavLst>
                                    </p:anim>
                                    <p:animEffect transition="in" filter="fade">
                                      <p:cBhvr>
                                        <p:cTn id="322" dur="1000" decel="50000">
                                          <p:stCondLst>
                                            <p:cond delay="0"/>
                                          </p:stCondLst>
                                        </p:cTn>
                                        <p:tgtEl>
                                          <p:spTgt spid="40"/>
                                        </p:tgtEl>
                                      </p:cBhvr>
                                    </p:animEffect>
                                  </p:childTnLst>
                                </p:cTn>
                              </p:par>
                            </p:childTnLst>
                          </p:cTn>
                        </p:par>
                        <p:par>
                          <p:cTn id="323" fill="hold">
                            <p:stCondLst>
                              <p:cond delay="29000"/>
                            </p:stCondLst>
                            <p:childTnLst>
                              <p:par>
                                <p:cTn id="324" presetID="25" presetClass="entr" presetSubtype="0" fill="hold" grpId="0" nodeType="afterEffect">
                                  <p:stCondLst>
                                    <p:cond delay="0"/>
                                  </p:stCondLst>
                                  <p:childTnLst>
                                    <p:set>
                                      <p:cBhvr>
                                        <p:cTn id="325" dur="1" fill="hold">
                                          <p:stCondLst>
                                            <p:cond delay="0"/>
                                          </p:stCondLst>
                                        </p:cTn>
                                        <p:tgtEl>
                                          <p:spTgt spid="41"/>
                                        </p:tgtEl>
                                        <p:attrNameLst>
                                          <p:attrName>style.visibility</p:attrName>
                                        </p:attrNameLst>
                                      </p:cBhvr>
                                      <p:to>
                                        <p:strVal val="visible"/>
                                      </p:to>
                                    </p:set>
                                    <p:anim calcmode="lin" valueType="num">
                                      <p:cBhvr>
                                        <p:cTn id="326" dur="500" decel="50000" fill="hold">
                                          <p:stCondLst>
                                            <p:cond delay="0"/>
                                          </p:stCondLst>
                                        </p:cTn>
                                        <p:tgtEl>
                                          <p:spTgt spid="41"/>
                                        </p:tgtEl>
                                        <p:attrNameLst>
                                          <p:attrName>style.rotation</p:attrName>
                                        </p:attrNameLst>
                                      </p:cBhvr>
                                      <p:tavLst>
                                        <p:tav tm="0">
                                          <p:val>
                                            <p:fltVal val="-90"/>
                                          </p:val>
                                        </p:tav>
                                        <p:tav tm="100000">
                                          <p:val>
                                            <p:fltVal val="0"/>
                                          </p:val>
                                        </p:tav>
                                      </p:tavLst>
                                    </p:anim>
                                    <p:anim calcmode="lin" valueType="num">
                                      <p:cBhvr>
                                        <p:cTn id="327" dur="500" decel="50000" fill="hold">
                                          <p:stCondLst>
                                            <p:cond delay="0"/>
                                          </p:stCondLst>
                                        </p:cTn>
                                        <p:tgtEl>
                                          <p:spTgt spid="41"/>
                                        </p:tgtEl>
                                        <p:attrNameLst>
                                          <p:attrName>ppt_w</p:attrName>
                                        </p:attrNameLst>
                                      </p:cBhvr>
                                      <p:tavLst>
                                        <p:tav tm="0">
                                          <p:val>
                                            <p:strVal val="#ppt_w"/>
                                          </p:val>
                                        </p:tav>
                                        <p:tav tm="100000">
                                          <p:val>
                                            <p:strVal val="#ppt_w*.05"/>
                                          </p:val>
                                        </p:tav>
                                      </p:tavLst>
                                    </p:anim>
                                    <p:anim calcmode="lin" valueType="num">
                                      <p:cBhvr>
                                        <p:cTn id="328" dur="500" accel="50000" fill="hold">
                                          <p:stCondLst>
                                            <p:cond delay="500"/>
                                          </p:stCondLst>
                                        </p:cTn>
                                        <p:tgtEl>
                                          <p:spTgt spid="41"/>
                                        </p:tgtEl>
                                        <p:attrNameLst>
                                          <p:attrName>ppt_w</p:attrName>
                                        </p:attrNameLst>
                                      </p:cBhvr>
                                      <p:tavLst>
                                        <p:tav tm="0">
                                          <p:val>
                                            <p:strVal val="#ppt_w*.05"/>
                                          </p:val>
                                        </p:tav>
                                        <p:tav tm="100000">
                                          <p:val>
                                            <p:strVal val="#ppt_w"/>
                                          </p:val>
                                        </p:tav>
                                      </p:tavLst>
                                    </p:anim>
                                    <p:anim calcmode="lin" valueType="num">
                                      <p:cBhvr>
                                        <p:cTn id="329" dur="1000" fill="hold"/>
                                        <p:tgtEl>
                                          <p:spTgt spid="41"/>
                                        </p:tgtEl>
                                        <p:attrNameLst>
                                          <p:attrName>ppt_h</p:attrName>
                                        </p:attrNameLst>
                                      </p:cBhvr>
                                      <p:tavLst>
                                        <p:tav tm="0">
                                          <p:val>
                                            <p:strVal val="#ppt_h"/>
                                          </p:val>
                                        </p:tav>
                                        <p:tav tm="100000">
                                          <p:val>
                                            <p:strVal val="#ppt_h"/>
                                          </p:val>
                                        </p:tav>
                                      </p:tavLst>
                                    </p:anim>
                                    <p:anim calcmode="lin" valueType="num">
                                      <p:cBhvr>
                                        <p:cTn id="330" dur="500" decel="50000" fill="hold">
                                          <p:stCondLst>
                                            <p:cond delay="0"/>
                                          </p:stCondLst>
                                        </p:cTn>
                                        <p:tgtEl>
                                          <p:spTgt spid="41"/>
                                        </p:tgtEl>
                                        <p:attrNameLst>
                                          <p:attrName>ppt_x</p:attrName>
                                        </p:attrNameLst>
                                      </p:cBhvr>
                                      <p:tavLst>
                                        <p:tav tm="0">
                                          <p:val>
                                            <p:strVal val="#ppt_x+.4"/>
                                          </p:val>
                                        </p:tav>
                                        <p:tav tm="100000">
                                          <p:val>
                                            <p:strVal val="#ppt_x"/>
                                          </p:val>
                                        </p:tav>
                                      </p:tavLst>
                                    </p:anim>
                                    <p:anim calcmode="lin" valueType="num">
                                      <p:cBhvr>
                                        <p:cTn id="331" dur="500" decel="50000" fill="hold">
                                          <p:stCondLst>
                                            <p:cond delay="0"/>
                                          </p:stCondLst>
                                        </p:cTn>
                                        <p:tgtEl>
                                          <p:spTgt spid="41"/>
                                        </p:tgtEl>
                                        <p:attrNameLst>
                                          <p:attrName>ppt_y</p:attrName>
                                        </p:attrNameLst>
                                      </p:cBhvr>
                                      <p:tavLst>
                                        <p:tav tm="0">
                                          <p:val>
                                            <p:strVal val="#ppt_y-.2"/>
                                          </p:val>
                                        </p:tav>
                                        <p:tav tm="100000">
                                          <p:val>
                                            <p:strVal val="#ppt_y+.1"/>
                                          </p:val>
                                        </p:tav>
                                      </p:tavLst>
                                    </p:anim>
                                    <p:anim calcmode="lin" valueType="num">
                                      <p:cBhvr>
                                        <p:cTn id="332" dur="500" accel="50000" fill="hold">
                                          <p:stCondLst>
                                            <p:cond delay="500"/>
                                          </p:stCondLst>
                                        </p:cTn>
                                        <p:tgtEl>
                                          <p:spTgt spid="41"/>
                                        </p:tgtEl>
                                        <p:attrNameLst>
                                          <p:attrName>ppt_y</p:attrName>
                                        </p:attrNameLst>
                                      </p:cBhvr>
                                      <p:tavLst>
                                        <p:tav tm="0">
                                          <p:val>
                                            <p:strVal val="#ppt_y+.1"/>
                                          </p:val>
                                        </p:tav>
                                        <p:tav tm="100000">
                                          <p:val>
                                            <p:strVal val="#ppt_y"/>
                                          </p:val>
                                        </p:tav>
                                      </p:tavLst>
                                    </p:anim>
                                    <p:animEffect transition="in" filter="fade">
                                      <p:cBhvr>
                                        <p:cTn id="333" dur="1000" decel="50000">
                                          <p:stCondLst>
                                            <p:cond delay="0"/>
                                          </p:stCondLst>
                                        </p:cTn>
                                        <p:tgtEl>
                                          <p:spTgt spid="41"/>
                                        </p:tgtEl>
                                      </p:cBhvr>
                                    </p:animEffect>
                                  </p:childTnLst>
                                </p:cTn>
                              </p:par>
                            </p:childTnLst>
                          </p:cTn>
                        </p:par>
                        <p:par>
                          <p:cTn id="334" fill="hold">
                            <p:stCondLst>
                              <p:cond delay="30000"/>
                            </p:stCondLst>
                            <p:childTnLst>
                              <p:par>
                                <p:cTn id="335" presetID="25" presetClass="entr" presetSubtype="0" fill="hold" grpId="0" nodeType="afterEffect">
                                  <p:stCondLst>
                                    <p:cond delay="0"/>
                                  </p:stCondLst>
                                  <p:childTnLst>
                                    <p:set>
                                      <p:cBhvr>
                                        <p:cTn id="336" dur="1" fill="hold">
                                          <p:stCondLst>
                                            <p:cond delay="0"/>
                                          </p:stCondLst>
                                        </p:cTn>
                                        <p:tgtEl>
                                          <p:spTgt spid="42"/>
                                        </p:tgtEl>
                                        <p:attrNameLst>
                                          <p:attrName>style.visibility</p:attrName>
                                        </p:attrNameLst>
                                      </p:cBhvr>
                                      <p:to>
                                        <p:strVal val="visible"/>
                                      </p:to>
                                    </p:set>
                                    <p:anim calcmode="lin" valueType="num">
                                      <p:cBhvr>
                                        <p:cTn id="337" dur="500" decel="50000" fill="hold">
                                          <p:stCondLst>
                                            <p:cond delay="0"/>
                                          </p:stCondLst>
                                        </p:cTn>
                                        <p:tgtEl>
                                          <p:spTgt spid="42"/>
                                        </p:tgtEl>
                                        <p:attrNameLst>
                                          <p:attrName>style.rotation</p:attrName>
                                        </p:attrNameLst>
                                      </p:cBhvr>
                                      <p:tavLst>
                                        <p:tav tm="0">
                                          <p:val>
                                            <p:fltVal val="-90"/>
                                          </p:val>
                                        </p:tav>
                                        <p:tav tm="100000">
                                          <p:val>
                                            <p:fltVal val="0"/>
                                          </p:val>
                                        </p:tav>
                                      </p:tavLst>
                                    </p:anim>
                                    <p:anim calcmode="lin" valueType="num">
                                      <p:cBhvr>
                                        <p:cTn id="338" dur="500" decel="50000" fill="hold">
                                          <p:stCondLst>
                                            <p:cond delay="0"/>
                                          </p:stCondLst>
                                        </p:cTn>
                                        <p:tgtEl>
                                          <p:spTgt spid="42"/>
                                        </p:tgtEl>
                                        <p:attrNameLst>
                                          <p:attrName>ppt_w</p:attrName>
                                        </p:attrNameLst>
                                      </p:cBhvr>
                                      <p:tavLst>
                                        <p:tav tm="0">
                                          <p:val>
                                            <p:strVal val="#ppt_w"/>
                                          </p:val>
                                        </p:tav>
                                        <p:tav tm="100000">
                                          <p:val>
                                            <p:strVal val="#ppt_w*.05"/>
                                          </p:val>
                                        </p:tav>
                                      </p:tavLst>
                                    </p:anim>
                                    <p:anim calcmode="lin" valueType="num">
                                      <p:cBhvr>
                                        <p:cTn id="339" dur="500" accel="50000" fill="hold">
                                          <p:stCondLst>
                                            <p:cond delay="500"/>
                                          </p:stCondLst>
                                        </p:cTn>
                                        <p:tgtEl>
                                          <p:spTgt spid="42"/>
                                        </p:tgtEl>
                                        <p:attrNameLst>
                                          <p:attrName>ppt_w</p:attrName>
                                        </p:attrNameLst>
                                      </p:cBhvr>
                                      <p:tavLst>
                                        <p:tav tm="0">
                                          <p:val>
                                            <p:strVal val="#ppt_w*.05"/>
                                          </p:val>
                                        </p:tav>
                                        <p:tav tm="100000">
                                          <p:val>
                                            <p:strVal val="#ppt_w"/>
                                          </p:val>
                                        </p:tav>
                                      </p:tavLst>
                                    </p:anim>
                                    <p:anim calcmode="lin" valueType="num">
                                      <p:cBhvr>
                                        <p:cTn id="340" dur="1000" fill="hold"/>
                                        <p:tgtEl>
                                          <p:spTgt spid="42"/>
                                        </p:tgtEl>
                                        <p:attrNameLst>
                                          <p:attrName>ppt_h</p:attrName>
                                        </p:attrNameLst>
                                      </p:cBhvr>
                                      <p:tavLst>
                                        <p:tav tm="0">
                                          <p:val>
                                            <p:strVal val="#ppt_h"/>
                                          </p:val>
                                        </p:tav>
                                        <p:tav tm="100000">
                                          <p:val>
                                            <p:strVal val="#ppt_h"/>
                                          </p:val>
                                        </p:tav>
                                      </p:tavLst>
                                    </p:anim>
                                    <p:anim calcmode="lin" valueType="num">
                                      <p:cBhvr>
                                        <p:cTn id="341" dur="500" decel="50000" fill="hold">
                                          <p:stCondLst>
                                            <p:cond delay="0"/>
                                          </p:stCondLst>
                                        </p:cTn>
                                        <p:tgtEl>
                                          <p:spTgt spid="42"/>
                                        </p:tgtEl>
                                        <p:attrNameLst>
                                          <p:attrName>ppt_x</p:attrName>
                                        </p:attrNameLst>
                                      </p:cBhvr>
                                      <p:tavLst>
                                        <p:tav tm="0">
                                          <p:val>
                                            <p:strVal val="#ppt_x+.4"/>
                                          </p:val>
                                        </p:tav>
                                        <p:tav tm="100000">
                                          <p:val>
                                            <p:strVal val="#ppt_x"/>
                                          </p:val>
                                        </p:tav>
                                      </p:tavLst>
                                    </p:anim>
                                    <p:anim calcmode="lin" valueType="num">
                                      <p:cBhvr>
                                        <p:cTn id="342" dur="500" decel="50000" fill="hold">
                                          <p:stCondLst>
                                            <p:cond delay="0"/>
                                          </p:stCondLst>
                                        </p:cTn>
                                        <p:tgtEl>
                                          <p:spTgt spid="42"/>
                                        </p:tgtEl>
                                        <p:attrNameLst>
                                          <p:attrName>ppt_y</p:attrName>
                                        </p:attrNameLst>
                                      </p:cBhvr>
                                      <p:tavLst>
                                        <p:tav tm="0">
                                          <p:val>
                                            <p:strVal val="#ppt_y-.2"/>
                                          </p:val>
                                        </p:tav>
                                        <p:tav tm="100000">
                                          <p:val>
                                            <p:strVal val="#ppt_y+.1"/>
                                          </p:val>
                                        </p:tav>
                                      </p:tavLst>
                                    </p:anim>
                                    <p:anim calcmode="lin" valueType="num">
                                      <p:cBhvr>
                                        <p:cTn id="343" dur="500" accel="50000" fill="hold">
                                          <p:stCondLst>
                                            <p:cond delay="500"/>
                                          </p:stCondLst>
                                        </p:cTn>
                                        <p:tgtEl>
                                          <p:spTgt spid="42"/>
                                        </p:tgtEl>
                                        <p:attrNameLst>
                                          <p:attrName>ppt_y</p:attrName>
                                        </p:attrNameLst>
                                      </p:cBhvr>
                                      <p:tavLst>
                                        <p:tav tm="0">
                                          <p:val>
                                            <p:strVal val="#ppt_y+.1"/>
                                          </p:val>
                                        </p:tav>
                                        <p:tav tm="100000">
                                          <p:val>
                                            <p:strVal val="#ppt_y"/>
                                          </p:val>
                                        </p:tav>
                                      </p:tavLst>
                                    </p:anim>
                                    <p:animEffect transition="in" filter="fade">
                                      <p:cBhvr>
                                        <p:cTn id="344" dur="1000" decel="50000">
                                          <p:stCondLst>
                                            <p:cond delay="0"/>
                                          </p:stCondLst>
                                        </p:cTn>
                                        <p:tgtEl>
                                          <p:spTgt spid="42"/>
                                        </p:tgtEl>
                                      </p:cBhvr>
                                    </p:animEffect>
                                  </p:childTnLst>
                                </p:cTn>
                              </p:par>
                            </p:childTnLst>
                          </p:cTn>
                        </p:par>
                        <p:par>
                          <p:cTn id="345" fill="hold">
                            <p:stCondLst>
                              <p:cond delay="31000"/>
                            </p:stCondLst>
                            <p:childTnLst>
                              <p:par>
                                <p:cTn id="346" presetID="25" presetClass="entr" presetSubtype="0" fill="hold" grpId="0" nodeType="afterEffect">
                                  <p:stCondLst>
                                    <p:cond delay="0"/>
                                  </p:stCondLst>
                                  <p:childTnLst>
                                    <p:set>
                                      <p:cBhvr>
                                        <p:cTn id="347" dur="1" fill="hold">
                                          <p:stCondLst>
                                            <p:cond delay="0"/>
                                          </p:stCondLst>
                                        </p:cTn>
                                        <p:tgtEl>
                                          <p:spTgt spid="43"/>
                                        </p:tgtEl>
                                        <p:attrNameLst>
                                          <p:attrName>style.visibility</p:attrName>
                                        </p:attrNameLst>
                                      </p:cBhvr>
                                      <p:to>
                                        <p:strVal val="visible"/>
                                      </p:to>
                                    </p:set>
                                    <p:anim calcmode="lin" valueType="num">
                                      <p:cBhvr>
                                        <p:cTn id="348" dur="500" decel="50000" fill="hold">
                                          <p:stCondLst>
                                            <p:cond delay="0"/>
                                          </p:stCondLst>
                                        </p:cTn>
                                        <p:tgtEl>
                                          <p:spTgt spid="43"/>
                                        </p:tgtEl>
                                        <p:attrNameLst>
                                          <p:attrName>style.rotation</p:attrName>
                                        </p:attrNameLst>
                                      </p:cBhvr>
                                      <p:tavLst>
                                        <p:tav tm="0">
                                          <p:val>
                                            <p:fltVal val="-90"/>
                                          </p:val>
                                        </p:tav>
                                        <p:tav tm="100000">
                                          <p:val>
                                            <p:fltVal val="0"/>
                                          </p:val>
                                        </p:tav>
                                      </p:tavLst>
                                    </p:anim>
                                    <p:anim calcmode="lin" valueType="num">
                                      <p:cBhvr>
                                        <p:cTn id="349" dur="500" decel="50000" fill="hold">
                                          <p:stCondLst>
                                            <p:cond delay="0"/>
                                          </p:stCondLst>
                                        </p:cTn>
                                        <p:tgtEl>
                                          <p:spTgt spid="43"/>
                                        </p:tgtEl>
                                        <p:attrNameLst>
                                          <p:attrName>ppt_w</p:attrName>
                                        </p:attrNameLst>
                                      </p:cBhvr>
                                      <p:tavLst>
                                        <p:tav tm="0">
                                          <p:val>
                                            <p:strVal val="#ppt_w"/>
                                          </p:val>
                                        </p:tav>
                                        <p:tav tm="100000">
                                          <p:val>
                                            <p:strVal val="#ppt_w*.05"/>
                                          </p:val>
                                        </p:tav>
                                      </p:tavLst>
                                    </p:anim>
                                    <p:anim calcmode="lin" valueType="num">
                                      <p:cBhvr>
                                        <p:cTn id="350" dur="500" accel="50000" fill="hold">
                                          <p:stCondLst>
                                            <p:cond delay="500"/>
                                          </p:stCondLst>
                                        </p:cTn>
                                        <p:tgtEl>
                                          <p:spTgt spid="43"/>
                                        </p:tgtEl>
                                        <p:attrNameLst>
                                          <p:attrName>ppt_w</p:attrName>
                                        </p:attrNameLst>
                                      </p:cBhvr>
                                      <p:tavLst>
                                        <p:tav tm="0">
                                          <p:val>
                                            <p:strVal val="#ppt_w*.05"/>
                                          </p:val>
                                        </p:tav>
                                        <p:tav tm="100000">
                                          <p:val>
                                            <p:strVal val="#ppt_w"/>
                                          </p:val>
                                        </p:tav>
                                      </p:tavLst>
                                    </p:anim>
                                    <p:anim calcmode="lin" valueType="num">
                                      <p:cBhvr>
                                        <p:cTn id="351" dur="1000" fill="hold"/>
                                        <p:tgtEl>
                                          <p:spTgt spid="43"/>
                                        </p:tgtEl>
                                        <p:attrNameLst>
                                          <p:attrName>ppt_h</p:attrName>
                                        </p:attrNameLst>
                                      </p:cBhvr>
                                      <p:tavLst>
                                        <p:tav tm="0">
                                          <p:val>
                                            <p:strVal val="#ppt_h"/>
                                          </p:val>
                                        </p:tav>
                                        <p:tav tm="100000">
                                          <p:val>
                                            <p:strVal val="#ppt_h"/>
                                          </p:val>
                                        </p:tav>
                                      </p:tavLst>
                                    </p:anim>
                                    <p:anim calcmode="lin" valueType="num">
                                      <p:cBhvr>
                                        <p:cTn id="352" dur="500" decel="50000" fill="hold">
                                          <p:stCondLst>
                                            <p:cond delay="0"/>
                                          </p:stCondLst>
                                        </p:cTn>
                                        <p:tgtEl>
                                          <p:spTgt spid="43"/>
                                        </p:tgtEl>
                                        <p:attrNameLst>
                                          <p:attrName>ppt_x</p:attrName>
                                        </p:attrNameLst>
                                      </p:cBhvr>
                                      <p:tavLst>
                                        <p:tav tm="0">
                                          <p:val>
                                            <p:strVal val="#ppt_x+.4"/>
                                          </p:val>
                                        </p:tav>
                                        <p:tav tm="100000">
                                          <p:val>
                                            <p:strVal val="#ppt_x"/>
                                          </p:val>
                                        </p:tav>
                                      </p:tavLst>
                                    </p:anim>
                                    <p:anim calcmode="lin" valueType="num">
                                      <p:cBhvr>
                                        <p:cTn id="353" dur="500" decel="50000" fill="hold">
                                          <p:stCondLst>
                                            <p:cond delay="0"/>
                                          </p:stCondLst>
                                        </p:cTn>
                                        <p:tgtEl>
                                          <p:spTgt spid="43"/>
                                        </p:tgtEl>
                                        <p:attrNameLst>
                                          <p:attrName>ppt_y</p:attrName>
                                        </p:attrNameLst>
                                      </p:cBhvr>
                                      <p:tavLst>
                                        <p:tav tm="0">
                                          <p:val>
                                            <p:strVal val="#ppt_y-.2"/>
                                          </p:val>
                                        </p:tav>
                                        <p:tav tm="100000">
                                          <p:val>
                                            <p:strVal val="#ppt_y+.1"/>
                                          </p:val>
                                        </p:tav>
                                      </p:tavLst>
                                    </p:anim>
                                    <p:anim calcmode="lin" valueType="num">
                                      <p:cBhvr>
                                        <p:cTn id="354" dur="500" accel="50000" fill="hold">
                                          <p:stCondLst>
                                            <p:cond delay="500"/>
                                          </p:stCondLst>
                                        </p:cTn>
                                        <p:tgtEl>
                                          <p:spTgt spid="43"/>
                                        </p:tgtEl>
                                        <p:attrNameLst>
                                          <p:attrName>ppt_y</p:attrName>
                                        </p:attrNameLst>
                                      </p:cBhvr>
                                      <p:tavLst>
                                        <p:tav tm="0">
                                          <p:val>
                                            <p:strVal val="#ppt_y+.1"/>
                                          </p:val>
                                        </p:tav>
                                        <p:tav tm="100000">
                                          <p:val>
                                            <p:strVal val="#ppt_y"/>
                                          </p:val>
                                        </p:tav>
                                      </p:tavLst>
                                    </p:anim>
                                    <p:animEffect transition="in" filter="fade">
                                      <p:cBhvr>
                                        <p:cTn id="355" dur="1000" decel="50000">
                                          <p:stCondLst>
                                            <p:cond delay="0"/>
                                          </p:stCondLst>
                                        </p:cTn>
                                        <p:tgtEl>
                                          <p:spTgt spid="43"/>
                                        </p:tgtEl>
                                      </p:cBhvr>
                                    </p:animEffect>
                                  </p:childTnLst>
                                </p:cTn>
                              </p:par>
                            </p:childTnLst>
                          </p:cTn>
                        </p:par>
                        <p:par>
                          <p:cTn id="356" fill="hold">
                            <p:stCondLst>
                              <p:cond delay="32000"/>
                            </p:stCondLst>
                            <p:childTnLst>
                              <p:par>
                                <p:cTn id="357" presetID="25" presetClass="entr" presetSubtype="0" fill="hold" grpId="0" nodeType="afterEffect">
                                  <p:stCondLst>
                                    <p:cond delay="0"/>
                                  </p:stCondLst>
                                  <p:childTnLst>
                                    <p:set>
                                      <p:cBhvr>
                                        <p:cTn id="358" dur="1" fill="hold">
                                          <p:stCondLst>
                                            <p:cond delay="0"/>
                                          </p:stCondLst>
                                        </p:cTn>
                                        <p:tgtEl>
                                          <p:spTgt spid="44"/>
                                        </p:tgtEl>
                                        <p:attrNameLst>
                                          <p:attrName>style.visibility</p:attrName>
                                        </p:attrNameLst>
                                      </p:cBhvr>
                                      <p:to>
                                        <p:strVal val="visible"/>
                                      </p:to>
                                    </p:set>
                                    <p:anim calcmode="lin" valueType="num">
                                      <p:cBhvr>
                                        <p:cTn id="359" dur="500" decel="50000" fill="hold">
                                          <p:stCondLst>
                                            <p:cond delay="0"/>
                                          </p:stCondLst>
                                        </p:cTn>
                                        <p:tgtEl>
                                          <p:spTgt spid="44"/>
                                        </p:tgtEl>
                                        <p:attrNameLst>
                                          <p:attrName>style.rotation</p:attrName>
                                        </p:attrNameLst>
                                      </p:cBhvr>
                                      <p:tavLst>
                                        <p:tav tm="0">
                                          <p:val>
                                            <p:fltVal val="-90"/>
                                          </p:val>
                                        </p:tav>
                                        <p:tav tm="100000">
                                          <p:val>
                                            <p:fltVal val="0"/>
                                          </p:val>
                                        </p:tav>
                                      </p:tavLst>
                                    </p:anim>
                                    <p:anim calcmode="lin" valueType="num">
                                      <p:cBhvr>
                                        <p:cTn id="360" dur="500" decel="50000" fill="hold">
                                          <p:stCondLst>
                                            <p:cond delay="0"/>
                                          </p:stCondLst>
                                        </p:cTn>
                                        <p:tgtEl>
                                          <p:spTgt spid="44"/>
                                        </p:tgtEl>
                                        <p:attrNameLst>
                                          <p:attrName>ppt_w</p:attrName>
                                        </p:attrNameLst>
                                      </p:cBhvr>
                                      <p:tavLst>
                                        <p:tav tm="0">
                                          <p:val>
                                            <p:strVal val="#ppt_w"/>
                                          </p:val>
                                        </p:tav>
                                        <p:tav tm="100000">
                                          <p:val>
                                            <p:strVal val="#ppt_w*.05"/>
                                          </p:val>
                                        </p:tav>
                                      </p:tavLst>
                                    </p:anim>
                                    <p:anim calcmode="lin" valueType="num">
                                      <p:cBhvr>
                                        <p:cTn id="361" dur="500" accel="50000" fill="hold">
                                          <p:stCondLst>
                                            <p:cond delay="500"/>
                                          </p:stCondLst>
                                        </p:cTn>
                                        <p:tgtEl>
                                          <p:spTgt spid="44"/>
                                        </p:tgtEl>
                                        <p:attrNameLst>
                                          <p:attrName>ppt_w</p:attrName>
                                        </p:attrNameLst>
                                      </p:cBhvr>
                                      <p:tavLst>
                                        <p:tav tm="0">
                                          <p:val>
                                            <p:strVal val="#ppt_w*.05"/>
                                          </p:val>
                                        </p:tav>
                                        <p:tav tm="100000">
                                          <p:val>
                                            <p:strVal val="#ppt_w"/>
                                          </p:val>
                                        </p:tav>
                                      </p:tavLst>
                                    </p:anim>
                                    <p:anim calcmode="lin" valueType="num">
                                      <p:cBhvr>
                                        <p:cTn id="362" dur="1000" fill="hold"/>
                                        <p:tgtEl>
                                          <p:spTgt spid="44"/>
                                        </p:tgtEl>
                                        <p:attrNameLst>
                                          <p:attrName>ppt_h</p:attrName>
                                        </p:attrNameLst>
                                      </p:cBhvr>
                                      <p:tavLst>
                                        <p:tav tm="0">
                                          <p:val>
                                            <p:strVal val="#ppt_h"/>
                                          </p:val>
                                        </p:tav>
                                        <p:tav tm="100000">
                                          <p:val>
                                            <p:strVal val="#ppt_h"/>
                                          </p:val>
                                        </p:tav>
                                      </p:tavLst>
                                    </p:anim>
                                    <p:anim calcmode="lin" valueType="num">
                                      <p:cBhvr>
                                        <p:cTn id="363" dur="500" decel="50000" fill="hold">
                                          <p:stCondLst>
                                            <p:cond delay="0"/>
                                          </p:stCondLst>
                                        </p:cTn>
                                        <p:tgtEl>
                                          <p:spTgt spid="44"/>
                                        </p:tgtEl>
                                        <p:attrNameLst>
                                          <p:attrName>ppt_x</p:attrName>
                                        </p:attrNameLst>
                                      </p:cBhvr>
                                      <p:tavLst>
                                        <p:tav tm="0">
                                          <p:val>
                                            <p:strVal val="#ppt_x+.4"/>
                                          </p:val>
                                        </p:tav>
                                        <p:tav tm="100000">
                                          <p:val>
                                            <p:strVal val="#ppt_x"/>
                                          </p:val>
                                        </p:tav>
                                      </p:tavLst>
                                    </p:anim>
                                    <p:anim calcmode="lin" valueType="num">
                                      <p:cBhvr>
                                        <p:cTn id="364" dur="500" decel="50000" fill="hold">
                                          <p:stCondLst>
                                            <p:cond delay="0"/>
                                          </p:stCondLst>
                                        </p:cTn>
                                        <p:tgtEl>
                                          <p:spTgt spid="44"/>
                                        </p:tgtEl>
                                        <p:attrNameLst>
                                          <p:attrName>ppt_y</p:attrName>
                                        </p:attrNameLst>
                                      </p:cBhvr>
                                      <p:tavLst>
                                        <p:tav tm="0">
                                          <p:val>
                                            <p:strVal val="#ppt_y-.2"/>
                                          </p:val>
                                        </p:tav>
                                        <p:tav tm="100000">
                                          <p:val>
                                            <p:strVal val="#ppt_y+.1"/>
                                          </p:val>
                                        </p:tav>
                                      </p:tavLst>
                                    </p:anim>
                                    <p:anim calcmode="lin" valueType="num">
                                      <p:cBhvr>
                                        <p:cTn id="365" dur="500" accel="50000" fill="hold">
                                          <p:stCondLst>
                                            <p:cond delay="500"/>
                                          </p:stCondLst>
                                        </p:cTn>
                                        <p:tgtEl>
                                          <p:spTgt spid="44"/>
                                        </p:tgtEl>
                                        <p:attrNameLst>
                                          <p:attrName>ppt_y</p:attrName>
                                        </p:attrNameLst>
                                      </p:cBhvr>
                                      <p:tavLst>
                                        <p:tav tm="0">
                                          <p:val>
                                            <p:strVal val="#ppt_y+.1"/>
                                          </p:val>
                                        </p:tav>
                                        <p:tav tm="100000">
                                          <p:val>
                                            <p:strVal val="#ppt_y"/>
                                          </p:val>
                                        </p:tav>
                                      </p:tavLst>
                                    </p:anim>
                                    <p:animEffect transition="in" filter="fade">
                                      <p:cBhvr>
                                        <p:cTn id="366" dur="1000" decel="50000">
                                          <p:stCondLst>
                                            <p:cond delay="0"/>
                                          </p:stCondLst>
                                        </p:cTn>
                                        <p:tgtEl>
                                          <p:spTgt spid="44"/>
                                        </p:tgtEl>
                                      </p:cBhvr>
                                    </p:animEffect>
                                  </p:childTnLst>
                                </p:cTn>
                              </p:par>
                            </p:childTnLst>
                          </p:cTn>
                        </p:par>
                        <p:par>
                          <p:cTn id="367" fill="hold">
                            <p:stCondLst>
                              <p:cond delay="33000"/>
                            </p:stCondLst>
                            <p:childTnLst>
                              <p:par>
                                <p:cTn id="368" presetID="25" presetClass="entr" presetSubtype="0" fill="hold" grpId="0" nodeType="afterEffect">
                                  <p:stCondLst>
                                    <p:cond delay="0"/>
                                  </p:stCondLst>
                                  <p:childTnLst>
                                    <p:set>
                                      <p:cBhvr>
                                        <p:cTn id="369" dur="1" fill="hold">
                                          <p:stCondLst>
                                            <p:cond delay="0"/>
                                          </p:stCondLst>
                                        </p:cTn>
                                        <p:tgtEl>
                                          <p:spTgt spid="45"/>
                                        </p:tgtEl>
                                        <p:attrNameLst>
                                          <p:attrName>style.visibility</p:attrName>
                                        </p:attrNameLst>
                                      </p:cBhvr>
                                      <p:to>
                                        <p:strVal val="visible"/>
                                      </p:to>
                                    </p:set>
                                    <p:anim calcmode="lin" valueType="num">
                                      <p:cBhvr>
                                        <p:cTn id="370" dur="500" decel="50000" fill="hold">
                                          <p:stCondLst>
                                            <p:cond delay="0"/>
                                          </p:stCondLst>
                                        </p:cTn>
                                        <p:tgtEl>
                                          <p:spTgt spid="45"/>
                                        </p:tgtEl>
                                        <p:attrNameLst>
                                          <p:attrName>style.rotation</p:attrName>
                                        </p:attrNameLst>
                                      </p:cBhvr>
                                      <p:tavLst>
                                        <p:tav tm="0">
                                          <p:val>
                                            <p:fltVal val="-90"/>
                                          </p:val>
                                        </p:tav>
                                        <p:tav tm="100000">
                                          <p:val>
                                            <p:fltVal val="0"/>
                                          </p:val>
                                        </p:tav>
                                      </p:tavLst>
                                    </p:anim>
                                    <p:anim calcmode="lin" valueType="num">
                                      <p:cBhvr>
                                        <p:cTn id="371" dur="500" decel="50000" fill="hold">
                                          <p:stCondLst>
                                            <p:cond delay="0"/>
                                          </p:stCondLst>
                                        </p:cTn>
                                        <p:tgtEl>
                                          <p:spTgt spid="45"/>
                                        </p:tgtEl>
                                        <p:attrNameLst>
                                          <p:attrName>ppt_w</p:attrName>
                                        </p:attrNameLst>
                                      </p:cBhvr>
                                      <p:tavLst>
                                        <p:tav tm="0">
                                          <p:val>
                                            <p:strVal val="#ppt_w"/>
                                          </p:val>
                                        </p:tav>
                                        <p:tav tm="100000">
                                          <p:val>
                                            <p:strVal val="#ppt_w*.05"/>
                                          </p:val>
                                        </p:tav>
                                      </p:tavLst>
                                    </p:anim>
                                    <p:anim calcmode="lin" valueType="num">
                                      <p:cBhvr>
                                        <p:cTn id="372" dur="500" accel="50000" fill="hold">
                                          <p:stCondLst>
                                            <p:cond delay="500"/>
                                          </p:stCondLst>
                                        </p:cTn>
                                        <p:tgtEl>
                                          <p:spTgt spid="45"/>
                                        </p:tgtEl>
                                        <p:attrNameLst>
                                          <p:attrName>ppt_w</p:attrName>
                                        </p:attrNameLst>
                                      </p:cBhvr>
                                      <p:tavLst>
                                        <p:tav tm="0">
                                          <p:val>
                                            <p:strVal val="#ppt_w*.05"/>
                                          </p:val>
                                        </p:tav>
                                        <p:tav tm="100000">
                                          <p:val>
                                            <p:strVal val="#ppt_w"/>
                                          </p:val>
                                        </p:tav>
                                      </p:tavLst>
                                    </p:anim>
                                    <p:anim calcmode="lin" valueType="num">
                                      <p:cBhvr>
                                        <p:cTn id="373" dur="1000" fill="hold"/>
                                        <p:tgtEl>
                                          <p:spTgt spid="45"/>
                                        </p:tgtEl>
                                        <p:attrNameLst>
                                          <p:attrName>ppt_h</p:attrName>
                                        </p:attrNameLst>
                                      </p:cBhvr>
                                      <p:tavLst>
                                        <p:tav tm="0">
                                          <p:val>
                                            <p:strVal val="#ppt_h"/>
                                          </p:val>
                                        </p:tav>
                                        <p:tav tm="100000">
                                          <p:val>
                                            <p:strVal val="#ppt_h"/>
                                          </p:val>
                                        </p:tav>
                                      </p:tavLst>
                                    </p:anim>
                                    <p:anim calcmode="lin" valueType="num">
                                      <p:cBhvr>
                                        <p:cTn id="374" dur="500" decel="50000" fill="hold">
                                          <p:stCondLst>
                                            <p:cond delay="0"/>
                                          </p:stCondLst>
                                        </p:cTn>
                                        <p:tgtEl>
                                          <p:spTgt spid="45"/>
                                        </p:tgtEl>
                                        <p:attrNameLst>
                                          <p:attrName>ppt_x</p:attrName>
                                        </p:attrNameLst>
                                      </p:cBhvr>
                                      <p:tavLst>
                                        <p:tav tm="0">
                                          <p:val>
                                            <p:strVal val="#ppt_x+.4"/>
                                          </p:val>
                                        </p:tav>
                                        <p:tav tm="100000">
                                          <p:val>
                                            <p:strVal val="#ppt_x"/>
                                          </p:val>
                                        </p:tav>
                                      </p:tavLst>
                                    </p:anim>
                                    <p:anim calcmode="lin" valueType="num">
                                      <p:cBhvr>
                                        <p:cTn id="375" dur="500" decel="50000" fill="hold">
                                          <p:stCondLst>
                                            <p:cond delay="0"/>
                                          </p:stCondLst>
                                        </p:cTn>
                                        <p:tgtEl>
                                          <p:spTgt spid="45"/>
                                        </p:tgtEl>
                                        <p:attrNameLst>
                                          <p:attrName>ppt_y</p:attrName>
                                        </p:attrNameLst>
                                      </p:cBhvr>
                                      <p:tavLst>
                                        <p:tav tm="0">
                                          <p:val>
                                            <p:strVal val="#ppt_y-.2"/>
                                          </p:val>
                                        </p:tav>
                                        <p:tav tm="100000">
                                          <p:val>
                                            <p:strVal val="#ppt_y+.1"/>
                                          </p:val>
                                        </p:tav>
                                      </p:tavLst>
                                    </p:anim>
                                    <p:anim calcmode="lin" valueType="num">
                                      <p:cBhvr>
                                        <p:cTn id="376" dur="500" accel="50000" fill="hold">
                                          <p:stCondLst>
                                            <p:cond delay="500"/>
                                          </p:stCondLst>
                                        </p:cTn>
                                        <p:tgtEl>
                                          <p:spTgt spid="45"/>
                                        </p:tgtEl>
                                        <p:attrNameLst>
                                          <p:attrName>ppt_y</p:attrName>
                                        </p:attrNameLst>
                                      </p:cBhvr>
                                      <p:tavLst>
                                        <p:tav tm="0">
                                          <p:val>
                                            <p:strVal val="#ppt_y+.1"/>
                                          </p:val>
                                        </p:tav>
                                        <p:tav tm="100000">
                                          <p:val>
                                            <p:strVal val="#ppt_y"/>
                                          </p:val>
                                        </p:tav>
                                      </p:tavLst>
                                    </p:anim>
                                    <p:animEffect transition="in" filter="fade">
                                      <p:cBhvr>
                                        <p:cTn id="377" dur="1000" decel="50000">
                                          <p:stCondLst>
                                            <p:cond delay="0"/>
                                          </p:stCondLst>
                                        </p:cTn>
                                        <p:tgtEl>
                                          <p:spTgt spid="45"/>
                                        </p:tgtEl>
                                      </p:cBhvr>
                                    </p:animEffect>
                                  </p:childTnLst>
                                </p:cTn>
                              </p:par>
                            </p:childTnLst>
                          </p:cTn>
                        </p:par>
                        <p:par>
                          <p:cTn id="378" fill="hold">
                            <p:stCondLst>
                              <p:cond delay="34000"/>
                            </p:stCondLst>
                            <p:childTnLst>
                              <p:par>
                                <p:cTn id="379" presetID="25" presetClass="entr" presetSubtype="0" fill="hold" grpId="0" nodeType="afterEffect">
                                  <p:stCondLst>
                                    <p:cond delay="0"/>
                                  </p:stCondLst>
                                  <p:childTnLst>
                                    <p:set>
                                      <p:cBhvr>
                                        <p:cTn id="380" dur="1" fill="hold">
                                          <p:stCondLst>
                                            <p:cond delay="0"/>
                                          </p:stCondLst>
                                        </p:cTn>
                                        <p:tgtEl>
                                          <p:spTgt spid="46"/>
                                        </p:tgtEl>
                                        <p:attrNameLst>
                                          <p:attrName>style.visibility</p:attrName>
                                        </p:attrNameLst>
                                      </p:cBhvr>
                                      <p:to>
                                        <p:strVal val="visible"/>
                                      </p:to>
                                    </p:set>
                                    <p:anim calcmode="lin" valueType="num">
                                      <p:cBhvr>
                                        <p:cTn id="381" dur="500" decel="50000" fill="hold">
                                          <p:stCondLst>
                                            <p:cond delay="0"/>
                                          </p:stCondLst>
                                        </p:cTn>
                                        <p:tgtEl>
                                          <p:spTgt spid="46"/>
                                        </p:tgtEl>
                                        <p:attrNameLst>
                                          <p:attrName>style.rotation</p:attrName>
                                        </p:attrNameLst>
                                      </p:cBhvr>
                                      <p:tavLst>
                                        <p:tav tm="0">
                                          <p:val>
                                            <p:fltVal val="-90"/>
                                          </p:val>
                                        </p:tav>
                                        <p:tav tm="100000">
                                          <p:val>
                                            <p:fltVal val="0"/>
                                          </p:val>
                                        </p:tav>
                                      </p:tavLst>
                                    </p:anim>
                                    <p:anim calcmode="lin" valueType="num">
                                      <p:cBhvr>
                                        <p:cTn id="382" dur="500" decel="50000" fill="hold">
                                          <p:stCondLst>
                                            <p:cond delay="0"/>
                                          </p:stCondLst>
                                        </p:cTn>
                                        <p:tgtEl>
                                          <p:spTgt spid="46"/>
                                        </p:tgtEl>
                                        <p:attrNameLst>
                                          <p:attrName>ppt_w</p:attrName>
                                        </p:attrNameLst>
                                      </p:cBhvr>
                                      <p:tavLst>
                                        <p:tav tm="0">
                                          <p:val>
                                            <p:strVal val="#ppt_w"/>
                                          </p:val>
                                        </p:tav>
                                        <p:tav tm="100000">
                                          <p:val>
                                            <p:strVal val="#ppt_w*.05"/>
                                          </p:val>
                                        </p:tav>
                                      </p:tavLst>
                                    </p:anim>
                                    <p:anim calcmode="lin" valueType="num">
                                      <p:cBhvr>
                                        <p:cTn id="383" dur="500" accel="50000" fill="hold">
                                          <p:stCondLst>
                                            <p:cond delay="500"/>
                                          </p:stCondLst>
                                        </p:cTn>
                                        <p:tgtEl>
                                          <p:spTgt spid="46"/>
                                        </p:tgtEl>
                                        <p:attrNameLst>
                                          <p:attrName>ppt_w</p:attrName>
                                        </p:attrNameLst>
                                      </p:cBhvr>
                                      <p:tavLst>
                                        <p:tav tm="0">
                                          <p:val>
                                            <p:strVal val="#ppt_w*.05"/>
                                          </p:val>
                                        </p:tav>
                                        <p:tav tm="100000">
                                          <p:val>
                                            <p:strVal val="#ppt_w"/>
                                          </p:val>
                                        </p:tav>
                                      </p:tavLst>
                                    </p:anim>
                                    <p:anim calcmode="lin" valueType="num">
                                      <p:cBhvr>
                                        <p:cTn id="384" dur="1000" fill="hold"/>
                                        <p:tgtEl>
                                          <p:spTgt spid="46"/>
                                        </p:tgtEl>
                                        <p:attrNameLst>
                                          <p:attrName>ppt_h</p:attrName>
                                        </p:attrNameLst>
                                      </p:cBhvr>
                                      <p:tavLst>
                                        <p:tav tm="0">
                                          <p:val>
                                            <p:strVal val="#ppt_h"/>
                                          </p:val>
                                        </p:tav>
                                        <p:tav tm="100000">
                                          <p:val>
                                            <p:strVal val="#ppt_h"/>
                                          </p:val>
                                        </p:tav>
                                      </p:tavLst>
                                    </p:anim>
                                    <p:anim calcmode="lin" valueType="num">
                                      <p:cBhvr>
                                        <p:cTn id="385" dur="500" decel="50000" fill="hold">
                                          <p:stCondLst>
                                            <p:cond delay="0"/>
                                          </p:stCondLst>
                                        </p:cTn>
                                        <p:tgtEl>
                                          <p:spTgt spid="46"/>
                                        </p:tgtEl>
                                        <p:attrNameLst>
                                          <p:attrName>ppt_x</p:attrName>
                                        </p:attrNameLst>
                                      </p:cBhvr>
                                      <p:tavLst>
                                        <p:tav tm="0">
                                          <p:val>
                                            <p:strVal val="#ppt_x+.4"/>
                                          </p:val>
                                        </p:tav>
                                        <p:tav tm="100000">
                                          <p:val>
                                            <p:strVal val="#ppt_x"/>
                                          </p:val>
                                        </p:tav>
                                      </p:tavLst>
                                    </p:anim>
                                    <p:anim calcmode="lin" valueType="num">
                                      <p:cBhvr>
                                        <p:cTn id="386" dur="500" decel="50000" fill="hold">
                                          <p:stCondLst>
                                            <p:cond delay="0"/>
                                          </p:stCondLst>
                                        </p:cTn>
                                        <p:tgtEl>
                                          <p:spTgt spid="46"/>
                                        </p:tgtEl>
                                        <p:attrNameLst>
                                          <p:attrName>ppt_y</p:attrName>
                                        </p:attrNameLst>
                                      </p:cBhvr>
                                      <p:tavLst>
                                        <p:tav tm="0">
                                          <p:val>
                                            <p:strVal val="#ppt_y-.2"/>
                                          </p:val>
                                        </p:tav>
                                        <p:tav tm="100000">
                                          <p:val>
                                            <p:strVal val="#ppt_y+.1"/>
                                          </p:val>
                                        </p:tav>
                                      </p:tavLst>
                                    </p:anim>
                                    <p:anim calcmode="lin" valueType="num">
                                      <p:cBhvr>
                                        <p:cTn id="387" dur="500" accel="50000" fill="hold">
                                          <p:stCondLst>
                                            <p:cond delay="500"/>
                                          </p:stCondLst>
                                        </p:cTn>
                                        <p:tgtEl>
                                          <p:spTgt spid="46"/>
                                        </p:tgtEl>
                                        <p:attrNameLst>
                                          <p:attrName>ppt_y</p:attrName>
                                        </p:attrNameLst>
                                      </p:cBhvr>
                                      <p:tavLst>
                                        <p:tav tm="0">
                                          <p:val>
                                            <p:strVal val="#ppt_y+.1"/>
                                          </p:val>
                                        </p:tav>
                                        <p:tav tm="100000">
                                          <p:val>
                                            <p:strVal val="#ppt_y"/>
                                          </p:val>
                                        </p:tav>
                                      </p:tavLst>
                                    </p:anim>
                                    <p:animEffect transition="in" filter="fade">
                                      <p:cBhvr>
                                        <p:cTn id="388" dur="1000" decel="50000">
                                          <p:stCondLst>
                                            <p:cond delay="0"/>
                                          </p:stCondLst>
                                        </p:cTn>
                                        <p:tgtEl>
                                          <p:spTgt spid="46"/>
                                        </p:tgtEl>
                                      </p:cBhvr>
                                    </p:animEffect>
                                  </p:childTnLst>
                                </p:cTn>
                              </p:par>
                            </p:childTnLst>
                          </p:cTn>
                        </p:par>
                        <p:par>
                          <p:cTn id="389" fill="hold">
                            <p:stCondLst>
                              <p:cond delay="35000"/>
                            </p:stCondLst>
                            <p:childTnLst>
                              <p:par>
                                <p:cTn id="390" presetID="25" presetClass="entr" presetSubtype="0" fill="hold" grpId="0" nodeType="afterEffect">
                                  <p:stCondLst>
                                    <p:cond delay="0"/>
                                  </p:stCondLst>
                                  <p:childTnLst>
                                    <p:set>
                                      <p:cBhvr>
                                        <p:cTn id="391" dur="1" fill="hold">
                                          <p:stCondLst>
                                            <p:cond delay="0"/>
                                          </p:stCondLst>
                                        </p:cTn>
                                        <p:tgtEl>
                                          <p:spTgt spid="47"/>
                                        </p:tgtEl>
                                        <p:attrNameLst>
                                          <p:attrName>style.visibility</p:attrName>
                                        </p:attrNameLst>
                                      </p:cBhvr>
                                      <p:to>
                                        <p:strVal val="visible"/>
                                      </p:to>
                                    </p:set>
                                    <p:anim calcmode="lin" valueType="num">
                                      <p:cBhvr>
                                        <p:cTn id="392" dur="500" decel="50000" fill="hold">
                                          <p:stCondLst>
                                            <p:cond delay="0"/>
                                          </p:stCondLst>
                                        </p:cTn>
                                        <p:tgtEl>
                                          <p:spTgt spid="47"/>
                                        </p:tgtEl>
                                        <p:attrNameLst>
                                          <p:attrName>style.rotation</p:attrName>
                                        </p:attrNameLst>
                                      </p:cBhvr>
                                      <p:tavLst>
                                        <p:tav tm="0">
                                          <p:val>
                                            <p:fltVal val="-90"/>
                                          </p:val>
                                        </p:tav>
                                        <p:tav tm="100000">
                                          <p:val>
                                            <p:fltVal val="0"/>
                                          </p:val>
                                        </p:tav>
                                      </p:tavLst>
                                    </p:anim>
                                    <p:anim calcmode="lin" valueType="num">
                                      <p:cBhvr>
                                        <p:cTn id="393" dur="500" decel="50000" fill="hold">
                                          <p:stCondLst>
                                            <p:cond delay="0"/>
                                          </p:stCondLst>
                                        </p:cTn>
                                        <p:tgtEl>
                                          <p:spTgt spid="47"/>
                                        </p:tgtEl>
                                        <p:attrNameLst>
                                          <p:attrName>ppt_w</p:attrName>
                                        </p:attrNameLst>
                                      </p:cBhvr>
                                      <p:tavLst>
                                        <p:tav tm="0">
                                          <p:val>
                                            <p:strVal val="#ppt_w"/>
                                          </p:val>
                                        </p:tav>
                                        <p:tav tm="100000">
                                          <p:val>
                                            <p:strVal val="#ppt_w*.05"/>
                                          </p:val>
                                        </p:tav>
                                      </p:tavLst>
                                    </p:anim>
                                    <p:anim calcmode="lin" valueType="num">
                                      <p:cBhvr>
                                        <p:cTn id="394" dur="500" accel="50000" fill="hold">
                                          <p:stCondLst>
                                            <p:cond delay="500"/>
                                          </p:stCondLst>
                                        </p:cTn>
                                        <p:tgtEl>
                                          <p:spTgt spid="47"/>
                                        </p:tgtEl>
                                        <p:attrNameLst>
                                          <p:attrName>ppt_w</p:attrName>
                                        </p:attrNameLst>
                                      </p:cBhvr>
                                      <p:tavLst>
                                        <p:tav tm="0">
                                          <p:val>
                                            <p:strVal val="#ppt_w*.05"/>
                                          </p:val>
                                        </p:tav>
                                        <p:tav tm="100000">
                                          <p:val>
                                            <p:strVal val="#ppt_w"/>
                                          </p:val>
                                        </p:tav>
                                      </p:tavLst>
                                    </p:anim>
                                    <p:anim calcmode="lin" valueType="num">
                                      <p:cBhvr>
                                        <p:cTn id="395" dur="1000" fill="hold"/>
                                        <p:tgtEl>
                                          <p:spTgt spid="47"/>
                                        </p:tgtEl>
                                        <p:attrNameLst>
                                          <p:attrName>ppt_h</p:attrName>
                                        </p:attrNameLst>
                                      </p:cBhvr>
                                      <p:tavLst>
                                        <p:tav tm="0">
                                          <p:val>
                                            <p:strVal val="#ppt_h"/>
                                          </p:val>
                                        </p:tav>
                                        <p:tav tm="100000">
                                          <p:val>
                                            <p:strVal val="#ppt_h"/>
                                          </p:val>
                                        </p:tav>
                                      </p:tavLst>
                                    </p:anim>
                                    <p:anim calcmode="lin" valueType="num">
                                      <p:cBhvr>
                                        <p:cTn id="396" dur="500" decel="50000" fill="hold">
                                          <p:stCondLst>
                                            <p:cond delay="0"/>
                                          </p:stCondLst>
                                        </p:cTn>
                                        <p:tgtEl>
                                          <p:spTgt spid="47"/>
                                        </p:tgtEl>
                                        <p:attrNameLst>
                                          <p:attrName>ppt_x</p:attrName>
                                        </p:attrNameLst>
                                      </p:cBhvr>
                                      <p:tavLst>
                                        <p:tav tm="0">
                                          <p:val>
                                            <p:strVal val="#ppt_x+.4"/>
                                          </p:val>
                                        </p:tav>
                                        <p:tav tm="100000">
                                          <p:val>
                                            <p:strVal val="#ppt_x"/>
                                          </p:val>
                                        </p:tav>
                                      </p:tavLst>
                                    </p:anim>
                                    <p:anim calcmode="lin" valueType="num">
                                      <p:cBhvr>
                                        <p:cTn id="397" dur="500" decel="50000" fill="hold">
                                          <p:stCondLst>
                                            <p:cond delay="0"/>
                                          </p:stCondLst>
                                        </p:cTn>
                                        <p:tgtEl>
                                          <p:spTgt spid="47"/>
                                        </p:tgtEl>
                                        <p:attrNameLst>
                                          <p:attrName>ppt_y</p:attrName>
                                        </p:attrNameLst>
                                      </p:cBhvr>
                                      <p:tavLst>
                                        <p:tav tm="0">
                                          <p:val>
                                            <p:strVal val="#ppt_y-.2"/>
                                          </p:val>
                                        </p:tav>
                                        <p:tav tm="100000">
                                          <p:val>
                                            <p:strVal val="#ppt_y+.1"/>
                                          </p:val>
                                        </p:tav>
                                      </p:tavLst>
                                    </p:anim>
                                    <p:anim calcmode="lin" valueType="num">
                                      <p:cBhvr>
                                        <p:cTn id="398" dur="500" accel="50000" fill="hold">
                                          <p:stCondLst>
                                            <p:cond delay="500"/>
                                          </p:stCondLst>
                                        </p:cTn>
                                        <p:tgtEl>
                                          <p:spTgt spid="47"/>
                                        </p:tgtEl>
                                        <p:attrNameLst>
                                          <p:attrName>ppt_y</p:attrName>
                                        </p:attrNameLst>
                                      </p:cBhvr>
                                      <p:tavLst>
                                        <p:tav tm="0">
                                          <p:val>
                                            <p:strVal val="#ppt_y+.1"/>
                                          </p:val>
                                        </p:tav>
                                        <p:tav tm="100000">
                                          <p:val>
                                            <p:strVal val="#ppt_y"/>
                                          </p:val>
                                        </p:tav>
                                      </p:tavLst>
                                    </p:anim>
                                    <p:animEffect transition="in" filter="fade">
                                      <p:cBhvr>
                                        <p:cTn id="399" dur="1000" decel="50000">
                                          <p:stCondLst>
                                            <p:cond delay="0"/>
                                          </p:stCondLst>
                                        </p:cTn>
                                        <p:tgtEl>
                                          <p:spTgt spid="47"/>
                                        </p:tgtEl>
                                      </p:cBhvr>
                                    </p:animEffect>
                                  </p:childTnLst>
                                </p:cTn>
                              </p:par>
                            </p:childTnLst>
                          </p:cTn>
                        </p:par>
                        <p:par>
                          <p:cTn id="400" fill="hold">
                            <p:stCondLst>
                              <p:cond delay="36000"/>
                            </p:stCondLst>
                            <p:childTnLst>
                              <p:par>
                                <p:cTn id="401" presetID="25" presetClass="entr" presetSubtype="0" fill="hold" grpId="0" nodeType="afterEffect">
                                  <p:stCondLst>
                                    <p:cond delay="0"/>
                                  </p:stCondLst>
                                  <p:childTnLst>
                                    <p:set>
                                      <p:cBhvr>
                                        <p:cTn id="402" dur="1" fill="hold">
                                          <p:stCondLst>
                                            <p:cond delay="0"/>
                                          </p:stCondLst>
                                        </p:cTn>
                                        <p:tgtEl>
                                          <p:spTgt spid="48"/>
                                        </p:tgtEl>
                                        <p:attrNameLst>
                                          <p:attrName>style.visibility</p:attrName>
                                        </p:attrNameLst>
                                      </p:cBhvr>
                                      <p:to>
                                        <p:strVal val="visible"/>
                                      </p:to>
                                    </p:set>
                                    <p:anim calcmode="lin" valueType="num">
                                      <p:cBhvr>
                                        <p:cTn id="403" dur="500" decel="50000" fill="hold">
                                          <p:stCondLst>
                                            <p:cond delay="0"/>
                                          </p:stCondLst>
                                        </p:cTn>
                                        <p:tgtEl>
                                          <p:spTgt spid="48"/>
                                        </p:tgtEl>
                                        <p:attrNameLst>
                                          <p:attrName>style.rotation</p:attrName>
                                        </p:attrNameLst>
                                      </p:cBhvr>
                                      <p:tavLst>
                                        <p:tav tm="0">
                                          <p:val>
                                            <p:fltVal val="-90"/>
                                          </p:val>
                                        </p:tav>
                                        <p:tav tm="100000">
                                          <p:val>
                                            <p:fltVal val="0"/>
                                          </p:val>
                                        </p:tav>
                                      </p:tavLst>
                                    </p:anim>
                                    <p:anim calcmode="lin" valueType="num">
                                      <p:cBhvr>
                                        <p:cTn id="404" dur="500" decel="50000" fill="hold">
                                          <p:stCondLst>
                                            <p:cond delay="0"/>
                                          </p:stCondLst>
                                        </p:cTn>
                                        <p:tgtEl>
                                          <p:spTgt spid="48"/>
                                        </p:tgtEl>
                                        <p:attrNameLst>
                                          <p:attrName>ppt_w</p:attrName>
                                        </p:attrNameLst>
                                      </p:cBhvr>
                                      <p:tavLst>
                                        <p:tav tm="0">
                                          <p:val>
                                            <p:strVal val="#ppt_w"/>
                                          </p:val>
                                        </p:tav>
                                        <p:tav tm="100000">
                                          <p:val>
                                            <p:strVal val="#ppt_w*.05"/>
                                          </p:val>
                                        </p:tav>
                                      </p:tavLst>
                                    </p:anim>
                                    <p:anim calcmode="lin" valueType="num">
                                      <p:cBhvr>
                                        <p:cTn id="405" dur="500" accel="50000" fill="hold">
                                          <p:stCondLst>
                                            <p:cond delay="500"/>
                                          </p:stCondLst>
                                        </p:cTn>
                                        <p:tgtEl>
                                          <p:spTgt spid="48"/>
                                        </p:tgtEl>
                                        <p:attrNameLst>
                                          <p:attrName>ppt_w</p:attrName>
                                        </p:attrNameLst>
                                      </p:cBhvr>
                                      <p:tavLst>
                                        <p:tav tm="0">
                                          <p:val>
                                            <p:strVal val="#ppt_w*.05"/>
                                          </p:val>
                                        </p:tav>
                                        <p:tav tm="100000">
                                          <p:val>
                                            <p:strVal val="#ppt_w"/>
                                          </p:val>
                                        </p:tav>
                                      </p:tavLst>
                                    </p:anim>
                                    <p:anim calcmode="lin" valueType="num">
                                      <p:cBhvr>
                                        <p:cTn id="406" dur="1000" fill="hold"/>
                                        <p:tgtEl>
                                          <p:spTgt spid="48"/>
                                        </p:tgtEl>
                                        <p:attrNameLst>
                                          <p:attrName>ppt_h</p:attrName>
                                        </p:attrNameLst>
                                      </p:cBhvr>
                                      <p:tavLst>
                                        <p:tav tm="0">
                                          <p:val>
                                            <p:strVal val="#ppt_h"/>
                                          </p:val>
                                        </p:tav>
                                        <p:tav tm="100000">
                                          <p:val>
                                            <p:strVal val="#ppt_h"/>
                                          </p:val>
                                        </p:tav>
                                      </p:tavLst>
                                    </p:anim>
                                    <p:anim calcmode="lin" valueType="num">
                                      <p:cBhvr>
                                        <p:cTn id="407" dur="500" decel="50000" fill="hold">
                                          <p:stCondLst>
                                            <p:cond delay="0"/>
                                          </p:stCondLst>
                                        </p:cTn>
                                        <p:tgtEl>
                                          <p:spTgt spid="48"/>
                                        </p:tgtEl>
                                        <p:attrNameLst>
                                          <p:attrName>ppt_x</p:attrName>
                                        </p:attrNameLst>
                                      </p:cBhvr>
                                      <p:tavLst>
                                        <p:tav tm="0">
                                          <p:val>
                                            <p:strVal val="#ppt_x+.4"/>
                                          </p:val>
                                        </p:tav>
                                        <p:tav tm="100000">
                                          <p:val>
                                            <p:strVal val="#ppt_x"/>
                                          </p:val>
                                        </p:tav>
                                      </p:tavLst>
                                    </p:anim>
                                    <p:anim calcmode="lin" valueType="num">
                                      <p:cBhvr>
                                        <p:cTn id="408" dur="500" decel="50000" fill="hold">
                                          <p:stCondLst>
                                            <p:cond delay="0"/>
                                          </p:stCondLst>
                                        </p:cTn>
                                        <p:tgtEl>
                                          <p:spTgt spid="48"/>
                                        </p:tgtEl>
                                        <p:attrNameLst>
                                          <p:attrName>ppt_y</p:attrName>
                                        </p:attrNameLst>
                                      </p:cBhvr>
                                      <p:tavLst>
                                        <p:tav tm="0">
                                          <p:val>
                                            <p:strVal val="#ppt_y-.2"/>
                                          </p:val>
                                        </p:tav>
                                        <p:tav tm="100000">
                                          <p:val>
                                            <p:strVal val="#ppt_y+.1"/>
                                          </p:val>
                                        </p:tav>
                                      </p:tavLst>
                                    </p:anim>
                                    <p:anim calcmode="lin" valueType="num">
                                      <p:cBhvr>
                                        <p:cTn id="409" dur="500" accel="50000" fill="hold">
                                          <p:stCondLst>
                                            <p:cond delay="500"/>
                                          </p:stCondLst>
                                        </p:cTn>
                                        <p:tgtEl>
                                          <p:spTgt spid="48"/>
                                        </p:tgtEl>
                                        <p:attrNameLst>
                                          <p:attrName>ppt_y</p:attrName>
                                        </p:attrNameLst>
                                      </p:cBhvr>
                                      <p:tavLst>
                                        <p:tav tm="0">
                                          <p:val>
                                            <p:strVal val="#ppt_y+.1"/>
                                          </p:val>
                                        </p:tav>
                                        <p:tav tm="100000">
                                          <p:val>
                                            <p:strVal val="#ppt_y"/>
                                          </p:val>
                                        </p:tav>
                                      </p:tavLst>
                                    </p:anim>
                                    <p:animEffect transition="in" filter="fade">
                                      <p:cBhvr>
                                        <p:cTn id="410" dur="1000" decel="50000">
                                          <p:stCondLst>
                                            <p:cond delay="0"/>
                                          </p:stCondLst>
                                        </p:cTn>
                                        <p:tgtEl>
                                          <p:spTgt spid="48"/>
                                        </p:tgtEl>
                                      </p:cBhvr>
                                    </p:animEffect>
                                  </p:childTnLst>
                                </p:cTn>
                              </p:par>
                            </p:childTnLst>
                          </p:cTn>
                        </p:par>
                        <p:par>
                          <p:cTn id="411" fill="hold">
                            <p:stCondLst>
                              <p:cond delay="37000"/>
                            </p:stCondLst>
                            <p:childTnLst>
                              <p:par>
                                <p:cTn id="412" presetID="25" presetClass="entr" presetSubtype="0" fill="hold" grpId="0" nodeType="afterEffect">
                                  <p:stCondLst>
                                    <p:cond delay="0"/>
                                  </p:stCondLst>
                                  <p:childTnLst>
                                    <p:set>
                                      <p:cBhvr>
                                        <p:cTn id="413" dur="1" fill="hold">
                                          <p:stCondLst>
                                            <p:cond delay="0"/>
                                          </p:stCondLst>
                                        </p:cTn>
                                        <p:tgtEl>
                                          <p:spTgt spid="49"/>
                                        </p:tgtEl>
                                        <p:attrNameLst>
                                          <p:attrName>style.visibility</p:attrName>
                                        </p:attrNameLst>
                                      </p:cBhvr>
                                      <p:to>
                                        <p:strVal val="visible"/>
                                      </p:to>
                                    </p:set>
                                    <p:anim calcmode="lin" valueType="num">
                                      <p:cBhvr>
                                        <p:cTn id="414" dur="500" decel="50000" fill="hold">
                                          <p:stCondLst>
                                            <p:cond delay="0"/>
                                          </p:stCondLst>
                                        </p:cTn>
                                        <p:tgtEl>
                                          <p:spTgt spid="49"/>
                                        </p:tgtEl>
                                        <p:attrNameLst>
                                          <p:attrName>style.rotation</p:attrName>
                                        </p:attrNameLst>
                                      </p:cBhvr>
                                      <p:tavLst>
                                        <p:tav tm="0">
                                          <p:val>
                                            <p:fltVal val="-90"/>
                                          </p:val>
                                        </p:tav>
                                        <p:tav tm="100000">
                                          <p:val>
                                            <p:fltVal val="0"/>
                                          </p:val>
                                        </p:tav>
                                      </p:tavLst>
                                    </p:anim>
                                    <p:anim calcmode="lin" valueType="num">
                                      <p:cBhvr>
                                        <p:cTn id="415" dur="500" decel="50000" fill="hold">
                                          <p:stCondLst>
                                            <p:cond delay="0"/>
                                          </p:stCondLst>
                                        </p:cTn>
                                        <p:tgtEl>
                                          <p:spTgt spid="49"/>
                                        </p:tgtEl>
                                        <p:attrNameLst>
                                          <p:attrName>ppt_w</p:attrName>
                                        </p:attrNameLst>
                                      </p:cBhvr>
                                      <p:tavLst>
                                        <p:tav tm="0">
                                          <p:val>
                                            <p:strVal val="#ppt_w"/>
                                          </p:val>
                                        </p:tav>
                                        <p:tav tm="100000">
                                          <p:val>
                                            <p:strVal val="#ppt_w*.05"/>
                                          </p:val>
                                        </p:tav>
                                      </p:tavLst>
                                    </p:anim>
                                    <p:anim calcmode="lin" valueType="num">
                                      <p:cBhvr>
                                        <p:cTn id="416" dur="500" accel="50000" fill="hold">
                                          <p:stCondLst>
                                            <p:cond delay="500"/>
                                          </p:stCondLst>
                                        </p:cTn>
                                        <p:tgtEl>
                                          <p:spTgt spid="49"/>
                                        </p:tgtEl>
                                        <p:attrNameLst>
                                          <p:attrName>ppt_w</p:attrName>
                                        </p:attrNameLst>
                                      </p:cBhvr>
                                      <p:tavLst>
                                        <p:tav tm="0">
                                          <p:val>
                                            <p:strVal val="#ppt_w*.05"/>
                                          </p:val>
                                        </p:tav>
                                        <p:tav tm="100000">
                                          <p:val>
                                            <p:strVal val="#ppt_w"/>
                                          </p:val>
                                        </p:tav>
                                      </p:tavLst>
                                    </p:anim>
                                    <p:anim calcmode="lin" valueType="num">
                                      <p:cBhvr>
                                        <p:cTn id="417" dur="1000" fill="hold"/>
                                        <p:tgtEl>
                                          <p:spTgt spid="49"/>
                                        </p:tgtEl>
                                        <p:attrNameLst>
                                          <p:attrName>ppt_h</p:attrName>
                                        </p:attrNameLst>
                                      </p:cBhvr>
                                      <p:tavLst>
                                        <p:tav tm="0">
                                          <p:val>
                                            <p:strVal val="#ppt_h"/>
                                          </p:val>
                                        </p:tav>
                                        <p:tav tm="100000">
                                          <p:val>
                                            <p:strVal val="#ppt_h"/>
                                          </p:val>
                                        </p:tav>
                                      </p:tavLst>
                                    </p:anim>
                                    <p:anim calcmode="lin" valueType="num">
                                      <p:cBhvr>
                                        <p:cTn id="418" dur="500" decel="50000" fill="hold">
                                          <p:stCondLst>
                                            <p:cond delay="0"/>
                                          </p:stCondLst>
                                        </p:cTn>
                                        <p:tgtEl>
                                          <p:spTgt spid="49"/>
                                        </p:tgtEl>
                                        <p:attrNameLst>
                                          <p:attrName>ppt_x</p:attrName>
                                        </p:attrNameLst>
                                      </p:cBhvr>
                                      <p:tavLst>
                                        <p:tav tm="0">
                                          <p:val>
                                            <p:strVal val="#ppt_x+.4"/>
                                          </p:val>
                                        </p:tav>
                                        <p:tav tm="100000">
                                          <p:val>
                                            <p:strVal val="#ppt_x"/>
                                          </p:val>
                                        </p:tav>
                                      </p:tavLst>
                                    </p:anim>
                                    <p:anim calcmode="lin" valueType="num">
                                      <p:cBhvr>
                                        <p:cTn id="419" dur="500" decel="50000" fill="hold">
                                          <p:stCondLst>
                                            <p:cond delay="0"/>
                                          </p:stCondLst>
                                        </p:cTn>
                                        <p:tgtEl>
                                          <p:spTgt spid="49"/>
                                        </p:tgtEl>
                                        <p:attrNameLst>
                                          <p:attrName>ppt_y</p:attrName>
                                        </p:attrNameLst>
                                      </p:cBhvr>
                                      <p:tavLst>
                                        <p:tav tm="0">
                                          <p:val>
                                            <p:strVal val="#ppt_y-.2"/>
                                          </p:val>
                                        </p:tav>
                                        <p:tav tm="100000">
                                          <p:val>
                                            <p:strVal val="#ppt_y+.1"/>
                                          </p:val>
                                        </p:tav>
                                      </p:tavLst>
                                    </p:anim>
                                    <p:anim calcmode="lin" valueType="num">
                                      <p:cBhvr>
                                        <p:cTn id="420" dur="500" accel="50000" fill="hold">
                                          <p:stCondLst>
                                            <p:cond delay="500"/>
                                          </p:stCondLst>
                                        </p:cTn>
                                        <p:tgtEl>
                                          <p:spTgt spid="49"/>
                                        </p:tgtEl>
                                        <p:attrNameLst>
                                          <p:attrName>ppt_y</p:attrName>
                                        </p:attrNameLst>
                                      </p:cBhvr>
                                      <p:tavLst>
                                        <p:tav tm="0">
                                          <p:val>
                                            <p:strVal val="#ppt_y+.1"/>
                                          </p:val>
                                        </p:tav>
                                        <p:tav tm="100000">
                                          <p:val>
                                            <p:strVal val="#ppt_y"/>
                                          </p:val>
                                        </p:tav>
                                      </p:tavLst>
                                    </p:anim>
                                    <p:animEffect transition="in" filter="fade">
                                      <p:cBhvr>
                                        <p:cTn id="421" dur="1000" decel="50000">
                                          <p:stCondLst>
                                            <p:cond delay="0"/>
                                          </p:stCondLst>
                                        </p:cTn>
                                        <p:tgtEl>
                                          <p:spTgt spid="49"/>
                                        </p:tgtEl>
                                      </p:cBhvr>
                                    </p:animEffect>
                                  </p:childTnLst>
                                </p:cTn>
                              </p:par>
                            </p:childTnLst>
                          </p:cTn>
                        </p:par>
                        <p:par>
                          <p:cTn id="422" fill="hold">
                            <p:stCondLst>
                              <p:cond delay="38000"/>
                            </p:stCondLst>
                            <p:childTnLst>
                              <p:par>
                                <p:cTn id="423" presetID="25" presetClass="entr" presetSubtype="0" fill="hold" grpId="0" nodeType="afterEffect">
                                  <p:stCondLst>
                                    <p:cond delay="0"/>
                                  </p:stCondLst>
                                  <p:childTnLst>
                                    <p:set>
                                      <p:cBhvr>
                                        <p:cTn id="424" dur="1" fill="hold">
                                          <p:stCondLst>
                                            <p:cond delay="0"/>
                                          </p:stCondLst>
                                        </p:cTn>
                                        <p:tgtEl>
                                          <p:spTgt spid="51"/>
                                        </p:tgtEl>
                                        <p:attrNameLst>
                                          <p:attrName>style.visibility</p:attrName>
                                        </p:attrNameLst>
                                      </p:cBhvr>
                                      <p:to>
                                        <p:strVal val="visible"/>
                                      </p:to>
                                    </p:set>
                                    <p:anim calcmode="lin" valueType="num">
                                      <p:cBhvr>
                                        <p:cTn id="425" dur="500" decel="50000" fill="hold">
                                          <p:stCondLst>
                                            <p:cond delay="0"/>
                                          </p:stCondLst>
                                        </p:cTn>
                                        <p:tgtEl>
                                          <p:spTgt spid="51"/>
                                        </p:tgtEl>
                                        <p:attrNameLst>
                                          <p:attrName>style.rotation</p:attrName>
                                        </p:attrNameLst>
                                      </p:cBhvr>
                                      <p:tavLst>
                                        <p:tav tm="0">
                                          <p:val>
                                            <p:fltVal val="-90"/>
                                          </p:val>
                                        </p:tav>
                                        <p:tav tm="100000">
                                          <p:val>
                                            <p:fltVal val="0"/>
                                          </p:val>
                                        </p:tav>
                                      </p:tavLst>
                                    </p:anim>
                                    <p:anim calcmode="lin" valueType="num">
                                      <p:cBhvr>
                                        <p:cTn id="426" dur="500" decel="50000" fill="hold">
                                          <p:stCondLst>
                                            <p:cond delay="0"/>
                                          </p:stCondLst>
                                        </p:cTn>
                                        <p:tgtEl>
                                          <p:spTgt spid="51"/>
                                        </p:tgtEl>
                                        <p:attrNameLst>
                                          <p:attrName>ppt_w</p:attrName>
                                        </p:attrNameLst>
                                      </p:cBhvr>
                                      <p:tavLst>
                                        <p:tav tm="0">
                                          <p:val>
                                            <p:strVal val="#ppt_w"/>
                                          </p:val>
                                        </p:tav>
                                        <p:tav tm="100000">
                                          <p:val>
                                            <p:strVal val="#ppt_w*.05"/>
                                          </p:val>
                                        </p:tav>
                                      </p:tavLst>
                                    </p:anim>
                                    <p:anim calcmode="lin" valueType="num">
                                      <p:cBhvr>
                                        <p:cTn id="427" dur="500" accel="50000" fill="hold">
                                          <p:stCondLst>
                                            <p:cond delay="500"/>
                                          </p:stCondLst>
                                        </p:cTn>
                                        <p:tgtEl>
                                          <p:spTgt spid="51"/>
                                        </p:tgtEl>
                                        <p:attrNameLst>
                                          <p:attrName>ppt_w</p:attrName>
                                        </p:attrNameLst>
                                      </p:cBhvr>
                                      <p:tavLst>
                                        <p:tav tm="0">
                                          <p:val>
                                            <p:strVal val="#ppt_w*.05"/>
                                          </p:val>
                                        </p:tav>
                                        <p:tav tm="100000">
                                          <p:val>
                                            <p:strVal val="#ppt_w"/>
                                          </p:val>
                                        </p:tav>
                                      </p:tavLst>
                                    </p:anim>
                                    <p:anim calcmode="lin" valueType="num">
                                      <p:cBhvr>
                                        <p:cTn id="428" dur="1000" fill="hold"/>
                                        <p:tgtEl>
                                          <p:spTgt spid="51"/>
                                        </p:tgtEl>
                                        <p:attrNameLst>
                                          <p:attrName>ppt_h</p:attrName>
                                        </p:attrNameLst>
                                      </p:cBhvr>
                                      <p:tavLst>
                                        <p:tav tm="0">
                                          <p:val>
                                            <p:strVal val="#ppt_h"/>
                                          </p:val>
                                        </p:tav>
                                        <p:tav tm="100000">
                                          <p:val>
                                            <p:strVal val="#ppt_h"/>
                                          </p:val>
                                        </p:tav>
                                      </p:tavLst>
                                    </p:anim>
                                    <p:anim calcmode="lin" valueType="num">
                                      <p:cBhvr>
                                        <p:cTn id="429" dur="500" decel="50000" fill="hold">
                                          <p:stCondLst>
                                            <p:cond delay="0"/>
                                          </p:stCondLst>
                                        </p:cTn>
                                        <p:tgtEl>
                                          <p:spTgt spid="51"/>
                                        </p:tgtEl>
                                        <p:attrNameLst>
                                          <p:attrName>ppt_x</p:attrName>
                                        </p:attrNameLst>
                                      </p:cBhvr>
                                      <p:tavLst>
                                        <p:tav tm="0">
                                          <p:val>
                                            <p:strVal val="#ppt_x+.4"/>
                                          </p:val>
                                        </p:tav>
                                        <p:tav tm="100000">
                                          <p:val>
                                            <p:strVal val="#ppt_x"/>
                                          </p:val>
                                        </p:tav>
                                      </p:tavLst>
                                    </p:anim>
                                    <p:anim calcmode="lin" valueType="num">
                                      <p:cBhvr>
                                        <p:cTn id="430" dur="500" decel="50000" fill="hold">
                                          <p:stCondLst>
                                            <p:cond delay="0"/>
                                          </p:stCondLst>
                                        </p:cTn>
                                        <p:tgtEl>
                                          <p:spTgt spid="51"/>
                                        </p:tgtEl>
                                        <p:attrNameLst>
                                          <p:attrName>ppt_y</p:attrName>
                                        </p:attrNameLst>
                                      </p:cBhvr>
                                      <p:tavLst>
                                        <p:tav tm="0">
                                          <p:val>
                                            <p:strVal val="#ppt_y-.2"/>
                                          </p:val>
                                        </p:tav>
                                        <p:tav tm="100000">
                                          <p:val>
                                            <p:strVal val="#ppt_y+.1"/>
                                          </p:val>
                                        </p:tav>
                                      </p:tavLst>
                                    </p:anim>
                                    <p:anim calcmode="lin" valueType="num">
                                      <p:cBhvr>
                                        <p:cTn id="431" dur="500" accel="50000" fill="hold">
                                          <p:stCondLst>
                                            <p:cond delay="500"/>
                                          </p:stCondLst>
                                        </p:cTn>
                                        <p:tgtEl>
                                          <p:spTgt spid="51"/>
                                        </p:tgtEl>
                                        <p:attrNameLst>
                                          <p:attrName>ppt_y</p:attrName>
                                        </p:attrNameLst>
                                      </p:cBhvr>
                                      <p:tavLst>
                                        <p:tav tm="0">
                                          <p:val>
                                            <p:strVal val="#ppt_y+.1"/>
                                          </p:val>
                                        </p:tav>
                                        <p:tav tm="100000">
                                          <p:val>
                                            <p:strVal val="#ppt_y"/>
                                          </p:val>
                                        </p:tav>
                                      </p:tavLst>
                                    </p:anim>
                                    <p:animEffect transition="in" filter="fade">
                                      <p:cBhvr>
                                        <p:cTn id="432" dur="1000" decel="50000">
                                          <p:stCondLst>
                                            <p:cond delay="0"/>
                                          </p:stCondLst>
                                        </p:cTn>
                                        <p:tgtEl>
                                          <p:spTgt spid="51"/>
                                        </p:tgtEl>
                                      </p:cBhvr>
                                    </p:animEffect>
                                  </p:childTnLst>
                                </p:cTn>
                              </p:par>
                            </p:childTnLst>
                          </p:cTn>
                        </p:par>
                        <p:par>
                          <p:cTn id="433" fill="hold">
                            <p:stCondLst>
                              <p:cond delay="39000"/>
                            </p:stCondLst>
                            <p:childTnLst>
                              <p:par>
                                <p:cTn id="434" presetID="25" presetClass="entr" presetSubtype="0" fill="hold" grpId="0" nodeType="afterEffect">
                                  <p:stCondLst>
                                    <p:cond delay="0"/>
                                  </p:stCondLst>
                                  <p:childTnLst>
                                    <p:set>
                                      <p:cBhvr>
                                        <p:cTn id="435" dur="1" fill="hold">
                                          <p:stCondLst>
                                            <p:cond delay="0"/>
                                          </p:stCondLst>
                                        </p:cTn>
                                        <p:tgtEl>
                                          <p:spTgt spid="52"/>
                                        </p:tgtEl>
                                        <p:attrNameLst>
                                          <p:attrName>style.visibility</p:attrName>
                                        </p:attrNameLst>
                                      </p:cBhvr>
                                      <p:to>
                                        <p:strVal val="visible"/>
                                      </p:to>
                                    </p:set>
                                    <p:anim calcmode="lin" valueType="num">
                                      <p:cBhvr>
                                        <p:cTn id="436" dur="500" decel="50000" fill="hold">
                                          <p:stCondLst>
                                            <p:cond delay="0"/>
                                          </p:stCondLst>
                                        </p:cTn>
                                        <p:tgtEl>
                                          <p:spTgt spid="52"/>
                                        </p:tgtEl>
                                        <p:attrNameLst>
                                          <p:attrName>style.rotation</p:attrName>
                                        </p:attrNameLst>
                                      </p:cBhvr>
                                      <p:tavLst>
                                        <p:tav tm="0">
                                          <p:val>
                                            <p:fltVal val="-90"/>
                                          </p:val>
                                        </p:tav>
                                        <p:tav tm="100000">
                                          <p:val>
                                            <p:fltVal val="0"/>
                                          </p:val>
                                        </p:tav>
                                      </p:tavLst>
                                    </p:anim>
                                    <p:anim calcmode="lin" valueType="num">
                                      <p:cBhvr>
                                        <p:cTn id="437" dur="500" decel="50000" fill="hold">
                                          <p:stCondLst>
                                            <p:cond delay="0"/>
                                          </p:stCondLst>
                                        </p:cTn>
                                        <p:tgtEl>
                                          <p:spTgt spid="52"/>
                                        </p:tgtEl>
                                        <p:attrNameLst>
                                          <p:attrName>ppt_w</p:attrName>
                                        </p:attrNameLst>
                                      </p:cBhvr>
                                      <p:tavLst>
                                        <p:tav tm="0">
                                          <p:val>
                                            <p:strVal val="#ppt_w"/>
                                          </p:val>
                                        </p:tav>
                                        <p:tav tm="100000">
                                          <p:val>
                                            <p:strVal val="#ppt_w*.05"/>
                                          </p:val>
                                        </p:tav>
                                      </p:tavLst>
                                    </p:anim>
                                    <p:anim calcmode="lin" valueType="num">
                                      <p:cBhvr>
                                        <p:cTn id="438" dur="500" accel="50000" fill="hold">
                                          <p:stCondLst>
                                            <p:cond delay="500"/>
                                          </p:stCondLst>
                                        </p:cTn>
                                        <p:tgtEl>
                                          <p:spTgt spid="52"/>
                                        </p:tgtEl>
                                        <p:attrNameLst>
                                          <p:attrName>ppt_w</p:attrName>
                                        </p:attrNameLst>
                                      </p:cBhvr>
                                      <p:tavLst>
                                        <p:tav tm="0">
                                          <p:val>
                                            <p:strVal val="#ppt_w*.05"/>
                                          </p:val>
                                        </p:tav>
                                        <p:tav tm="100000">
                                          <p:val>
                                            <p:strVal val="#ppt_w"/>
                                          </p:val>
                                        </p:tav>
                                      </p:tavLst>
                                    </p:anim>
                                    <p:anim calcmode="lin" valueType="num">
                                      <p:cBhvr>
                                        <p:cTn id="439" dur="1000" fill="hold"/>
                                        <p:tgtEl>
                                          <p:spTgt spid="52"/>
                                        </p:tgtEl>
                                        <p:attrNameLst>
                                          <p:attrName>ppt_h</p:attrName>
                                        </p:attrNameLst>
                                      </p:cBhvr>
                                      <p:tavLst>
                                        <p:tav tm="0">
                                          <p:val>
                                            <p:strVal val="#ppt_h"/>
                                          </p:val>
                                        </p:tav>
                                        <p:tav tm="100000">
                                          <p:val>
                                            <p:strVal val="#ppt_h"/>
                                          </p:val>
                                        </p:tav>
                                      </p:tavLst>
                                    </p:anim>
                                    <p:anim calcmode="lin" valueType="num">
                                      <p:cBhvr>
                                        <p:cTn id="440" dur="500" decel="50000" fill="hold">
                                          <p:stCondLst>
                                            <p:cond delay="0"/>
                                          </p:stCondLst>
                                        </p:cTn>
                                        <p:tgtEl>
                                          <p:spTgt spid="52"/>
                                        </p:tgtEl>
                                        <p:attrNameLst>
                                          <p:attrName>ppt_x</p:attrName>
                                        </p:attrNameLst>
                                      </p:cBhvr>
                                      <p:tavLst>
                                        <p:tav tm="0">
                                          <p:val>
                                            <p:strVal val="#ppt_x+.4"/>
                                          </p:val>
                                        </p:tav>
                                        <p:tav tm="100000">
                                          <p:val>
                                            <p:strVal val="#ppt_x"/>
                                          </p:val>
                                        </p:tav>
                                      </p:tavLst>
                                    </p:anim>
                                    <p:anim calcmode="lin" valueType="num">
                                      <p:cBhvr>
                                        <p:cTn id="441" dur="500" decel="50000" fill="hold">
                                          <p:stCondLst>
                                            <p:cond delay="0"/>
                                          </p:stCondLst>
                                        </p:cTn>
                                        <p:tgtEl>
                                          <p:spTgt spid="52"/>
                                        </p:tgtEl>
                                        <p:attrNameLst>
                                          <p:attrName>ppt_y</p:attrName>
                                        </p:attrNameLst>
                                      </p:cBhvr>
                                      <p:tavLst>
                                        <p:tav tm="0">
                                          <p:val>
                                            <p:strVal val="#ppt_y-.2"/>
                                          </p:val>
                                        </p:tav>
                                        <p:tav tm="100000">
                                          <p:val>
                                            <p:strVal val="#ppt_y+.1"/>
                                          </p:val>
                                        </p:tav>
                                      </p:tavLst>
                                    </p:anim>
                                    <p:anim calcmode="lin" valueType="num">
                                      <p:cBhvr>
                                        <p:cTn id="442" dur="500" accel="50000" fill="hold">
                                          <p:stCondLst>
                                            <p:cond delay="500"/>
                                          </p:stCondLst>
                                        </p:cTn>
                                        <p:tgtEl>
                                          <p:spTgt spid="52"/>
                                        </p:tgtEl>
                                        <p:attrNameLst>
                                          <p:attrName>ppt_y</p:attrName>
                                        </p:attrNameLst>
                                      </p:cBhvr>
                                      <p:tavLst>
                                        <p:tav tm="0">
                                          <p:val>
                                            <p:strVal val="#ppt_y+.1"/>
                                          </p:val>
                                        </p:tav>
                                        <p:tav tm="100000">
                                          <p:val>
                                            <p:strVal val="#ppt_y"/>
                                          </p:val>
                                        </p:tav>
                                      </p:tavLst>
                                    </p:anim>
                                    <p:animEffect transition="in" filter="fade">
                                      <p:cBhvr>
                                        <p:cTn id="443" dur="1000" decel="50000">
                                          <p:stCondLst>
                                            <p:cond delay="0"/>
                                          </p:stCondLst>
                                        </p:cTn>
                                        <p:tgtEl>
                                          <p:spTgt spid="52"/>
                                        </p:tgtEl>
                                      </p:cBhvr>
                                    </p:animEffect>
                                  </p:childTnLst>
                                </p:cTn>
                              </p:par>
                            </p:childTnLst>
                          </p:cTn>
                        </p:par>
                        <p:par>
                          <p:cTn id="444" fill="hold">
                            <p:stCondLst>
                              <p:cond delay="40000"/>
                            </p:stCondLst>
                            <p:childTnLst>
                              <p:par>
                                <p:cTn id="445" presetID="25" presetClass="entr" presetSubtype="0" fill="hold" grpId="0" nodeType="afterEffect">
                                  <p:stCondLst>
                                    <p:cond delay="0"/>
                                  </p:stCondLst>
                                  <p:childTnLst>
                                    <p:set>
                                      <p:cBhvr>
                                        <p:cTn id="446" dur="1" fill="hold">
                                          <p:stCondLst>
                                            <p:cond delay="0"/>
                                          </p:stCondLst>
                                        </p:cTn>
                                        <p:tgtEl>
                                          <p:spTgt spid="53"/>
                                        </p:tgtEl>
                                        <p:attrNameLst>
                                          <p:attrName>style.visibility</p:attrName>
                                        </p:attrNameLst>
                                      </p:cBhvr>
                                      <p:to>
                                        <p:strVal val="visible"/>
                                      </p:to>
                                    </p:set>
                                    <p:anim calcmode="lin" valueType="num">
                                      <p:cBhvr>
                                        <p:cTn id="447" dur="500" decel="50000" fill="hold">
                                          <p:stCondLst>
                                            <p:cond delay="0"/>
                                          </p:stCondLst>
                                        </p:cTn>
                                        <p:tgtEl>
                                          <p:spTgt spid="53"/>
                                        </p:tgtEl>
                                        <p:attrNameLst>
                                          <p:attrName>style.rotation</p:attrName>
                                        </p:attrNameLst>
                                      </p:cBhvr>
                                      <p:tavLst>
                                        <p:tav tm="0">
                                          <p:val>
                                            <p:fltVal val="-90"/>
                                          </p:val>
                                        </p:tav>
                                        <p:tav tm="100000">
                                          <p:val>
                                            <p:fltVal val="0"/>
                                          </p:val>
                                        </p:tav>
                                      </p:tavLst>
                                    </p:anim>
                                    <p:anim calcmode="lin" valueType="num">
                                      <p:cBhvr>
                                        <p:cTn id="448" dur="500" decel="50000" fill="hold">
                                          <p:stCondLst>
                                            <p:cond delay="0"/>
                                          </p:stCondLst>
                                        </p:cTn>
                                        <p:tgtEl>
                                          <p:spTgt spid="53"/>
                                        </p:tgtEl>
                                        <p:attrNameLst>
                                          <p:attrName>ppt_w</p:attrName>
                                        </p:attrNameLst>
                                      </p:cBhvr>
                                      <p:tavLst>
                                        <p:tav tm="0">
                                          <p:val>
                                            <p:strVal val="#ppt_w"/>
                                          </p:val>
                                        </p:tav>
                                        <p:tav tm="100000">
                                          <p:val>
                                            <p:strVal val="#ppt_w*.05"/>
                                          </p:val>
                                        </p:tav>
                                      </p:tavLst>
                                    </p:anim>
                                    <p:anim calcmode="lin" valueType="num">
                                      <p:cBhvr>
                                        <p:cTn id="449" dur="500" accel="50000" fill="hold">
                                          <p:stCondLst>
                                            <p:cond delay="500"/>
                                          </p:stCondLst>
                                        </p:cTn>
                                        <p:tgtEl>
                                          <p:spTgt spid="53"/>
                                        </p:tgtEl>
                                        <p:attrNameLst>
                                          <p:attrName>ppt_w</p:attrName>
                                        </p:attrNameLst>
                                      </p:cBhvr>
                                      <p:tavLst>
                                        <p:tav tm="0">
                                          <p:val>
                                            <p:strVal val="#ppt_w*.05"/>
                                          </p:val>
                                        </p:tav>
                                        <p:tav tm="100000">
                                          <p:val>
                                            <p:strVal val="#ppt_w"/>
                                          </p:val>
                                        </p:tav>
                                      </p:tavLst>
                                    </p:anim>
                                    <p:anim calcmode="lin" valueType="num">
                                      <p:cBhvr>
                                        <p:cTn id="450" dur="1000" fill="hold"/>
                                        <p:tgtEl>
                                          <p:spTgt spid="53"/>
                                        </p:tgtEl>
                                        <p:attrNameLst>
                                          <p:attrName>ppt_h</p:attrName>
                                        </p:attrNameLst>
                                      </p:cBhvr>
                                      <p:tavLst>
                                        <p:tav tm="0">
                                          <p:val>
                                            <p:strVal val="#ppt_h"/>
                                          </p:val>
                                        </p:tav>
                                        <p:tav tm="100000">
                                          <p:val>
                                            <p:strVal val="#ppt_h"/>
                                          </p:val>
                                        </p:tav>
                                      </p:tavLst>
                                    </p:anim>
                                    <p:anim calcmode="lin" valueType="num">
                                      <p:cBhvr>
                                        <p:cTn id="451" dur="500" decel="50000" fill="hold">
                                          <p:stCondLst>
                                            <p:cond delay="0"/>
                                          </p:stCondLst>
                                        </p:cTn>
                                        <p:tgtEl>
                                          <p:spTgt spid="53"/>
                                        </p:tgtEl>
                                        <p:attrNameLst>
                                          <p:attrName>ppt_x</p:attrName>
                                        </p:attrNameLst>
                                      </p:cBhvr>
                                      <p:tavLst>
                                        <p:tav tm="0">
                                          <p:val>
                                            <p:strVal val="#ppt_x+.4"/>
                                          </p:val>
                                        </p:tav>
                                        <p:tav tm="100000">
                                          <p:val>
                                            <p:strVal val="#ppt_x"/>
                                          </p:val>
                                        </p:tav>
                                      </p:tavLst>
                                    </p:anim>
                                    <p:anim calcmode="lin" valueType="num">
                                      <p:cBhvr>
                                        <p:cTn id="452" dur="500" decel="50000" fill="hold">
                                          <p:stCondLst>
                                            <p:cond delay="0"/>
                                          </p:stCondLst>
                                        </p:cTn>
                                        <p:tgtEl>
                                          <p:spTgt spid="53"/>
                                        </p:tgtEl>
                                        <p:attrNameLst>
                                          <p:attrName>ppt_y</p:attrName>
                                        </p:attrNameLst>
                                      </p:cBhvr>
                                      <p:tavLst>
                                        <p:tav tm="0">
                                          <p:val>
                                            <p:strVal val="#ppt_y-.2"/>
                                          </p:val>
                                        </p:tav>
                                        <p:tav tm="100000">
                                          <p:val>
                                            <p:strVal val="#ppt_y+.1"/>
                                          </p:val>
                                        </p:tav>
                                      </p:tavLst>
                                    </p:anim>
                                    <p:anim calcmode="lin" valueType="num">
                                      <p:cBhvr>
                                        <p:cTn id="453" dur="500" accel="50000" fill="hold">
                                          <p:stCondLst>
                                            <p:cond delay="500"/>
                                          </p:stCondLst>
                                        </p:cTn>
                                        <p:tgtEl>
                                          <p:spTgt spid="53"/>
                                        </p:tgtEl>
                                        <p:attrNameLst>
                                          <p:attrName>ppt_y</p:attrName>
                                        </p:attrNameLst>
                                      </p:cBhvr>
                                      <p:tavLst>
                                        <p:tav tm="0">
                                          <p:val>
                                            <p:strVal val="#ppt_y+.1"/>
                                          </p:val>
                                        </p:tav>
                                        <p:tav tm="100000">
                                          <p:val>
                                            <p:strVal val="#ppt_y"/>
                                          </p:val>
                                        </p:tav>
                                      </p:tavLst>
                                    </p:anim>
                                    <p:animEffect transition="in" filter="fade">
                                      <p:cBhvr>
                                        <p:cTn id="454" dur="1000" decel="50000">
                                          <p:stCondLst>
                                            <p:cond delay="0"/>
                                          </p:stCondLst>
                                        </p:cTn>
                                        <p:tgtEl>
                                          <p:spTgt spid="53"/>
                                        </p:tgtEl>
                                      </p:cBhvr>
                                    </p:animEffect>
                                  </p:childTnLst>
                                </p:cTn>
                              </p:par>
                            </p:childTnLst>
                          </p:cTn>
                        </p:par>
                        <p:par>
                          <p:cTn id="455" fill="hold">
                            <p:stCondLst>
                              <p:cond delay="41000"/>
                            </p:stCondLst>
                            <p:childTnLst>
                              <p:par>
                                <p:cTn id="456" presetID="25" presetClass="entr" presetSubtype="0" fill="hold" grpId="0" nodeType="afterEffect">
                                  <p:stCondLst>
                                    <p:cond delay="0"/>
                                  </p:stCondLst>
                                  <p:childTnLst>
                                    <p:set>
                                      <p:cBhvr>
                                        <p:cTn id="457" dur="1" fill="hold">
                                          <p:stCondLst>
                                            <p:cond delay="0"/>
                                          </p:stCondLst>
                                        </p:cTn>
                                        <p:tgtEl>
                                          <p:spTgt spid="54"/>
                                        </p:tgtEl>
                                        <p:attrNameLst>
                                          <p:attrName>style.visibility</p:attrName>
                                        </p:attrNameLst>
                                      </p:cBhvr>
                                      <p:to>
                                        <p:strVal val="visible"/>
                                      </p:to>
                                    </p:set>
                                    <p:anim calcmode="lin" valueType="num">
                                      <p:cBhvr>
                                        <p:cTn id="458" dur="500" decel="50000" fill="hold">
                                          <p:stCondLst>
                                            <p:cond delay="0"/>
                                          </p:stCondLst>
                                        </p:cTn>
                                        <p:tgtEl>
                                          <p:spTgt spid="54"/>
                                        </p:tgtEl>
                                        <p:attrNameLst>
                                          <p:attrName>style.rotation</p:attrName>
                                        </p:attrNameLst>
                                      </p:cBhvr>
                                      <p:tavLst>
                                        <p:tav tm="0">
                                          <p:val>
                                            <p:fltVal val="-90"/>
                                          </p:val>
                                        </p:tav>
                                        <p:tav tm="100000">
                                          <p:val>
                                            <p:fltVal val="0"/>
                                          </p:val>
                                        </p:tav>
                                      </p:tavLst>
                                    </p:anim>
                                    <p:anim calcmode="lin" valueType="num">
                                      <p:cBhvr>
                                        <p:cTn id="459" dur="500" decel="50000" fill="hold">
                                          <p:stCondLst>
                                            <p:cond delay="0"/>
                                          </p:stCondLst>
                                        </p:cTn>
                                        <p:tgtEl>
                                          <p:spTgt spid="54"/>
                                        </p:tgtEl>
                                        <p:attrNameLst>
                                          <p:attrName>ppt_w</p:attrName>
                                        </p:attrNameLst>
                                      </p:cBhvr>
                                      <p:tavLst>
                                        <p:tav tm="0">
                                          <p:val>
                                            <p:strVal val="#ppt_w"/>
                                          </p:val>
                                        </p:tav>
                                        <p:tav tm="100000">
                                          <p:val>
                                            <p:strVal val="#ppt_w*.05"/>
                                          </p:val>
                                        </p:tav>
                                      </p:tavLst>
                                    </p:anim>
                                    <p:anim calcmode="lin" valueType="num">
                                      <p:cBhvr>
                                        <p:cTn id="460" dur="500" accel="50000" fill="hold">
                                          <p:stCondLst>
                                            <p:cond delay="500"/>
                                          </p:stCondLst>
                                        </p:cTn>
                                        <p:tgtEl>
                                          <p:spTgt spid="54"/>
                                        </p:tgtEl>
                                        <p:attrNameLst>
                                          <p:attrName>ppt_w</p:attrName>
                                        </p:attrNameLst>
                                      </p:cBhvr>
                                      <p:tavLst>
                                        <p:tav tm="0">
                                          <p:val>
                                            <p:strVal val="#ppt_w*.05"/>
                                          </p:val>
                                        </p:tav>
                                        <p:tav tm="100000">
                                          <p:val>
                                            <p:strVal val="#ppt_w"/>
                                          </p:val>
                                        </p:tav>
                                      </p:tavLst>
                                    </p:anim>
                                    <p:anim calcmode="lin" valueType="num">
                                      <p:cBhvr>
                                        <p:cTn id="461" dur="1000" fill="hold"/>
                                        <p:tgtEl>
                                          <p:spTgt spid="54"/>
                                        </p:tgtEl>
                                        <p:attrNameLst>
                                          <p:attrName>ppt_h</p:attrName>
                                        </p:attrNameLst>
                                      </p:cBhvr>
                                      <p:tavLst>
                                        <p:tav tm="0">
                                          <p:val>
                                            <p:strVal val="#ppt_h"/>
                                          </p:val>
                                        </p:tav>
                                        <p:tav tm="100000">
                                          <p:val>
                                            <p:strVal val="#ppt_h"/>
                                          </p:val>
                                        </p:tav>
                                      </p:tavLst>
                                    </p:anim>
                                    <p:anim calcmode="lin" valueType="num">
                                      <p:cBhvr>
                                        <p:cTn id="462" dur="500" decel="50000" fill="hold">
                                          <p:stCondLst>
                                            <p:cond delay="0"/>
                                          </p:stCondLst>
                                        </p:cTn>
                                        <p:tgtEl>
                                          <p:spTgt spid="54"/>
                                        </p:tgtEl>
                                        <p:attrNameLst>
                                          <p:attrName>ppt_x</p:attrName>
                                        </p:attrNameLst>
                                      </p:cBhvr>
                                      <p:tavLst>
                                        <p:tav tm="0">
                                          <p:val>
                                            <p:strVal val="#ppt_x+.4"/>
                                          </p:val>
                                        </p:tav>
                                        <p:tav tm="100000">
                                          <p:val>
                                            <p:strVal val="#ppt_x"/>
                                          </p:val>
                                        </p:tav>
                                      </p:tavLst>
                                    </p:anim>
                                    <p:anim calcmode="lin" valueType="num">
                                      <p:cBhvr>
                                        <p:cTn id="463" dur="500" decel="50000" fill="hold">
                                          <p:stCondLst>
                                            <p:cond delay="0"/>
                                          </p:stCondLst>
                                        </p:cTn>
                                        <p:tgtEl>
                                          <p:spTgt spid="54"/>
                                        </p:tgtEl>
                                        <p:attrNameLst>
                                          <p:attrName>ppt_y</p:attrName>
                                        </p:attrNameLst>
                                      </p:cBhvr>
                                      <p:tavLst>
                                        <p:tav tm="0">
                                          <p:val>
                                            <p:strVal val="#ppt_y-.2"/>
                                          </p:val>
                                        </p:tav>
                                        <p:tav tm="100000">
                                          <p:val>
                                            <p:strVal val="#ppt_y+.1"/>
                                          </p:val>
                                        </p:tav>
                                      </p:tavLst>
                                    </p:anim>
                                    <p:anim calcmode="lin" valueType="num">
                                      <p:cBhvr>
                                        <p:cTn id="464" dur="500" accel="50000" fill="hold">
                                          <p:stCondLst>
                                            <p:cond delay="500"/>
                                          </p:stCondLst>
                                        </p:cTn>
                                        <p:tgtEl>
                                          <p:spTgt spid="54"/>
                                        </p:tgtEl>
                                        <p:attrNameLst>
                                          <p:attrName>ppt_y</p:attrName>
                                        </p:attrNameLst>
                                      </p:cBhvr>
                                      <p:tavLst>
                                        <p:tav tm="0">
                                          <p:val>
                                            <p:strVal val="#ppt_y+.1"/>
                                          </p:val>
                                        </p:tav>
                                        <p:tav tm="100000">
                                          <p:val>
                                            <p:strVal val="#ppt_y"/>
                                          </p:val>
                                        </p:tav>
                                      </p:tavLst>
                                    </p:anim>
                                    <p:animEffect transition="in" filter="fade">
                                      <p:cBhvr>
                                        <p:cTn id="465" dur="1000" decel="50000">
                                          <p:stCondLst>
                                            <p:cond delay="0"/>
                                          </p:stCondLst>
                                        </p:cTn>
                                        <p:tgtEl>
                                          <p:spTgt spid="54"/>
                                        </p:tgtEl>
                                      </p:cBhvr>
                                    </p:animEffect>
                                  </p:childTnLst>
                                </p:cTn>
                              </p:par>
                            </p:childTnLst>
                          </p:cTn>
                        </p:par>
                        <p:par>
                          <p:cTn id="466" fill="hold">
                            <p:stCondLst>
                              <p:cond delay="42000"/>
                            </p:stCondLst>
                            <p:childTnLst>
                              <p:par>
                                <p:cTn id="467" presetID="25" presetClass="entr" presetSubtype="0" fill="hold" grpId="0" nodeType="afterEffect">
                                  <p:stCondLst>
                                    <p:cond delay="0"/>
                                  </p:stCondLst>
                                  <p:childTnLst>
                                    <p:set>
                                      <p:cBhvr>
                                        <p:cTn id="468" dur="1" fill="hold">
                                          <p:stCondLst>
                                            <p:cond delay="0"/>
                                          </p:stCondLst>
                                        </p:cTn>
                                        <p:tgtEl>
                                          <p:spTgt spid="57"/>
                                        </p:tgtEl>
                                        <p:attrNameLst>
                                          <p:attrName>style.visibility</p:attrName>
                                        </p:attrNameLst>
                                      </p:cBhvr>
                                      <p:to>
                                        <p:strVal val="visible"/>
                                      </p:to>
                                    </p:set>
                                    <p:anim calcmode="lin" valueType="num">
                                      <p:cBhvr>
                                        <p:cTn id="469" dur="500" decel="50000" fill="hold">
                                          <p:stCondLst>
                                            <p:cond delay="0"/>
                                          </p:stCondLst>
                                        </p:cTn>
                                        <p:tgtEl>
                                          <p:spTgt spid="57"/>
                                        </p:tgtEl>
                                        <p:attrNameLst>
                                          <p:attrName>style.rotation</p:attrName>
                                        </p:attrNameLst>
                                      </p:cBhvr>
                                      <p:tavLst>
                                        <p:tav tm="0">
                                          <p:val>
                                            <p:fltVal val="-90"/>
                                          </p:val>
                                        </p:tav>
                                        <p:tav tm="100000">
                                          <p:val>
                                            <p:fltVal val="0"/>
                                          </p:val>
                                        </p:tav>
                                      </p:tavLst>
                                    </p:anim>
                                    <p:anim calcmode="lin" valueType="num">
                                      <p:cBhvr>
                                        <p:cTn id="470" dur="500" decel="50000" fill="hold">
                                          <p:stCondLst>
                                            <p:cond delay="0"/>
                                          </p:stCondLst>
                                        </p:cTn>
                                        <p:tgtEl>
                                          <p:spTgt spid="57"/>
                                        </p:tgtEl>
                                        <p:attrNameLst>
                                          <p:attrName>ppt_w</p:attrName>
                                        </p:attrNameLst>
                                      </p:cBhvr>
                                      <p:tavLst>
                                        <p:tav tm="0">
                                          <p:val>
                                            <p:strVal val="#ppt_w"/>
                                          </p:val>
                                        </p:tav>
                                        <p:tav tm="100000">
                                          <p:val>
                                            <p:strVal val="#ppt_w*.05"/>
                                          </p:val>
                                        </p:tav>
                                      </p:tavLst>
                                    </p:anim>
                                    <p:anim calcmode="lin" valueType="num">
                                      <p:cBhvr>
                                        <p:cTn id="471" dur="500" accel="50000" fill="hold">
                                          <p:stCondLst>
                                            <p:cond delay="500"/>
                                          </p:stCondLst>
                                        </p:cTn>
                                        <p:tgtEl>
                                          <p:spTgt spid="57"/>
                                        </p:tgtEl>
                                        <p:attrNameLst>
                                          <p:attrName>ppt_w</p:attrName>
                                        </p:attrNameLst>
                                      </p:cBhvr>
                                      <p:tavLst>
                                        <p:tav tm="0">
                                          <p:val>
                                            <p:strVal val="#ppt_w*.05"/>
                                          </p:val>
                                        </p:tav>
                                        <p:tav tm="100000">
                                          <p:val>
                                            <p:strVal val="#ppt_w"/>
                                          </p:val>
                                        </p:tav>
                                      </p:tavLst>
                                    </p:anim>
                                    <p:anim calcmode="lin" valueType="num">
                                      <p:cBhvr>
                                        <p:cTn id="472" dur="1000" fill="hold"/>
                                        <p:tgtEl>
                                          <p:spTgt spid="57"/>
                                        </p:tgtEl>
                                        <p:attrNameLst>
                                          <p:attrName>ppt_h</p:attrName>
                                        </p:attrNameLst>
                                      </p:cBhvr>
                                      <p:tavLst>
                                        <p:tav tm="0">
                                          <p:val>
                                            <p:strVal val="#ppt_h"/>
                                          </p:val>
                                        </p:tav>
                                        <p:tav tm="100000">
                                          <p:val>
                                            <p:strVal val="#ppt_h"/>
                                          </p:val>
                                        </p:tav>
                                      </p:tavLst>
                                    </p:anim>
                                    <p:anim calcmode="lin" valueType="num">
                                      <p:cBhvr>
                                        <p:cTn id="473" dur="500" decel="50000" fill="hold">
                                          <p:stCondLst>
                                            <p:cond delay="0"/>
                                          </p:stCondLst>
                                        </p:cTn>
                                        <p:tgtEl>
                                          <p:spTgt spid="57"/>
                                        </p:tgtEl>
                                        <p:attrNameLst>
                                          <p:attrName>ppt_x</p:attrName>
                                        </p:attrNameLst>
                                      </p:cBhvr>
                                      <p:tavLst>
                                        <p:tav tm="0">
                                          <p:val>
                                            <p:strVal val="#ppt_x+.4"/>
                                          </p:val>
                                        </p:tav>
                                        <p:tav tm="100000">
                                          <p:val>
                                            <p:strVal val="#ppt_x"/>
                                          </p:val>
                                        </p:tav>
                                      </p:tavLst>
                                    </p:anim>
                                    <p:anim calcmode="lin" valueType="num">
                                      <p:cBhvr>
                                        <p:cTn id="474" dur="500" decel="50000" fill="hold">
                                          <p:stCondLst>
                                            <p:cond delay="0"/>
                                          </p:stCondLst>
                                        </p:cTn>
                                        <p:tgtEl>
                                          <p:spTgt spid="57"/>
                                        </p:tgtEl>
                                        <p:attrNameLst>
                                          <p:attrName>ppt_y</p:attrName>
                                        </p:attrNameLst>
                                      </p:cBhvr>
                                      <p:tavLst>
                                        <p:tav tm="0">
                                          <p:val>
                                            <p:strVal val="#ppt_y-.2"/>
                                          </p:val>
                                        </p:tav>
                                        <p:tav tm="100000">
                                          <p:val>
                                            <p:strVal val="#ppt_y+.1"/>
                                          </p:val>
                                        </p:tav>
                                      </p:tavLst>
                                    </p:anim>
                                    <p:anim calcmode="lin" valueType="num">
                                      <p:cBhvr>
                                        <p:cTn id="475" dur="500" accel="50000" fill="hold">
                                          <p:stCondLst>
                                            <p:cond delay="500"/>
                                          </p:stCondLst>
                                        </p:cTn>
                                        <p:tgtEl>
                                          <p:spTgt spid="57"/>
                                        </p:tgtEl>
                                        <p:attrNameLst>
                                          <p:attrName>ppt_y</p:attrName>
                                        </p:attrNameLst>
                                      </p:cBhvr>
                                      <p:tavLst>
                                        <p:tav tm="0">
                                          <p:val>
                                            <p:strVal val="#ppt_y+.1"/>
                                          </p:val>
                                        </p:tav>
                                        <p:tav tm="100000">
                                          <p:val>
                                            <p:strVal val="#ppt_y"/>
                                          </p:val>
                                        </p:tav>
                                      </p:tavLst>
                                    </p:anim>
                                    <p:animEffect transition="in" filter="fade">
                                      <p:cBhvr>
                                        <p:cTn id="476" dur="1000" decel="50000">
                                          <p:stCondLst>
                                            <p:cond delay="0"/>
                                          </p:stCondLst>
                                        </p:cTn>
                                        <p:tgtEl>
                                          <p:spTgt spid="57"/>
                                        </p:tgtEl>
                                      </p:cBhvr>
                                    </p:animEffect>
                                  </p:childTnLst>
                                </p:cTn>
                              </p:par>
                            </p:childTnLst>
                          </p:cTn>
                        </p:par>
                        <p:par>
                          <p:cTn id="477" fill="hold">
                            <p:stCondLst>
                              <p:cond delay="43000"/>
                            </p:stCondLst>
                            <p:childTnLst>
                              <p:par>
                                <p:cTn id="478" presetID="25" presetClass="entr" presetSubtype="0" fill="hold" grpId="0" nodeType="afterEffect">
                                  <p:stCondLst>
                                    <p:cond delay="0"/>
                                  </p:stCondLst>
                                  <p:childTnLst>
                                    <p:set>
                                      <p:cBhvr>
                                        <p:cTn id="479" dur="1" fill="hold">
                                          <p:stCondLst>
                                            <p:cond delay="0"/>
                                          </p:stCondLst>
                                        </p:cTn>
                                        <p:tgtEl>
                                          <p:spTgt spid="58"/>
                                        </p:tgtEl>
                                        <p:attrNameLst>
                                          <p:attrName>style.visibility</p:attrName>
                                        </p:attrNameLst>
                                      </p:cBhvr>
                                      <p:to>
                                        <p:strVal val="visible"/>
                                      </p:to>
                                    </p:set>
                                    <p:anim calcmode="lin" valueType="num">
                                      <p:cBhvr>
                                        <p:cTn id="480" dur="500" decel="50000" fill="hold">
                                          <p:stCondLst>
                                            <p:cond delay="0"/>
                                          </p:stCondLst>
                                        </p:cTn>
                                        <p:tgtEl>
                                          <p:spTgt spid="58"/>
                                        </p:tgtEl>
                                        <p:attrNameLst>
                                          <p:attrName>style.rotation</p:attrName>
                                        </p:attrNameLst>
                                      </p:cBhvr>
                                      <p:tavLst>
                                        <p:tav tm="0">
                                          <p:val>
                                            <p:fltVal val="-90"/>
                                          </p:val>
                                        </p:tav>
                                        <p:tav tm="100000">
                                          <p:val>
                                            <p:fltVal val="0"/>
                                          </p:val>
                                        </p:tav>
                                      </p:tavLst>
                                    </p:anim>
                                    <p:anim calcmode="lin" valueType="num">
                                      <p:cBhvr>
                                        <p:cTn id="481" dur="500" decel="50000" fill="hold">
                                          <p:stCondLst>
                                            <p:cond delay="0"/>
                                          </p:stCondLst>
                                        </p:cTn>
                                        <p:tgtEl>
                                          <p:spTgt spid="58"/>
                                        </p:tgtEl>
                                        <p:attrNameLst>
                                          <p:attrName>ppt_w</p:attrName>
                                        </p:attrNameLst>
                                      </p:cBhvr>
                                      <p:tavLst>
                                        <p:tav tm="0">
                                          <p:val>
                                            <p:strVal val="#ppt_w"/>
                                          </p:val>
                                        </p:tav>
                                        <p:tav tm="100000">
                                          <p:val>
                                            <p:strVal val="#ppt_w*.05"/>
                                          </p:val>
                                        </p:tav>
                                      </p:tavLst>
                                    </p:anim>
                                    <p:anim calcmode="lin" valueType="num">
                                      <p:cBhvr>
                                        <p:cTn id="482" dur="500" accel="50000" fill="hold">
                                          <p:stCondLst>
                                            <p:cond delay="500"/>
                                          </p:stCondLst>
                                        </p:cTn>
                                        <p:tgtEl>
                                          <p:spTgt spid="58"/>
                                        </p:tgtEl>
                                        <p:attrNameLst>
                                          <p:attrName>ppt_w</p:attrName>
                                        </p:attrNameLst>
                                      </p:cBhvr>
                                      <p:tavLst>
                                        <p:tav tm="0">
                                          <p:val>
                                            <p:strVal val="#ppt_w*.05"/>
                                          </p:val>
                                        </p:tav>
                                        <p:tav tm="100000">
                                          <p:val>
                                            <p:strVal val="#ppt_w"/>
                                          </p:val>
                                        </p:tav>
                                      </p:tavLst>
                                    </p:anim>
                                    <p:anim calcmode="lin" valueType="num">
                                      <p:cBhvr>
                                        <p:cTn id="483" dur="1000" fill="hold"/>
                                        <p:tgtEl>
                                          <p:spTgt spid="58"/>
                                        </p:tgtEl>
                                        <p:attrNameLst>
                                          <p:attrName>ppt_h</p:attrName>
                                        </p:attrNameLst>
                                      </p:cBhvr>
                                      <p:tavLst>
                                        <p:tav tm="0">
                                          <p:val>
                                            <p:strVal val="#ppt_h"/>
                                          </p:val>
                                        </p:tav>
                                        <p:tav tm="100000">
                                          <p:val>
                                            <p:strVal val="#ppt_h"/>
                                          </p:val>
                                        </p:tav>
                                      </p:tavLst>
                                    </p:anim>
                                    <p:anim calcmode="lin" valueType="num">
                                      <p:cBhvr>
                                        <p:cTn id="484" dur="500" decel="50000" fill="hold">
                                          <p:stCondLst>
                                            <p:cond delay="0"/>
                                          </p:stCondLst>
                                        </p:cTn>
                                        <p:tgtEl>
                                          <p:spTgt spid="58"/>
                                        </p:tgtEl>
                                        <p:attrNameLst>
                                          <p:attrName>ppt_x</p:attrName>
                                        </p:attrNameLst>
                                      </p:cBhvr>
                                      <p:tavLst>
                                        <p:tav tm="0">
                                          <p:val>
                                            <p:strVal val="#ppt_x+.4"/>
                                          </p:val>
                                        </p:tav>
                                        <p:tav tm="100000">
                                          <p:val>
                                            <p:strVal val="#ppt_x"/>
                                          </p:val>
                                        </p:tav>
                                      </p:tavLst>
                                    </p:anim>
                                    <p:anim calcmode="lin" valueType="num">
                                      <p:cBhvr>
                                        <p:cTn id="485" dur="500" decel="50000" fill="hold">
                                          <p:stCondLst>
                                            <p:cond delay="0"/>
                                          </p:stCondLst>
                                        </p:cTn>
                                        <p:tgtEl>
                                          <p:spTgt spid="58"/>
                                        </p:tgtEl>
                                        <p:attrNameLst>
                                          <p:attrName>ppt_y</p:attrName>
                                        </p:attrNameLst>
                                      </p:cBhvr>
                                      <p:tavLst>
                                        <p:tav tm="0">
                                          <p:val>
                                            <p:strVal val="#ppt_y-.2"/>
                                          </p:val>
                                        </p:tav>
                                        <p:tav tm="100000">
                                          <p:val>
                                            <p:strVal val="#ppt_y+.1"/>
                                          </p:val>
                                        </p:tav>
                                      </p:tavLst>
                                    </p:anim>
                                    <p:anim calcmode="lin" valueType="num">
                                      <p:cBhvr>
                                        <p:cTn id="486" dur="500" accel="50000" fill="hold">
                                          <p:stCondLst>
                                            <p:cond delay="500"/>
                                          </p:stCondLst>
                                        </p:cTn>
                                        <p:tgtEl>
                                          <p:spTgt spid="58"/>
                                        </p:tgtEl>
                                        <p:attrNameLst>
                                          <p:attrName>ppt_y</p:attrName>
                                        </p:attrNameLst>
                                      </p:cBhvr>
                                      <p:tavLst>
                                        <p:tav tm="0">
                                          <p:val>
                                            <p:strVal val="#ppt_y+.1"/>
                                          </p:val>
                                        </p:tav>
                                        <p:tav tm="100000">
                                          <p:val>
                                            <p:strVal val="#ppt_y"/>
                                          </p:val>
                                        </p:tav>
                                      </p:tavLst>
                                    </p:anim>
                                    <p:animEffect transition="in" filter="fade">
                                      <p:cBhvr>
                                        <p:cTn id="487" dur="1000" decel="50000">
                                          <p:stCondLst>
                                            <p:cond delay="0"/>
                                          </p:stCondLst>
                                        </p:cTn>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1" grpId="0" animBg="1"/>
      <p:bldP spid="12" grpId="0" animBg="1"/>
      <p:bldP spid="15" grpId="0" animBg="1"/>
      <p:bldP spid="16" grpId="0" animBg="1"/>
      <p:bldP spid="17" grpId="0" animBg="1"/>
      <p:bldP spid="18" grpId="0" animBg="1"/>
      <p:bldP spid="19" grpId="0"/>
      <p:bldP spid="21" grpId="0"/>
      <p:bldP spid="23" grpId="0"/>
      <p:bldP spid="20" grpId="0" animBg="1"/>
      <p:bldP spid="22" grpId="0" animBg="1"/>
      <p:bldP spid="24" grpId="0" animBg="1"/>
      <p:bldP spid="25" grpId="0" animBg="1"/>
      <p:bldP spid="26" grpId="0" animBg="1"/>
      <p:bldP spid="28" grpId="0" animBg="1"/>
      <p:bldP spid="29" grpId="0" animBg="1"/>
      <p:bldP spid="30" grpId="0" animBg="1"/>
      <p:bldP spid="31" grpId="0" animBg="1"/>
      <p:bldP spid="32" grpId="0"/>
      <p:bldP spid="33" grpId="0"/>
      <p:bldP spid="34" grpId="0"/>
      <p:bldP spid="35" grpId="0" animBg="1"/>
      <p:bldP spid="37" grpId="0" animBg="1"/>
      <p:bldP spid="38" grpId="0" animBg="1"/>
      <p:bldP spid="39" grpId="0" animBg="1"/>
      <p:bldP spid="40" grpId="0" animBg="1"/>
      <p:bldP spid="41" grpId="0" animBg="1"/>
      <p:bldP spid="42" grpId="0" animBg="1"/>
      <p:bldP spid="43" grpId="0" animBg="1"/>
      <p:bldP spid="44" grpId="0" animBg="1"/>
      <p:bldP spid="45" grpId="0"/>
      <p:bldP spid="46" grpId="0"/>
      <p:bldP spid="47" grpId="0"/>
      <p:bldP spid="48" grpId="0" animBg="1"/>
      <p:bldP spid="49" grpId="0" animBg="1"/>
      <p:bldP spid="51" grpId="0" animBg="1"/>
      <p:bldP spid="52" grpId="0" animBg="1"/>
      <p:bldP spid="53" grpId="0" animBg="1"/>
      <p:bldP spid="54" grpId="0" animBg="1"/>
      <p:bldP spid="57" grpId="0"/>
      <p:bldP spid="58"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85" name="矩形 84"/>
          <p:cNvSpPr/>
          <p:nvPr/>
        </p:nvSpPr>
        <p:spPr>
          <a:xfrm>
            <a:off x="0" y="508000"/>
            <a:ext cx="182563" cy="508000"/>
          </a:xfrm>
          <a:prstGeom prst="rect">
            <a:avLst/>
          </a:pr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86" name="文本框 4"/>
          <p:cNvSpPr txBox="1">
            <a:spLocks noChangeArrowheads="1"/>
          </p:cNvSpPr>
          <p:nvPr/>
        </p:nvSpPr>
        <p:spPr bwMode="auto">
          <a:xfrm>
            <a:off x="295274" y="561975"/>
            <a:ext cx="337026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tabLst/>
              <a:defRPr/>
            </a:pP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二、微课的分类</a:t>
            </a:r>
          </a:p>
        </p:txBody>
      </p:sp>
      <p:sp>
        <p:nvSpPr>
          <p:cNvPr id="27" name="任意多边形 26"/>
          <p:cNvSpPr/>
          <p:nvPr/>
        </p:nvSpPr>
        <p:spPr bwMode="auto">
          <a:xfrm>
            <a:off x="8616435" y="128250"/>
            <a:ext cx="3468686" cy="465518"/>
          </a:xfrm>
          <a:custGeom>
            <a:avLst/>
            <a:gdLst>
              <a:gd name="connsiteX0" fmla="*/ 5512354 w 5512354"/>
              <a:gd name="connsiteY0" fmla="*/ 0 h 938485"/>
              <a:gd name="connsiteX1" fmla="*/ 5512354 w 5512354"/>
              <a:gd name="connsiteY1" fmla="*/ 938485 h 938485"/>
              <a:gd name="connsiteX2" fmla="*/ 580622 w 5512354"/>
              <a:gd name="connsiteY2" fmla="*/ 938485 h 938485"/>
              <a:gd name="connsiteX3" fmla="*/ 0 w 5512354"/>
              <a:gd name="connsiteY3" fmla="*/ 17066 h 938485"/>
            </a:gdLst>
            <a:ahLst/>
            <a:cxnLst>
              <a:cxn ang="0">
                <a:pos x="connsiteX0" y="connsiteY0"/>
              </a:cxn>
              <a:cxn ang="0">
                <a:pos x="connsiteX1" y="connsiteY1"/>
              </a:cxn>
              <a:cxn ang="0">
                <a:pos x="connsiteX2" y="connsiteY2"/>
              </a:cxn>
              <a:cxn ang="0">
                <a:pos x="connsiteX3" y="connsiteY3"/>
              </a:cxn>
            </a:cxnLst>
            <a:rect l="l" t="t" r="r" b="b"/>
            <a:pathLst>
              <a:path w="5512354" h="938485">
                <a:moveTo>
                  <a:pt x="5512354" y="0"/>
                </a:moveTo>
                <a:lnTo>
                  <a:pt x="5512354" y="938485"/>
                </a:lnTo>
                <a:lnTo>
                  <a:pt x="580622" y="938485"/>
                </a:lnTo>
                <a:lnTo>
                  <a:pt x="0" y="17066"/>
                </a:lnTo>
                <a:close/>
              </a:path>
            </a:pathLst>
          </a:cu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现代教育技术应用</a:t>
            </a:r>
          </a:p>
        </p:txBody>
      </p:sp>
      <p:sp>
        <p:nvSpPr>
          <p:cNvPr id="36" name="矩形 35">
            <a:extLst>
              <a:ext uri="{FF2B5EF4-FFF2-40B4-BE49-F238E27FC236}">
                <a16:creationId xmlns:a16="http://schemas.microsoft.com/office/drawing/2014/main" id="{740E561B-A116-4A44-9B46-2B3618BECAFC}"/>
              </a:ext>
            </a:extLst>
          </p:cNvPr>
          <p:cNvSpPr/>
          <p:nvPr/>
        </p:nvSpPr>
        <p:spPr>
          <a:xfrm>
            <a:off x="409971" y="1156364"/>
            <a:ext cx="4761707" cy="581057"/>
          </a:xfrm>
          <a:prstGeom prst="rect">
            <a:avLst/>
          </a:prstGeom>
        </p:spPr>
        <p:txBody>
          <a:bodyPr wrap="square">
            <a:spAutoFit/>
          </a:bodyPr>
          <a:lstStyle/>
          <a:p>
            <a:pPr marL="0" marR="0" lvl="0" indent="457200" algn="l" defTabSz="914400" rtl="0" eaLnBrk="1" fontAlgn="auto" latinLnBrk="0" hangingPunct="1">
              <a:lnSpc>
                <a:spcPct val="15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简单的分类：</a:t>
            </a:r>
          </a:p>
        </p:txBody>
      </p:sp>
      <p:sp>
        <p:nvSpPr>
          <p:cNvPr id="20" name="Rectangle 17">
            <a:extLst>
              <a:ext uri="{FF2B5EF4-FFF2-40B4-BE49-F238E27FC236}">
                <a16:creationId xmlns:a16="http://schemas.microsoft.com/office/drawing/2014/main" id="{90C9C7E6-ABA7-4679-A82B-14E8DFA4A249}"/>
              </a:ext>
            </a:extLst>
          </p:cNvPr>
          <p:cNvSpPr>
            <a:spLocks/>
          </p:cNvSpPr>
          <p:nvPr/>
        </p:nvSpPr>
        <p:spPr bwMode="auto">
          <a:xfrm>
            <a:off x="2322021" y="2360842"/>
            <a:ext cx="1943100" cy="3263900"/>
          </a:xfrm>
          <a:prstGeom prst="rect">
            <a:avLst/>
          </a:prstGeom>
          <a:gradFill flip="none" rotWithShape="1">
            <a:gsLst>
              <a:gs pos="0">
                <a:schemeClr val="bg1"/>
              </a:gs>
              <a:gs pos="100000">
                <a:schemeClr val="bg1">
                  <a:lumMod val="85000"/>
                </a:schemeClr>
              </a:gs>
            </a:gsLst>
            <a:lin ang="16200000" scaled="1"/>
            <a:tileRect/>
          </a:gradFill>
          <a:ln w="12700">
            <a:solidFill>
              <a:schemeClr val="bg1"/>
            </a:solidFill>
          </a:ln>
          <a:effectLst>
            <a:outerShdw blurRad="152400" dist="635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190" b="0" i="0" u="none" strike="noStrike" kern="1200" cap="none" spc="0" normalizeH="0" baseline="0" noProof="0">
              <a:ln>
                <a:noFill/>
              </a:ln>
              <a:solidFill>
                <a:prstClr val="white"/>
              </a:solidFill>
              <a:effectLst/>
              <a:uLnTx/>
              <a:uFillTx/>
              <a:latin typeface="Calibri" panose="020F0502020204030204"/>
              <a:ea typeface="+mn-ea"/>
              <a:cs typeface="+mn-cs"/>
              <a:sym typeface="Arial" panose="020B0604020202020204" pitchFamily="34" charset="0"/>
            </a:endParaRPr>
          </a:p>
        </p:txBody>
      </p:sp>
      <p:sp>
        <p:nvSpPr>
          <p:cNvPr id="22" name="Rectangle 17">
            <a:extLst>
              <a:ext uri="{FF2B5EF4-FFF2-40B4-BE49-F238E27FC236}">
                <a16:creationId xmlns:a16="http://schemas.microsoft.com/office/drawing/2014/main" id="{E0C4C63A-B880-4F5B-A32F-017E2A391888}"/>
              </a:ext>
            </a:extLst>
          </p:cNvPr>
          <p:cNvSpPr>
            <a:spLocks/>
          </p:cNvSpPr>
          <p:nvPr/>
        </p:nvSpPr>
        <p:spPr bwMode="auto">
          <a:xfrm>
            <a:off x="5171584" y="2360842"/>
            <a:ext cx="1943100" cy="3263900"/>
          </a:xfrm>
          <a:prstGeom prst="rect">
            <a:avLst/>
          </a:prstGeom>
          <a:gradFill flip="none" rotWithShape="1">
            <a:gsLst>
              <a:gs pos="0">
                <a:schemeClr val="bg1"/>
              </a:gs>
              <a:gs pos="100000">
                <a:schemeClr val="bg1">
                  <a:lumMod val="85000"/>
                </a:schemeClr>
              </a:gs>
            </a:gsLst>
            <a:lin ang="16200000" scaled="1"/>
            <a:tileRect/>
          </a:gradFill>
          <a:ln w="12700">
            <a:solidFill>
              <a:schemeClr val="bg1"/>
            </a:solidFill>
          </a:ln>
          <a:effectLst>
            <a:outerShdw blurRad="152400" dist="635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190" b="0" i="0" u="none" strike="noStrike" kern="1200" cap="none" spc="0" normalizeH="0" baseline="0" noProof="0">
              <a:ln>
                <a:noFill/>
              </a:ln>
              <a:solidFill>
                <a:prstClr val="white"/>
              </a:solidFill>
              <a:effectLst/>
              <a:uLnTx/>
              <a:uFillTx/>
              <a:latin typeface="Calibri" panose="020F0502020204030204"/>
              <a:ea typeface="+mn-ea"/>
              <a:cs typeface="+mn-cs"/>
              <a:sym typeface="Arial" panose="020B0604020202020204" pitchFamily="34" charset="0"/>
            </a:endParaRPr>
          </a:p>
        </p:txBody>
      </p:sp>
      <p:sp>
        <p:nvSpPr>
          <p:cNvPr id="24" name="Rectangle 17">
            <a:extLst>
              <a:ext uri="{FF2B5EF4-FFF2-40B4-BE49-F238E27FC236}">
                <a16:creationId xmlns:a16="http://schemas.microsoft.com/office/drawing/2014/main" id="{534A90A7-19CE-4416-91EA-9D276AAF164C}"/>
              </a:ext>
            </a:extLst>
          </p:cNvPr>
          <p:cNvSpPr>
            <a:spLocks/>
          </p:cNvSpPr>
          <p:nvPr/>
        </p:nvSpPr>
        <p:spPr bwMode="auto">
          <a:xfrm>
            <a:off x="7966304" y="2360842"/>
            <a:ext cx="1943100" cy="3263900"/>
          </a:xfrm>
          <a:prstGeom prst="rect">
            <a:avLst/>
          </a:prstGeom>
          <a:gradFill flip="none" rotWithShape="1">
            <a:gsLst>
              <a:gs pos="0">
                <a:schemeClr val="bg1"/>
              </a:gs>
              <a:gs pos="100000">
                <a:schemeClr val="bg1">
                  <a:lumMod val="85000"/>
                </a:schemeClr>
              </a:gs>
            </a:gsLst>
            <a:lin ang="16200000" scaled="1"/>
            <a:tileRect/>
          </a:gradFill>
          <a:ln w="12700">
            <a:solidFill>
              <a:schemeClr val="bg1"/>
            </a:solidFill>
          </a:ln>
          <a:effectLst>
            <a:outerShdw blurRad="152400" dist="635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190" b="0" i="0" u="none" strike="noStrike" kern="1200" cap="none" spc="0" normalizeH="0" baseline="0" noProof="0">
              <a:ln>
                <a:noFill/>
              </a:ln>
              <a:solidFill>
                <a:prstClr val="white"/>
              </a:solidFill>
              <a:effectLst/>
              <a:uLnTx/>
              <a:uFillTx/>
              <a:latin typeface="Calibri" panose="020F0502020204030204"/>
              <a:ea typeface="+mn-ea"/>
              <a:cs typeface="+mn-cs"/>
              <a:sym typeface="Arial" panose="020B0604020202020204" pitchFamily="34" charset="0"/>
            </a:endParaRPr>
          </a:p>
        </p:txBody>
      </p:sp>
      <p:sp>
        <p:nvSpPr>
          <p:cNvPr id="25" name="Oval 7">
            <a:extLst>
              <a:ext uri="{FF2B5EF4-FFF2-40B4-BE49-F238E27FC236}">
                <a16:creationId xmlns:a16="http://schemas.microsoft.com/office/drawing/2014/main" id="{68D6EF5F-ED70-4AD1-930B-E41E74375EAA}"/>
              </a:ext>
            </a:extLst>
          </p:cNvPr>
          <p:cNvSpPr>
            <a:spLocks/>
          </p:cNvSpPr>
          <p:nvPr/>
        </p:nvSpPr>
        <p:spPr bwMode="auto">
          <a:xfrm>
            <a:off x="5733559" y="2629129"/>
            <a:ext cx="900113" cy="901700"/>
          </a:xfrm>
          <a:prstGeom prst="ellipse">
            <a:avLst/>
          </a:prstGeom>
          <a:solidFill>
            <a:srgbClr val="6CAE43"/>
          </a:solidFill>
          <a:ln w="28575">
            <a:solidFill>
              <a:schemeClr val="bg1"/>
            </a:solidFill>
          </a:ln>
          <a:effectLst>
            <a:outerShdw blurRad="152400" dist="635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190" b="0" i="0" u="none" strike="noStrike" kern="1200" cap="none" spc="0" normalizeH="0" baseline="0" noProof="0">
              <a:ln>
                <a:noFill/>
              </a:ln>
              <a:solidFill>
                <a:prstClr val="white"/>
              </a:solidFill>
              <a:effectLst/>
              <a:uLnTx/>
              <a:uFillTx/>
              <a:latin typeface="Calibri" panose="020F0502020204030204"/>
              <a:ea typeface="+mn-ea"/>
              <a:cs typeface="+mn-cs"/>
              <a:sym typeface="Arial" panose="020B0604020202020204" pitchFamily="34" charset="0"/>
            </a:endParaRPr>
          </a:p>
        </p:txBody>
      </p:sp>
      <p:sp>
        <p:nvSpPr>
          <p:cNvPr id="26" name="Freeform 6">
            <a:extLst>
              <a:ext uri="{FF2B5EF4-FFF2-40B4-BE49-F238E27FC236}">
                <a16:creationId xmlns:a16="http://schemas.microsoft.com/office/drawing/2014/main" id="{9757B3C6-3C30-4DC5-9B8D-32D90DFF23B6}"/>
              </a:ext>
            </a:extLst>
          </p:cNvPr>
          <p:cNvSpPr>
            <a:spLocks noEditPoints="1"/>
          </p:cNvSpPr>
          <p:nvPr/>
        </p:nvSpPr>
        <p:spPr bwMode="auto">
          <a:xfrm>
            <a:off x="5928822" y="2918054"/>
            <a:ext cx="514350" cy="341313"/>
          </a:xfrm>
          <a:custGeom>
            <a:avLst/>
            <a:gdLst>
              <a:gd name="T0" fmla="*/ 176 w 176"/>
              <a:gd name="T1" fmla="*/ 99 h 117"/>
              <a:gd name="T2" fmla="*/ 176 w 176"/>
              <a:gd name="T3" fmla="*/ 108 h 117"/>
              <a:gd name="T4" fmla="*/ 161 w 176"/>
              <a:gd name="T5" fmla="*/ 117 h 117"/>
              <a:gd name="T6" fmla="*/ 15 w 176"/>
              <a:gd name="T7" fmla="*/ 117 h 117"/>
              <a:gd name="T8" fmla="*/ 0 w 176"/>
              <a:gd name="T9" fmla="*/ 108 h 117"/>
              <a:gd name="T10" fmla="*/ 0 w 176"/>
              <a:gd name="T11" fmla="*/ 99 h 117"/>
              <a:gd name="T12" fmla="*/ 15 w 176"/>
              <a:gd name="T13" fmla="*/ 99 h 117"/>
              <a:gd name="T14" fmla="*/ 161 w 176"/>
              <a:gd name="T15" fmla="*/ 99 h 117"/>
              <a:gd name="T16" fmla="*/ 176 w 176"/>
              <a:gd name="T17" fmla="*/ 99 h 117"/>
              <a:gd name="T18" fmla="*/ 24 w 176"/>
              <a:gd name="T19" fmla="*/ 79 h 117"/>
              <a:gd name="T20" fmla="*/ 24 w 176"/>
              <a:gd name="T21" fmla="*/ 14 h 117"/>
              <a:gd name="T22" fmla="*/ 38 w 176"/>
              <a:gd name="T23" fmla="*/ 0 h 117"/>
              <a:gd name="T24" fmla="*/ 138 w 176"/>
              <a:gd name="T25" fmla="*/ 0 h 117"/>
              <a:gd name="T26" fmla="*/ 152 w 176"/>
              <a:gd name="T27" fmla="*/ 14 h 117"/>
              <a:gd name="T28" fmla="*/ 152 w 176"/>
              <a:gd name="T29" fmla="*/ 79 h 117"/>
              <a:gd name="T30" fmla="*/ 138 w 176"/>
              <a:gd name="T31" fmla="*/ 93 h 117"/>
              <a:gd name="T32" fmla="*/ 38 w 176"/>
              <a:gd name="T33" fmla="*/ 93 h 117"/>
              <a:gd name="T34" fmla="*/ 24 w 176"/>
              <a:gd name="T35" fmla="*/ 79 h 117"/>
              <a:gd name="T36" fmla="*/ 35 w 176"/>
              <a:gd name="T37" fmla="*/ 79 h 117"/>
              <a:gd name="T38" fmla="*/ 38 w 176"/>
              <a:gd name="T39" fmla="*/ 82 h 117"/>
              <a:gd name="T40" fmla="*/ 138 w 176"/>
              <a:gd name="T41" fmla="*/ 82 h 117"/>
              <a:gd name="T42" fmla="*/ 141 w 176"/>
              <a:gd name="T43" fmla="*/ 79 h 117"/>
              <a:gd name="T44" fmla="*/ 141 w 176"/>
              <a:gd name="T45" fmla="*/ 14 h 117"/>
              <a:gd name="T46" fmla="*/ 138 w 176"/>
              <a:gd name="T47" fmla="*/ 11 h 117"/>
              <a:gd name="T48" fmla="*/ 38 w 176"/>
              <a:gd name="T49" fmla="*/ 11 h 117"/>
              <a:gd name="T50" fmla="*/ 35 w 176"/>
              <a:gd name="T51" fmla="*/ 14 h 117"/>
              <a:gd name="T52" fmla="*/ 35 w 176"/>
              <a:gd name="T53" fmla="*/ 79 h 117"/>
              <a:gd name="T54" fmla="*/ 97 w 176"/>
              <a:gd name="T55" fmla="*/ 107 h 117"/>
              <a:gd name="T56" fmla="*/ 95 w 176"/>
              <a:gd name="T57" fmla="*/ 105 h 117"/>
              <a:gd name="T58" fmla="*/ 81 w 176"/>
              <a:gd name="T59" fmla="*/ 105 h 117"/>
              <a:gd name="T60" fmla="*/ 79 w 176"/>
              <a:gd name="T61" fmla="*/ 107 h 117"/>
              <a:gd name="T62" fmla="*/ 81 w 176"/>
              <a:gd name="T63" fmla="*/ 108 h 117"/>
              <a:gd name="T64" fmla="*/ 95 w 176"/>
              <a:gd name="T65" fmla="*/ 108 h 117"/>
              <a:gd name="T66" fmla="*/ 97 w 176"/>
              <a:gd name="T67" fmla="*/ 107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6" h="117">
                <a:moveTo>
                  <a:pt x="176" y="99"/>
                </a:moveTo>
                <a:cubicBezTo>
                  <a:pt x="176" y="108"/>
                  <a:pt x="176" y="108"/>
                  <a:pt x="176" y="108"/>
                </a:cubicBezTo>
                <a:cubicBezTo>
                  <a:pt x="176" y="113"/>
                  <a:pt x="169" y="117"/>
                  <a:pt x="161" y="117"/>
                </a:cubicBezTo>
                <a:cubicBezTo>
                  <a:pt x="15" y="117"/>
                  <a:pt x="15" y="117"/>
                  <a:pt x="15" y="117"/>
                </a:cubicBezTo>
                <a:cubicBezTo>
                  <a:pt x="7" y="117"/>
                  <a:pt x="0" y="113"/>
                  <a:pt x="0" y="108"/>
                </a:cubicBezTo>
                <a:cubicBezTo>
                  <a:pt x="0" y="99"/>
                  <a:pt x="0" y="99"/>
                  <a:pt x="0" y="99"/>
                </a:cubicBezTo>
                <a:cubicBezTo>
                  <a:pt x="15" y="99"/>
                  <a:pt x="15" y="99"/>
                  <a:pt x="15" y="99"/>
                </a:cubicBezTo>
                <a:cubicBezTo>
                  <a:pt x="161" y="99"/>
                  <a:pt x="161" y="99"/>
                  <a:pt x="161" y="99"/>
                </a:cubicBezTo>
                <a:lnTo>
                  <a:pt x="176" y="99"/>
                </a:lnTo>
                <a:close/>
                <a:moveTo>
                  <a:pt x="24" y="79"/>
                </a:moveTo>
                <a:cubicBezTo>
                  <a:pt x="24" y="14"/>
                  <a:pt x="24" y="14"/>
                  <a:pt x="24" y="14"/>
                </a:cubicBezTo>
                <a:cubicBezTo>
                  <a:pt x="24" y="6"/>
                  <a:pt x="30" y="0"/>
                  <a:pt x="38" y="0"/>
                </a:cubicBezTo>
                <a:cubicBezTo>
                  <a:pt x="138" y="0"/>
                  <a:pt x="138" y="0"/>
                  <a:pt x="138" y="0"/>
                </a:cubicBezTo>
                <a:cubicBezTo>
                  <a:pt x="146" y="0"/>
                  <a:pt x="152" y="6"/>
                  <a:pt x="152" y="14"/>
                </a:cubicBezTo>
                <a:cubicBezTo>
                  <a:pt x="152" y="79"/>
                  <a:pt x="152" y="79"/>
                  <a:pt x="152" y="79"/>
                </a:cubicBezTo>
                <a:cubicBezTo>
                  <a:pt x="152" y="87"/>
                  <a:pt x="146" y="93"/>
                  <a:pt x="138" y="93"/>
                </a:cubicBezTo>
                <a:cubicBezTo>
                  <a:pt x="38" y="93"/>
                  <a:pt x="38" y="93"/>
                  <a:pt x="38" y="93"/>
                </a:cubicBezTo>
                <a:cubicBezTo>
                  <a:pt x="30" y="93"/>
                  <a:pt x="24" y="87"/>
                  <a:pt x="24" y="79"/>
                </a:cubicBezTo>
                <a:close/>
                <a:moveTo>
                  <a:pt x="35" y="79"/>
                </a:moveTo>
                <a:cubicBezTo>
                  <a:pt x="35" y="80"/>
                  <a:pt x="37" y="82"/>
                  <a:pt x="38" y="82"/>
                </a:cubicBezTo>
                <a:cubicBezTo>
                  <a:pt x="138" y="82"/>
                  <a:pt x="138" y="82"/>
                  <a:pt x="138" y="82"/>
                </a:cubicBezTo>
                <a:cubicBezTo>
                  <a:pt x="139" y="82"/>
                  <a:pt x="141" y="80"/>
                  <a:pt x="141" y="79"/>
                </a:cubicBezTo>
                <a:cubicBezTo>
                  <a:pt x="141" y="14"/>
                  <a:pt x="141" y="14"/>
                  <a:pt x="141" y="14"/>
                </a:cubicBezTo>
                <a:cubicBezTo>
                  <a:pt x="141" y="13"/>
                  <a:pt x="139" y="11"/>
                  <a:pt x="138" y="11"/>
                </a:cubicBezTo>
                <a:cubicBezTo>
                  <a:pt x="38" y="11"/>
                  <a:pt x="38" y="11"/>
                  <a:pt x="38" y="11"/>
                </a:cubicBezTo>
                <a:cubicBezTo>
                  <a:pt x="37" y="11"/>
                  <a:pt x="35" y="13"/>
                  <a:pt x="35" y="14"/>
                </a:cubicBezTo>
                <a:lnTo>
                  <a:pt x="35" y="79"/>
                </a:lnTo>
                <a:close/>
                <a:moveTo>
                  <a:pt x="97" y="107"/>
                </a:moveTo>
                <a:cubicBezTo>
                  <a:pt x="97" y="106"/>
                  <a:pt x="96" y="105"/>
                  <a:pt x="95" y="105"/>
                </a:cubicBezTo>
                <a:cubicBezTo>
                  <a:pt x="81" y="105"/>
                  <a:pt x="81" y="105"/>
                  <a:pt x="81" y="105"/>
                </a:cubicBezTo>
                <a:cubicBezTo>
                  <a:pt x="80" y="105"/>
                  <a:pt x="79" y="106"/>
                  <a:pt x="79" y="107"/>
                </a:cubicBezTo>
                <a:cubicBezTo>
                  <a:pt x="79" y="107"/>
                  <a:pt x="80" y="108"/>
                  <a:pt x="81" y="108"/>
                </a:cubicBezTo>
                <a:cubicBezTo>
                  <a:pt x="95" y="108"/>
                  <a:pt x="95" y="108"/>
                  <a:pt x="95" y="108"/>
                </a:cubicBezTo>
                <a:cubicBezTo>
                  <a:pt x="96" y="108"/>
                  <a:pt x="97" y="107"/>
                  <a:pt x="97" y="107"/>
                </a:cubicBezTo>
                <a:close/>
              </a:path>
            </a:pathLst>
          </a:custGeom>
          <a:solidFill>
            <a:schemeClr val="bg1"/>
          </a:solidFill>
          <a:ln>
            <a:noFill/>
          </a:ln>
        </p:spPr>
        <p:txBody>
          <a:bodyPr lIns="121920" tIns="60960" rIns="121920" bIns="60960"/>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733" b="0"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28" name="Oval 4">
            <a:extLst>
              <a:ext uri="{FF2B5EF4-FFF2-40B4-BE49-F238E27FC236}">
                <a16:creationId xmlns:a16="http://schemas.microsoft.com/office/drawing/2014/main" id="{32238CB4-2D13-483B-AC1A-09A6E38768B9}"/>
              </a:ext>
            </a:extLst>
          </p:cNvPr>
          <p:cNvSpPr>
            <a:spLocks/>
          </p:cNvSpPr>
          <p:nvPr/>
        </p:nvSpPr>
        <p:spPr bwMode="auto">
          <a:xfrm>
            <a:off x="2837959" y="2629129"/>
            <a:ext cx="901700" cy="901700"/>
          </a:xfrm>
          <a:prstGeom prst="ellipse">
            <a:avLst/>
          </a:prstGeom>
          <a:solidFill>
            <a:srgbClr val="6CAE43"/>
          </a:solidFill>
          <a:ln w="28575">
            <a:solidFill>
              <a:schemeClr val="bg1"/>
            </a:solidFill>
          </a:ln>
          <a:effectLst>
            <a:outerShdw blurRad="152400" dist="635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190" b="0" i="0" u="none" strike="noStrike" kern="1200" cap="none" spc="0" normalizeH="0" baseline="0" noProof="0">
              <a:ln>
                <a:noFill/>
              </a:ln>
              <a:solidFill>
                <a:prstClr val="white"/>
              </a:solidFill>
              <a:effectLst/>
              <a:uLnTx/>
              <a:uFillTx/>
              <a:latin typeface="Calibri" panose="020F0502020204030204"/>
              <a:ea typeface="+mn-ea"/>
              <a:cs typeface="+mn-cs"/>
              <a:sym typeface="Arial" panose="020B0604020202020204" pitchFamily="34" charset="0"/>
            </a:endParaRPr>
          </a:p>
        </p:txBody>
      </p:sp>
      <p:sp>
        <p:nvSpPr>
          <p:cNvPr id="29" name="Freeform 8">
            <a:extLst>
              <a:ext uri="{FF2B5EF4-FFF2-40B4-BE49-F238E27FC236}">
                <a16:creationId xmlns:a16="http://schemas.microsoft.com/office/drawing/2014/main" id="{900A278C-2194-4318-8AD8-0FBB4D1196AC}"/>
              </a:ext>
            </a:extLst>
          </p:cNvPr>
          <p:cNvSpPr>
            <a:spLocks noEditPoints="1"/>
          </p:cNvSpPr>
          <p:nvPr/>
        </p:nvSpPr>
        <p:spPr bwMode="auto">
          <a:xfrm>
            <a:off x="3147521" y="2845029"/>
            <a:ext cx="327025" cy="485775"/>
          </a:xfrm>
          <a:custGeom>
            <a:avLst/>
            <a:gdLst>
              <a:gd name="T0" fmla="*/ 85 w 94"/>
              <a:gd name="T1" fmla="*/ 44 h 140"/>
              <a:gd name="T2" fmla="*/ 45 w 94"/>
              <a:gd name="T3" fmla="*/ 90 h 140"/>
              <a:gd name="T4" fmla="*/ 26 w 94"/>
              <a:gd name="T5" fmla="*/ 105 h 140"/>
              <a:gd name="T6" fmla="*/ 26 w 94"/>
              <a:gd name="T7" fmla="*/ 108 h 140"/>
              <a:gd name="T8" fmla="*/ 35 w 94"/>
              <a:gd name="T9" fmla="*/ 123 h 140"/>
              <a:gd name="T10" fmla="*/ 17 w 94"/>
              <a:gd name="T11" fmla="*/ 140 h 140"/>
              <a:gd name="T12" fmla="*/ 0 w 94"/>
              <a:gd name="T13" fmla="*/ 123 h 140"/>
              <a:gd name="T14" fmla="*/ 9 w 94"/>
              <a:gd name="T15" fmla="*/ 108 h 140"/>
              <a:gd name="T16" fmla="*/ 9 w 94"/>
              <a:gd name="T17" fmla="*/ 33 h 140"/>
              <a:gd name="T18" fmla="*/ 0 w 94"/>
              <a:gd name="T19" fmla="*/ 17 h 140"/>
              <a:gd name="T20" fmla="*/ 17 w 94"/>
              <a:gd name="T21" fmla="*/ 0 h 140"/>
              <a:gd name="T22" fmla="*/ 35 w 94"/>
              <a:gd name="T23" fmla="*/ 17 h 140"/>
              <a:gd name="T24" fmla="*/ 26 w 94"/>
              <a:gd name="T25" fmla="*/ 33 h 140"/>
              <a:gd name="T26" fmla="*/ 26 w 94"/>
              <a:gd name="T27" fmla="*/ 78 h 140"/>
              <a:gd name="T28" fmla="*/ 40 w 94"/>
              <a:gd name="T29" fmla="*/ 73 h 140"/>
              <a:gd name="T30" fmla="*/ 67 w 94"/>
              <a:gd name="T31" fmla="*/ 44 h 140"/>
              <a:gd name="T32" fmla="*/ 58 w 94"/>
              <a:gd name="T33" fmla="*/ 29 h 140"/>
              <a:gd name="T34" fmla="*/ 76 w 94"/>
              <a:gd name="T35" fmla="*/ 11 h 140"/>
              <a:gd name="T36" fmla="*/ 94 w 94"/>
              <a:gd name="T37" fmla="*/ 29 h 140"/>
              <a:gd name="T38" fmla="*/ 85 w 94"/>
              <a:gd name="T39" fmla="*/ 44 h 140"/>
              <a:gd name="T40" fmla="*/ 17 w 94"/>
              <a:gd name="T41" fmla="*/ 9 h 140"/>
              <a:gd name="T42" fmla="*/ 9 w 94"/>
              <a:gd name="T43" fmla="*/ 17 h 140"/>
              <a:gd name="T44" fmla="*/ 17 w 94"/>
              <a:gd name="T45" fmla="*/ 26 h 140"/>
              <a:gd name="T46" fmla="*/ 26 w 94"/>
              <a:gd name="T47" fmla="*/ 17 h 140"/>
              <a:gd name="T48" fmla="*/ 17 w 94"/>
              <a:gd name="T49" fmla="*/ 9 h 140"/>
              <a:gd name="T50" fmla="*/ 17 w 94"/>
              <a:gd name="T51" fmla="*/ 114 h 140"/>
              <a:gd name="T52" fmla="*/ 9 w 94"/>
              <a:gd name="T53" fmla="*/ 123 h 140"/>
              <a:gd name="T54" fmla="*/ 17 w 94"/>
              <a:gd name="T55" fmla="*/ 132 h 140"/>
              <a:gd name="T56" fmla="*/ 26 w 94"/>
              <a:gd name="T57" fmla="*/ 123 h 140"/>
              <a:gd name="T58" fmla="*/ 17 w 94"/>
              <a:gd name="T59" fmla="*/ 114 h 140"/>
              <a:gd name="T60" fmla="*/ 76 w 94"/>
              <a:gd name="T61" fmla="*/ 20 h 140"/>
              <a:gd name="T62" fmla="*/ 67 w 94"/>
              <a:gd name="T63" fmla="*/ 29 h 140"/>
              <a:gd name="T64" fmla="*/ 76 w 94"/>
              <a:gd name="T65" fmla="*/ 38 h 140"/>
              <a:gd name="T66" fmla="*/ 85 w 94"/>
              <a:gd name="T67" fmla="*/ 29 h 140"/>
              <a:gd name="T68" fmla="*/ 76 w 94"/>
              <a:gd name="T69" fmla="*/ 2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4" h="140">
                <a:moveTo>
                  <a:pt x="85" y="44"/>
                </a:moveTo>
                <a:cubicBezTo>
                  <a:pt x="84" y="77"/>
                  <a:pt x="61" y="85"/>
                  <a:pt x="45" y="90"/>
                </a:cubicBezTo>
                <a:cubicBezTo>
                  <a:pt x="31" y="94"/>
                  <a:pt x="26" y="96"/>
                  <a:pt x="26" y="105"/>
                </a:cubicBezTo>
                <a:cubicBezTo>
                  <a:pt x="26" y="108"/>
                  <a:pt x="26" y="108"/>
                  <a:pt x="26" y="108"/>
                </a:cubicBezTo>
                <a:cubicBezTo>
                  <a:pt x="31" y="111"/>
                  <a:pt x="35" y="116"/>
                  <a:pt x="35" y="123"/>
                </a:cubicBezTo>
                <a:cubicBezTo>
                  <a:pt x="35" y="132"/>
                  <a:pt x="27" y="140"/>
                  <a:pt x="17" y="140"/>
                </a:cubicBezTo>
                <a:cubicBezTo>
                  <a:pt x="8" y="140"/>
                  <a:pt x="0" y="132"/>
                  <a:pt x="0" y="123"/>
                </a:cubicBezTo>
                <a:cubicBezTo>
                  <a:pt x="0" y="116"/>
                  <a:pt x="3" y="111"/>
                  <a:pt x="9" y="108"/>
                </a:cubicBezTo>
                <a:cubicBezTo>
                  <a:pt x="9" y="33"/>
                  <a:pt x="9" y="33"/>
                  <a:pt x="9" y="33"/>
                </a:cubicBezTo>
                <a:cubicBezTo>
                  <a:pt x="3" y="29"/>
                  <a:pt x="0" y="24"/>
                  <a:pt x="0" y="17"/>
                </a:cubicBezTo>
                <a:cubicBezTo>
                  <a:pt x="0" y="8"/>
                  <a:pt x="8" y="0"/>
                  <a:pt x="17" y="0"/>
                </a:cubicBezTo>
                <a:cubicBezTo>
                  <a:pt x="27" y="0"/>
                  <a:pt x="35" y="8"/>
                  <a:pt x="35" y="17"/>
                </a:cubicBezTo>
                <a:cubicBezTo>
                  <a:pt x="35" y="24"/>
                  <a:pt x="31" y="29"/>
                  <a:pt x="26" y="33"/>
                </a:cubicBezTo>
                <a:cubicBezTo>
                  <a:pt x="26" y="78"/>
                  <a:pt x="26" y="78"/>
                  <a:pt x="26" y="78"/>
                </a:cubicBezTo>
                <a:cubicBezTo>
                  <a:pt x="31" y="76"/>
                  <a:pt x="36" y="74"/>
                  <a:pt x="40" y="73"/>
                </a:cubicBezTo>
                <a:cubicBezTo>
                  <a:pt x="57" y="67"/>
                  <a:pt x="67" y="63"/>
                  <a:pt x="67" y="44"/>
                </a:cubicBezTo>
                <a:cubicBezTo>
                  <a:pt x="62" y="41"/>
                  <a:pt x="58" y="36"/>
                  <a:pt x="58" y="29"/>
                </a:cubicBezTo>
                <a:cubicBezTo>
                  <a:pt x="58" y="19"/>
                  <a:pt x="66" y="11"/>
                  <a:pt x="76" y="11"/>
                </a:cubicBezTo>
                <a:cubicBezTo>
                  <a:pt x="86" y="11"/>
                  <a:pt x="94" y="19"/>
                  <a:pt x="94" y="29"/>
                </a:cubicBezTo>
                <a:cubicBezTo>
                  <a:pt x="94" y="36"/>
                  <a:pt x="90" y="41"/>
                  <a:pt x="85" y="44"/>
                </a:cubicBezTo>
                <a:close/>
                <a:moveTo>
                  <a:pt x="17" y="9"/>
                </a:moveTo>
                <a:cubicBezTo>
                  <a:pt x="13" y="9"/>
                  <a:pt x="9" y="12"/>
                  <a:pt x="9" y="17"/>
                </a:cubicBezTo>
                <a:cubicBezTo>
                  <a:pt x="9" y="22"/>
                  <a:pt x="13" y="26"/>
                  <a:pt x="17" y="26"/>
                </a:cubicBezTo>
                <a:cubicBezTo>
                  <a:pt x="22" y="26"/>
                  <a:pt x="26" y="22"/>
                  <a:pt x="26" y="17"/>
                </a:cubicBezTo>
                <a:cubicBezTo>
                  <a:pt x="26" y="12"/>
                  <a:pt x="22" y="9"/>
                  <a:pt x="17" y="9"/>
                </a:cubicBezTo>
                <a:close/>
                <a:moveTo>
                  <a:pt x="17" y="114"/>
                </a:moveTo>
                <a:cubicBezTo>
                  <a:pt x="13" y="114"/>
                  <a:pt x="9" y="118"/>
                  <a:pt x="9" y="123"/>
                </a:cubicBezTo>
                <a:cubicBezTo>
                  <a:pt x="9" y="128"/>
                  <a:pt x="13" y="132"/>
                  <a:pt x="17" y="132"/>
                </a:cubicBezTo>
                <a:cubicBezTo>
                  <a:pt x="22" y="132"/>
                  <a:pt x="26" y="128"/>
                  <a:pt x="26" y="123"/>
                </a:cubicBezTo>
                <a:cubicBezTo>
                  <a:pt x="26" y="118"/>
                  <a:pt x="22" y="114"/>
                  <a:pt x="17" y="114"/>
                </a:cubicBezTo>
                <a:close/>
                <a:moveTo>
                  <a:pt x="76" y="20"/>
                </a:moveTo>
                <a:cubicBezTo>
                  <a:pt x="71" y="20"/>
                  <a:pt x="67" y="24"/>
                  <a:pt x="67" y="29"/>
                </a:cubicBezTo>
                <a:cubicBezTo>
                  <a:pt x="67" y="34"/>
                  <a:pt x="71" y="38"/>
                  <a:pt x="76" y="38"/>
                </a:cubicBezTo>
                <a:cubicBezTo>
                  <a:pt x="81" y="38"/>
                  <a:pt x="85" y="34"/>
                  <a:pt x="85" y="29"/>
                </a:cubicBezTo>
                <a:cubicBezTo>
                  <a:pt x="85" y="24"/>
                  <a:pt x="81" y="20"/>
                  <a:pt x="76" y="20"/>
                </a:cubicBezTo>
                <a:close/>
              </a:path>
            </a:pathLst>
          </a:custGeom>
          <a:solidFill>
            <a:schemeClr val="bg1"/>
          </a:solidFill>
          <a:ln>
            <a:noFill/>
          </a:ln>
        </p:spPr>
        <p:txBody>
          <a:bodyPr lIns="121920" tIns="60960" rIns="121920" bIns="60960"/>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733" b="0"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30" name="Oval 10">
            <a:extLst>
              <a:ext uri="{FF2B5EF4-FFF2-40B4-BE49-F238E27FC236}">
                <a16:creationId xmlns:a16="http://schemas.microsoft.com/office/drawing/2014/main" id="{AA27C625-8EE9-4FF6-9963-55B85306C4BC}"/>
              </a:ext>
            </a:extLst>
          </p:cNvPr>
          <p:cNvSpPr>
            <a:spLocks/>
          </p:cNvSpPr>
          <p:nvPr/>
        </p:nvSpPr>
        <p:spPr bwMode="auto">
          <a:xfrm>
            <a:off x="8502879" y="2629129"/>
            <a:ext cx="901700" cy="901700"/>
          </a:xfrm>
          <a:prstGeom prst="ellipse">
            <a:avLst/>
          </a:prstGeom>
          <a:solidFill>
            <a:srgbClr val="6CAE43"/>
          </a:solidFill>
          <a:ln w="28575">
            <a:solidFill>
              <a:schemeClr val="bg1"/>
            </a:solidFill>
          </a:ln>
          <a:effectLst>
            <a:outerShdw blurRad="152400" dist="635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190" b="0" i="0" u="none" strike="noStrike" kern="1200" cap="none" spc="0" normalizeH="0" baseline="0" noProof="0">
              <a:ln>
                <a:noFill/>
              </a:ln>
              <a:solidFill>
                <a:prstClr val="white"/>
              </a:solidFill>
              <a:effectLst/>
              <a:uLnTx/>
              <a:uFillTx/>
              <a:latin typeface="Calibri" panose="020F0502020204030204"/>
              <a:ea typeface="+mn-ea"/>
              <a:cs typeface="+mn-cs"/>
              <a:sym typeface="Arial" panose="020B0604020202020204" pitchFamily="34" charset="0"/>
            </a:endParaRPr>
          </a:p>
        </p:txBody>
      </p:sp>
      <p:sp>
        <p:nvSpPr>
          <p:cNvPr id="31" name="Freeform 11">
            <a:extLst>
              <a:ext uri="{FF2B5EF4-FFF2-40B4-BE49-F238E27FC236}">
                <a16:creationId xmlns:a16="http://schemas.microsoft.com/office/drawing/2014/main" id="{DEA4C359-56C7-4CC8-800C-7D96528B45A2}"/>
              </a:ext>
            </a:extLst>
          </p:cNvPr>
          <p:cNvSpPr>
            <a:spLocks noEditPoints="1"/>
          </p:cNvSpPr>
          <p:nvPr/>
        </p:nvSpPr>
        <p:spPr bwMode="auto">
          <a:xfrm>
            <a:off x="8748942" y="2883129"/>
            <a:ext cx="411162" cy="409575"/>
          </a:xfrm>
          <a:custGeom>
            <a:avLst/>
            <a:gdLst>
              <a:gd name="T0" fmla="*/ 141 w 152"/>
              <a:gd name="T1" fmla="*/ 152 h 152"/>
              <a:gd name="T2" fmla="*/ 132 w 152"/>
              <a:gd name="T3" fmla="*/ 148 h 152"/>
              <a:gd name="T4" fmla="*/ 101 w 152"/>
              <a:gd name="T5" fmla="*/ 117 h 152"/>
              <a:gd name="T6" fmla="*/ 65 w 152"/>
              <a:gd name="T7" fmla="*/ 128 h 152"/>
              <a:gd name="T8" fmla="*/ 0 w 152"/>
              <a:gd name="T9" fmla="*/ 64 h 152"/>
              <a:gd name="T10" fmla="*/ 65 w 152"/>
              <a:gd name="T11" fmla="*/ 0 h 152"/>
              <a:gd name="T12" fmla="*/ 129 w 152"/>
              <a:gd name="T13" fmla="*/ 64 h 152"/>
              <a:gd name="T14" fmla="*/ 118 w 152"/>
              <a:gd name="T15" fmla="*/ 100 h 152"/>
              <a:gd name="T16" fmla="*/ 149 w 152"/>
              <a:gd name="T17" fmla="*/ 132 h 152"/>
              <a:gd name="T18" fmla="*/ 152 w 152"/>
              <a:gd name="T19" fmla="*/ 140 h 152"/>
              <a:gd name="T20" fmla="*/ 141 w 152"/>
              <a:gd name="T21" fmla="*/ 152 h 152"/>
              <a:gd name="T22" fmla="*/ 65 w 152"/>
              <a:gd name="T23" fmla="*/ 23 h 152"/>
              <a:gd name="T24" fmla="*/ 24 w 152"/>
              <a:gd name="T25" fmla="*/ 64 h 152"/>
              <a:gd name="T26" fmla="*/ 65 w 152"/>
              <a:gd name="T27" fmla="*/ 105 h 152"/>
              <a:gd name="T28" fmla="*/ 106 w 152"/>
              <a:gd name="T29" fmla="*/ 64 h 152"/>
              <a:gd name="T30" fmla="*/ 65 w 152"/>
              <a:gd name="T31" fmla="*/ 23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2" h="152">
                <a:moveTo>
                  <a:pt x="141" y="152"/>
                </a:moveTo>
                <a:cubicBezTo>
                  <a:pt x="138" y="152"/>
                  <a:pt x="135" y="151"/>
                  <a:pt x="132" y="148"/>
                </a:cubicBezTo>
                <a:cubicBezTo>
                  <a:pt x="101" y="117"/>
                  <a:pt x="101" y="117"/>
                  <a:pt x="101" y="117"/>
                </a:cubicBezTo>
                <a:cubicBezTo>
                  <a:pt x="90" y="124"/>
                  <a:pt x="78" y="128"/>
                  <a:pt x="65" y="128"/>
                </a:cubicBezTo>
                <a:cubicBezTo>
                  <a:pt x="29" y="128"/>
                  <a:pt x="0" y="100"/>
                  <a:pt x="0" y="64"/>
                </a:cubicBezTo>
                <a:cubicBezTo>
                  <a:pt x="0" y="28"/>
                  <a:pt x="29" y="0"/>
                  <a:pt x="65" y="0"/>
                </a:cubicBezTo>
                <a:cubicBezTo>
                  <a:pt x="100" y="0"/>
                  <a:pt x="129" y="28"/>
                  <a:pt x="129" y="64"/>
                </a:cubicBezTo>
                <a:cubicBezTo>
                  <a:pt x="129" y="77"/>
                  <a:pt x="125" y="90"/>
                  <a:pt x="118" y="100"/>
                </a:cubicBezTo>
                <a:cubicBezTo>
                  <a:pt x="149" y="132"/>
                  <a:pt x="149" y="132"/>
                  <a:pt x="149" y="132"/>
                </a:cubicBezTo>
                <a:cubicBezTo>
                  <a:pt x="151" y="134"/>
                  <a:pt x="152" y="137"/>
                  <a:pt x="152" y="140"/>
                </a:cubicBezTo>
                <a:cubicBezTo>
                  <a:pt x="152" y="147"/>
                  <a:pt x="147" y="152"/>
                  <a:pt x="141" y="152"/>
                </a:cubicBezTo>
                <a:close/>
                <a:moveTo>
                  <a:pt x="65" y="23"/>
                </a:moveTo>
                <a:cubicBezTo>
                  <a:pt x="42" y="23"/>
                  <a:pt x="24" y="41"/>
                  <a:pt x="24" y="64"/>
                </a:cubicBezTo>
                <a:cubicBezTo>
                  <a:pt x="24" y="87"/>
                  <a:pt x="42" y="105"/>
                  <a:pt x="65" y="105"/>
                </a:cubicBezTo>
                <a:cubicBezTo>
                  <a:pt x="87" y="105"/>
                  <a:pt x="106" y="87"/>
                  <a:pt x="106" y="64"/>
                </a:cubicBezTo>
                <a:cubicBezTo>
                  <a:pt x="106" y="41"/>
                  <a:pt x="87" y="23"/>
                  <a:pt x="65" y="23"/>
                </a:cubicBezTo>
                <a:close/>
              </a:path>
            </a:pathLst>
          </a:custGeom>
          <a:solidFill>
            <a:schemeClr val="bg1"/>
          </a:solidFill>
          <a:ln>
            <a:noFill/>
          </a:ln>
        </p:spPr>
        <p:txBody>
          <a:bodyPr lIns="121920" tIns="60960" rIns="121920" bIns="60960"/>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733" b="0"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32" name="TextBox 13">
            <a:extLst>
              <a:ext uri="{FF2B5EF4-FFF2-40B4-BE49-F238E27FC236}">
                <a16:creationId xmlns:a16="http://schemas.microsoft.com/office/drawing/2014/main" id="{0F958949-BD1F-4CBD-9420-C0A27CBD5926}"/>
              </a:ext>
            </a:extLst>
          </p:cNvPr>
          <p:cNvSpPr txBox="1">
            <a:spLocks noChangeArrowheads="1"/>
          </p:cNvSpPr>
          <p:nvPr/>
        </p:nvSpPr>
        <p:spPr bwMode="auto">
          <a:xfrm>
            <a:off x="2160096" y="4029304"/>
            <a:ext cx="233838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6025">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602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lvl="0" algn="ctr">
              <a:lnSpc>
                <a:spcPct val="100000"/>
              </a:lnSpc>
              <a:spcBef>
                <a:spcPct val="20000"/>
              </a:spcBef>
              <a:buNone/>
            </a:pPr>
            <a:r>
              <a:rPr kumimoji="0" lang="en-US" altLang="zh-CN" sz="2400" b="1" i="0" u="none" strike="noStrike" kern="1200" cap="none" spc="0" normalizeH="0" baseline="0" noProof="0" dirty="0">
                <a:ln>
                  <a:noFill/>
                </a:ln>
                <a:solidFill>
                  <a:srgbClr val="445469"/>
                </a:solidFill>
                <a:effectLst/>
                <a:uLnTx/>
                <a:uFillTx/>
                <a:latin typeface="Arial" panose="020B0604020202020204" pitchFamily="34" charset="0"/>
                <a:ea typeface="微软雅黑" panose="020B0503020204020204" pitchFamily="34" charset="-122"/>
                <a:sym typeface="Arial" panose="020B0604020202020204" pitchFamily="34" charset="0"/>
              </a:rPr>
              <a:t>PPT</a:t>
            </a:r>
            <a:r>
              <a:rPr kumimoji="0" lang="zh-CN" altLang="en-US" sz="2400" b="1" i="0" u="none" strike="noStrike" kern="1200" cap="none" spc="0" normalizeH="0" baseline="0" noProof="0" dirty="0">
                <a:ln>
                  <a:noFill/>
                </a:ln>
                <a:solidFill>
                  <a:srgbClr val="445469"/>
                </a:solidFill>
                <a:effectLst/>
                <a:uLnTx/>
                <a:uFillTx/>
                <a:latin typeface="Arial" panose="020B0604020202020204" pitchFamily="34" charset="0"/>
                <a:ea typeface="微软雅黑" panose="020B0503020204020204" pitchFamily="34" charset="-122"/>
                <a:sym typeface="Arial" panose="020B0604020202020204" pitchFamily="34" charset="0"/>
              </a:rPr>
              <a:t>式微课</a:t>
            </a:r>
            <a:endParaRPr kumimoji="0" lang="en-US" sz="2400" b="1" i="0" u="none" strike="noStrike" kern="1200" cap="none" spc="0" normalizeH="0" baseline="0" noProof="0" dirty="0">
              <a:ln>
                <a:noFill/>
              </a:ln>
              <a:solidFill>
                <a:srgbClr val="445469"/>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33" name="TextBox 13">
            <a:extLst>
              <a:ext uri="{FF2B5EF4-FFF2-40B4-BE49-F238E27FC236}">
                <a16:creationId xmlns:a16="http://schemas.microsoft.com/office/drawing/2014/main" id="{34C1DFE2-C6C6-4018-A333-C34812CCB036}"/>
              </a:ext>
            </a:extLst>
          </p:cNvPr>
          <p:cNvSpPr txBox="1">
            <a:spLocks noChangeArrowheads="1"/>
          </p:cNvSpPr>
          <p:nvPr/>
        </p:nvSpPr>
        <p:spPr bwMode="auto">
          <a:xfrm>
            <a:off x="5014422" y="4029304"/>
            <a:ext cx="233838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6025">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602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lvl="0" algn="ctr">
              <a:lnSpc>
                <a:spcPct val="100000"/>
              </a:lnSpc>
              <a:spcBef>
                <a:spcPct val="20000"/>
              </a:spcBef>
              <a:buNone/>
            </a:pPr>
            <a:r>
              <a:rPr lang="zh-CN" altLang="en-US" sz="2400" b="1" dirty="0">
                <a:solidFill>
                  <a:srgbClr val="445469"/>
                </a:solidFill>
                <a:latin typeface="Arial" panose="020B0604020202020204" pitchFamily="34" charset="0"/>
                <a:ea typeface="微软雅黑" panose="020B0503020204020204" pitchFamily="34" charset="-122"/>
                <a:sym typeface="Arial" panose="020B0604020202020204" pitchFamily="34" charset="0"/>
              </a:rPr>
              <a:t>讲课式微课</a:t>
            </a:r>
          </a:p>
        </p:txBody>
      </p:sp>
      <p:sp>
        <p:nvSpPr>
          <p:cNvPr id="34" name="TextBox 13">
            <a:extLst>
              <a:ext uri="{FF2B5EF4-FFF2-40B4-BE49-F238E27FC236}">
                <a16:creationId xmlns:a16="http://schemas.microsoft.com/office/drawing/2014/main" id="{8AE4EA56-AA7F-4CAB-BDAD-55A7F4E11E99}"/>
              </a:ext>
            </a:extLst>
          </p:cNvPr>
          <p:cNvSpPr txBox="1">
            <a:spLocks noChangeArrowheads="1"/>
          </p:cNvSpPr>
          <p:nvPr/>
        </p:nvSpPr>
        <p:spPr bwMode="auto">
          <a:xfrm>
            <a:off x="7785329" y="4029304"/>
            <a:ext cx="23368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6025">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602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lvl="0" algn="ctr">
              <a:lnSpc>
                <a:spcPct val="100000"/>
              </a:lnSpc>
              <a:spcBef>
                <a:spcPct val="20000"/>
              </a:spcBef>
              <a:buNone/>
            </a:pPr>
            <a:r>
              <a:rPr lang="zh-CN" altLang="en-US" sz="2400" b="1" dirty="0">
                <a:solidFill>
                  <a:srgbClr val="445469"/>
                </a:solidFill>
                <a:latin typeface="Arial" panose="020B0604020202020204" pitchFamily="34" charset="0"/>
                <a:ea typeface="微软雅黑" panose="020B0503020204020204" pitchFamily="34" charset="-122"/>
                <a:sym typeface="Arial" panose="020B0604020202020204" pitchFamily="34" charset="0"/>
              </a:rPr>
              <a:t>情景剧式微课</a:t>
            </a:r>
          </a:p>
        </p:txBody>
      </p:sp>
    </p:spTree>
    <p:extLst>
      <p:ext uri="{BB962C8B-B14F-4D97-AF65-F5344CB8AC3E}">
        <p14:creationId xmlns:p14="http://schemas.microsoft.com/office/powerpoint/2010/main" val="3352681618"/>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decel="50000" fill="hold">
                                          <p:stCondLst>
                                            <p:cond delay="0"/>
                                          </p:stCondLst>
                                        </p:cTn>
                                        <p:tgtEl>
                                          <p:spTgt spid="20"/>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20"/>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20"/>
                                        </p:tgtEl>
                                        <p:attrNameLst>
                                          <p:attrName>ppt_w</p:attrName>
                                        </p:attrNameLst>
                                      </p:cBhvr>
                                      <p:tavLst>
                                        <p:tav tm="0">
                                          <p:val>
                                            <p:strVal val="#ppt_w*.05"/>
                                          </p:val>
                                        </p:tav>
                                        <p:tav tm="100000">
                                          <p:val>
                                            <p:strVal val="#ppt_w"/>
                                          </p:val>
                                        </p:tav>
                                      </p:tavLst>
                                    </p:anim>
                                    <p:anim calcmode="lin" valueType="num">
                                      <p:cBhvr>
                                        <p:cTn id="10" dur="1000" fill="hold"/>
                                        <p:tgtEl>
                                          <p:spTgt spid="20"/>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20"/>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20"/>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20"/>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20"/>
                                        </p:tgtEl>
                                      </p:cBhvr>
                                    </p:animEffect>
                                  </p:childTnLst>
                                </p:cTn>
                              </p:par>
                            </p:childTnLst>
                          </p:cTn>
                        </p:par>
                        <p:par>
                          <p:cTn id="15" fill="hold">
                            <p:stCondLst>
                              <p:cond delay="1000"/>
                            </p:stCondLst>
                            <p:childTnLst>
                              <p:par>
                                <p:cTn id="16" presetID="25" presetClass="entr" presetSubtype="0" fill="hold" grpId="0" nodeType="afterEffect">
                                  <p:stCondLst>
                                    <p:cond delay="0"/>
                                  </p:stCondLst>
                                  <p:childTnLst>
                                    <p:set>
                                      <p:cBhvr>
                                        <p:cTn id="17" dur="1" fill="hold">
                                          <p:stCondLst>
                                            <p:cond delay="0"/>
                                          </p:stCondLst>
                                        </p:cTn>
                                        <p:tgtEl>
                                          <p:spTgt spid="22"/>
                                        </p:tgtEl>
                                        <p:attrNameLst>
                                          <p:attrName>style.visibility</p:attrName>
                                        </p:attrNameLst>
                                      </p:cBhvr>
                                      <p:to>
                                        <p:strVal val="visible"/>
                                      </p:to>
                                    </p:set>
                                    <p:anim calcmode="lin" valueType="num">
                                      <p:cBhvr>
                                        <p:cTn id="18" dur="500" decel="50000" fill="hold">
                                          <p:stCondLst>
                                            <p:cond delay="0"/>
                                          </p:stCondLst>
                                        </p:cTn>
                                        <p:tgtEl>
                                          <p:spTgt spid="22"/>
                                        </p:tgtEl>
                                        <p:attrNameLst>
                                          <p:attrName>style.rotation</p:attrName>
                                        </p:attrNameLst>
                                      </p:cBhvr>
                                      <p:tavLst>
                                        <p:tav tm="0">
                                          <p:val>
                                            <p:fltVal val="-90"/>
                                          </p:val>
                                        </p:tav>
                                        <p:tav tm="100000">
                                          <p:val>
                                            <p:fltVal val="0"/>
                                          </p:val>
                                        </p:tav>
                                      </p:tavLst>
                                    </p:anim>
                                    <p:anim calcmode="lin" valueType="num">
                                      <p:cBhvr>
                                        <p:cTn id="19" dur="500" decel="50000" fill="hold">
                                          <p:stCondLst>
                                            <p:cond delay="0"/>
                                          </p:stCondLst>
                                        </p:cTn>
                                        <p:tgtEl>
                                          <p:spTgt spid="22"/>
                                        </p:tgtEl>
                                        <p:attrNameLst>
                                          <p:attrName>ppt_w</p:attrName>
                                        </p:attrNameLst>
                                      </p:cBhvr>
                                      <p:tavLst>
                                        <p:tav tm="0">
                                          <p:val>
                                            <p:strVal val="#ppt_w"/>
                                          </p:val>
                                        </p:tav>
                                        <p:tav tm="100000">
                                          <p:val>
                                            <p:strVal val="#ppt_w*.05"/>
                                          </p:val>
                                        </p:tav>
                                      </p:tavLst>
                                    </p:anim>
                                    <p:anim calcmode="lin" valueType="num">
                                      <p:cBhvr>
                                        <p:cTn id="20" dur="500" accel="50000" fill="hold">
                                          <p:stCondLst>
                                            <p:cond delay="500"/>
                                          </p:stCondLst>
                                        </p:cTn>
                                        <p:tgtEl>
                                          <p:spTgt spid="22"/>
                                        </p:tgtEl>
                                        <p:attrNameLst>
                                          <p:attrName>ppt_w</p:attrName>
                                        </p:attrNameLst>
                                      </p:cBhvr>
                                      <p:tavLst>
                                        <p:tav tm="0">
                                          <p:val>
                                            <p:strVal val="#ppt_w*.05"/>
                                          </p:val>
                                        </p:tav>
                                        <p:tav tm="100000">
                                          <p:val>
                                            <p:strVal val="#ppt_w"/>
                                          </p:val>
                                        </p:tav>
                                      </p:tavLst>
                                    </p:anim>
                                    <p:anim calcmode="lin" valueType="num">
                                      <p:cBhvr>
                                        <p:cTn id="21" dur="1000" fill="hold"/>
                                        <p:tgtEl>
                                          <p:spTgt spid="22"/>
                                        </p:tgtEl>
                                        <p:attrNameLst>
                                          <p:attrName>ppt_h</p:attrName>
                                        </p:attrNameLst>
                                      </p:cBhvr>
                                      <p:tavLst>
                                        <p:tav tm="0">
                                          <p:val>
                                            <p:strVal val="#ppt_h"/>
                                          </p:val>
                                        </p:tav>
                                        <p:tav tm="100000">
                                          <p:val>
                                            <p:strVal val="#ppt_h"/>
                                          </p:val>
                                        </p:tav>
                                      </p:tavLst>
                                    </p:anim>
                                    <p:anim calcmode="lin" valueType="num">
                                      <p:cBhvr>
                                        <p:cTn id="22" dur="500" decel="50000" fill="hold">
                                          <p:stCondLst>
                                            <p:cond delay="0"/>
                                          </p:stCondLst>
                                        </p:cTn>
                                        <p:tgtEl>
                                          <p:spTgt spid="22"/>
                                        </p:tgtEl>
                                        <p:attrNameLst>
                                          <p:attrName>ppt_x</p:attrName>
                                        </p:attrNameLst>
                                      </p:cBhvr>
                                      <p:tavLst>
                                        <p:tav tm="0">
                                          <p:val>
                                            <p:strVal val="#ppt_x+.4"/>
                                          </p:val>
                                        </p:tav>
                                        <p:tav tm="100000">
                                          <p:val>
                                            <p:strVal val="#ppt_x"/>
                                          </p:val>
                                        </p:tav>
                                      </p:tavLst>
                                    </p:anim>
                                    <p:anim calcmode="lin" valueType="num">
                                      <p:cBhvr>
                                        <p:cTn id="23" dur="500" decel="50000" fill="hold">
                                          <p:stCondLst>
                                            <p:cond delay="0"/>
                                          </p:stCondLst>
                                        </p:cTn>
                                        <p:tgtEl>
                                          <p:spTgt spid="22"/>
                                        </p:tgtEl>
                                        <p:attrNameLst>
                                          <p:attrName>ppt_y</p:attrName>
                                        </p:attrNameLst>
                                      </p:cBhvr>
                                      <p:tavLst>
                                        <p:tav tm="0">
                                          <p:val>
                                            <p:strVal val="#ppt_y-.2"/>
                                          </p:val>
                                        </p:tav>
                                        <p:tav tm="100000">
                                          <p:val>
                                            <p:strVal val="#ppt_y+.1"/>
                                          </p:val>
                                        </p:tav>
                                      </p:tavLst>
                                    </p:anim>
                                    <p:anim calcmode="lin" valueType="num">
                                      <p:cBhvr>
                                        <p:cTn id="24" dur="500" accel="50000" fill="hold">
                                          <p:stCondLst>
                                            <p:cond delay="500"/>
                                          </p:stCondLst>
                                        </p:cTn>
                                        <p:tgtEl>
                                          <p:spTgt spid="22"/>
                                        </p:tgtEl>
                                        <p:attrNameLst>
                                          <p:attrName>ppt_y</p:attrName>
                                        </p:attrNameLst>
                                      </p:cBhvr>
                                      <p:tavLst>
                                        <p:tav tm="0">
                                          <p:val>
                                            <p:strVal val="#ppt_y+.1"/>
                                          </p:val>
                                        </p:tav>
                                        <p:tav tm="100000">
                                          <p:val>
                                            <p:strVal val="#ppt_y"/>
                                          </p:val>
                                        </p:tav>
                                      </p:tavLst>
                                    </p:anim>
                                    <p:animEffect transition="in" filter="fade">
                                      <p:cBhvr>
                                        <p:cTn id="25" dur="1000" decel="50000">
                                          <p:stCondLst>
                                            <p:cond delay="0"/>
                                          </p:stCondLst>
                                        </p:cTn>
                                        <p:tgtEl>
                                          <p:spTgt spid="22"/>
                                        </p:tgtEl>
                                      </p:cBhvr>
                                    </p:animEffect>
                                  </p:childTnLst>
                                </p:cTn>
                              </p:par>
                            </p:childTnLst>
                          </p:cTn>
                        </p:par>
                        <p:par>
                          <p:cTn id="26" fill="hold">
                            <p:stCondLst>
                              <p:cond delay="2000"/>
                            </p:stCondLst>
                            <p:childTnLst>
                              <p:par>
                                <p:cTn id="27" presetID="25" presetClass="entr" presetSubtype="0" fill="hold" grpId="0" nodeType="afterEffect">
                                  <p:stCondLst>
                                    <p:cond delay="0"/>
                                  </p:stCondLst>
                                  <p:childTnLst>
                                    <p:set>
                                      <p:cBhvr>
                                        <p:cTn id="28" dur="1" fill="hold">
                                          <p:stCondLst>
                                            <p:cond delay="0"/>
                                          </p:stCondLst>
                                        </p:cTn>
                                        <p:tgtEl>
                                          <p:spTgt spid="24"/>
                                        </p:tgtEl>
                                        <p:attrNameLst>
                                          <p:attrName>style.visibility</p:attrName>
                                        </p:attrNameLst>
                                      </p:cBhvr>
                                      <p:to>
                                        <p:strVal val="visible"/>
                                      </p:to>
                                    </p:set>
                                    <p:anim calcmode="lin" valueType="num">
                                      <p:cBhvr>
                                        <p:cTn id="29" dur="500" decel="50000" fill="hold">
                                          <p:stCondLst>
                                            <p:cond delay="0"/>
                                          </p:stCondLst>
                                        </p:cTn>
                                        <p:tgtEl>
                                          <p:spTgt spid="24"/>
                                        </p:tgtEl>
                                        <p:attrNameLst>
                                          <p:attrName>style.rotation</p:attrName>
                                        </p:attrNameLst>
                                      </p:cBhvr>
                                      <p:tavLst>
                                        <p:tav tm="0">
                                          <p:val>
                                            <p:fltVal val="-90"/>
                                          </p:val>
                                        </p:tav>
                                        <p:tav tm="100000">
                                          <p:val>
                                            <p:fltVal val="0"/>
                                          </p:val>
                                        </p:tav>
                                      </p:tavLst>
                                    </p:anim>
                                    <p:anim calcmode="lin" valueType="num">
                                      <p:cBhvr>
                                        <p:cTn id="30" dur="500" decel="50000" fill="hold">
                                          <p:stCondLst>
                                            <p:cond delay="0"/>
                                          </p:stCondLst>
                                        </p:cTn>
                                        <p:tgtEl>
                                          <p:spTgt spid="24"/>
                                        </p:tgtEl>
                                        <p:attrNameLst>
                                          <p:attrName>ppt_w</p:attrName>
                                        </p:attrNameLst>
                                      </p:cBhvr>
                                      <p:tavLst>
                                        <p:tav tm="0">
                                          <p:val>
                                            <p:strVal val="#ppt_w"/>
                                          </p:val>
                                        </p:tav>
                                        <p:tav tm="100000">
                                          <p:val>
                                            <p:strVal val="#ppt_w*.05"/>
                                          </p:val>
                                        </p:tav>
                                      </p:tavLst>
                                    </p:anim>
                                    <p:anim calcmode="lin" valueType="num">
                                      <p:cBhvr>
                                        <p:cTn id="31" dur="500" accel="50000" fill="hold">
                                          <p:stCondLst>
                                            <p:cond delay="500"/>
                                          </p:stCondLst>
                                        </p:cTn>
                                        <p:tgtEl>
                                          <p:spTgt spid="24"/>
                                        </p:tgtEl>
                                        <p:attrNameLst>
                                          <p:attrName>ppt_w</p:attrName>
                                        </p:attrNameLst>
                                      </p:cBhvr>
                                      <p:tavLst>
                                        <p:tav tm="0">
                                          <p:val>
                                            <p:strVal val="#ppt_w*.05"/>
                                          </p:val>
                                        </p:tav>
                                        <p:tav tm="100000">
                                          <p:val>
                                            <p:strVal val="#ppt_w"/>
                                          </p:val>
                                        </p:tav>
                                      </p:tavLst>
                                    </p:anim>
                                    <p:anim calcmode="lin" valueType="num">
                                      <p:cBhvr>
                                        <p:cTn id="32" dur="1000" fill="hold"/>
                                        <p:tgtEl>
                                          <p:spTgt spid="24"/>
                                        </p:tgtEl>
                                        <p:attrNameLst>
                                          <p:attrName>ppt_h</p:attrName>
                                        </p:attrNameLst>
                                      </p:cBhvr>
                                      <p:tavLst>
                                        <p:tav tm="0">
                                          <p:val>
                                            <p:strVal val="#ppt_h"/>
                                          </p:val>
                                        </p:tav>
                                        <p:tav tm="100000">
                                          <p:val>
                                            <p:strVal val="#ppt_h"/>
                                          </p:val>
                                        </p:tav>
                                      </p:tavLst>
                                    </p:anim>
                                    <p:anim calcmode="lin" valueType="num">
                                      <p:cBhvr>
                                        <p:cTn id="33" dur="500" decel="50000" fill="hold">
                                          <p:stCondLst>
                                            <p:cond delay="0"/>
                                          </p:stCondLst>
                                        </p:cTn>
                                        <p:tgtEl>
                                          <p:spTgt spid="24"/>
                                        </p:tgtEl>
                                        <p:attrNameLst>
                                          <p:attrName>ppt_x</p:attrName>
                                        </p:attrNameLst>
                                      </p:cBhvr>
                                      <p:tavLst>
                                        <p:tav tm="0">
                                          <p:val>
                                            <p:strVal val="#ppt_x+.4"/>
                                          </p:val>
                                        </p:tav>
                                        <p:tav tm="100000">
                                          <p:val>
                                            <p:strVal val="#ppt_x"/>
                                          </p:val>
                                        </p:tav>
                                      </p:tavLst>
                                    </p:anim>
                                    <p:anim calcmode="lin" valueType="num">
                                      <p:cBhvr>
                                        <p:cTn id="34" dur="500" decel="50000" fill="hold">
                                          <p:stCondLst>
                                            <p:cond delay="0"/>
                                          </p:stCondLst>
                                        </p:cTn>
                                        <p:tgtEl>
                                          <p:spTgt spid="24"/>
                                        </p:tgtEl>
                                        <p:attrNameLst>
                                          <p:attrName>ppt_y</p:attrName>
                                        </p:attrNameLst>
                                      </p:cBhvr>
                                      <p:tavLst>
                                        <p:tav tm="0">
                                          <p:val>
                                            <p:strVal val="#ppt_y-.2"/>
                                          </p:val>
                                        </p:tav>
                                        <p:tav tm="100000">
                                          <p:val>
                                            <p:strVal val="#ppt_y+.1"/>
                                          </p:val>
                                        </p:tav>
                                      </p:tavLst>
                                    </p:anim>
                                    <p:anim calcmode="lin" valueType="num">
                                      <p:cBhvr>
                                        <p:cTn id="35" dur="500" accel="50000" fill="hold">
                                          <p:stCondLst>
                                            <p:cond delay="500"/>
                                          </p:stCondLst>
                                        </p:cTn>
                                        <p:tgtEl>
                                          <p:spTgt spid="24"/>
                                        </p:tgtEl>
                                        <p:attrNameLst>
                                          <p:attrName>ppt_y</p:attrName>
                                        </p:attrNameLst>
                                      </p:cBhvr>
                                      <p:tavLst>
                                        <p:tav tm="0">
                                          <p:val>
                                            <p:strVal val="#ppt_y+.1"/>
                                          </p:val>
                                        </p:tav>
                                        <p:tav tm="100000">
                                          <p:val>
                                            <p:strVal val="#ppt_y"/>
                                          </p:val>
                                        </p:tav>
                                      </p:tavLst>
                                    </p:anim>
                                    <p:animEffect transition="in" filter="fade">
                                      <p:cBhvr>
                                        <p:cTn id="36" dur="1000" decel="50000">
                                          <p:stCondLst>
                                            <p:cond delay="0"/>
                                          </p:stCondLst>
                                        </p:cTn>
                                        <p:tgtEl>
                                          <p:spTgt spid="24"/>
                                        </p:tgtEl>
                                      </p:cBhvr>
                                    </p:animEffect>
                                  </p:childTnLst>
                                </p:cTn>
                              </p:par>
                            </p:childTnLst>
                          </p:cTn>
                        </p:par>
                        <p:par>
                          <p:cTn id="37" fill="hold">
                            <p:stCondLst>
                              <p:cond delay="3000"/>
                            </p:stCondLst>
                            <p:childTnLst>
                              <p:par>
                                <p:cTn id="38" presetID="25" presetClass="entr" presetSubtype="0" fill="hold" grpId="0" nodeType="afterEffect">
                                  <p:stCondLst>
                                    <p:cond delay="0"/>
                                  </p:stCondLst>
                                  <p:childTnLst>
                                    <p:set>
                                      <p:cBhvr>
                                        <p:cTn id="39" dur="1" fill="hold">
                                          <p:stCondLst>
                                            <p:cond delay="0"/>
                                          </p:stCondLst>
                                        </p:cTn>
                                        <p:tgtEl>
                                          <p:spTgt spid="25"/>
                                        </p:tgtEl>
                                        <p:attrNameLst>
                                          <p:attrName>style.visibility</p:attrName>
                                        </p:attrNameLst>
                                      </p:cBhvr>
                                      <p:to>
                                        <p:strVal val="visible"/>
                                      </p:to>
                                    </p:set>
                                    <p:anim calcmode="lin" valueType="num">
                                      <p:cBhvr>
                                        <p:cTn id="40" dur="500" decel="50000" fill="hold">
                                          <p:stCondLst>
                                            <p:cond delay="0"/>
                                          </p:stCondLst>
                                        </p:cTn>
                                        <p:tgtEl>
                                          <p:spTgt spid="25"/>
                                        </p:tgtEl>
                                        <p:attrNameLst>
                                          <p:attrName>style.rotation</p:attrName>
                                        </p:attrNameLst>
                                      </p:cBhvr>
                                      <p:tavLst>
                                        <p:tav tm="0">
                                          <p:val>
                                            <p:fltVal val="-90"/>
                                          </p:val>
                                        </p:tav>
                                        <p:tav tm="100000">
                                          <p:val>
                                            <p:fltVal val="0"/>
                                          </p:val>
                                        </p:tav>
                                      </p:tavLst>
                                    </p:anim>
                                    <p:anim calcmode="lin" valueType="num">
                                      <p:cBhvr>
                                        <p:cTn id="41" dur="500" decel="50000" fill="hold">
                                          <p:stCondLst>
                                            <p:cond delay="0"/>
                                          </p:stCondLst>
                                        </p:cTn>
                                        <p:tgtEl>
                                          <p:spTgt spid="25"/>
                                        </p:tgtEl>
                                        <p:attrNameLst>
                                          <p:attrName>ppt_w</p:attrName>
                                        </p:attrNameLst>
                                      </p:cBhvr>
                                      <p:tavLst>
                                        <p:tav tm="0">
                                          <p:val>
                                            <p:strVal val="#ppt_w"/>
                                          </p:val>
                                        </p:tav>
                                        <p:tav tm="100000">
                                          <p:val>
                                            <p:strVal val="#ppt_w*.05"/>
                                          </p:val>
                                        </p:tav>
                                      </p:tavLst>
                                    </p:anim>
                                    <p:anim calcmode="lin" valueType="num">
                                      <p:cBhvr>
                                        <p:cTn id="42" dur="500" accel="50000" fill="hold">
                                          <p:stCondLst>
                                            <p:cond delay="500"/>
                                          </p:stCondLst>
                                        </p:cTn>
                                        <p:tgtEl>
                                          <p:spTgt spid="25"/>
                                        </p:tgtEl>
                                        <p:attrNameLst>
                                          <p:attrName>ppt_w</p:attrName>
                                        </p:attrNameLst>
                                      </p:cBhvr>
                                      <p:tavLst>
                                        <p:tav tm="0">
                                          <p:val>
                                            <p:strVal val="#ppt_w*.05"/>
                                          </p:val>
                                        </p:tav>
                                        <p:tav tm="100000">
                                          <p:val>
                                            <p:strVal val="#ppt_w"/>
                                          </p:val>
                                        </p:tav>
                                      </p:tavLst>
                                    </p:anim>
                                    <p:anim calcmode="lin" valueType="num">
                                      <p:cBhvr>
                                        <p:cTn id="43" dur="1000" fill="hold"/>
                                        <p:tgtEl>
                                          <p:spTgt spid="25"/>
                                        </p:tgtEl>
                                        <p:attrNameLst>
                                          <p:attrName>ppt_h</p:attrName>
                                        </p:attrNameLst>
                                      </p:cBhvr>
                                      <p:tavLst>
                                        <p:tav tm="0">
                                          <p:val>
                                            <p:strVal val="#ppt_h"/>
                                          </p:val>
                                        </p:tav>
                                        <p:tav tm="100000">
                                          <p:val>
                                            <p:strVal val="#ppt_h"/>
                                          </p:val>
                                        </p:tav>
                                      </p:tavLst>
                                    </p:anim>
                                    <p:anim calcmode="lin" valueType="num">
                                      <p:cBhvr>
                                        <p:cTn id="44" dur="500" decel="50000" fill="hold">
                                          <p:stCondLst>
                                            <p:cond delay="0"/>
                                          </p:stCondLst>
                                        </p:cTn>
                                        <p:tgtEl>
                                          <p:spTgt spid="25"/>
                                        </p:tgtEl>
                                        <p:attrNameLst>
                                          <p:attrName>ppt_x</p:attrName>
                                        </p:attrNameLst>
                                      </p:cBhvr>
                                      <p:tavLst>
                                        <p:tav tm="0">
                                          <p:val>
                                            <p:strVal val="#ppt_x+.4"/>
                                          </p:val>
                                        </p:tav>
                                        <p:tav tm="100000">
                                          <p:val>
                                            <p:strVal val="#ppt_x"/>
                                          </p:val>
                                        </p:tav>
                                      </p:tavLst>
                                    </p:anim>
                                    <p:anim calcmode="lin" valueType="num">
                                      <p:cBhvr>
                                        <p:cTn id="45" dur="500" decel="50000" fill="hold">
                                          <p:stCondLst>
                                            <p:cond delay="0"/>
                                          </p:stCondLst>
                                        </p:cTn>
                                        <p:tgtEl>
                                          <p:spTgt spid="25"/>
                                        </p:tgtEl>
                                        <p:attrNameLst>
                                          <p:attrName>ppt_y</p:attrName>
                                        </p:attrNameLst>
                                      </p:cBhvr>
                                      <p:tavLst>
                                        <p:tav tm="0">
                                          <p:val>
                                            <p:strVal val="#ppt_y-.2"/>
                                          </p:val>
                                        </p:tav>
                                        <p:tav tm="100000">
                                          <p:val>
                                            <p:strVal val="#ppt_y+.1"/>
                                          </p:val>
                                        </p:tav>
                                      </p:tavLst>
                                    </p:anim>
                                    <p:anim calcmode="lin" valueType="num">
                                      <p:cBhvr>
                                        <p:cTn id="46" dur="500" accel="50000" fill="hold">
                                          <p:stCondLst>
                                            <p:cond delay="500"/>
                                          </p:stCondLst>
                                        </p:cTn>
                                        <p:tgtEl>
                                          <p:spTgt spid="25"/>
                                        </p:tgtEl>
                                        <p:attrNameLst>
                                          <p:attrName>ppt_y</p:attrName>
                                        </p:attrNameLst>
                                      </p:cBhvr>
                                      <p:tavLst>
                                        <p:tav tm="0">
                                          <p:val>
                                            <p:strVal val="#ppt_y+.1"/>
                                          </p:val>
                                        </p:tav>
                                        <p:tav tm="100000">
                                          <p:val>
                                            <p:strVal val="#ppt_y"/>
                                          </p:val>
                                        </p:tav>
                                      </p:tavLst>
                                    </p:anim>
                                    <p:animEffect transition="in" filter="fade">
                                      <p:cBhvr>
                                        <p:cTn id="47" dur="1000" decel="50000">
                                          <p:stCondLst>
                                            <p:cond delay="0"/>
                                          </p:stCondLst>
                                        </p:cTn>
                                        <p:tgtEl>
                                          <p:spTgt spid="25"/>
                                        </p:tgtEl>
                                      </p:cBhvr>
                                    </p:animEffect>
                                  </p:childTnLst>
                                </p:cTn>
                              </p:par>
                            </p:childTnLst>
                          </p:cTn>
                        </p:par>
                        <p:par>
                          <p:cTn id="48" fill="hold">
                            <p:stCondLst>
                              <p:cond delay="4000"/>
                            </p:stCondLst>
                            <p:childTnLst>
                              <p:par>
                                <p:cTn id="49" presetID="25" presetClass="entr" presetSubtype="0" fill="hold" grpId="0" nodeType="afterEffect">
                                  <p:stCondLst>
                                    <p:cond delay="0"/>
                                  </p:stCondLst>
                                  <p:childTnLst>
                                    <p:set>
                                      <p:cBhvr>
                                        <p:cTn id="50" dur="1" fill="hold">
                                          <p:stCondLst>
                                            <p:cond delay="0"/>
                                          </p:stCondLst>
                                        </p:cTn>
                                        <p:tgtEl>
                                          <p:spTgt spid="26"/>
                                        </p:tgtEl>
                                        <p:attrNameLst>
                                          <p:attrName>style.visibility</p:attrName>
                                        </p:attrNameLst>
                                      </p:cBhvr>
                                      <p:to>
                                        <p:strVal val="visible"/>
                                      </p:to>
                                    </p:set>
                                    <p:anim calcmode="lin" valueType="num">
                                      <p:cBhvr>
                                        <p:cTn id="51" dur="500" decel="50000" fill="hold">
                                          <p:stCondLst>
                                            <p:cond delay="0"/>
                                          </p:stCondLst>
                                        </p:cTn>
                                        <p:tgtEl>
                                          <p:spTgt spid="26"/>
                                        </p:tgtEl>
                                        <p:attrNameLst>
                                          <p:attrName>style.rotation</p:attrName>
                                        </p:attrNameLst>
                                      </p:cBhvr>
                                      <p:tavLst>
                                        <p:tav tm="0">
                                          <p:val>
                                            <p:fltVal val="-90"/>
                                          </p:val>
                                        </p:tav>
                                        <p:tav tm="100000">
                                          <p:val>
                                            <p:fltVal val="0"/>
                                          </p:val>
                                        </p:tav>
                                      </p:tavLst>
                                    </p:anim>
                                    <p:anim calcmode="lin" valueType="num">
                                      <p:cBhvr>
                                        <p:cTn id="52" dur="500" decel="50000" fill="hold">
                                          <p:stCondLst>
                                            <p:cond delay="0"/>
                                          </p:stCondLst>
                                        </p:cTn>
                                        <p:tgtEl>
                                          <p:spTgt spid="26"/>
                                        </p:tgtEl>
                                        <p:attrNameLst>
                                          <p:attrName>ppt_w</p:attrName>
                                        </p:attrNameLst>
                                      </p:cBhvr>
                                      <p:tavLst>
                                        <p:tav tm="0">
                                          <p:val>
                                            <p:strVal val="#ppt_w"/>
                                          </p:val>
                                        </p:tav>
                                        <p:tav tm="100000">
                                          <p:val>
                                            <p:strVal val="#ppt_w*.05"/>
                                          </p:val>
                                        </p:tav>
                                      </p:tavLst>
                                    </p:anim>
                                    <p:anim calcmode="lin" valueType="num">
                                      <p:cBhvr>
                                        <p:cTn id="53" dur="500" accel="50000" fill="hold">
                                          <p:stCondLst>
                                            <p:cond delay="500"/>
                                          </p:stCondLst>
                                        </p:cTn>
                                        <p:tgtEl>
                                          <p:spTgt spid="26"/>
                                        </p:tgtEl>
                                        <p:attrNameLst>
                                          <p:attrName>ppt_w</p:attrName>
                                        </p:attrNameLst>
                                      </p:cBhvr>
                                      <p:tavLst>
                                        <p:tav tm="0">
                                          <p:val>
                                            <p:strVal val="#ppt_w*.05"/>
                                          </p:val>
                                        </p:tav>
                                        <p:tav tm="100000">
                                          <p:val>
                                            <p:strVal val="#ppt_w"/>
                                          </p:val>
                                        </p:tav>
                                      </p:tavLst>
                                    </p:anim>
                                    <p:anim calcmode="lin" valueType="num">
                                      <p:cBhvr>
                                        <p:cTn id="54" dur="1000" fill="hold"/>
                                        <p:tgtEl>
                                          <p:spTgt spid="26"/>
                                        </p:tgtEl>
                                        <p:attrNameLst>
                                          <p:attrName>ppt_h</p:attrName>
                                        </p:attrNameLst>
                                      </p:cBhvr>
                                      <p:tavLst>
                                        <p:tav tm="0">
                                          <p:val>
                                            <p:strVal val="#ppt_h"/>
                                          </p:val>
                                        </p:tav>
                                        <p:tav tm="100000">
                                          <p:val>
                                            <p:strVal val="#ppt_h"/>
                                          </p:val>
                                        </p:tav>
                                      </p:tavLst>
                                    </p:anim>
                                    <p:anim calcmode="lin" valueType="num">
                                      <p:cBhvr>
                                        <p:cTn id="55" dur="500" decel="50000" fill="hold">
                                          <p:stCondLst>
                                            <p:cond delay="0"/>
                                          </p:stCondLst>
                                        </p:cTn>
                                        <p:tgtEl>
                                          <p:spTgt spid="26"/>
                                        </p:tgtEl>
                                        <p:attrNameLst>
                                          <p:attrName>ppt_x</p:attrName>
                                        </p:attrNameLst>
                                      </p:cBhvr>
                                      <p:tavLst>
                                        <p:tav tm="0">
                                          <p:val>
                                            <p:strVal val="#ppt_x+.4"/>
                                          </p:val>
                                        </p:tav>
                                        <p:tav tm="100000">
                                          <p:val>
                                            <p:strVal val="#ppt_x"/>
                                          </p:val>
                                        </p:tav>
                                      </p:tavLst>
                                    </p:anim>
                                    <p:anim calcmode="lin" valueType="num">
                                      <p:cBhvr>
                                        <p:cTn id="56" dur="500" decel="50000" fill="hold">
                                          <p:stCondLst>
                                            <p:cond delay="0"/>
                                          </p:stCondLst>
                                        </p:cTn>
                                        <p:tgtEl>
                                          <p:spTgt spid="26"/>
                                        </p:tgtEl>
                                        <p:attrNameLst>
                                          <p:attrName>ppt_y</p:attrName>
                                        </p:attrNameLst>
                                      </p:cBhvr>
                                      <p:tavLst>
                                        <p:tav tm="0">
                                          <p:val>
                                            <p:strVal val="#ppt_y-.2"/>
                                          </p:val>
                                        </p:tav>
                                        <p:tav tm="100000">
                                          <p:val>
                                            <p:strVal val="#ppt_y+.1"/>
                                          </p:val>
                                        </p:tav>
                                      </p:tavLst>
                                    </p:anim>
                                    <p:anim calcmode="lin" valueType="num">
                                      <p:cBhvr>
                                        <p:cTn id="57" dur="500" accel="50000" fill="hold">
                                          <p:stCondLst>
                                            <p:cond delay="500"/>
                                          </p:stCondLst>
                                        </p:cTn>
                                        <p:tgtEl>
                                          <p:spTgt spid="26"/>
                                        </p:tgtEl>
                                        <p:attrNameLst>
                                          <p:attrName>ppt_y</p:attrName>
                                        </p:attrNameLst>
                                      </p:cBhvr>
                                      <p:tavLst>
                                        <p:tav tm="0">
                                          <p:val>
                                            <p:strVal val="#ppt_y+.1"/>
                                          </p:val>
                                        </p:tav>
                                        <p:tav tm="100000">
                                          <p:val>
                                            <p:strVal val="#ppt_y"/>
                                          </p:val>
                                        </p:tav>
                                      </p:tavLst>
                                    </p:anim>
                                    <p:animEffect transition="in" filter="fade">
                                      <p:cBhvr>
                                        <p:cTn id="58" dur="1000" decel="50000">
                                          <p:stCondLst>
                                            <p:cond delay="0"/>
                                          </p:stCondLst>
                                        </p:cTn>
                                        <p:tgtEl>
                                          <p:spTgt spid="26"/>
                                        </p:tgtEl>
                                      </p:cBhvr>
                                    </p:animEffect>
                                  </p:childTnLst>
                                </p:cTn>
                              </p:par>
                            </p:childTnLst>
                          </p:cTn>
                        </p:par>
                        <p:par>
                          <p:cTn id="59" fill="hold">
                            <p:stCondLst>
                              <p:cond delay="5000"/>
                            </p:stCondLst>
                            <p:childTnLst>
                              <p:par>
                                <p:cTn id="60" presetID="25" presetClass="entr" presetSubtype="0" fill="hold" grpId="0" nodeType="afterEffect">
                                  <p:stCondLst>
                                    <p:cond delay="0"/>
                                  </p:stCondLst>
                                  <p:childTnLst>
                                    <p:set>
                                      <p:cBhvr>
                                        <p:cTn id="61" dur="1" fill="hold">
                                          <p:stCondLst>
                                            <p:cond delay="0"/>
                                          </p:stCondLst>
                                        </p:cTn>
                                        <p:tgtEl>
                                          <p:spTgt spid="28"/>
                                        </p:tgtEl>
                                        <p:attrNameLst>
                                          <p:attrName>style.visibility</p:attrName>
                                        </p:attrNameLst>
                                      </p:cBhvr>
                                      <p:to>
                                        <p:strVal val="visible"/>
                                      </p:to>
                                    </p:set>
                                    <p:anim calcmode="lin" valueType="num">
                                      <p:cBhvr>
                                        <p:cTn id="62" dur="500" decel="50000" fill="hold">
                                          <p:stCondLst>
                                            <p:cond delay="0"/>
                                          </p:stCondLst>
                                        </p:cTn>
                                        <p:tgtEl>
                                          <p:spTgt spid="28"/>
                                        </p:tgtEl>
                                        <p:attrNameLst>
                                          <p:attrName>style.rotation</p:attrName>
                                        </p:attrNameLst>
                                      </p:cBhvr>
                                      <p:tavLst>
                                        <p:tav tm="0">
                                          <p:val>
                                            <p:fltVal val="-90"/>
                                          </p:val>
                                        </p:tav>
                                        <p:tav tm="100000">
                                          <p:val>
                                            <p:fltVal val="0"/>
                                          </p:val>
                                        </p:tav>
                                      </p:tavLst>
                                    </p:anim>
                                    <p:anim calcmode="lin" valueType="num">
                                      <p:cBhvr>
                                        <p:cTn id="63" dur="500" decel="50000" fill="hold">
                                          <p:stCondLst>
                                            <p:cond delay="0"/>
                                          </p:stCondLst>
                                        </p:cTn>
                                        <p:tgtEl>
                                          <p:spTgt spid="28"/>
                                        </p:tgtEl>
                                        <p:attrNameLst>
                                          <p:attrName>ppt_w</p:attrName>
                                        </p:attrNameLst>
                                      </p:cBhvr>
                                      <p:tavLst>
                                        <p:tav tm="0">
                                          <p:val>
                                            <p:strVal val="#ppt_w"/>
                                          </p:val>
                                        </p:tav>
                                        <p:tav tm="100000">
                                          <p:val>
                                            <p:strVal val="#ppt_w*.05"/>
                                          </p:val>
                                        </p:tav>
                                      </p:tavLst>
                                    </p:anim>
                                    <p:anim calcmode="lin" valueType="num">
                                      <p:cBhvr>
                                        <p:cTn id="64" dur="500" accel="50000" fill="hold">
                                          <p:stCondLst>
                                            <p:cond delay="500"/>
                                          </p:stCondLst>
                                        </p:cTn>
                                        <p:tgtEl>
                                          <p:spTgt spid="28"/>
                                        </p:tgtEl>
                                        <p:attrNameLst>
                                          <p:attrName>ppt_w</p:attrName>
                                        </p:attrNameLst>
                                      </p:cBhvr>
                                      <p:tavLst>
                                        <p:tav tm="0">
                                          <p:val>
                                            <p:strVal val="#ppt_w*.05"/>
                                          </p:val>
                                        </p:tav>
                                        <p:tav tm="100000">
                                          <p:val>
                                            <p:strVal val="#ppt_w"/>
                                          </p:val>
                                        </p:tav>
                                      </p:tavLst>
                                    </p:anim>
                                    <p:anim calcmode="lin" valueType="num">
                                      <p:cBhvr>
                                        <p:cTn id="65" dur="1000" fill="hold"/>
                                        <p:tgtEl>
                                          <p:spTgt spid="28"/>
                                        </p:tgtEl>
                                        <p:attrNameLst>
                                          <p:attrName>ppt_h</p:attrName>
                                        </p:attrNameLst>
                                      </p:cBhvr>
                                      <p:tavLst>
                                        <p:tav tm="0">
                                          <p:val>
                                            <p:strVal val="#ppt_h"/>
                                          </p:val>
                                        </p:tav>
                                        <p:tav tm="100000">
                                          <p:val>
                                            <p:strVal val="#ppt_h"/>
                                          </p:val>
                                        </p:tav>
                                      </p:tavLst>
                                    </p:anim>
                                    <p:anim calcmode="lin" valueType="num">
                                      <p:cBhvr>
                                        <p:cTn id="66" dur="500" decel="50000" fill="hold">
                                          <p:stCondLst>
                                            <p:cond delay="0"/>
                                          </p:stCondLst>
                                        </p:cTn>
                                        <p:tgtEl>
                                          <p:spTgt spid="28"/>
                                        </p:tgtEl>
                                        <p:attrNameLst>
                                          <p:attrName>ppt_x</p:attrName>
                                        </p:attrNameLst>
                                      </p:cBhvr>
                                      <p:tavLst>
                                        <p:tav tm="0">
                                          <p:val>
                                            <p:strVal val="#ppt_x+.4"/>
                                          </p:val>
                                        </p:tav>
                                        <p:tav tm="100000">
                                          <p:val>
                                            <p:strVal val="#ppt_x"/>
                                          </p:val>
                                        </p:tav>
                                      </p:tavLst>
                                    </p:anim>
                                    <p:anim calcmode="lin" valueType="num">
                                      <p:cBhvr>
                                        <p:cTn id="67" dur="500" decel="50000" fill="hold">
                                          <p:stCondLst>
                                            <p:cond delay="0"/>
                                          </p:stCondLst>
                                        </p:cTn>
                                        <p:tgtEl>
                                          <p:spTgt spid="28"/>
                                        </p:tgtEl>
                                        <p:attrNameLst>
                                          <p:attrName>ppt_y</p:attrName>
                                        </p:attrNameLst>
                                      </p:cBhvr>
                                      <p:tavLst>
                                        <p:tav tm="0">
                                          <p:val>
                                            <p:strVal val="#ppt_y-.2"/>
                                          </p:val>
                                        </p:tav>
                                        <p:tav tm="100000">
                                          <p:val>
                                            <p:strVal val="#ppt_y+.1"/>
                                          </p:val>
                                        </p:tav>
                                      </p:tavLst>
                                    </p:anim>
                                    <p:anim calcmode="lin" valueType="num">
                                      <p:cBhvr>
                                        <p:cTn id="68" dur="500" accel="50000" fill="hold">
                                          <p:stCondLst>
                                            <p:cond delay="500"/>
                                          </p:stCondLst>
                                        </p:cTn>
                                        <p:tgtEl>
                                          <p:spTgt spid="28"/>
                                        </p:tgtEl>
                                        <p:attrNameLst>
                                          <p:attrName>ppt_y</p:attrName>
                                        </p:attrNameLst>
                                      </p:cBhvr>
                                      <p:tavLst>
                                        <p:tav tm="0">
                                          <p:val>
                                            <p:strVal val="#ppt_y+.1"/>
                                          </p:val>
                                        </p:tav>
                                        <p:tav tm="100000">
                                          <p:val>
                                            <p:strVal val="#ppt_y"/>
                                          </p:val>
                                        </p:tav>
                                      </p:tavLst>
                                    </p:anim>
                                    <p:animEffect transition="in" filter="fade">
                                      <p:cBhvr>
                                        <p:cTn id="69" dur="1000" decel="50000">
                                          <p:stCondLst>
                                            <p:cond delay="0"/>
                                          </p:stCondLst>
                                        </p:cTn>
                                        <p:tgtEl>
                                          <p:spTgt spid="28"/>
                                        </p:tgtEl>
                                      </p:cBhvr>
                                    </p:animEffect>
                                  </p:childTnLst>
                                </p:cTn>
                              </p:par>
                            </p:childTnLst>
                          </p:cTn>
                        </p:par>
                        <p:par>
                          <p:cTn id="70" fill="hold">
                            <p:stCondLst>
                              <p:cond delay="6000"/>
                            </p:stCondLst>
                            <p:childTnLst>
                              <p:par>
                                <p:cTn id="71" presetID="25" presetClass="entr" presetSubtype="0" fill="hold" grpId="0" nodeType="afterEffect">
                                  <p:stCondLst>
                                    <p:cond delay="0"/>
                                  </p:stCondLst>
                                  <p:childTnLst>
                                    <p:set>
                                      <p:cBhvr>
                                        <p:cTn id="72" dur="1" fill="hold">
                                          <p:stCondLst>
                                            <p:cond delay="0"/>
                                          </p:stCondLst>
                                        </p:cTn>
                                        <p:tgtEl>
                                          <p:spTgt spid="29"/>
                                        </p:tgtEl>
                                        <p:attrNameLst>
                                          <p:attrName>style.visibility</p:attrName>
                                        </p:attrNameLst>
                                      </p:cBhvr>
                                      <p:to>
                                        <p:strVal val="visible"/>
                                      </p:to>
                                    </p:set>
                                    <p:anim calcmode="lin" valueType="num">
                                      <p:cBhvr>
                                        <p:cTn id="73" dur="500" decel="50000" fill="hold">
                                          <p:stCondLst>
                                            <p:cond delay="0"/>
                                          </p:stCondLst>
                                        </p:cTn>
                                        <p:tgtEl>
                                          <p:spTgt spid="29"/>
                                        </p:tgtEl>
                                        <p:attrNameLst>
                                          <p:attrName>style.rotation</p:attrName>
                                        </p:attrNameLst>
                                      </p:cBhvr>
                                      <p:tavLst>
                                        <p:tav tm="0">
                                          <p:val>
                                            <p:fltVal val="-90"/>
                                          </p:val>
                                        </p:tav>
                                        <p:tav tm="100000">
                                          <p:val>
                                            <p:fltVal val="0"/>
                                          </p:val>
                                        </p:tav>
                                      </p:tavLst>
                                    </p:anim>
                                    <p:anim calcmode="lin" valueType="num">
                                      <p:cBhvr>
                                        <p:cTn id="74" dur="500" decel="50000" fill="hold">
                                          <p:stCondLst>
                                            <p:cond delay="0"/>
                                          </p:stCondLst>
                                        </p:cTn>
                                        <p:tgtEl>
                                          <p:spTgt spid="29"/>
                                        </p:tgtEl>
                                        <p:attrNameLst>
                                          <p:attrName>ppt_w</p:attrName>
                                        </p:attrNameLst>
                                      </p:cBhvr>
                                      <p:tavLst>
                                        <p:tav tm="0">
                                          <p:val>
                                            <p:strVal val="#ppt_w"/>
                                          </p:val>
                                        </p:tav>
                                        <p:tav tm="100000">
                                          <p:val>
                                            <p:strVal val="#ppt_w*.05"/>
                                          </p:val>
                                        </p:tav>
                                      </p:tavLst>
                                    </p:anim>
                                    <p:anim calcmode="lin" valueType="num">
                                      <p:cBhvr>
                                        <p:cTn id="75" dur="500" accel="50000" fill="hold">
                                          <p:stCondLst>
                                            <p:cond delay="500"/>
                                          </p:stCondLst>
                                        </p:cTn>
                                        <p:tgtEl>
                                          <p:spTgt spid="29"/>
                                        </p:tgtEl>
                                        <p:attrNameLst>
                                          <p:attrName>ppt_w</p:attrName>
                                        </p:attrNameLst>
                                      </p:cBhvr>
                                      <p:tavLst>
                                        <p:tav tm="0">
                                          <p:val>
                                            <p:strVal val="#ppt_w*.05"/>
                                          </p:val>
                                        </p:tav>
                                        <p:tav tm="100000">
                                          <p:val>
                                            <p:strVal val="#ppt_w"/>
                                          </p:val>
                                        </p:tav>
                                      </p:tavLst>
                                    </p:anim>
                                    <p:anim calcmode="lin" valueType="num">
                                      <p:cBhvr>
                                        <p:cTn id="76" dur="1000" fill="hold"/>
                                        <p:tgtEl>
                                          <p:spTgt spid="29"/>
                                        </p:tgtEl>
                                        <p:attrNameLst>
                                          <p:attrName>ppt_h</p:attrName>
                                        </p:attrNameLst>
                                      </p:cBhvr>
                                      <p:tavLst>
                                        <p:tav tm="0">
                                          <p:val>
                                            <p:strVal val="#ppt_h"/>
                                          </p:val>
                                        </p:tav>
                                        <p:tav tm="100000">
                                          <p:val>
                                            <p:strVal val="#ppt_h"/>
                                          </p:val>
                                        </p:tav>
                                      </p:tavLst>
                                    </p:anim>
                                    <p:anim calcmode="lin" valueType="num">
                                      <p:cBhvr>
                                        <p:cTn id="77" dur="500" decel="50000" fill="hold">
                                          <p:stCondLst>
                                            <p:cond delay="0"/>
                                          </p:stCondLst>
                                        </p:cTn>
                                        <p:tgtEl>
                                          <p:spTgt spid="29"/>
                                        </p:tgtEl>
                                        <p:attrNameLst>
                                          <p:attrName>ppt_x</p:attrName>
                                        </p:attrNameLst>
                                      </p:cBhvr>
                                      <p:tavLst>
                                        <p:tav tm="0">
                                          <p:val>
                                            <p:strVal val="#ppt_x+.4"/>
                                          </p:val>
                                        </p:tav>
                                        <p:tav tm="100000">
                                          <p:val>
                                            <p:strVal val="#ppt_x"/>
                                          </p:val>
                                        </p:tav>
                                      </p:tavLst>
                                    </p:anim>
                                    <p:anim calcmode="lin" valueType="num">
                                      <p:cBhvr>
                                        <p:cTn id="78" dur="500" decel="50000" fill="hold">
                                          <p:stCondLst>
                                            <p:cond delay="0"/>
                                          </p:stCondLst>
                                        </p:cTn>
                                        <p:tgtEl>
                                          <p:spTgt spid="29"/>
                                        </p:tgtEl>
                                        <p:attrNameLst>
                                          <p:attrName>ppt_y</p:attrName>
                                        </p:attrNameLst>
                                      </p:cBhvr>
                                      <p:tavLst>
                                        <p:tav tm="0">
                                          <p:val>
                                            <p:strVal val="#ppt_y-.2"/>
                                          </p:val>
                                        </p:tav>
                                        <p:tav tm="100000">
                                          <p:val>
                                            <p:strVal val="#ppt_y+.1"/>
                                          </p:val>
                                        </p:tav>
                                      </p:tavLst>
                                    </p:anim>
                                    <p:anim calcmode="lin" valueType="num">
                                      <p:cBhvr>
                                        <p:cTn id="79" dur="500" accel="50000" fill="hold">
                                          <p:stCondLst>
                                            <p:cond delay="500"/>
                                          </p:stCondLst>
                                        </p:cTn>
                                        <p:tgtEl>
                                          <p:spTgt spid="29"/>
                                        </p:tgtEl>
                                        <p:attrNameLst>
                                          <p:attrName>ppt_y</p:attrName>
                                        </p:attrNameLst>
                                      </p:cBhvr>
                                      <p:tavLst>
                                        <p:tav tm="0">
                                          <p:val>
                                            <p:strVal val="#ppt_y+.1"/>
                                          </p:val>
                                        </p:tav>
                                        <p:tav tm="100000">
                                          <p:val>
                                            <p:strVal val="#ppt_y"/>
                                          </p:val>
                                        </p:tav>
                                      </p:tavLst>
                                    </p:anim>
                                    <p:animEffect transition="in" filter="fade">
                                      <p:cBhvr>
                                        <p:cTn id="80" dur="1000" decel="50000">
                                          <p:stCondLst>
                                            <p:cond delay="0"/>
                                          </p:stCondLst>
                                        </p:cTn>
                                        <p:tgtEl>
                                          <p:spTgt spid="29"/>
                                        </p:tgtEl>
                                      </p:cBhvr>
                                    </p:animEffect>
                                  </p:childTnLst>
                                </p:cTn>
                              </p:par>
                            </p:childTnLst>
                          </p:cTn>
                        </p:par>
                        <p:par>
                          <p:cTn id="81" fill="hold">
                            <p:stCondLst>
                              <p:cond delay="7000"/>
                            </p:stCondLst>
                            <p:childTnLst>
                              <p:par>
                                <p:cTn id="82" presetID="25" presetClass="entr" presetSubtype="0" fill="hold" grpId="0" nodeType="afterEffect">
                                  <p:stCondLst>
                                    <p:cond delay="0"/>
                                  </p:stCondLst>
                                  <p:childTnLst>
                                    <p:set>
                                      <p:cBhvr>
                                        <p:cTn id="83" dur="1" fill="hold">
                                          <p:stCondLst>
                                            <p:cond delay="0"/>
                                          </p:stCondLst>
                                        </p:cTn>
                                        <p:tgtEl>
                                          <p:spTgt spid="30"/>
                                        </p:tgtEl>
                                        <p:attrNameLst>
                                          <p:attrName>style.visibility</p:attrName>
                                        </p:attrNameLst>
                                      </p:cBhvr>
                                      <p:to>
                                        <p:strVal val="visible"/>
                                      </p:to>
                                    </p:set>
                                    <p:anim calcmode="lin" valueType="num">
                                      <p:cBhvr>
                                        <p:cTn id="84" dur="500" decel="50000" fill="hold">
                                          <p:stCondLst>
                                            <p:cond delay="0"/>
                                          </p:stCondLst>
                                        </p:cTn>
                                        <p:tgtEl>
                                          <p:spTgt spid="30"/>
                                        </p:tgtEl>
                                        <p:attrNameLst>
                                          <p:attrName>style.rotation</p:attrName>
                                        </p:attrNameLst>
                                      </p:cBhvr>
                                      <p:tavLst>
                                        <p:tav tm="0">
                                          <p:val>
                                            <p:fltVal val="-90"/>
                                          </p:val>
                                        </p:tav>
                                        <p:tav tm="100000">
                                          <p:val>
                                            <p:fltVal val="0"/>
                                          </p:val>
                                        </p:tav>
                                      </p:tavLst>
                                    </p:anim>
                                    <p:anim calcmode="lin" valueType="num">
                                      <p:cBhvr>
                                        <p:cTn id="85" dur="500" decel="50000" fill="hold">
                                          <p:stCondLst>
                                            <p:cond delay="0"/>
                                          </p:stCondLst>
                                        </p:cTn>
                                        <p:tgtEl>
                                          <p:spTgt spid="30"/>
                                        </p:tgtEl>
                                        <p:attrNameLst>
                                          <p:attrName>ppt_w</p:attrName>
                                        </p:attrNameLst>
                                      </p:cBhvr>
                                      <p:tavLst>
                                        <p:tav tm="0">
                                          <p:val>
                                            <p:strVal val="#ppt_w"/>
                                          </p:val>
                                        </p:tav>
                                        <p:tav tm="100000">
                                          <p:val>
                                            <p:strVal val="#ppt_w*.05"/>
                                          </p:val>
                                        </p:tav>
                                      </p:tavLst>
                                    </p:anim>
                                    <p:anim calcmode="lin" valueType="num">
                                      <p:cBhvr>
                                        <p:cTn id="86" dur="500" accel="50000" fill="hold">
                                          <p:stCondLst>
                                            <p:cond delay="500"/>
                                          </p:stCondLst>
                                        </p:cTn>
                                        <p:tgtEl>
                                          <p:spTgt spid="30"/>
                                        </p:tgtEl>
                                        <p:attrNameLst>
                                          <p:attrName>ppt_w</p:attrName>
                                        </p:attrNameLst>
                                      </p:cBhvr>
                                      <p:tavLst>
                                        <p:tav tm="0">
                                          <p:val>
                                            <p:strVal val="#ppt_w*.05"/>
                                          </p:val>
                                        </p:tav>
                                        <p:tav tm="100000">
                                          <p:val>
                                            <p:strVal val="#ppt_w"/>
                                          </p:val>
                                        </p:tav>
                                      </p:tavLst>
                                    </p:anim>
                                    <p:anim calcmode="lin" valueType="num">
                                      <p:cBhvr>
                                        <p:cTn id="87" dur="1000" fill="hold"/>
                                        <p:tgtEl>
                                          <p:spTgt spid="30"/>
                                        </p:tgtEl>
                                        <p:attrNameLst>
                                          <p:attrName>ppt_h</p:attrName>
                                        </p:attrNameLst>
                                      </p:cBhvr>
                                      <p:tavLst>
                                        <p:tav tm="0">
                                          <p:val>
                                            <p:strVal val="#ppt_h"/>
                                          </p:val>
                                        </p:tav>
                                        <p:tav tm="100000">
                                          <p:val>
                                            <p:strVal val="#ppt_h"/>
                                          </p:val>
                                        </p:tav>
                                      </p:tavLst>
                                    </p:anim>
                                    <p:anim calcmode="lin" valueType="num">
                                      <p:cBhvr>
                                        <p:cTn id="88" dur="500" decel="50000" fill="hold">
                                          <p:stCondLst>
                                            <p:cond delay="0"/>
                                          </p:stCondLst>
                                        </p:cTn>
                                        <p:tgtEl>
                                          <p:spTgt spid="30"/>
                                        </p:tgtEl>
                                        <p:attrNameLst>
                                          <p:attrName>ppt_x</p:attrName>
                                        </p:attrNameLst>
                                      </p:cBhvr>
                                      <p:tavLst>
                                        <p:tav tm="0">
                                          <p:val>
                                            <p:strVal val="#ppt_x+.4"/>
                                          </p:val>
                                        </p:tav>
                                        <p:tav tm="100000">
                                          <p:val>
                                            <p:strVal val="#ppt_x"/>
                                          </p:val>
                                        </p:tav>
                                      </p:tavLst>
                                    </p:anim>
                                    <p:anim calcmode="lin" valueType="num">
                                      <p:cBhvr>
                                        <p:cTn id="89" dur="500" decel="50000" fill="hold">
                                          <p:stCondLst>
                                            <p:cond delay="0"/>
                                          </p:stCondLst>
                                        </p:cTn>
                                        <p:tgtEl>
                                          <p:spTgt spid="30"/>
                                        </p:tgtEl>
                                        <p:attrNameLst>
                                          <p:attrName>ppt_y</p:attrName>
                                        </p:attrNameLst>
                                      </p:cBhvr>
                                      <p:tavLst>
                                        <p:tav tm="0">
                                          <p:val>
                                            <p:strVal val="#ppt_y-.2"/>
                                          </p:val>
                                        </p:tav>
                                        <p:tav tm="100000">
                                          <p:val>
                                            <p:strVal val="#ppt_y+.1"/>
                                          </p:val>
                                        </p:tav>
                                      </p:tavLst>
                                    </p:anim>
                                    <p:anim calcmode="lin" valueType="num">
                                      <p:cBhvr>
                                        <p:cTn id="90" dur="500" accel="50000" fill="hold">
                                          <p:stCondLst>
                                            <p:cond delay="500"/>
                                          </p:stCondLst>
                                        </p:cTn>
                                        <p:tgtEl>
                                          <p:spTgt spid="30"/>
                                        </p:tgtEl>
                                        <p:attrNameLst>
                                          <p:attrName>ppt_y</p:attrName>
                                        </p:attrNameLst>
                                      </p:cBhvr>
                                      <p:tavLst>
                                        <p:tav tm="0">
                                          <p:val>
                                            <p:strVal val="#ppt_y+.1"/>
                                          </p:val>
                                        </p:tav>
                                        <p:tav tm="100000">
                                          <p:val>
                                            <p:strVal val="#ppt_y"/>
                                          </p:val>
                                        </p:tav>
                                      </p:tavLst>
                                    </p:anim>
                                    <p:animEffect transition="in" filter="fade">
                                      <p:cBhvr>
                                        <p:cTn id="91" dur="1000" decel="50000">
                                          <p:stCondLst>
                                            <p:cond delay="0"/>
                                          </p:stCondLst>
                                        </p:cTn>
                                        <p:tgtEl>
                                          <p:spTgt spid="30"/>
                                        </p:tgtEl>
                                      </p:cBhvr>
                                    </p:animEffect>
                                  </p:childTnLst>
                                </p:cTn>
                              </p:par>
                            </p:childTnLst>
                          </p:cTn>
                        </p:par>
                        <p:par>
                          <p:cTn id="92" fill="hold">
                            <p:stCondLst>
                              <p:cond delay="8000"/>
                            </p:stCondLst>
                            <p:childTnLst>
                              <p:par>
                                <p:cTn id="93" presetID="25" presetClass="entr" presetSubtype="0" fill="hold" grpId="0" nodeType="afterEffect">
                                  <p:stCondLst>
                                    <p:cond delay="0"/>
                                  </p:stCondLst>
                                  <p:childTnLst>
                                    <p:set>
                                      <p:cBhvr>
                                        <p:cTn id="94" dur="1" fill="hold">
                                          <p:stCondLst>
                                            <p:cond delay="0"/>
                                          </p:stCondLst>
                                        </p:cTn>
                                        <p:tgtEl>
                                          <p:spTgt spid="31"/>
                                        </p:tgtEl>
                                        <p:attrNameLst>
                                          <p:attrName>style.visibility</p:attrName>
                                        </p:attrNameLst>
                                      </p:cBhvr>
                                      <p:to>
                                        <p:strVal val="visible"/>
                                      </p:to>
                                    </p:set>
                                    <p:anim calcmode="lin" valueType="num">
                                      <p:cBhvr>
                                        <p:cTn id="95" dur="500" decel="50000" fill="hold">
                                          <p:stCondLst>
                                            <p:cond delay="0"/>
                                          </p:stCondLst>
                                        </p:cTn>
                                        <p:tgtEl>
                                          <p:spTgt spid="31"/>
                                        </p:tgtEl>
                                        <p:attrNameLst>
                                          <p:attrName>style.rotation</p:attrName>
                                        </p:attrNameLst>
                                      </p:cBhvr>
                                      <p:tavLst>
                                        <p:tav tm="0">
                                          <p:val>
                                            <p:fltVal val="-90"/>
                                          </p:val>
                                        </p:tav>
                                        <p:tav tm="100000">
                                          <p:val>
                                            <p:fltVal val="0"/>
                                          </p:val>
                                        </p:tav>
                                      </p:tavLst>
                                    </p:anim>
                                    <p:anim calcmode="lin" valueType="num">
                                      <p:cBhvr>
                                        <p:cTn id="96" dur="500" decel="50000" fill="hold">
                                          <p:stCondLst>
                                            <p:cond delay="0"/>
                                          </p:stCondLst>
                                        </p:cTn>
                                        <p:tgtEl>
                                          <p:spTgt spid="31"/>
                                        </p:tgtEl>
                                        <p:attrNameLst>
                                          <p:attrName>ppt_w</p:attrName>
                                        </p:attrNameLst>
                                      </p:cBhvr>
                                      <p:tavLst>
                                        <p:tav tm="0">
                                          <p:val>
                                            <p:strVal val="#ppt_w"/>
                                          </p:val>
                                        </p:tav>
                                        <p:tav tm="100000">
                                          <p:val>
                                            <p:strVal val="#ppt_w*.05"/>
                                          </p:val>
                                        </p:tav>
                                      </p:tavLst>
                                    </p:anim>
                                    <p:anim calcmode="lin" valueType="num">
                                      <p:cBhvr>
                                        <p:cTn id="97" dur="500" accel="50000" fill="hold">
                                          <p:stCondLst>
                                            <p:cond delay="500"/>
                                          </p:stCondLst>
                                        </p:cTn>
                                        <p:tgtEl>
                                          <p:spTgt spid="31"/>
                                        </p:tgtEl>
                                        <p:attrNameLst>
                                          <p:attrName>ppt_w</p:attrName>
                                        </p:attrNameLst>
                                      </p:cBhvr>
                                      <p:tavLst>
                                        <p:tav tm="0">
                                          <p:val>
                                            <p:strVal val="#ppt_w*.05"/>
                                          </p:val>
                                        </p:tav>
                                        <p:tav tm="100000">
                                          <p:val>
                                            <p:strVal val="#ppt_w"/>
                                          </p:val>
                                        </p:tav>
                                      </p:tavLst>
                                    </p:anim>
                                    <p:anim calcmode="lin" valueType="num">
                                      <p:cBhvr>
                                        <p:cTn id="98" dur="1000" fill="hold"/>
                                        <p:tgtEl>
                                          <p:spTgt spid="31"/>
                                        </p:tgtEl>
                                        <p:attrNameLst>
                                          <p:attrName>ppt_h</p:attrName>
                                        </p:attrNameLst>
                                      </p:cBhvr>
                                      <p:tavLst>
                                        <p:tav tm="0">
                                          <p:val>
                                            <p:strVal val="#ppt_h"/>
                                          </p:val>
                                        </p:tav>
                                        <p:tav tm="100000">
                                          <p:val>
                                            <p:strVal val="#ppt_h"/>
                                          </p:val>
                                        </p:tav>
                                      </p:tavLst>
                                    </p:anim>
                                    <p:anim calcmode="lin" valueType="num">
                                      <p:cBhvr>
                                        <p:cTn id="99" dur="500" decel="50000" fill="hold">
                                          <p:stCondLst>
                                            <p:cond delay="0"/>
                                          </p:stCondLst>
                                        </p:cTn>
                                        <p:tgtEl>
                                          <p:spTgt spid="31"/>
                                        </p:tgtEl>
                                        <p:attrNameLst>
                                          <p:attrName>ppt_x</p:attrName>
                                        </p:attrNameLst>
                                      </p:cBhvr>
                                      <p:tavLst>
                                        <p:tav tm="0">
                                          <p:val>
                                            <p:strVal val="#ppt_x+.4"/>
                                          </p:val>
                                        </p:tav>
                                        <p:tav tm="100000">
                                          <p:val>
                                            <p:strVal val="#ppt_x"/>
                                          </p:val>
                                        </p:tav>
                                      </p:tavLst>
                                    </p:anim>
                                    <p:anim calcmode="lin" valueType="num">
                                      <p:cBhvr>
                                        <p:cTn id="100" dur="500" decel="50000" fill="hold">
                                          <p:stCondLst>
                                            <p:cond delay="0"/>
                                          </p:stCondLst>
                                        </p:cTn>
                                        <p:tgtEl>
                                          <p:spTgt spid="31"/>
                                        </p:tgtEl>
                                        <p:attrNameLst>
                                          <p:attrName>ppt_y</p:attrName>
                                        </p:attrNameLst>
                                      </p:cBhvr>
                                      <p:tavLst>
                                        <p:tav tm="0">
                                          <p:val>
                                            <p:strVal val="#ppt_y-.2"/>
                                          </p:val>
                                        </p:tav>
                                        <p:tav tm="100000">
                                          <p:val>
                                            <p:strVal val="#ppt_y+.1"/>
                                          </p:val>
                                        </p:tav>
                                      </p:tavLst>
                                    </p:anim>
                                    <p:anim calcmode="lin" valueType="num">
                                      <p:cBhvr>
                                        <p:cTn id="101" dur="500" accel="50000" fill="hold">
                                          <p:stCondLst>
                                            <p:cond delay="500"/>
                                          </p:stCondLst>
                                        </p:cTn>
                                        <p:tgtEl>
                                          <p:spTgt spid="31"/>
                                        </p:tgtEl>
                                        <p:attrNameLst>
                                          <p:attrName>ppt_y</p:attrName>
                                        </p:attrNameLst>
                                      </p:cBhvr>
                                      <p:tavLst>
                                        <p:tav tm="0">
                                          <p:val>
                                            <p:strVal val="#ppt_y+.1"/>
                                          </p:val>
                                        </p:tav>
                                        <p:tav tm="100000">
                                          <p:val>
                                            <p:strVal val="#ppt_y"/>
                                          </p:val>
                                        </p:tav>
                                      </p:tavLst>
                                    </p:anim>
                                    <p:animEffect transition="in" filter="fade">
                                      <p:cBhvr>
                                        <p:cTn id="102" dur="1000" decel="50000">
                                          <p:stCondLst>
                                            <p:cond delay="0"/>
                                          </p:stCondLst>
                                        </p:cTn>
                                        <p:tgtEl>
                                          <p:spTgt spid="31"/>
                                        </p:tgtEl>
                                      </p:cBhvr>
                                    </p:animEffect>
                                  </p:childTnLst>
                                </p:cTn>
                              </p:par>
                            </p:childTnLst>
                          </p:cTn>
                        </p:par>
                        <p:par>
                          <p:cTn id="103" fill="hold">
                            <p:stCondLst>
                              <p:cond delay="9000"/>
                            </p:stCondLst>
                            <p:childTnLst>
                              <p:par>
                                <p:cTn id="104" presetID="25" presetClass="entr" presetSubtype="0" fill="hold" grpId="0" nodeType="afterEffect">
                                  <p:stCondLst>
                                    <p:cond delay="0"/>
                                  </p:stCondLst>
                                  <p:childTnLst>
                                    <p:set>
                                      <p:cBhvr>
                                        <p:cTn id="105" dur="1" fill="hold">
                                          <p:stCondLst>
                                            <p:cond delay="0"/>
                                          </p:stCondLst>
                                        </p:cTn>
                                        <p:tgtEl>
                                          <p:spTgt spid="32"/>
                                        </p:tgtEl>
                                        <p:attrNameLst>
                                          <p:attrName>style.visibility</p:attrName>
                                        </p:attrNameLst>
                                      </p:cBhvr>
                                      <p:to>
                                        <p:strVal val="visible"/>
                                      </p:to>
                                    </p:set>
                                    <p:anim calcmode="lin" valueType="num">
                                      <p:cBhvr>
                                        <p:cTn id="106" dur="500" decel="50000" fill="hold">
                                          <p:stCondLst>
                                            <p:cond delay="0"/>
                                          </p:stCondLst>
                                        </p:cTn>
                                        <p:tgtEl>
                                          <p:spTgt spid="32"/>
                                        </p:tgtEl>
                                        <p:attrNameLst>
                                          <p:attrName>style.rotation</p:attrName>
                                        </p:attrNameLst>
                                      </p:cBhvr>
                                      <p:tavLst>
                                        <p:tav tm="0">
                                          <p:val>
                                            <p:fltVal val="-90"/>
                                          </p:val>
                                        </p:tav>
                                        <p:tav tm="100000">
                                          <p:val>
                                            <p:fltVal val="0"/>
                                          </p:val>
                                        </p:tav>
                                      </p:tavLst>
                                    </p:anim>
                                    <p:anim calcmode="lin" valueType="num">
                                      <p:cBhvr>
                                        <p:cTn id="107" dur="500" decel="50000" fill="hold">
                                          <p:stCondLst>
                                            <p:cond delay="0"/>
                                          </p:stCondLst>
                                        </p:cTn>
                                        <p:tgtEl>
                                          <p:spTgt spid="32"/>
                                        </p:tgtEl>
                                        <p:attrNameLst>
                                          <p:attrName>ppt_w</p:attrName>
                                        </p:attrNameLst>
                                      </p:cBhvr>
                                      <p:tavLst>
                                        <p:tav tm="0">
                                          <p:val>
                                            <p:strVal val="#ppt_w"/>
                                          </p:val>
                                        </p:tav>
                                        <p:tav tm="100000">
                                          <p:val>
                                            <p:strVal val="#ppt_w*.05"/>
                                          </p:val>
                                        </p:tav>
                                      </p:tavLst>
                                    </p:anim>
                                    <p:anim calcmode="lin" valueType="num">
                                      <p:cBhvr>
                                        <p:cTn id="108" dur="500" accel="50000" fill="hold">
                                          <p:stCondLst>
                                            <p:cond delay="500"/>
                                          </p:stCondLst>
                                        </p:cTn>
                                        <p:tgtEl>
                                          <p:spTgt spid="32"/>
                                        </p:tgtEl>
                                        <p:attrNameLst>
                                          <p:attrName>ppt_w</p:attrName>
                                        </p:attrNameLst>
                                      </p:cBhvr>
                                      <p:tavLst>
                                        <p:tav tm="0">
                                          <p:val>
                                            <p:strVal val="#ppt_w*.05"/>
                                          </p:val>
                                        </p:tav>
                                        <p:tav tm="100000">
                                          <p:val>
                                            <p:strVal val="#ppt_w"/>
                                          </p:val>
                                        </p:tav>
                                      </p:tavLst>
                                    </p:anim>
                                    <p:anim calcmode="lin" valueType="num">
                                      <p:cBhvr>
                                        <p:cTn id="109" dur="1000" fill="hold"/>
                                        <p:tgtEl>
                                          <p:spTgt spid="32"/>
                                        </p:tgtEl>
                                        <p:attrNameLst>
                                          <p:attrName>ppt_h</p:attrName>
                                        </p:attrNameLst>
                                      </p:cBhvr>
                                      <p:tavLst>
                                        <p:tav tm="0">
                                          <p:val>
                                            <p:strVal val="#ppt_h"/>
                                          </p:val>
                                        </p:tav>
                                        <p:tav tm="100000">
                                          <p:val>
                                            <p:strVal val="#ppt_h"/>
                                          </p:val>
                                        </p:tav>
                                      </p:tavLst>
                                    </p:anim>
                                    <p:anim calcmode="lin" valueType="num">
                                      <p:cBhvr>
                                        <p:cTn id="110" dur="500" decel="50000" fill="hold">
                                          <p:stCondLst>
                                            <p:cond delay="0"/>
                                          </p:stCondLst>
                                        </p:cTn>
                                        <p:tgtEl>
                                          <p:spTgt spid="32"/>
                                        </p:tgtEl>
                                        <p:attrNameLst>
                                          <p:attrName>ppt_x</p:attrName>
                                        </p:attrNameLst>
                                      </p:cBhvr>
                                      <p:tavLst>
                                        <p:tav tm="0">
                                          <p:val>
                                            <p:strVal val="#ppt_x+.4"/>
                                          </p:val>
                                        </p:tav>
                                        <p:tav tm="100000">
                                          <p:val>
                                            <p:strVal val="#ppt_x"/>
                                          </p:val>
                                        </p:tav>
                                      </p:tavLst>
                                    </p:anim>
                                    <p:anim calcmode="lin" valueType="num">
                                      <p:cBhvr>
                                        <p:cTn id="111" dur="500" decel="50000" fill="hold">
                                          <p:stCondLst>
                                            <p:cond delay="0"/>
                                          </p:stCondLst>
                                        </p:cTn>
                                        <p:tgtEl>
                                          <p:spTgt spid="32"/>
                                        </p:tgtEl>
                                        <p:attrNameLst>
                                          <p:attrName>ppt_y</p:attrName>
                                        </p:attrNameLst>
                                      </p:cBhvr>
                                      <p:tavLst>
                                        <p:tav tm="0">
                                          <p:val>
                                            <p:strVal val="#ppt_y-.2"/>
                                          </p:val>
                                        </p:tav>
                                        <p:tav tm="100000">
                                          <p:val>
                                            <p:strVal val="#ppt_y+.1"/>
                                          </p:val>
                                        </p:tav>
                                      </p:tavLst>
                                    </p:anim>
                                    <p:anim calcmode="lin" valueType="num">
                                      <p:cBhvr>
                                        <p:cTn id="112" dur="500" accel="50000" fill="hold">
                                          <p:stCondLst>
                                            <p:cond delay="500"/>
                                          </p:stCondLst>
                                        </p:cTn>
                                        <p:tgtEl>
                                          <p:spTgt spid="32"/>
                                        </p:tgtEl>
                                        <p:attrNameLst>
                                          <p:attrName>ppt_y</p:attrName>
                                        </p:attrNameLst>
                                      </p:cBhvr>
                                      <p:tavLst>
                                        <p:tav tm="0">
                                          <p:val>
                                            <p:strVal val="#ppt_y+.1"/>
                                          </p:val>
                                        </p:tav>
                                        <p:tav tm="100000">
                                          <p:val>
                                            <p:strVal val="#ppt_y"/>
                                          </p:val>
                                        </p:tav>
                                      </p:tavLst>
                                    </p:anim>
                                    <p:animEffect transition="in" filter="fade">
                                      <p:cBhvr>
                                        <p:cTn id="113" dur="1000" decel="50000">
                                          <p:stCondLst>
                                            <p:cond delay="0"/>
                                          </p:stCondLst>
                                        </p:cTn>
                                        <p:tgtEl>
                                          <p:spTgt spid="32"/>
                                        </p:tgtEl>
                                      </p:cBhvr>
                                    </p:animEffect>
                                  </p:childTnLst>
                                </p:cTn>
                              </p:par>
                            </p:childTnLst>
                          </p:cTn>
                        </p:par>
                        <p:par>
                          <p:cTn id="114" fill="hold">
                            <p:stCondLst>
                              <p:cond delay="10000"/>
                            </p:stCondLst>
                            <p:childTnLst>
                              <p:par>
                                <p:cTn id="115" presetID="25" presetClass="entr" presetSubtype="0" fill="hold" grpId="0" nodeType="afterEffect">
                                  <p:stCondLst>
                                    <p:cond delay="0"/>
                                  </p:stCondLst>
                                  <p:childTnLst>
                                    <p:set>
                                      <p:cBhvr>
                                        <p:cTn id="116" dur="1" fill="hold">
                                          <p:stCondLst>
                                            <p:cond delay="0"/>
                                          </p:stCondLst>
                                        </p:cTn>
                                        <p:tgtEl>
                                          <p:spTgt spid="33"/>
                                        </p:tgtEl>
                                        <p:attrNameLst>
                                          <p:attrName>style.visibility</p:attrName>
                                        </p:attrNameLst>
                                      </p:cBhvr>
                                      <p:to>
                                        <p:strVal val="visible"/>
                                      </p:to>
                                    </p:set>
                                    <p:anim calcmode="lin" valueType="num">
                                      <p:cBhvr>
                                        <p:cTn id="117" dur="500" decel="50000" fill="hold">
                                          <p:stCondLst>
                                            <p:cond delay="0"/>
                                          </p:stCondLst>
                                        </p:cTn>
                                        <p:tgtEl>
                                          <p:spTgt spid="33"/>
                                        </p:tgtEl>
                                        <p:attrNameLst>
                                          <p:attrName>style.rotation</p:attrName>
                                        </p:attrNameLst>
                                      </p:cBhvr>
                                      <p:tavLst>
                                        <p:tav tm="0">
                                          <p:val>
                                            <p:fltVal val="-90"/>
                                          </p:val>
                                        </p:tav>
                                        <p:tav tm="100000">
                                          <p:val>
                                            <p:fltVal val="0"/>
                                          </p:val>
                                        </p:tav>
                                      </p:tavLst>
                                    </p:anim>
                                    <p:anim calcmode="lin" valueType="num">
                                      <p:cBhvr>
                                        <p:cTn id="118" dur="500" decel="50000" fill="hold">
                                          <p:stCondLst>
                                            <p:cond delay="0"/>
                                          </p:stCondLst>
                                        </p:cTn>
                                        <p:tgtEl>
                                          <p:spTgt spid="33"/>
                                        </p:tgtEl>
                                        <p:attrNameLst>
                                          <p:attrName>ppt_w</p:attrName>
                                        </p:attrNameLst>
                                      </p:cBhvr>
                                      <p:tavLst>
                                        <p:tav tm="0">
                                          <p:val>
                                            <p:strVal val="#ppt_w"/>
                                          </p:val>
                                        </p:tav>
                                        <p:tav tm="100000">
                                          <p:val>
                                            <p:strVal val="#ppt_w*.05"/>
                                          </p:val>
                                        </p:tav>
                                      </p:tavLst>
                                    </p:anim>
                                    <p:anim calcmode="lin" valueType="num">
                                      <p:cBhvr>
                                        <p:cTn id="119" dur="500" accel="50000" fill="hold">
                                          <p:stCondLst>
                                            <p:cond delay="500"/>
                                          </p:stCondLst>
                                        </p:cTn>
                                        <p:tgtEl>
                                          <p:spTgt spid="33"/>
                                        </p:tgtEl>
                                        <p:attrNameLst>
                                          <p:attrName>ppt_w</p:attrName>
                                        </p:attrNameLst>
                                      </p:cBhvr>
                                      <p:tavLst>
                                        <p:tav tm="0">
                                          <p:val>
                                            <p:strVal val="#ppt_w*.05"/>
                                          </p:val>
                                        </p:tav>
                                        <p:tav tm="100000">
                                          <p:val>
                                            <p:strVal val="#ppt_w"/>
                                          </p:val>
                                        </p:tav>
                                      </p:tavLst>
                                    </p:anim>
                                    <p:anim calcmode="lin" valueType="num">
                                      <p:cBhvr>
                                        <p:cTn id="120" dur="1000" fill="hold"/>
                                        <p:tgtEl>
                                          <p:spTgt spid="33"/>
                                        </p:tgtEl>
                                        <p:attrNameLst>
                                          <p:attrName>ppt_h</p:attrName>
                                        </p:attrNameLst>
                                      </p:cBhvr>
                                      <p:tavLst>
                                        <p:tav tm="0">
                                          <p:val>
                                            <p:strVal val="#ppt_h"/>
                                          </p:val>
                                        </p:tav>
                                        <p:tav tm="100000">
                                          <p:val>
                                            <p:strVal val="#ppt_h"/>
                                          </p:val>
                                        </p:tav>
                                      </p:tavLst>
                                    </p:anim>
                                    <p:anim calcmode="lin" valueType="num">
                                      <p:cBhvr>
                                        <p:cTn id="121" dur="500" decel="50000" fill="hold">
                                          <p:stCondLst>
                                            <p:cond delay="0"/>
                                          </p:stCondLst>
                                        </p:cTn>
                                        <p:tgtEl>
                                          <p:spTgt spid="33"/>
                                        </p:tgtEl>
                                        <p:attrNameLst>
                                          <p:attrName>ppt_x</p:attrName>
                                        </p:attrNameLst>
                                      </p:cBhvr>
                                      <p:tavLst>
                                        <p:tav tm="0">
                                          <p:val>
                                            <p:strVal val="#ppt_x+.4"/>
                                          </p:val>
                                        </p:tav>
                                        <p:tav tm="100000">
                                          <p:val>
                                            <p:strVal val="#ppt_x"/>
                                          </p:val>
                                        </p:tav>
                                      </p:tavLst>
                                    </p:anim>
                                    <p:anim calcmode="lin" valueType="num">
                                      <p:cBhvr>
                                        <p:cTn id="122" dur="500" decel="50000" fill="hold">
                                          <p:stCondLst>
                                            <p:cond delay="0"/>
                                          </p:stCondLst>
                                        </p:cTn>
                                        <p:tgtEl>
                                          <p:spTgt spid="33"/>
                                        </p:tgtEl>
                                        <p:attrNameLst>
                                          <p:attrName>ppt_y</p:attrName>
                                        </p:attrNameLst>
                                      </p:cBhvr>
                                      <p:tavLst>
                                        <p:tav tm="0">
                                          <p:val>
                                            <p:strVal val="#ppt_y-.2"/>
                                          </p:val>
                                        </p:tav>
                                        <p:tav tm="100000">
                                          <p:val>
                                            <p:strVal val="#ppt_y+.1"/>
                                          </p:val>
                                        </p:tav>
                                      </p:tavLst>
                                    </p:anim>
                                    <p:anim calcmode="lin" valueType="num">
                                      <p:cBhvr>
                                        <p:cTn id="123" dur="500" accel="50000" fill="hold">
                                          <p:stCondLst>
                                            <p:cond delay="500"/>
                                          </p:stCondLst>
                                        </p:cTn>
                                        <p:tgtEl>
                                          <p:spTgt spid="33"/>
                                        </p:tgtEl>
                                        <p:attrNameLst>
                                          <p:attrName>ppt_y</p:attrName>
                                        </p:attrNameLst>
                                      </p:cBhvr>
                                      <p:tavLst>
                                        <p:tav tm="0">
                                          <p:val>
                                            <p:strVal val="#ppt_y+.1"/>
                                          </p:val>
                                        </p:tav>
                                        <p:tav tm="100000">
                                          <p:val>
                                            <p:strVal val="#ppt_y"/>
                                          </p:val>
                                        </p:tav>
                                      </p:tavLst>
                                    </p:anim>
                                    <p:animEffect transition="in" filter="fade">
                                      <p:cBhvr>
                                        <p:cTn id="124" dur="1000" decel="50000">
                                          <p:stCondLst>
                                            <p:cond delay="0"/>
                                          </p:stCondLst>
                                        </p:cTn>
                                        <p:tgtEl>
                                          <p:spTgt spid="33"/>
                                        </p:tgtEl>
                                      </p:cBhvr>
                                    </p:animEffect>
                                  </p:childTnLst>
                                </p:cTn>
                              </p:par>
                            </p:childTnLst>
                          </p:cTn>
                        </p:par>
                        <p:par>
                          <p:cTn id="125" fill="hold">
                            <p:stCondLst>
                              <p:cond delay="11000"/>
                            </p:stCondLst>
                            <p:childTnLst>
                              <p:par>
                                <p:cTn id="126" presetID="25" presetClass="entr" presetSubtype="0" fill="hold" grpId="0" nodeType="afterEffect">
                                  <p:stCondLst>
                                    <p:cond delay="0"/>
                                  </p:stCondLst>
                                  <p:childTnLst>
                                    <p:set>
                                      <p:cBhvr>
                                        <p:cTn id="127" dur="1" fill="hold">
                                          <p:stCondLst>
                                            <p:cond delay="0"/>
                                          </p:stCondLst>
                                        </p:cTn>
                                        <p:tgtEl>
                                          <p:spTgt spid="34"/>
                                        </p:tgtEl>
                                        <p:attrNameLst>
                                          <p:attrName>style.visibility</p:attrName>
                                        </p:attrNameLst>
                                      </p:cBhvr>
                                      <p:to>
                                        <p:strVal val="visible"/>
                                      </p:to>
                                    </p:set>
                                    <p:anim calcmode="lin" valueType="num">
                                      <p:cBhvr>
                                        <p:cTn id="128" dur="500" decel="50000" fill="hold">
                                          <p:stCondLst>
                                            <p:cond delay="0"/>
                                          </p:stCondLst>
                                        </p:cTn>
                                        <p:tgtEl>
                                          <p:spTgt spid="34"/>
                                        </p:tgtEl>
                                        <p:attrNameLst>
                                          <p:attrName>style.rotation</p:attrName>
                                        </p:attrNameLst>
                                      </p:cBhvr>
                                      <p:tavLst>
                                        <p:tav tm="0">
                                          <p:val>
                                            <p:fltVal val="-90"/>
                                          </p:val>
                                        </p:tav>
                                        <p:tav tm="100000">
                                          <p:val>
                                            <p:fltVal val="0"/>
                                          </p:val>
                                        </p:tav>
                                      </p:tavLst>
                                    </p:anim>
                                    <p:anim calcmode="lin" valueType="num">
                                      <p:cBhvr>
                                        <p:cTn id="129" dur="500" decel="50000" fill="hold">
                                          <p:stCondLst>
                                            <p:cond delay="0"/>
                                          </p:stCondLst>
                                        </p:cTn>
                                        <p:tgtEl>
                                          <p:spTgt spid="34"/>
                                        </p:tgtEl>
                                        <p:attrNameLst>
                                          <p:attrName>ppt_w</p:attrName>
                                        </p:attrNameLst>
                                      </p:cBhvr>
                                      <p:tavLst>
                                        <p:tav tm="0">
                                          <p:val>
                                            <p:strVal val="#ppt_w"/>
                                          </p:val>
                                        </p:tav>
                                        <p:tav tm="100000">
                                          <p:val>
                                            <p:strVal val="#ppt_w*.05"/>
                                          </p:val>
                                        </p:tav>
                                      </p:tavLst>
                                    </p:anim>
                                    <p:anim calcmode="lin" valueType="num">
                                      <p:cBhvr>
                                        <p:cTn id="130" dur="500" accel="50000" fill="hold">
                                          <p:stCondLst>
                                            <p:cond delay="500"/>
                                          </p:stCondLst>
                                        </p:cTn>
                                        <p:tgtEl>
                                          <p:spTgt spid="34"/>
                                        </p:tgtEl>
                                        <p:attrNameLst>
                                          <p:attrName>ppt_w</p:attrName>
                                        </p:attrNameLst>
                                      </p:cBhvr>
                                      <p:tavLst>
                                        <p:tav tm="0">
                                          <p:val>
                                            <p:strVal val="#ppt_w*.05"/>
                                          </p:val>
                                        </p:tav>
                                        <p:tav tm="100000">
                                          <p:val>
                                            <p:strVal val="#ppt_w"/>
                                          </p:val>
                                        </p:tav>
                                      </p:tavLst>
                                    </p:anim>
                                    <p:anim calcmode="lin" valueType="num">
                                      <p:cBhvr>
                                        <p:cTn id="131" dur="1000" fill="hold"/>
                                        <p:tgtEl>
                                          <p:spTgt spid="34"/>
                                        </p:tgtEl>
                                        <p:attrNameLst>
                                          <p:attrName>ppt_h</p:attrName>
                                        </p:attrNameLst>
                                      </p:cBhvr>
                                      <p:tavLst>
                                        <p:tav tm="0">
                                          <p:val>
                                            <p:strVal val="#ppt_h"/>
                                          </p:val>
                                        </p:tav>
                                        <p:tav tm="100000">
                                          <p:val>
                                            <p:strVal val="#ppt_h"/>
                                          </p:val>
                                        </p:tav>
                                      </p:tavLst>
                                    </p:anim>
                                    <p:anim calcmode="lin" valueType="num">
                                      <p:cBhvr>
                                        <p:cTn id="132" dur="500" decel="50000" fill="hold">
                                          <p:stCondLst>
                                            <p:cond delay="0"/>
                                          </p:stCondLst>
                                        </p:cTn>
                                        <p:tgtEl>
                                          <p:spTgt spid="34"/>
                                        </p:tgtEl>
                                        <p:attrNameLst>
                                          <p:attrName>ppt_x</p:attrName>
                                        </p:attrNameLst>
                                      </p:cBhvr>
                                      <p:tavLst>
                                        <p:tav tm="0">
                                          <p:val>
                                            <p:strVal val="#ppt_x+.4"/>
                                          </p:val>
                                        </p:tav>
                                        <p:tav tm="100000">
                                          <p:val>
                                            <p:strVal val="#ppt_x"/>
                                          </p:val>
                                        </p:tav>
                                      </p:tavLst>
                                    </p:anim>
                                    <p:anim calcmode="lin" valueType="num">
                                      <p:cBhvr>
                                        <p:cTn id="133" dur="500" decel="50000" fill="hold">
                                          <p:stCondLst>
                                            <p:cond delay="0"/>
                                          </p:stCondLst>
                                        </p:cTn>
                                        <p:tgtEl>
                                          <p:spTgt spid="34"/>
                                        </p:tgtEl>
                                        <p:attrNameLst>
                                          <p:attrName>ppt_y</p:attrName>
                                        </p:attrNameLst>
                                      </p:cBhvr>
                                      <p:tavLst>
                                        <p:tav tm="0">
                                          <p:val>
                                            <p:strVal val="#ppt_y-.2"/>
                                          </p:val>
                                        </p:tav>
                                        <p:tav tm="100000">
                                          <p:val>
                                            <p:strVal val="#ppt_y+.1"/>
                                          </p:val>
                                        </p:tav>
                                      </p:tavLst>
                                    </p:anim>
                                    <p:anim calcmode="lin" valueType="num">
                                      <p:cBhvr>
                                        <p:cTn id="134" dur="500" accel="50000" fill="hold">
                                          <p:stCondLst>
                                            <p:cond delay="500"/>
                                          </p:stCondLst>
                                        </p:cTn>
                                        <p:tgtEl>
                                          <p:spTgt spid="34"/>
                                        </p:tgtEl>
                                        <p:attrNameLst>
                                          <p:attrName>ppt_y</p:attrName>
                                        </p:attrNameLst>
                                      </p:cBhvr>
                                      <p:tavLst>
                                        <p:tav tm="0">
                                          <p:val>
                                            <p:strVal val="#ppt_y+.1"/>
                                          </p:val>
                                        </p:tav>
                                        <p:tav tm="100000">
                                          <p:val>
                                            <p:strVal val="#ppt_y"/>
                                          </p:val>
                                        </p:tav>
                                      </p:tavLst>
                                    </p:anim>
                                    <p:animEffect transition="in" filter="fade">
                                      <p:cBhvr>
                                        <p:cTn id="135" dur="1000" decel="50000">
                                          <p:stCondLst>
                                            <p:cond delay="0"/>
                                          </p:stCondLst>
                                        </p:cTn>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2" grpId="0" animBg="1"/>
      <p:bldP spid="24" grpId="0" animBg="1"/>
      <p:bldP spid="25" grpId="0" animBg="1"/>
      <p:bldP spid="26" grpId="0" animBg="1"/>
      <p:bldP spid="28" grpId="0" animBg="1"/>
      <p:bldP spid="29" grpId="0" animBg="1"/>
      <p:bldP spid="30" grpId="0" animBg="1"/>
      <p:bldP spid="31" grpId="0" animBg="1"/>
      <p:bldP spid="32" grpId="0"/>
      <p:bldP spid="33" grpId="0"/>
      <p:bldP spid="34" grpId="0"/>
    </p:bldLst>
  </p:timing>
</p:sld>
</file>

<file path=ppt/tags/tag1.xml><?xml version="1.0" encoding="utf-8"?>
<p:tagLst xmlns:a="http://schemas.openxmlformats.org/drawingml/2006/main" xmlns:r="http://schemas.openxmlformats.org/officeDocument/2006/relationships" xmlns:p="http://schemas.openxmlformats.org/presentationml/2006/main">
  <p:tag name="MH" val="20220911125412"/>
  <p:tag name="MH_LIBRARY" val="GRAPHIC"/>
  <p:tag name="MH_TYPE" val="Other"/>
  <p:tag name="MH_ORDER" val="1"/>
</p:tagLst>
</file>

<file path=ppt/tags/tag10.xml><?xml version="1.0" encoding="utf-8"?>
<p:tagLst xmlns:a="http://schemas.openxmlformats.org/drawingml/2006/main" xmlns:r="http://schemas.openxmlformats.org/officeDocument/2006/relationships" xmlns:p="http://schemas.openxmlformats.org/presentationml/2006/main">
  <p:tag name="MH" val="20220911125755"/>
  <p:tag name="MH_LIBRARY" val="GRAPHIC"/>
  <p:tag name="MH_TYPE" val="Other"/>
  <p:tag name="MH_ORDER" val="3"/>
</p:tagLst>
</file>

<file path=ppt/tags/tag11.xml><?xml version="1.0" encoding="utf-8"?>
<p:tagLst xmlns:a="http://schemas.openxmlformats.org/drawingml/2006/main" xmlns:r="http://schemas.openxmlformats.org/officeDocument/2006/relationships" xmlns:p="http://schemas.openxmlformats.org/presentationml/2006/main">
  <p:tag name="MH" val="20220911125755"/>
  <p:tag name="MH_LIBRARY" val="GRAPHIC"/>
  <p:tag name="MH_TYPE" val="Other"/>
  <p:tag name="MH_ORDER" val="4"/>
</p:tagLst>
</file>

<file path=ppt/tags/tag12.xml><?xml version="1.0" encoding="utf-8"?>
<p:tagLst xmlns:a="http://schemas.openxmlformats.org/drawingml/2006/main" xmlns:r="http://schemas.openxmlformats.org/officeDocument/2006/relationships" xmlns:p="http://schemas.openxmlformats.org/presentationml/2006/main">
  <p:tag name="MH" val="20220911125755"/>
  <p:tag name="MH_LIBRARY" val="GRAPHIC"/>
  <p:tag name="MH_TYPE" val="Other"/>
  <p:tag name="MH_ORDER" val="5"/>
</p:tagLst>
</file>

<file path=ppt/tags/tag13.xml><?xml version="1.0" encoding="utf-8"?>
<p:tagLst xmlns:a="http://schemas.openxmlformats.org/drawingml/2006/main" xmlns:r="http://schemas.openxmlformats.org/officeDocument/2006/relationships" xmlns:p="http://schemas.openxmlformats.org/presentationml/2006/main">
  <p:tag name="MH" val="20220911125755"/>
  <p:tag name="MH_LIBRARY" val="GRAPHIC"/>
  <p:tag name="MH_TYPE" val="Other"/>
  <p:tag name="MH_ORDER" val="6"/>
</p:tagLst>
</file>

<file path=ppt/tags/tag14.xml><?xml version="1.0" encoding="utf-8"?>
<p:tagLst xmlns:a="http://schemas.openxmlformats.org/drawingml/2006/main" xmlns:r="http://schemas.openxmlformats.org/officeDocument/2006/relationships" xmlns:p="http://schemas.openxmlformats.org/presentationml/2006/main">
  <p:tag name="MH" val="20220911125755"/>
  <p:tag name="MH_LIBRARY" val="GRAPHIC"/>
  <p:tag name="MH_TYPE" val="Other"/>
  <p:tag name="MH_ORDER" val="7"/>
</p:tagLst>
</file>

<file path=ppt/tags/tag15.xml><?xml version="1.0" encoding="utf-8"?>
<p:tagLst xmlns:a="http://schemas.openxmlformats.org/drawingml/2006/main" xmlns:r="http://schemas.openxmlformats.org/officeDocument/2006/relationships" xmlns:p="http://schemas.openxmlformats.org/presentationml/2006/main">
  <p:tag name="MH" val="20220911125755"/>
  <p:tag name="MH_LIBRARY" val="GRAPHIC"/>
  <p:tag name="MH_TYPE" val="Other"/>
  <p:tag name="MH_ORDER" val="8"/>
</p:tagLst>
</file>

<file path=ppt/tags/tag16.xml><?xml version="1.0" encoding="utf-8"?>
<p:tagLst xmlns:a="http://schemas.openxmlformats.org/drawingml/2006/main" xmlns:r="http://schemas.openxmlformats.org/officeDocument/2006/relationships" xmlns:p="http://schemas.openxmlformats.org/presentationml/2006/main">
  <p:tag name="MH" val="20220911125755"/>
  <p:tag name="MH_LIBRARY" val="GRAPHIC"/>
  <p:tag name="MH_TYPE" val="Other"/>
  <p:tag name="MH_ORDER" val="9"/>
</p:tagLst>
</file>

<file path=ppt/tags/tag17.xml><?xml version="1.0" encoding="utf-8"?>
<p:tagLst xmlns:a="http://schemas.openxmlformats.org/drawingml/2006/main" xmlns:r="http://schemas.openxmlformats.org/officeDocument/2006/relationships" xmlns:p="http://schemas.openxmlformats.org/presentationml/2006/main">
  <p:tag name="MH" val="20220911125755"/>
  <p:tag name="MH_LIBRARY" val="GRAPHIC"/>
  <p:tag name="MH_TYPE" val="Other"/>
  <p:tag name="MH_ORDER" val="10"/>
</p:tagLst>
</file>

<file path=ppt/tags/tag18.xml><?xml version="1.0" encoding="utf-8"?>
<p:tagLst xmlns:a="http://schemas.openxmlformats.org/drawingml/2006/main" xmlns:r="http://schemas.openxmlformats.org/officeDocument/2006/relationships" xmlns:p="http://schemas.openxmlformats.org/presentationml/2006/main">
  <p:tag name="MH" val="20220911125755"/>
  <p:tag name="MH_LIBRARY" val="GRAPHIC"/>
  <p:tag name="MH_TYPE" val="Other"/>
  <p:tag name="MH_ORDER" val="11"/>
</p:tagLst>
</file>

<file path=ppt/tags/tag19.xml><?xml version="1.0" encoding="utf-8"?>
<p:tagLst xmlns:a="http://schemas.openxmlformats.org/drawingml/2006/main" xmlns:r="http://schemas.openxmlformats.org/officeDocument/2006/relationships" xmlns:p="http://schemas.openxmlformats.org/presentationml/2006/main">
  <p:tag name="MH" val="20220911125755"/>
  <p:tag name="MH_LIBRARY" val="GRAPHIC"/>
  <p:tag name="MH_TYPE" val="Other"/>
  <p:tag name="MH_ORDER" val="12"/>
</p:tagLst>
</file>

<file path=ppt/tags/tag2.xml><?xml version="1.0" encoding="utf-8"?>
<p:tagLst xmlns:a="http://schemas.openxmlformats.org/drawingml/2006/main" xmlns:r="http://schemas.openxmlformats.org/officeDocument/2006/relationships" xmlns:p="http://schemas.openxmlformats.org/presentationml/2006/main">
  <p:tag name="MH" val="20220911125412"/>
  <p:tag name="MH_LIBRARY" val="GRAPHIC"/>
  <p:tag name="MH_TYPE" val="Other"/>
  <p:tag name="MH_ORDER" val="2"/>
</p:tagLst>
</file>

<file path=ppt/tags/tag20.xml><?xml version="1.0" encoding="utf-8"?>
<p:tagLst xmlns:a="http://schemas.openxmlformats.org/drawingml/2006/main" xmlns:r="http://schemas.openxmlformats.org/officeDocument/2006/relationships" xmlns:p="http://schemas.openxmlformats.org/presentationml/2006/main">
  <p:tag name="MH" val="20220911125755"/>
  <p:tag name="MH_LIBRARY" val="GRAPHIC"/>
  <p:tag name="MH_TYPE" val="Other"/>
  <p:tag name="MH_ORDER" val="13"/>
</p:tagLst>
</file>

<file path=ppt/tags/tag21.xml><?xml version="1.0" encoding="utf-8"?>
<p:tagLst xmlns:a="http://schemas.openxmlformats.org/drawingml/2006/main" xmlns:r="http://schemas.openxmlformats.org/officeDocument/2006/relationships" xmlns:p="http://schemas.openxmlformats.org/presentationml/2006/main">
  <p:tag name="MH" val="20220911125755"/>
  <p:tag name="MH_LIBRARY" val="GRAPHIC"/>
  <p:tag name="MH_TYPE" val="Other"/>
  <p:tag name="MH_ORDER" val="14"/>
</p:tagLst>
</file>

<file path=ppt/tags/tag22.xml><?xml version="1.0" encoding="utf-8"?>
<p:tagLst xmlns:a="http://schemas.openxmlformats.org/drawingml/2006/main" xmlns:r="http://schemas.openxmlformats.org/officeDocument/2006/relationships" xmlns:p="http://schemas.openxmlformats.org/presentationml/2006/main">
  <p:tag name="MH" val="20220911125755"/>
  <p:tag name="MH_LIBRARY" val="GRAPHIC"/>
  <p:tag name="MH_TYPE" val="Other"/>
  <p:tag name="MH_ORDER" val="15"/>
</p:tagLst>
</file>

<file path=ppt/tags/tag23.xml><?xml version="1.0" encoding="utf-8"?>
<p:tagLst xmlns:a="http://schemas.openxmlformats.org/drawingml/2006/main" xmlns:r="http://schemas.openxmlformats.org/officeDocument/2006/relationships" xmlns:p="http://schemas.openxmlformats.org/presentationml/2006/main">
  <p:tag name="MH" val="20220911125755"/>
  <p:tag name="MH_LIBRARY" val="GRAPHIC"/>
  <p:tag name="MH_TYPE" val="Other"/>
  <p:tag name="MH_ORDER" val="16"/>
</p:tagLst>
</file>

<file path=ppt/tags/tag24.xml><?xml version="1.0" encoding="utf-8"?>
<p:tagLst xmlns:a="http://schemas.openxmlformats.org/drawingml/2006/main" xmlns:r="http://schemas.openxmlformats.org/officeDocument/2006/relationships" xmlns:p="http://schemas.openxmlformats.org/presentationml/2006/main">
  <p:tag name="MH" val="20220911125755"/>
  <p:tag name="MH_LIBRARY" val="GRAPHIC"/>
  <p:tag name="MH_TYPE" val="Other"/>
  <p:tag name="MH_ORDER" val="17"/>
</p:tagLst>
</file>

<file path=ppt/tags/tag25.xml><?xml version="1.0" encoding="utf-8"?>
<p:tagLst xmlns:a="http://schemas.openxmlformats.org/drawingml/2006/main" xmlns:r="http://schemas.openxmlformats.org/officeDocument/2006/relationships" xmlns:p="http://schemas.openxmlformats.org/presentationml/2006/main">
  <p:tag name="MH" val="20220911125755"/>
  <p:tag name="MH_LIBRARY" val="GRAPHIC"/>
  <p:tag name="MH_TYPE" val="SubTitle"/>
  <p:tag name="MH_ORDER" val="2"/>
</p:tagLst>
</file>

<file path=ppt/tags/tag26.xml><?xml version="1.0" encoding="utf-8"?>
<p:tagLst xmlns:a="http://schemas.openxmlformats.org/drawingml/2006/main" xmlns:r="http://schemas.openxmlformats.org/officeDocument/2006/relationships" xmlns:p="http://schemas.openxmlformats.org/presentationml/2006/main">
  <p:tag name="MH" val="20220911125755"/>
  <p:tag name="MH_LIBRARY" val="GRAPHIC"/>
  <p:tag name="MH_TYPE" val="SubTitle"/>
  <p:tag name="MH_ORDER" val="3"/>
</p:tagLst>
</file>

<file path=ppt/tags/tag27.xml><?xml version="1.0" encoding="utf-8"?>
<p:tagLst xmlns:a="http://schemas.openxmlformats.org/drawingml/2006/main" xmlns:r="http://schemas.openxmlformats.org/officeDocument/2006/relationships" xmlns:p="http://schemas.openxmlformats.org/presentationml/2006/main">
  <p:tag name="MH" val="20220911125755"/>
  <p:tag name="MH_LIBRARY" val="GRAPHIC"/>
  <p:tag name="MH_TYPE" val="SubTitle"/>
  <p:tag name="MH_ORDER" val="4"/>
</p:tagLst>
</file>

<file path=ppt/tags/tag28.xml><?xml version="1.0" encoding="utf-8"?>
<p:tagLst xmlns:a="http://schemas.openxmlformats.org/drawingml/2006/main" xmlns:r="http://schemas.openxmlformats.org/officeDocument/2006/relationships" xmlns:p="http://schemas.openxmlformats.org/presentationml/2006/main">
  <p:tag name="MH" val="20220911125755"/>
  <p:tag name="MH_LIBRARY" val="GRAPHIC"/>
  <p:tag name="MH_TYPE" val="SubTitle"/>
  <p:tag name="MH_ORDER" val="5"/>
</p:tagLst>
</file>

<file path=ppt/tags/tag29.xml><?xml version="1.0" encoding="utf-8"?>
<p:tagLst xmlns:a="http://schemas.openxmlformats.org/drawingml/2006/main" xmlns:r="http://schemas.openxmlformats.org/officeDocument/2006/relationships" xmlns:p="http://schemas.openxmlformats.org/presentationml/2006/main">
  <p:tag name="MH" val="20220911125755"/>
  <p:tag name="MH_LIBRARY" val="GRAPHIC"/>
  <p:tag name="MH_TYPE" val="SubTitle"/>
  <p:tag name="MH_ORDER" val="6"/>
</p:tagLst>
</file>

<file path=ppt/tags/tag3.xml><?xml version="1.0" encoding="utf-8"?>
<p:tagLst xmlns:a="http://schemas.openxmlformats.org/drawingml/2006/main" xmlns:r="http://schemas.openxmlformats.org/officeDocument/2006/relationships" xmlns:p="http://schemas.openxmlformats.org/presentationml/2006/main">
  <p:tag name="MH" val="20220911125412"/>
  <p:tag name="MH_LIBRARY" val="GRAPHIC"/>
  <p:tag name="MH_TYPE" val="SubTitle"/>
  <p:tag name="MH_ORDER" val="1"/>
</p:tagLst>
</file>

<file path=ppt/tags/tag30.xml><?xml version="1.0" encoding="utf-8"?>
<p:tagLst xmlns:a="http://schemas.openxmlformats.org/drawingml/2006/main" xmlns:r="http://schemas.openxmlformats.org/officeDocument/2006/relationships" xmlns:p="http://schemas.openxmlformats.org/presentationml/2006/main">
  <p:tag name="MH" val="20220911125755"/>
  <p:tag name="MH_LIBRARY" val="GRAPHIC"/>
  <p:tag name="MH_TYPE" val="SubTitle"/>
  <p:tag name="MH_ORDER" val="7"/>
</p:tagLst>
</file>

<file path=ppt/tags/tag31.xml><?xml version="1.0" encoding="utf-8"?>
<p:tagLst xmlns:a="http://schemas.openxmlformats.org/drawingml/2006/main" xmlns:r="http://schemas.openxmlformats.org/officeDocument/2006/relationships" xmlns:p="http://schemas.openxmlformats.org/presentationml/2006/main">
  <p:tag name="MH" val="20220911125755"/>
  <p:tag name="MH_LIBRARY" val="GRAPHIC"/>
  <p:tag name="MH_TYPE" val="SubTitle"/>
  <p:tag name="MH_ORDER" val="8"/>
</p:tagLst>
</file>

<file path=ppt/tags/tag32.xml><?xml version="1.0" encoding="utf-8"?>
<p:tagLst xmlns:a="http://schemas.openxmlformats.org/drawingml/2006/main" xmlns:r="http://schemas.openxmlformats.org/officeDocument/2006/relationships" xmlns:p="http://schemas.openxmlformats.org/presentationml/2006/main">
  <p:tag name="MH" val="20220911125755"/>
  <p:tag name="MH_LIBRARY" val="GRAPHIC"/>
  <p:tag name="MH_TYPE" val="SubTitle"/>
  <p:tag name="MH_ORDER" val="1"/>
</p:tagLst>
</file>

<file path=ppt/tags/tag4.xml><?xml version="1.0" encoding="utf-8"?>
<p:tagLst xmlns:a="http://schemas.openxmlformats.org/drawingml/2006/main" xmlns:r="http://schemas.openxmlformats.org/officeDocument/2006/relationships" xmlns:p="http://schemas.openxmlformats.org/presentationml/2006/main">
  <p:tag name="MH" val="20220911125412"/>
  <p:tag name="MH_LIBRARY" val="GRAPHIC"/>
  <p:tag name="MH_TYPE" val="Other"/>
  <p:tag name="MH_ORDER" val="13"/>
</p:tagLst>
</file>

<file path=ppt/tags/tag5.xml><?xml version="1.0" encoding="utf-8"?>
<p:tagLst xmlns:a="http://schemas.openxmlformats.org/drawingml/2006/main" xmlns:r="http://schemas.openxmlformats.org/officeDocument/2006/relationships" xmlns:p="http://schemas.openxmlformats.org/presentationml/2006/main">
  <p:tag name="MH" val="20220911125412"/>
  <p:tag name="MH_LIBRARY" val="GRAPHIC"/>
  <p:tag name="MH_TYPE" val="Other"/>
  <p:tag name="MH_ORDER" val="1"/>
</p:tagLst>
</file>

<file path=ppt/tags/tag6.xml><?xml version="1.0" encoding="utf-8"?>
<p:tagLst xmlns:a="http://schemas.openxmlformats.org/drawingml/2006/main" xmlns:r="http://schemas.openxmlformats.org/officeDocument/2006/relationships" xmlns:p="http://schemas.openxmlformats.org/presentationml/2006/main">
  <p:tag name="MH" val="20220911125412"/>
  <p:tag name="MH_LIBRARY" val="GRAPHIC"/>
  <p:tag name="MH_TYPE" val="Other"/>
  <p:tag name="MH_ORDER" val="2"/>
</p:tagLst>
</file>

<file path=ppt/tags/tag7.xml><?xml version="1.0" encoding="utf-8"?>
<p:tagLst xmlns:a="http://schemas.openxmlformats.org/drawingml/2006/main" xmlns:r="http://schemas.openxmlformats.org/officeDocument/2006/relationships" xmlns:p="http://schemas.openxmlformats.org/presentationml/2006/main">
  <p:tag name="MH" val="20220911125412"/>
  <p:tag name="MH_LIBRARY" val="GRAPHIC"/>
  <p:tag name="MH_TYPE" val="SubTitle"/>
  <p:tag name="MH_ORDER" val="1"/>
</p:tagLst>
</file>

<file path=ppt/tags/tag8.xml><?xml version="1.0" encoding="utf-8"?>
<p:tagLst xmlns:a="http://schemas.openxmlformats.org/drawingml/2006/main" xmlns:r="http://schemas.openxmlformats.org/officeDocument/2006/relationships" xmlns:p="http://schemas.openxmlformats.org/presentationml/2006/main">
  <p:tag name="MH" val="20220911125755"/>
  <p:tag name="MH_LIBRARY" val="GRAPHIC"/>
  <p:tag name="MH_TYPE" val="Other"/>
  <p:tag name="MH_ORDER" val="1"/>
</p:tagLst>
</file>

<file path=ppt/tags/tag9.xml><?xml version="1.0" encoding="utf-8"?>
<p:tagLst xmlns:a="http://schemas.openxmlformats.org/drawingml/2006/main" xmlns:r="http://schemas.openxmlformats.org/officeDocument/2006/relationships" xmlns:p="http://schemas.openxmlformats.org/presentationml/2006/main">
  <p:tag name="MH" val="20220911125755"/>
  <p:tag name="MH_LIBRARY" val="GRAPHIC"/>
  <p:tag name="MH_TYPE" val="Other"/>
  <p:tag name="MH_ORDER" val="2"/>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3308</Words>
  <Application>Microsoft Office PowerPoint</Application>
  <PresentationFormat>宽屏</PresentationFormat>
  <Paragraphs>312</Paragraphs>
  <Slides>52</Slides>
  <Notes>52</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52</vt:i4>
      </vt:variant>
    </vt:vector>
  </HeadingPairs>
  <TitlesOfParts>
    <vt:vector size="59" baseType="lpstr">
      <vt:lpstr>DIN-BoldItalic</vt:lpstr>
      <vt:lpstr>华文新魏</vt:lpstr>
      <vt:lpstr>微软雅黑</vt:lpstr>
      <vt:lpstr>Arial</vt:lpstr>
      <vt:lpstr>Calibri</vt:lpstr>
      <vt:lpstr>Calibri 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cp:lastModifiedBy/>
  <cp:revision>1</cp:revision>
  <dcterms:created xsi:type="dcterms:W3CDTF">2017-03-05T08:23:59Z</dcterms:created>
  <dcterms:modified xsi:type="dcterms:W3CDTF">2022-09-11T05:00:54Z</dcterms:modified>
</cp:coreProperties>
</file>