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5"/>
  </p:notesMasterIdLst>
  <p:sldIdLst>
    <p:sldId id="256" r:id="rId2"/>
    <p:sldId id="258" r:id="rId3"/>
    <p:sldId id="261" r:id="rId4"/>
    <p:sldId id="262" r:id="rId5"/>
    <p:sldId id="336" r:id="rId6"/>
    <p:sldId id="337" r:id="rId7"/>
    <p:sldId id="278" r:id="rId8"/>
    <p:sldId id="328" r:id="rId9"/>
    <p:sldId id="338" r:id="rId10"/>
    <p:sldId id="339" r:id="rId11"/>
    <p:sldId id="313" r:id="rId12"/>
    <p:sldId id="340" r:id="rId13"/>
    <p:sldId id="343" r:id="rId14"/>
    <p:sldId id="314" r:id="rId15"/>
    <p:sldId id="344" r:id="rId16"/>
    <p:sldId id="347" r:id="rId17"/>
    <p:sldId id="352" r:id="rId18"/>
    <p:sldId id="348" r:id="rId19"/>
    <p:sldId id="321" r:id="rId20"/>
    <p:sldId id="351" r:id="rId21"/>
    <p:sldId id="353" r:id="rId22"/>
    <p:sldId id="354" r:id="rId23"/>
    <p:sldId id="355" r:id="rId24"/>
    <p:sldId id="356" r:id="rId25"/>
    <p:sldId id="357" r:id="rId26"/>
    <p:sldId id="359" r:id="rId27"/>
    <p:sldId id="360" r:id="rId28"/>
    <p:sldId id="361" r:id="rId29"/>
    <p:sldId id="315" r:id="rId30"/>
    <p:sldId id="362" r:id="rId31"/>
    <p:sldId id="364" r:id="rId32"/>
    <p:sldId id="365" r:id="rId33"/>
    <p:sldId id="286"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AE43"/>
    <a:srgbClr val="7FD13B"/>
    <a:srgbClr val="224982"/>
    <a:srgbClr val="254E8B"/>
    <a:srgbClr val="203E6B"/>
    <a:srgbClr val="1D3353"/>
    <a:srgbClr val="FAF9FA"/>
    <a:srgbClr val="F6F6F7"/>
    <a:srgbClr val="F5F5F6"/>
    <a:srgbClr val="F3F2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2337" autoAdjust="0"/>
  </p:normalViewPr>
  <p:slideViewPr>
    <p:cSldViewPr snapToGrid="0">
      <p:cViewPr varScale="1">
        <p:scale>
          <a:sx n="102" d="100"/>
          <a:sy n="102" d="100"/>
        </p:scale>
        <p:origin x="954"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C965D-ACCE-4EDB-8EFD-FE9CE0FE7FBB}" type="datetimeFigureOut">
              <a:rPr lang="zh-CN" altLang="en-US" smtClean="0"/>
              <a:t>2022/9/11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056387-FF3D-4EBF-83F2-CC1A4B798D90}" type="slidenum">
              <a:rPr lang="zh-CN" altLang="en-US" smtClean="0"/>
              <a:t>‹#›</a:t>
            </a:fld>
            <a:endParaRPr lang="zh-CN" altLang="en-US"/>
          </a:p>
        </p:txBody>
      </p:sp>
    </p:spTree>
    <p:extLst>
      <p:ext uri="{BB962C8B-B14F-4D97-AF65-F5344CB8AC3E}">
        <p14:creationId xmlns:p14="http://schemas.microsoft.com/office/powerpoint/2010/main" val="145111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1</a:t>
            </a:fld>
            <a:endParaRPr lang="zh-CN" altLang="en-US"/>
          </a:p>
        </p:txBody>
      </p:sp>
    </p:spTree>
    <p:extLst>
      <p:ext uri="{BB962C8B-B14F-4D97-AF65-F5344CB8AC3E}">
        <p14:creationId xmlns:p14="http://schemas.microsoft.com/office/powerpoint/2010/main" val="3328264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97296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11</a:t>
            </a:fld>
            <a:endParaRPr lang="zh-CN" altLang="en-US"/>
          </a:p>
        </p:txBody>
      </p:sp>
    </p:spTree>
    <p:extLst>
      <p:ext uri="{BB962C8B-B14F-4D97-AF65-F5344CB8AC3E}">
        <p14:creationId xmlns:p14="http://schemas.microsoft.com/office/powerpoint/2010/main" val="2874215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21968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87256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14</a:t>
            </a:fld>
            <a:endParaRPr lang="zh-CN" altLang="en-US"/>
          </a:p>
        </p:txBody>
      </p:sp>
    </p:spTree>
    <p:extLst>
      <p:ext uri="{BB962C8B-B14F-4D97-AF65-F5344CB8AC3E}">
        <p14:creationId xmlns:p14="http://schemas.microsoft.com/office/powerpoint/2010/main" val="4082891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592042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84616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15090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6240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19</a:t>
            </a:fld>
            <a:endParaRPr lang="zh-CN" altLang="en-US"/>
          </a:p>
        </p:txBody>
      </p:sp>
    </p:spTree>
    <p:extLst>
      <p:ext uri="{BB962C8B-B14F-4D97-AF65-F5344CB8AC3E}">
        <p14:creationId xmlns:p14="http://schemas.microsoft.com/office/powerpoint/2010/main" val="2645358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2</a:t>
            </a:fld>
            <a:endParaRPr lang="zh-CN" altLang="en-US"/>
          </a:p>
        </p:txBody>
      </p:sp>
    </p:spTree>
    <p:extLst>
      <p:ext uri="{BB962C8B-B14F-4D97-AF65-F5344CB8AC3E}">
        <p14:creationId xmlns:p14="http://schemas.microsoft.com/office/powerpoint/2010/main" val="1597742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89611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38696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85586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51498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9907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460309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059788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64222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424183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29</a:t>
            </a:fld>
            <a:endParaRPr lang="zh-CN" altLang="en-US"/>
          </a:p>
        </p:txBody>
      </p:sp>
    </p:spTree>
    <p:extLst>
      <p:ext uri="{BB962C8B-B14F-4D97-AF65-F5344CB8AC3E}">
        <p14:creationId xmlns:p14="http://schemas.microsoft.com/office/powerpoint/2010/main" val="2239870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3</a:t>
            </a:fld>
            <a:endParaRPr lang="zh-CN" altLang="en-US"/>
          </a:p>
        </p:txBody>
      </p:sp>
    </p:spTree>
    <p:extLst>
      <p:ext uri="{BB962C8B-B14F-4D97-AF65-F5344CB8AC3E}">
        <p14:creationId xmlns:p14="http://schemas.microsoft.com/office/powerpoint/2010/main" val="295170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981863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633278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642142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33</a:t>
            </a:fld>
            <a:endParaRPr lang="zh-CN" altLang="en-US"/>
          </a:p>
        </p:txBody>
      </p:sp>
    </p:spTree>
    <p:extLst>
      <p:ext uri="{BB962C8B-B14F-4D97-AF65-F5344CB8AC3E}">
        <p14:creationId xmlns:p14="http://schemas.microsoft.com/office/powerpoint/2010/main" val="2532135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4</a:t>
            </a:fld>
            <a:endParaRPr lang="zh-CN" altLang="en-US"/>
          </a:p>
        </p:txBody>
      </p:sp>
    </p:spTree>
    <p:extLst>
      <p:ext uri="{BB962C8B-B14F-4D97-AF65-F5344CB8AC3E}">
        <p14:creationId xmlns:p14="http://schemas.microsoft.com/office/powerpoint/2010/main" val="3791843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85995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795085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7</a:t>
            </a:fld>
            <a:endParaRPr lang="zh-CN" altLang="en-US"/>
          </a:p>
        </p:txBody>
      </p:sp>
    </p:spTree>
    <p:extLst>
      <p:ext uri="{BB962C8B-B14F-4D97-AF65-F5344CB8AC3E}">
        <p14:creationId xmlns:p14="http://schemas.microsoft.com/office/powerpoint/2010/main" val="86779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75055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63931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606453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761818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841548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955172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07892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170465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7657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84744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0973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681898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548715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636073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1.pn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notesSlide" Target="../notesSlides/notesSlide16.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2" Type="http://schemas.openxmlformats.org/officeDocument/2006/relationships/tags" Target="../tags/tag23.xml"/><Relationship Id="rId16" Type="http://schemas.openxmlformats.org/officeDocument/2006/relationships/image" Target="../media/image1.png"/><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notesSlide" Target="../notesSlides/notesSlide20.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tags" Target="../tags/tag46.xml"/><Relationship Id="rId2" Type="http://schemas.openxmlformats.org/officeDocument/2006/relationships/tags" Target="../tags/tag36.xml"/><Relationship Id="rId16" Type="http://schemas.openxmlformats.org/officeDocument/2006/relationships/image" Target="../media/image1.png"/><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5" Type="http://schemas.openxmlformats.org/officeDocument/2006/relationships/notesSlide" Target="../notesSlides/notesSlide23.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tags" Target="../tags/tag60.xml"/><Relationship Id="rId18" Type="http://schemas.openxmlformats.org/officeDocument/2006/relationships/tags" Target="../tags/tag65.xml"/><Relationship Id="rId26" Type="http://schemas.openxmlformats.org/officeDocument/2006/relationships/tags" Target="../tags/tag73.xml"/><Relationship Id="rId3" Type="http://schemas.openxmlformats.org/officeDocument/2006/relationships/tags" Target="../tags/tag50.xml"/><Relationship Id="rId21" Type="http://schemas.openxmlformats.org/officeDocument/2006/relationships/tags" Target="../tags/tag68.xml"/><Relationship Id="rId34" Type="http://schemas.openxmlformats.org/officeDocument/2006/relationships/notesSlide" Target="../notesSlides/notesSlide26.xml"/><Relationship Id="rId7" Type="http://schemas.openxmlformats.org/officeDocument/2006/relationships/tags" Target="../tags/tag54.xml"/><Relationship Id="rId12" Type="http://schemas.openxmlformats.org/officeDocument/2006/relationships/tags" Target="../tags/tag59.xml"/><Relationship Id="rId17" Type="http://schemas.openxmlformats.org/officeDocument/2006/relationships/tags" Target="../tags/tag64.xml"/><Relationship Id="rId25" Type="http://schemas.openxmlformats.org/officeDocument/2006/relationships/tags" Target="../tags/tag72.xml"/><Relationship Id="rId33" Type="http://schemas.openxmlformats.org/officeDocument/2006/relationships/slideLayout" Target="../slideLayouts/slideLayout1.xml"/><Relationship Id="rId2" Type="http://schemas.openxmlformats.org/officeDocument/2006/relationships/tags" Target="../tags/tag49.xml"/><Relationship Id="rId16" Type="http://schemas.openxmlformats.org/officeDocument/2006/relationships/tags" Target="../tags/tag63.xml"/><Relationship Id="rId20" Type="http://schemas.openxmlformats.org/officeDocument/2006/relationships/tags" Target="../tags/tag67.xml"/><Relationship Id="rId29" Type="http://schemas.openxmlformats.org/officeDocument/2006/relationships/tags" Target="../tags/tag76.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tags" Target="../tags/tag58.xml"/><Relationship Id="rId24" Type="http://schemas.openxmlformats.org/officeDocument/2006/relationships/tags" Target="../tags/tag71.xml"/><Relationship Id="rId32" Type="http://schemas.openxmlformats.org/officeDocument/2006/relationships/tags" Target="../tags/tag79.xml"/><Relationship Id="rId5" Type="http://schemas.openxmlformats.org/officeDocument/2006/relationships/tags" Target="../tags/tag52.xml"/><Relationship Id="rId15" Type="http://schemas.openxmlformats.org/officeDocument/2006/relationships/tags" Target="../tags/tag62.xml"/><Relationship Id="rId23" Type="http://schemas.openxmlformats.org/officeDocument/2006/relationships/tags" Target="../tags/tag70.xml"/><Relationship Id="rId28" Type="http://schemas.openxmlformats.org/officeDocument/2006/relationships/tags" Target="../tags/tag75.xml"/><Relationship Id="rId10" Type="http://schemas.openxmlformats.org/officeDocument/2006/relationships/tags" Target="../tags/tag57.xml"/><Relationship Id="rId19" Type="http://schemas.openxmlformats.org/officeDocument/2006/relationships/tags" Target="../tags/tag66.xml"/><Relationship Id="rId31" Type="http://schemas.openxmlformats.org/officeDocument/2006/relationships/tags" Target="../tags/tag78.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tags" Target="../tags/tag61.xml"/><Relationship Id="rId22" Type="http://schemas.openxmlformats.org/officeDocument/2006/relationships/tags" Target="../tags/tag69.xml"/><Relationship Id="rId27" Type="http://schemas.openxmlformats.org/officeDocument/2006/relationships/tags" Target="../tags/tag74.xml"/><Relationship Id="rId30" Type="http://schemas.openxmlformats.org/officeDocument/2006/relationships/tags" Target="../tags/tag77.xml"/><Relationship Id="rId35"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3" Type="http://schemas.openxmlformats.org/officeDocument/2006/relationships/tags" Target="../tags/tag82.xml"/><Relationship Id="rId7"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9"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7938"/>
            <a:ext cx="6227763" cy="346076"/>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4"/>
          <p:cNvSpPr/>
          <p:nvPr/>
        </p:nvSpPr>
        <p:spPr>
          <a:xfrm>
            <a:off x="5824538" y="-7938"/>
            <a:ext cx="6367462" cy="6865938"/>
          </a:xfrm>
          <a:custGeom>
            <a:avLst/>
            <a:gdLst>
              <a:gd name="connsiteX0" fmla="*/ 0 w 4835611"/>
              <a:gd name="connsiteY0" fmla="*/ 0 h 6858000"/>
              <a:gd name="connsiteX1" fmla="*/ 4835611 w 4835611"/>
              <a:gd name="connsiteY1" fmla="*/ 0 h 6858000"/>
              <a:gd name="connsiteX2" fmla="*/ 4835611 w 4835611"/>
              <a:gd name="connsiteY2" fmla="*/ 6858000 h 6858000"/>
              <a:gd name="connsiteX3" fmla="*/ 0 w 4835611"/>
              <a:gd name="connsiteY3" fmla="*/ 6858000 h 6858000"/>
              <a:gd name="connsiteX4" fmla="*/ 0 w 4835611"/>
              <a:gd name="connsiteY4" fmla="*/ 0 h 6858000"/>
              <a:gd name="connsiteX0" fmla="*/ 0 w 6367849"/>
              <a:gd name="connsiteY0" fmla="*/ 0 h 6866238"/>
              <a:gd name="connsiteX1" fmla="*/ 6367849 w 6367849"/>
              <a:gd name="connsiteY1" fmla="*/ 8238 h 6866238"/>
              <a:gd name="connsiteX2" fmla="*/ 6367849 w 6367849"/>
              <a:gd name="connsiteY2" fmla="*/ 6866238 h 6866238"/>
              <a:gd name="connsiteX3" fmla="*/ 1532238 w 6367849"/>
              <a:gd name="connsiteY3" fmla="*/ 6866238 h 6866238"/>
              <a:gd name="connsiteX4" fmla="*/ 0 w 6367849"/>
              <a:gd name="connsiteY4" fmla="*/ 0 h 6866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7849" h="6866238">
                <a:moveTo>
                  <a:pt x="0" y="0"/>
                </a:moveTo>
                <a:lnTo>
                  <a:pt x="6367849" y="8238"/>
                </a:lnTo>
                <a:lnTo>
                  <a:pt x="6367849" y="6866238"/>
                </a:lnTo>
                <a:lnTo>
                  <a:pt x="1532238" y="6866238"/>
                </a:lnTo>
                <a:lnTo>
                  <a:pt x="0" y="0"/>
                </a:lnTo>
                <a:close/>
              </a:path>
            </a:pathLst>
          </a:custGeom>
          <a:solidFill>
            <a:srgbClr val="2249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直角三角形 7"/>
          <p:cNvSpPr/>
          <p:nvPr/>
        </p:nvSpPr>
        <p:spPr bwMode="auto">
          <a:xfrm rot="5136230" flipH="1" flipV="1">
            <a:off x="6661150" y="5140326"/>
            <a:ext cx="403225" cy="374650"/>
          </a:xfrm>
          <a:custGeom>
            <a:avLst/>
            <a:gdLst>
              <a:gd name="connsiteX0" fmla="*/ 0 w 222367"/>
              <a:gd name="connsiteY0" fmla="*/ 179604 h 179604"/>
              <a:gd name="connsiteX1" fmla="*/ 0 w 222367"/>
              <a:gd name="connsiteY1" fmla="*/ 0 h 179604"/>
              <a:gd name="connsiteX2" fmla="*/ 222367 w 222367"/>
              <a:gd name="connsiteY2" fmla="*/ 179604 h 179604"/>
              <a:gd name="connsiteX3" fmla="*/ 0 w 222367"/>
              <a:gd name="connsiteY3" fmla="*/ 179604 h 179604"/>
              <a:gd name="connsiteX0" fmla="*/ 15525 w 237892"/>
              <a:gd name="connsiteY0" fmla="*/ 226175 h 226175"/>
              <a:gd name="connsiteX1" fmla="*/ 0 w 237892"/>
              <a:gd name="connsiteY1" fmla="*/ 0 h 226175"/>
              <a:gd name="connsiteX2" fmla="*/ 237892 w 237892"/>
              <a:gd name="connsiteY2" fmla="*/ 226175 h 226175"/>
              <a:gd name="connsiteX3" fmla="*/ 15525 w 237892"/>
              <a:gd name="connsiteY3" fmla="*/ 226175 h 226175"/>
              <a:gd name="connsiteX0" fmla="*/ 0 w 255970"/>
              <a:gd name="connsiteY0" fmla="*/ 259416 h 259416"/>
              <a:gd name="connsiteX1" fmla="*/ 18078 w 255970"/>
              <a:gd name="connsiteY1" fmla="*/ 0 h 259416"/>
              <a:gd name="connsiteX2" fmla="*/ 255970 w 255970"/>
              <a:gd name="connsiteY2" fmla="*/ 226175 h 259416"/>
              <a:gd name="connsiteX3" fmla="*/ 0 w 255970"/>
              <a:gd name="connsiteY3" fmla="*/ 259416 h 259416"/>
              <a:gd name="connsiteX0" fmla="*/ 0 w 255970"/>
              <a:gd name="connsiteY0" fmla="*/ 152133 h 152133"/>
              <a:gd name="connsiteX1" fmla="*/ 15205 w 255970"/>
              <a:gd name="connsiteY1" fmla="*/ 0 h 152133"/>
              <a:gd name="connsiteX2" fmla="*/ 255970 w 255970"/>
              <a:gd name="connsiteY2" fmla="*/ 118892 h 152133"/>
              <a:gd name="connsiteX3" fmla="*/ 0 w 255970"/>
              <a:gd name="connsiteY3" fmla="*/ 152133 h 152133"/>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170731"/>
              <a:gd name="connsiteY0" fmla="*/ 156141 h 156141"/>
              <a:gd name="connsiteX1" fmla="*/ 15513 w 170731"/>
              <a:gd name="connsiteY1" fmla="*/ 0 h 156141"/>
              <a:gd name="connsiteX2" fmla="*/ 170731 w 170731"/>
              <a:gd name="connsiteY2" fmla="*/ 130457 h 156141"/>
              <a:gd name="connsiteX3" fmla="*/ 0 w 170731"/>
              <a:gd name="connsiteY3" fmla="*/ 156141 h 156141"/>
              <a:gd name="connsiteX0" fmla="*/ 0 w 170269"/>
              <a:gd name="connsiteY0" fmla="*/ 156141 h 156141"/>
              <a:gd name="connsiteX1" fmla="*/ 15513 w 170269"/>
              <a:gd name="connsiteY1" fmla="*/ 0 h 156141"/>
              <a:gd name="connsiteX2" fmla="*/ 170269 w 170269"/>
              <a:gd name="connsiteY2" fmla="*/ 136468 h 156141"/>
              <a:gd name="connsiteX3" fmla="*/ 0 w 170269"/>
              <a:gd name="connsiteY3" fmla="*/ 156141 h 156141"/>
              <a:gd name="connsiteX0" fmla="*/ 0 w 170423"/>
              <a:gd name="connsiteY0" fmla="*/ 158145 h 158145"/>
              <a:gd name="connsiteX1" fmla="*/ 15667 w 170423"/>
              <a:gd name="connsiteY1" fmla="*/ 0 h 158145"/>
              <a:gd name="connsiteX2" fmla="*/ 170423 w 170423"/>
              <a:gd name="connsiteY2" fmla="*/ 136468 h 158145"/>
              <a:gd name="connsiteX3" fmla="*/ 0 w 170423"/>
              <a:gd name="connsiteY3" fmla="*/ 158145 h 158145"/>
            </a:gdLst>
            <a:ahLst/>
            <a:cxnLst>
              <a:cxn ang="0">
                <a:pos x="connsiteX0" y="connsiteY0"/>
              </a:cxn>
              <a:cxn ang="0">
                <a:pos x="connsiteX1" y="connsiteY1"/>
              </a:cxn>
              <a:cxn ang="0">
                <a:pos x="connsiteX2" y="connsiteY2"/>
              </a:cxn>
              <a:cxn ang="0">
                <a:pos x="connsiteX3" y="connsiteY3"/>
              </a:cxn>
            </a:cxnLst>
            <a:rect l="l" t="t" r="r" b="b"/>
            <a:pathLst>
              <a:path w="170423" h="158145">
                <a:moveTo>
                  <a:pt x="0" y="158145"/>
                </a:moveTo>
                <a:lnTo>
                  <a:pt x="15667" y="0"/>
                </a:lnTo>
                <a:lnTo>
                  <a:pt x="170423" y="136468"/>
                </a:lnTo>
                <a:lnTo>
                  <a:pt x="0" y="158145"/>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任意多边形 20"/>
          <p:cNvSpPr/>
          <p:nvPr/>
        </p:nvSpPr>
        <p:spPr bwMode="auto">
          <a:xfrm>
            <a:off x="6680200" y="5481638"/>
            <a:ext cx="5511800" cy="938212"/>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600" dirty="0">
                <a:latin typeface="微软雅黑" panose="020B0503020204020204" pitchFamily="34" charset="-122"/>
                <a:ea typeface="微软雅黑" panose="020B0503020204020204" pitchFamily="34" charset="-122"/>
              </a:rPr>
              <a:t>现代教育技术应用</a:t>
            </a:r>
          </a:p>
        </p:txBody>
      </p:sp>
      <p:sp>
        <p:nvSpPr>
          <p:cNvPr id="22" name="文本框 13"/>
          <p:cNvSpPr txBox="1">
            <a:spLocks noChangeArrowheads="1"/>
          </p:cNvSpPr>
          <p:nvPr/>
        </p:nvSpPr>
        <p:spPr bwMode="auto">
          <a:xfrm>
            <a:off x="2143125" y="3768725"/>
            <a:ext cx="41857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400" dirty="0">
                <a:solidFill>
                  <a:srgbClr val="242B33"/>
                </a:solidFill>
                <a:latin typeface="Arial" panose="020B0604020202020204" pitchFamily="34" charset="0"/>
                <a:ea typeface="微软雅黑" panose="020B0503020204020204" pitchFamily="34" charset="-122"/>
              </a:rPr>
              <a:t>电子信息工程实验与实训中心</a:t>
            </a:r>
          </a:p>
        </p:txBody>
      </p:sp>
      <p:sp>
        <p:nvSpPr>
          <p:cNvPr id="24" name="文本框 15"/>
          <p:cNvSpPr txBox="1">
            <a:spLocks noChangeArrowheads="1"/>
          </p:cNvSpPr>
          <p:nvPr/>
        </p:nvSpPr>
        <p:spPr bwMode="auto">
          <a:xfrm>
            <a:off x="316870" y="2499578"/>
            <a:ext cx="832792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4800" b="1" dirty="0">
                <a:solidFill>
                  <a:srgbClr val="242B33"/>
                </a:solidFill>
                <a:latin typeface="Arial" panose="020B0604020202020204" pitchFamily="34" charset="0"/>
                <a:ea typeface="微软雅黑" panose="020B0503020204020204" pitchFamily="34" charset="-122"/>
              </a:rPr>
              <a:t>Photoshop</a:t>
            </a:r>
            <a:r>
              <a:rPr lang="zh-CN" altLang="en-US" sz="4800" b="1" dirty="0">
                <a:solidFill>
                  <a:srgbClr val="242B33"/>
                </a:solidFill>
                <a:latin typeface="Arial" panose="020B0604020202020204" pitchFamily="34" charset="0"/>
                <a:ea typeface="微软雅黑" panose="020B0503020204020204" pitchFamily="34" charset="-122"/>
              </a:rPr>
              <a:t>图象处理基础应用</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8975" y="92075"/>
            <a:ext cx="2495550" cy="762000"/>
          </a:xfrm>
          <a:prstGeom prst="rect">
            <a:avLst/>
          </a:prstGeom>
        </p:spPr>
      </p:pic>
    </p:spTree>
    <p:extLst>
      <p:ext uri="{BB962C8B-B14F-4D97-AF65-F5344CB8AC3E}">
        <p14:creationId xmlns:p14="http://schemas.microsoft.com/office/powerpoint/2010/main" val="71106438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Scale>
                                      <p:cBhvr>
                                        <p:cTn id="1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8"/>
                                        </p:tgtEl>
                                        <p:attrNameLst>
                                          <p:attrName>ppt_x</p:attrName>
                                          <p:attrName>ppt_y</p:attrName>
                                        </p:attrNameLst>
                                      </p:cBhvr>
                                    </p:animMotion>
                                    <p:animEffect transition="in" filter="fade">
                                      <p:cBhvr>
                                        <p:cTn id="15" dur="1000"/>
                                        <p:tgtEl>
                                          <p:spTgt spid="1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Scale>
                                      <p:cBhvr>
                                        <p:cTn id="2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4"/>
                                        </p:tgtEl>
                                        <p:attrNameLst>
                                          <p:attrName>ppt_x</p:attrName>
                                          <p:attrName>ppt_y</p:attrName>
                                        </p:attrNameLst>
                                      </p:cBhvr>
                                    </p:animMotion>
                                    <p:animEffect transition="in" filter="fade">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弧形 36"/>
          <p:cNvSpPr/>
          <p:nvPr/>
        </p:nvSpPr>
        <p:spPr>
          <a:xfrm>
            <a:off x="189161"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造字工房悦黑（非商用）常规体"/>
              <a:ea typeface="宋体" panose="02010600030101010101" pitchFamily="2" charset="-122"/>
              <a:cs typeface="+mn-cs"/>
            </a:endParaRPr>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grpSp>
        <p:nvGrpSpPr>
          <p:cNvPr id="39" name="组合 38"/>
          <p:cNvGrpSpPr/>
          <p:nvPr/>
        </p:nvGrpSpPr>
        <p:grpSpPr>
          <a:xfrm>
            <a:off x="4317111" y="1670673"/>
            <a:ext cx="651614" cy="651614"/>
            <a:chOff x="4317111" y="1670673"/>
            <a:chExt cx="651614" cy="651614"/>
          </a:xfrm>
        </p:grpSpPr>
        <p:sp>
          <p:nvSpPr>
            <p:cNvPr id="40" name="椭圆 39"/>
            <p:cNvSpPr/>
            <p:nvPr/>
          </p:nvSpPr>
          <p:spPr>
            <a:xfrm>
              <a:off x="4317111" y="1670673"/>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造字工房悦黑（非商用）常规体"/>
                <a:ea typeface="宋体" panose="02010600030101010101" pitchFamily="2" charset="-122"/>
                <a:cs typeface="+mn-cs"/>
              </a:endParaRPr>
            </a:p>
          </p:txBody>
        </p:sp>
      </p:grpSp>
      <p:sp>
        <p:nvSpPr>
          <p:cNvPr id="51" name="Rectangle 5"/>
          <p:cNvSpPr>
            <a:spLocks/>
          </p:cNvSpPr>
          <p:nvPr/>
        </p:nvSpPr>
        <p:spPr bwMode="auto">
          <a:xfrm>
            <a:off x="5490110" y="2183612"/>
            <a:ext cx="6051207" cy="333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indent="457200" fontAlgn="base">
              <a:lnSpc>
                <a:spcPct val="150000"/>
              </a:lnSpc>
              <a:spcBef>
                <a:spcPct val="0"/>
              </a:spcBef>
              <a:spcAft>
                <a:spcPct val="0"/>
              </a:spcAft>
            </a:pPr>
            <a:r>
              <a:rPr lang="en-US" altLang="zh-CN" dirty="0">
                <a:solidFill>
                  <a:prstClr val="black"/>
                </a:solidFill>
                <a:latin typeface="微软雅黑" panose="020B0503020204020204" pitchFamily="34" charset="-122"/>
                <a:ea typeface="微软雅黑" panose="020B0503020204020204" pitchFamily="34" charset="-122"/>
                <a:sym typeface="Gill Sans" charset="0"/>
              </a:rPr>
              <a:t>R(</a:t>
            </a:r>
            <a:r>
              <a:rPr lang="zh-CN" altLang="en-US" dirty="0">
                <a:solidFill>
                  <a:prstClr val="black"/>
                </a:solidFill>
                <a:latin typeface="微软雅黑" panose="020B0503020204020204" pitchFamily="34" charset="-122"/>
                <a:ea typeface="微软雅黑" panose="020B0503020204020204" pitchFamily="34" charset="-122"/>
                <a:sym typeface="Gill Sans" charset="0"/>
              </a:rPr>
              <a:t>红</a:t>
            </a:r>
            <a:r>
              <a:rPr lang="en-US" altLang="zh-CN" dirty="0">
                <a:solidFill>
                  <a:prstClr val="black"/>
                </a:solidFill>
                <a:latin typeface="微软雅黑" panose="020B0503020204020204" pitchFamily="34" charset="-122"/>
                <a:ea typeface="微软雅黑" panose="020B0503020204020204" pitchFamily="34" charset="-122"/>
                <a:sym typeface="Gill Sans" charset="0"/>
              </a:rPr>
              <a:t>)G(</a:t>
            </a:r>
            <a:r>
              <a:rPr lang="zh-CN" altLang="en-US" dirty="0">
                <a:solidFill>
                  <a:prstClr val="black"/>
                </a:solidFill>
                <a:latin typeface="微软雅黑" panose="020B0503020204020204" pitchFamily="34" charset="-122"/>
                <a:ea typeface="微软雅黑" panose="020B0503020204020204" pitchFamily="34" charset="-122"/>
                <a:sym typeface="Gill Sans" charset="0"/>
              </a:rPr>
              <a:t>绿</a:t>
            </a:r>
            <a:r>
              <a:rPr lang="en-US" altLang="zh-CN" dirty="0">
                <a:solidFill>
                  <a:prstClr val="black"/>
                </a:solidFill>
                <a:latin typeface="微软雅黑" panose="020B0503020204020204" pitchFamily="34" charset="-122"/>
                <a:ea typeface="微软雅黑" panose="020B0503020204020204" pitchFamily="34" charset="-122"/>
                <a:sym typeface="Gill Sans" charset="0"/>
              </a:rPr>
              <a:t>)B(</a:t>
            </a:r>
            <a:r>
              <a:rPr lang="zh-CN" altLang="en-US" dirty="0">
                <a:solidFill>
                  <a:prstClr val="black"/>
                </a:solidFill>
                <a:latin typeface="微软雅黑" panose="020B0503020204020204" pitchFamily="34" charset="-122"/>
                <a:ea typeface="微软雅黑" panose="020B0503020204020204" pitchFamily="34" charset="-122"/>
                <a:sym typeface="Gill Sans" charset="0"/>
              </a:rPr>
              <a:t>蓝</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模式：该模式俗称三艳</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三原色</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或光学模式</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加色模式</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，是</a:t>
            </a:r>
            <a:r>
              <a:rPr lang="en-US" altLang="zh-CN" dirty="0">
                <a:solidFill>
                  <a:prstClr val="black"/>
                </a:solidFill>
                <a:latin typeface="微软雅黑" panose="020B0503020204020204" pitchFamily="34" charset="-122"/>
                <a:ea typeface="微软雅黑" panose="020B0503020204020204" pitchFamily="34" charset="-122"/>
                <a:sym typeface="Gill Sans" charset="0"/>
              </a:rPr>
              <a:t>Photoshop</a:t>
            </a:r>
            <a:r>
              <a:rPr lang="zh-CN" altLang="en-US" dirty="0">
                <a:solidFill>
                  <a:prstClr val="black"/>
                </a:solidFill>
                <a:latin typeface="微软雅黑" panose="020B0503020204020204" pitchFamily="34" charset="-122"/>
                <a:ea typeface="微软雅黑" panose="020B0503020204020204" pitchFamily="34" charset="-122"/>
                <a:sym typeface="Gill Sans" charset="0"/>
              </a:rPr>
              <a:t>中最常用的一种颜色模式，大多数显示器投影设备以及电视机均采用此种色彩模式。</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Gill Sans" charset="0"/>
            </a:endParaRPr>
          </a:p>
          <a:p>
            <a:pPr lvl="0" indent="457200" fontAlgn="base">
              <a:lnSpc>
                <a:spcPct val="150000"/>
              </a:lnSpc>
              <a:spcBef>
                <a:spcPct val="0"/>
              </a:spcBef>
              <a:spcAft>
                <a:spcPct val="0"/>
              </a:spcAft>
            </a:pPr>
            <a:endParaRPr lang="en-US" altLang="zh-CN" dirty="0">
              <a:solidFill>
                <a:prstClr val="black"/>
              </a:solidFill>
              <a:latin typeface="微软雅黑" panose="020B0503020204020204" pitchFamily="34" charset="-122"/>
              <a:ea typeface="微软雅黑" panose="020B0503020204020204" pitchFamily="34" charset="-122"/>
              <a:sym typeface="Gill Sans" charset="0"/>
            </a:endParaRPr>
          </a:p>
          <a:p>
            <a:pPr lvl="0" indent="457200" fontAlgn="base">
              <a:lnSpc>
                <a:spcPct val="150000"/>
              </a:lnSpc>
              <a:spcBef>
                <a:spcPct val="0"/>
              </a:spcBef>
              <a:spcAft>
                <a:spcPct val="0"/>
              </a:spcAft>
            </a:pPr>
            <a:r>
              <a:rPr lang="en-US" altLang="zh-CN" dirty="0">
                <a:solidFill>
                  <a:prstClr val="black"/>
                </a:solidFill>
                <a:latin typeface="微软雅黑" panose="020B0503020204020204" pitchFamily="34" charset="-122"/>
                <a:ea typeface="微软雅黑" panose="020B0503020204020204" pitchFamily="34" charset="-122"/>
                <a:sym typeface="Gill Sans" charset="0"/>
              </a:rPr>
              <a:t>C(</a:t>
            </a:r>
            <a:r>
              <a:rPr lang="zh-CN" altLang="en-US" dirty="0">
                <a:solidFill>
                  <a:prstClr val="black"/>
                </a:solidFill>
                <a:latin typeface="微软雅黑" panose="020B0503020204020204" pitchFamily="34" charset="-122"/>
                <a:ea typeface="微软雅黑" panose="020B0503020204020204" pitchFamily="34" charset="-122"/>
                <a:sym typeface="Gill Sans" charset="0"/>
              </a:rPr>
              <a:t>色</a:t>
            </a:r>
            <a:r>
              <a:rPr lang="en-US" altLang="zh-CN" dirty="0">
                <a:solidFill>
                  <a:prstClr val="black"/>
                </a:solidFill>
                <a:latin typeface="微软雅黑" panose="020B0503020204020204" pitchFamily="34" charset="-122"/>
                <a:ea typeface="微软雅黑" panose="020B0503020204020204" pitchFamily="34" charset="-122"/>
                <a:sym typeface="Gill Sans" charset="0"/>
              </a:rPr>
              <a:t>)M(</a:t>
            </a:r>
            <a:r>
              <a:rPr lang="zh-CN" altLang="en-US" dirty="0">
                <a:solidFill>
                  <a:prstClr val="black"/>
                </a:solidFill>
                <a:latin typeface="微软雅黑" panose="020B0503020204020204" pitchFamily="34" charset="-122"/>
                <a:ea typeface="微软雅黑" panose="020B0503020204020204" pitchFamily="34" charset="-122"/>
                <a:sym typeface="Gill Sans" charset="0"/>
              </a:rPr>
              <a:t>洋红色</a:t>
            </a:r>
            <a:r>
              <a:rPr lang="en-US" altLang="zh-CN" dirty="0">
                <a:solidFill>
                  <a:prstClr val="black"/>
                </a:solidFill>
                <a:latin typeface="微软雅黑" panose="020B0503020204020204" pitchFamily="34" charset="-122"/>
                <a:ea typeface="微软雅黑" panose="020B0503020204020204" pitchFamily="34" charset="-122"/>
                <a:sym typeface="Gill Sans" charset="0"/>
              </a:rPr>
              <a:t>)Y(</a:t>
            </a:r>
            <a:r>
              <a:rPr lang="zh-CN" altLang="en-US" dirty="0">
                <a:solidFill>
                  <a:prstClr val="black"/>
                </a:solidFill>
                <a:latin typeface="微软雅黑" panose="020B0503020204020204" pitchFamily="34" charset="-122"/>
                <a:ea typeface="微软雅黑" panose="020B0503020204020204" pitchFamily="34" charset="-122"/>
                <a:sym typeface="Gill Sans" charset="0"/>
              </a:rPr>
              <a:t>黄色</a:t>
            </a:r>
            <a:r>
              <a:rPr lang="en-US" altLang="zh-CN" dirty="0">
                <a:solidFill>
                  <a:prstClr val="black"/>
                </a:solidFill>
                <a:latin typeface="微软雅黑" panose="020B0503020204020204" pitchFamily="34" charset="-122"/>
                <a:ea typeface="微软雅黑" panose="020B0503020204020204" pitchFamily="34" charset="-122"/>
                <a:sym typeface="Gill Sans" charset="0"/>
              </a:rPr>
              <a:t>)K(</a:t>
            </a:r>
            <a:r>
              <a:rPr lang="zh-CN" altLang="en-US" dirty="0">
                <a:solidFill>
                  <a:prstClr val="black"/>
                </a:solidFill>
                <a:latin typeface="微软雅黑" panose="020B0503020204020204" pitchFamily="34" charset="-122"/>
                <a:ea typeface="微软雅黑" panose="020B0503020204020204" pitchFamily="34" charset="-122"/>
                <a:sym typeface="Gill Sans" charset="0"/>
              </a:rPr>
              <a:t>色</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模式：该模式又称四色印刷模式，表现的是阳光照射到物体上，经物体吸收一部分颜色后，反射而产生的色彩， 因此又称减色模式，这是与</a:t>
            </a:r>
            <a:r>
              <a:rPr lang="en-US" altLang="zh-CN" dirty="0">
                <a:solidFill>
                  <a:prstClr val="black"/>
                </a:solidFill>
                <a:latin typeface="微软雅黑" panose="020B0503020204020204" pitchFamily="34" charset="-122"/>
                <a:ea typeface="微软雅黑" panose="020B0503020204020204" pitchFamily="34" charset="-122"/>
                <a:sym typeface="Gill Sans" charset="0"/>
              </a:rPr>
              <a:t>RGB</a:t>
            </a:r>
            <a:r>
              <a:rPr lang="zh-CN" altLang="en-US" dirty="0">
                <a:solidFill>
                  <a:prstClr val="black"/>
                </a:solidFill>
                <a:latin typeface="微软雅黑" panose="020B0503020204020204" pitchFamily="34" charset="-122"/>
                <a:ea typeface="微软雅黑" panose="020B0503020204020204" pitchFamily="34" charset="-122"/>
                <a:sym typeface="Gill Sans" charset="0"/>
              </a:rPr>
              <a:t>模式的根本不同之处。</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三、图像的色彩模式</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14831000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141174" y="238997"/>
              <a:ext cx="1135351" cy="122130"/>
            </a:xfrm>
            <a:prstGeom prst="rect">
              <a:avLst/>
            </a:prstGeom>
            <a:solidFill>
              <a:srgbClr val="6CAE43"/>
            </a:solidFill>
            <a:ln>
              <a:solidFill>
                <a:srgbClr val="6CAE43"/>
              </a:solidFill>
            </a:ln>
          </p:spPr>
          <p:txBody>
            <a:bodyPr wrap="none" rtlCol="0">
              <a:spAutoFit/>
            </a:bodyPr>
            <a:lstStyle/>
            <a:p>
              <a:pPr algn="just">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Photoshop</a:t>
              </a: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工具箱</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02</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55765683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TextBox 3"/>
          <p:cNvSpPr txBox="1"/>
          <p:nvPr/>
        </p:nvSpPr>
        <p:spPr>
          <a:xfrm>
            <a:off x="4343378" y="1941996"/>
            <a:ext cx="7270780" cy="2797048"/>
          </a:xfrm>
          <a:prstGeom prst="rect">
            <a:avLst/>
          </a:prstGeom>
          <a:noFill/>
        </p:spPr>
        <p:txBody>
          <a:bodyPr wrap="square" rtlCol="0">
            <a:spAutoFit/>
          </a:bodyPr>
          <a:lstStyle/>
          <a:p>
            <a:pPr lvl="0" indent="457200">
              <a:lnSpc>
                <a:spcPct val="150000"/>
              </a:lnSpc>
              <a:defRPr/>
            </a:pPr>
            <a:r>
              <a:rPr lang="en-US" altLang="zh-CN" sz="2400" dirty="0">
                <a:solidFill>
                  <a:srgbClr val="203E6B"/>
                </a:solidFill>
                <a:latin typeface="微软雅黑" panose="020B0503020204020204" pitchFamily="34" charset="-122"/>
                <a:ea typeface="微软雅黑" panose="020B0503020204020204" pitchFamily="34" charset="-122"/>
              </a:rPr>
              <a:t>Photoshop</a:t>
            </a:r>
            <a:r>
              <a:rPr lang="zh-CN" altLang="en-US" sz="2400" dirty="0">
                <a:solidFill>
                  <a:srgbClr val="203E6B"/>
                </a:solidFill>
                <a:latin typeface="微软雅黑" panose="020B0503020204020204" pitchFamily="34" charset="-122"/>
                <a:ea typeface="微软雅黑" panose="020B0503020204020204" pitchFamily="34" charset="-122"/>
              </a:rPr>
              <a:t>在编辑、修饰图像之前，通常要选择工作区域，选定工作区域之后，操作只对选择范围内的图像生效。因此选择工作区是进行工作的前提，选择工作区域通常用选择工具和选择菜单相结合来进行操作。</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1030368" y="5634335"/>
            <a:ext cx="2483725" cy="461665"/>
          </a:xfrm>
          <a:prstGeom prst="rect">
            <a:avLst/>
          </a:prstGeom>
          <a:noFill/>
        </p:spPr>
        <p:txBody>
          <a:bodyPr wrap="square" rtlCol="0">
            <a:spAutoFit/>
          </a:bodyPr>
          <a:lstStyle/>
          <a:p>
            <a:pPr lvl="0"/>
            <a:r>
              <a:rPr lang="en-US" altLang="zh-CN" sz="2400" b="1" dirty="0">
                <a:solidFill>
                  <a:prstClr val="black"/>
                </a:solidFill>
              </a:rPr>
              <a:t>Photoshop</a:t>
            </a:r>
            <a:r>
              <a:rPr lang="zh-CN" altLang="en-US" sz="2400" b="1" dirty="0">
                <a:solidFill>
                  <a:prstClr val="black"/>
                </a:solidFill>
              </a:rPr>
              <a:t>工具箱</a:t>
            </a:r>
          </a:p>
        </p:txBody>
      </p:sp>
      <p:pic>
        <p:nvPicPr>
          <p:cNvPr id="12" name="图片 11">
            <a:extLst>
              <a:ext uri="{FF2B5EF4-FFF2-40B4-BE49-F238E27FC236}">
                <a16:creationId xmlns:a16="http://schemas.microsoft.com/office/drawing/2014/main" id="{551A5962-BC62-4A35-B42F-6BD9A08B8AA4}"/>
              </a:ext>
            </a:extLst>
          </p:cNvPr>
          <p:cNvPicPr/>
          <p:nvPr/>
        </p:nvPicPr>
        <p:blipFill>
          <a:blip r:embed="rId4">
            <a:extLst>
              <a:ext uri="{28A0092B-C50C-407E-A947-70E740481C1C}">
                <a14:useLocalDpi xmlns:a14="http://schemas.microsoft.com/office/drawing/2010/main" val="0"/>
              </a:ext>
            </a:extLst>
          </a:blip>
          <a:stretch>
            <a:fillRect/>
          </a:stretch>
        </p:blipFill>
        <p:spPr>
          <a:xfrm>
            <a:off x="1764606" y="837997"/>
            <a:ext cx="1015247" cy="4771534"/>
          </a:xfrm>
          <a:prstGeom prst="rect">
            <a:avLst/>
          </a:prstGeom>
        </p:spPr>
      </p:pic>
    </p:spTree>
    <p:extLst>
      <p:ext uri="{BB962C8B-B14F-4D97-AF65-F5344CB8AC3E}">
        <p14:creationId xmlns:p14="http://schemas.microsoft.com/office/powerpoint/2010/main" val="51120105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3055015" y="3342730"/>
            <a:ext cx="6081969" cy="769441"/>
          </a:xfrm>
          <a:prstGeom prst="rect">
            <a:avLst/>
          </a:prstGeom>
        </p:spPr>
        <p:txBody>
          <a:bodyPr wrap="square">
            <a:spAutoFit/>
          </a:bodyPr>
          <a:lstStyle/>
          <a:p>
            <a:pPr lvl="0">
              <a:defRPr/>
            </a:pPr>
            <a:r>
              <a:rPr lang="en-US" altLang="zh-CN" sz="4400" b="1" dirty="0">
                <a:solidFill>
                  <a:prstClr val="black"/>
                </a:solidFill>
                <a:latin typeface="微软雅黑"/>
                <a:ea typeface="微软雅黑"/>
              </a:rPr>
              <a:t>Photoshop</a:t>
            </a:r>
            <a:r>
              <a:rPr lang="zh-CN" altLang="en-US" sz="4400" b="1" dirty="0">
                <a:solidFill>
                  <a:prstClr val="black"/>
                </a:solidFill>
                <a:latin typeface="微软雅黑"/>
                <a:ea typeface="微软雅黑"/>
              </a:rPr>
              <a:t>工具箱简介</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191760689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200731" y="259948"/>
              <a:ext cx="1007393" cy="122130"/>
            </a:xfrm>
            <a:prstGeom prst="rect">
              <a:avLst/>
            </a:prstGeom>
            <a:solidFill>
              <a:srgbClr val="6CAE43"/>
            </a:solidFill>
            <a:ln>
              <a:solidFill>
                <a:srgbClr val="6CAE43"/>
              </a:solidFill>
            </a:ln>
          </p:spPr>
          <p:txBody>
            <a:bodyPr wrap="none" rtlCol="0">
              <a:spAutoFit/>
            </a:bodyPr>
            <a:lstStyle/>
            <a:p>
              <a:pPr algn="ctr">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Photoshop</a:t>
              </a: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图层</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03</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67650937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一、图层的概念</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 name="TextBox 2"/>
          <p:cNvSpPr txBox="1"/>
          <p:nvPr/>
        </p:nvSpPr>
        <p:spPr>
          <a:xfrm>
            <a:off x="5717781" y="1922326"/>
            <a:ext cx="5260156" cy="3731278"/>
          </a:xfrm>
          <a:prstGeom prst="rect">
            <a:avLst/>
          </a:prstGeom>
          <a:noFill/>
        </p:spPr>
        <p:txBody>
          <a:bodyPr wrap="square" rtlCol="0">
            <a:spAutoFit/>
          </a:bodyPr>
          <a:lstStyle/>
          <a:p>
            <a:pPr lvl="0" indent="457200">
              <a:lnSpc>
                <a:spcPct val="150000"/>
              </a:lnSpc>
            </a:pPr>
            <a:r>
              <a:rPr lang="zh-CN" altLang="en-US" sz="2000" dirty="0">
                <a:solidFill>
                  <a:srgbClr val="203E6B"/>
                </a:solidFill>
                <a:latin typeface="微软雅黑" panose="020B0503020204020204" pitchFamily="34" charset="-122"/>
                <a:ea typeface="微软雅黑" panose="020B0503020204020204" pitchFamily="34" charset="-122"/>
              </a:rPr>
              <a:t>每一个图层都可以看作是一张透明的胶片，将图像分类绘制于不同的透明胶片上，最后将所有胶片按顺序叠加起来观察便可以看到完整的图形。</a:t>
            </a:r>
          </a:p>
          <a:p>
            <a:pPr lvl="0" indent="457200">
              <a:lnSpc>
                <a:spcPct val="150000"/>
              </a:lnSpc>
            </a:pPr>
            <a:r>
              <a:rPr lang="zh-CN" altLang="en-US" sz="2000" dirty="0">
                <a:solidFill>
                  <a:srgbClr val="203E6B"/>
                </a:solidFill>
                <a:latin typeface="微软雅黑" panose="020B0503020204020204" pitchFamily="34" charset="-122"/>
                <a:ea typeface="微软雅黑" panose="020B0503020204020204" pitchFamily="34" charset="-122"/>
              </a:rPr>
              <a:t>在</a:t>
            </a:r>
            <a:r>
              <a:rPr lang="en-US" altLang="zh-CN" sz="2000" dirty="0">
                <a:solidFill>
                  <a:srgbClr val="203E6B"/>
                </a:solidFill>
                <a:latin typeface="微软雅黑" panose="020B0503020204020204" pitchFamily="34" charset="-122"/>
                <a:ea typeface="微软雅黑" panose="020B0503020204020204" pitchFamily="34" charset="-122"/>
              </a:rPr>
              <a:t>Photoshop</a:t>
            </a:r>
            <a:r>
              <a:rPr lang="zh-CN" altLang="en-US" sz="2000" dirty="0">
                <a:solidFill>
                  <a:srgbClr val="203E6B"/>
                </a:solidFill>
                <a:latin typeface="微软雅黑" panose="020B0503020204020204" pitchFamily="34" charset="-122"/>
                <a:ea typeface="微软雅黑" panose="020B0503020204020204" pitchFamily="34" charset="-122"/>
              </a:rPr>
              <a:t>中胶片实际上就是图层，而存放胶片的地方就是图层面板。因此，可以简单地将图层理解为绘制有图像的胶片，也可以理解为装载有图像内容的容器。</a:t>
            </a:r>
            <a:endParaRPr kumimoji="0" lang="zh-CN" altLang="en-US"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295275" y="3075057"/>
            <a:ext cx="4318683" cy="707886"/>
          </a:xfrm>
          <a:prstGeom prst="rect">
            <a:avLst/>
          </a:prstGeom>
          <a:noFill/>
        </p:spPr>
        <p:txBody>
          <a:bodyPr wrap="square" rtlCol="0">
            <a:spAutoFit/>
          </a:bodyPr>
          <a:lstStyle/>
          <a:p>
            <a:pPr lvl="0"/>
            <a:r>
              <a:rPr lang="en-US" altLang="zh-CN" sz="4000" dirty="0">
                <a:solidFill>
                  <a:prstClr val="black"/>
                </a:solidFill>
                <a:latin typeface="Arial Black" panose="020B0A04020102020204" pitchFamily="34" charset="0"/>
              </a:rPr>
              <a:t>Photoshop</a:t>
            </a:r>
            <a:r>
              <a:rPr lang="zh-CN" altLang="en-US" sz="4000" b="1" dirty="0">
                <a:solidFill>
                  <a:prstClr val="black"/>
                </a:solidFill>
                <a:latin typeface="微软雅黑" panose="020B0503020204020204" pitchFamily="34" charset="-122"/>
                <a:ea typeface="微软雅黑" panose="020B0503020204020204" pitchFamily="34" charset="-122"/>
              </a:rPr>
              <a:t>图层</a:t>
            </a:r>
          </a:p>
        </p:txBody>
      </p:sp>
    </p:spTree>
    <p:extLst>
      <p:ext uri="{BB962C8B-B14F-4D97-AF65-F5344CB8AC3E}">
        <p14:creationId xmlns:p14="http://schemas.microsoft.com/office/powerpoint/2010/main" val="10483585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二、图层的基本操作</a:t>
            </a: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40" name="MH_SubTitle_1">
            <a:extLst>
              <a:ext uri="{FF2B5EF4-FFF2-40B4-BE49-F238E27FC236}">
                <a16:creationId xmlns:a16="http://schemas.microsoft.com/office/drawing/2014/main" id="{5BEA1D22-6AFF-4395-8A0E-0E718297FE9B}"/>
              </a:ext>
            </a:extLst>
          </p:cNvPr>
          <p:cNvSpPr txBox="1"/>
          <p:nvPr>
            <p:custDataLst>
              <p:tags r:id="rId1"/>
            </p:custDataLst>
          </p:nvPr>
        </p:nvSpPr>
        <p:spPr>
          <a:xfrm>
            <a:off x="6421472" y="1651467"/>
            <a:ext cx="1242418" cy="659762"/>
          </a:xfrm>
          <a:prstGeom prst="rect">
            <a:avLst/>
          </a:prstGeom>
          <a:noFill/>
        </p:spPr>
        <p:txBody>
          <a:bodyPr wrap="square" rtlCol="0" anchor="ctr" anchorCtr="0">
            <a:normAutofit/>
          </a:bodyPr>
          <a:lstStyle/>
          <a:p>
            <a:pPr algn="ctr">
              <a:lnSpc>
                <a:spcPct val="120000"/>
              </a:lnSpc>
            </a:pPr>
            <a:r>
              <a:rPr lang="zh-CN" altLang="en-US" sz="2000" dirty="0">
                <a:latin typeface="微软雅黑" panose="020B0503020204020204" pitchFamily="34" charset="-122"/>
                <a:ea typeface="微软雅黑" panose="020B0503020204020204" pitchFamily="34" charset="-122"/>
              </a:rPr>
              <a:t>创建图层</a:t>
            </a:r>
          </a:p>
        </p:txBody>
      </p:sp>
      <p:sp>
        <p:nvSpPr>
          <p:cNvPr id="41" name="MH_SubTitle_2">
            <a:extLst>
              <a:ext uri="{FF2B5EF4-FFF2-40B4-BE49-F238E27FC236}">
                <a16:creationId xmlns:a16="http://schemas.microsoft.com/office/drawing/2014/main" id="{135C0DE5-641E-4B58-8FF3-C43B767121B1}"/>
              </a:ext>
            </a:extLst>
          </p:cNvPr>
          <p:cNvSpPr txBox="1"/>
          <p:nvPr>
            <p:custDataLst>
              <p:tags r:id="rId2"/>
            </p:custDataLst>
          </p:nvPr>
        </p:nvSpPr>
        <p:spPr>
          <a:xfrm>
            <a:off x="7584006" y="3002374"/>
            <a:ext cx="1242418" cy="659762"/>
          </a:xfrm>
          <a:prstGeom prst="rect">
            <a:avLst/>
          </a:prstGeom>
          <a:noFill/>
        </p:spPr>
        <p:txBody>
          <a:bodyPr wrap="square" rtlCol="0" anchor="ctr" anchorCtr="0">
            <a:normAutofit/>
          </a:bodyPr>
          <a:lstStyle/>
          <a:p>
            <a:pPr algn="ctr">
              <a:lnSpc>
                <a:spcPct val="120000"/>
              </a:lnSpc>
            </a:pPr>
            <a:r>
              <a:rPr lang="zh-CN" altLang="en-US" sz="2000" dirty="0">
                <a:latin typeface="微软雅黑" panose="020B0503020204020204" pitchFamily="34" charset="-122"/>
                <a:ea typeface="微软雅黑" panose="020B0503020204020204" pitchFamily="34" charset="-122"/>
              </a:rPr>
              <a:t>选择图层</a:t>
            </a:r>
          </a:p>
        </p:txBody>
      </p:sp>
      <p:sp>
        <p:nvSpPr>
          <p:cNvPr id="42" name="MH_SubTitle_3">
            <a:extLst>
              <a:ext uri="{FF2B5EF4-FFF2-40B4-BE49-F238E27FC236}">
                <a16:creationId xmlns:a16="http://schemas.microsoft.com/office/drawing/2014/main" id="{D7DE7E2D-D576-4565-89DD-AB152B0F520B}"/>
              </a:ext>
            </a:extLst>
          </p:cNvPr>
          <p:cNvSpPr txBox="1"/>
          <p:nvPr>
            <p:custDataLst>
              <p:tags r:id="rId3"/>
            </p:custDataLst>
          </p:nvPr>
        </p:nvSpPr>
        <p:spPr>
          <a:xfrm>
            <a:off x="7492407" y="4576997"/>
            <a:ext cx="1242418" cy="659762"/>
          </a:xfrm>
          <a:prstGeom prst="rect">
            <a:avLst/>
          </a:prstGeom>
          <a:noFill/>
        </p:spPr>
        <p:txBody>
          <a:bodyPr wrap="square" rtlCol="0" anchor="ctr" anchorCtr="0">
            <a:normAutofit/>
          </a:bodyPr>
          <a:lstStyle/>
          <a:p>
            <a:pPr algn="ctr">
              <a:lnSpc>
                <a:spcPct val="120000"/>
              </a:lnSpc>
            </a:pPr>
            <a:r>
              <a:rPr lang="zh-CN" altLang="en-US" sz="2000" dirty="0">
                <a:latin typeface="微软雅黑" panose="020B0503020204020204" pitchFamily="34" charset="-122"/>
                <a:ea typeface="微软雅黑" panose="020B0503020204020204" pitchFamily="34" charset="-122"/>
              </a:rPr>
              <a:t>删除图层</a:t>
            </a:r>
          </a:p>
        </p:txBody>
      </p:sp>
      <p:sp>
        <p:nvSpPr>
          <p:cNvPr id="43" name="MH_SubTitle_5">
            <a:extLst>
              <a:ext uri="{FF2B5EF4-FFF2-40B4-BE49-F238E27FC236}">
                <a16:creationId xmlns:a16="http://schemas.microsoft.com/office/drawing/2014/main" id="{6659B252-EB55-489E-BD7D-7E332A1474FA}"/>
              </a:ext>
            </a:extLst>
          </p:cNvPr>
          <p:cNvSpPr txBox="1"/>
          <p:nvPr>
            <p:custDataLst>
              <p:tags r:id="rId4"/>
            </p:custDataLst>
          </p:nvPr>
        </p:nvSpPr>
        <p:spPr>
          <a:xfrm>
            <a:off x="3482705" y="4758913"/>
            <a:ext cx="1242418" cy="659762"/>
          </a:xfrm>
          <a:prstGeom prst="rect">
            <a:avLst/>
          </a:prstGeom>
          <a:noFill/>
        </p:spPr>
        <p:txBody>
          <a:bodyPr wrap="square" rtlCol="0" anchor="ctr" anchorCtr="0">
            <a:normAutofit fontScale="85000" lnSpcReduction="10000"/>
          </a:bodyPr>
          <a:lstStyle/>
          <a:p>
            <a:pPr algn="ctr">
              <a:lnSpc>
                <a:spcPct val="120000"/>
              </a:lnSpc>
            </a:pPr>
            <a:r>
              <a:rPr lang="zh-CN" altLang="en-US" sz="2000" dirty="0">
                <a:latin typeface="微软雅黑" panose="020B0503020204020204" pitchFamily="34" charset="-122"/>
                <a:ea typeface="微软雅黑" panose="020B0503020204020204" pitchFamily="34" charset="-122"/>
              </a:rPr>
              <a:t>调整图层顺序</a:t>
            </a:r>
          </a:p>
        </p:txBody>
      </p:sp>
      <p:sp>
        <p:nvSpPr>
          <p:cNvPr id="44" name="MH_SubTitle_6">
            <a:extLst>
              <a:ext uri="{FF2B5EF4-FFF2-40B4-BE49-F238E27FC236}">
                <a16:creationId xmlns:a16="http://schemas.microsoft.com/office/drawing/2014/main" id="{44C74032-51F5-47D7-9A83-EADA42BAF5A9}"/>
              </a:ext>
            </a:extLst>
          </p:cNvPr>
          <p:cNvSpPr txBox="1"/>
          <p:nvPr>
            <p:custDataLst>
              <p:tags r:id="rId5"/>
            </p:custDataLst>
          </p:nvPr>
        </p:nvSpPr>
        <p:spPr>
          <a:xfrm>
            <a:off x="2880788" y="3002374"/>
            <a:ext cx="1242418" cy="659762"/>
          </a:xfrm>
          <a:prstGeom prst="rect">
            <a:avLst/>
          </a:prstGeom>
          <a:noFill/>
        </p:spPr>
        <p:txBody>
          <a:bodyPr wrap="square" rtlCol="0" anchor="ctr" anchorCtr="0">
            <a:normAutofit/>
          </a:bodyPr>
          <a:lstStyle/>
          <a:p>
            <a:pPr algn="ctr">
              <a:lnSpc>
                <a:spcPct val="120000"/>
              </a:lnSpc>
            </a:pPr>
            <a:r>
              <a:rPr lang="zh-CN" altLang="en-US" sz="2000" dirty="0">
                <a:latin typeface="微软雅黑" panose="020B0503020204020204" pitchFamily="34" charset="-122"/>
                <a:ea typeface="微软雅黑" panose="020B0503020204020204" pitchFamily="34" charset="-122"/>
              </a:rPr>
              <a:t>对齐图层</a:t>
            </a:r>
          </a:p>
        </p:txBody>
      </p:sp>
      <p:sp>
        <p:nvSpPr>
          <p:cNvPr id="54" name="MH_SubTitle_7">
            <a:extLst>
              <a:ext uri="{FF2B5EF4-FFF2-40B4-BE49-F238E27FC236}">
                <a16:creationId xmlns:a16="http://schemas.microsoft.com/office/drawing/2014/main" id="{3F3A0ECC-AB3A-47BE-B75A-EA6480760409}"/>
              </a:ext>
            </a:extLst>
          </p:cNvPr>
          <p:cNvSpPr txBox="1"/>
          <p:nvPr>
            <p:custDataLst>
              <p:tags r:id="rId6"/>
            </p:custDataLst>
          </p:nvPr>
        </p:nvSpPr>
        <p:spPr>
          <a:xfrm>
            <a:off x="4178806" y="1611985"/>
            <a:ext cx="1242418" cy="659762"/>
          </a:xfrm>
          <a:prstGeom prst="rect">
            <a:avLst/>
          </a:prstGeom>
          <a:noFill/>
        </p:spPr>
        <p:txBody>
          <a:bodyPr wrap="square" rtlCol="0" anchor="ctr" anchorCtr="0">
            <a:normAutofit/>
          </a:bodyPr>
          <a:lstStyle/>
          <a:p>
            <a:pPr algn="ctr">
              <a:lnSpc>
                <a:spcPct val="120000"/>
              </a:lnSpc>
            </a:pPr>
            <a:r>
              <a:rPr lang="zh-CN" altLang="en-US" sz="2000" dirty="0">
                <a:latin typeface="微软雅黑" panose="020B0503020204020204" pitchFamily="34" charset="-122"/>
                <a:ea typeface="微软雅黑" panose="020B0503020204020204" pitchFamily="34" charset="-122"/>
              </a:rPr>
              <a:t>分布图像</a:t>
            </a:r>
          </a:p>
        </p:txBody>
      </p:sp>
      <p:sp>
        <p:nvSpPr>
          <p:cNvPr id="56" name="MH_Other_1">
            <a:extLst>
              <a:ext uri="{FF2B5EF4-FFF2-40B4-BE49-F238E27FC236}">
                <a16:creationId xmlns:a16="http://schemas.microsoft.com/office/drawing/2014/main" id="{35D09D9B-1A77-47DA-9D54-B308B0072A62}"/>
              </a:ext>
            </a:extLst>
          </p:cNvPr>
          <p:cNvSpPr>
            <a:spLocks/>
          </p:cNvSpPr>
          <p:nvPr>
            <p:custDataLst>
              <p:tags r:id="rId7"/>
            </p:custDataLst>
          </p:nvPr>
        </p:nvSpPr>
        <p:spPr bwMode="auto">
          <a:xfrm rot="2028892" flipH="1" flipV="1">
            <a:off x="5547158" y="1818119"/>
            <a:ext cx="784284" cy="1317081"/>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99CB38">
                  <a:lumMod val="60000"/>
                  <a:lumOff val="40000"/>
                </a:srgbClr>
              </a:gs>
              <a:gs pos="9000">
                <a:srgbClr val="99CB38">
                  <a:lumMod val="75000"/>
                </a:srgbClr>
              </a:gs>
            </a:gsLst>
            <a:lin ang="8100000" scaled="1"/>
            <a:tileRect/>
          </a:gradFill>
          <a:ln w="3175" cap="flat" cmpd="sng" algn="ctr">
            <a:solidFill>
              <a:srgbClr val="87B32F"/>
            </a:solidFill>
            <a:prstDash val="solid"/>
          </a:ln>
          <a:effectLst/>
        </p:spPr>
        <p:txBody>
          <a:bodyPr wrap="square" anchor="ctr">
            <a:normAutofit/>
          </a:bodyP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57" name="MH_SubTitle_1">
            <a:extLst>
              <a:ext uri="{FF2B5EF4-FFF2-40B4-BE49-F238E27FC236}">
                <a16:creationId xmlns:a16="http://schemas.microsoft.com/office/drawing/2014/main" id="{50017173-E7F5-48E1-A571-69F020F3FBF3}"/>
              </a:ext>
            </a:extLst>
          </p:cNvPr>
          <p:cNvSpPr/>
          <p:nvPr>
            <p:custDataLst>
              <p:tags r:id="rId8"/>
            </p:custDataLst>
          </p:nvPr>
        </p:nvSpPr>
        <p:spPr>
          <a:xfrm>
            <a:off x="5560847" y="2481101"/>
            <a:ext cx="668153" cy="668154"/>
          </a:xfrm>
          <a:prstGeom prst="ellipse">
            <a:avLst/>
          </a:prstGeom>
          <a:solidFill>
            <a:srgbClr val="99CB38">
              <a:lumMod val="75000"/>
            </a:srgbClr>
          </a:solidFill>
          <a:ln w="57150" cap="flat" cmpd="sng" algn="ctr">
            <a:solidFill>
              <a:srgbClr val="FFFFFF"/>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01</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58" name="MH_Other_2">
            <a:extLst>
              <a:ext uri="{FF2B5EF4-FFF2-40B4-BE49-F238E27FC236}">
                <a16:creationId xmlns:a16="http://schemas.microsoft.com/office/drawing/2014/main" id="{F9AD25B4-C862-4EF8-9D1E-C019F878D96E}"/>
              </a:ext>
            </a:extLst>
          </p:cNvPr>
          <p:cNvSpPr>
            <a:spLocks/>
          </p:cNvSpPr>
          <p:nvPr>
            <p:custDataLst>
              <p:tags r:id="rId9"/>
            </p:custDataLst>
          </p:nvPr>
        </p:nvSpPr>
        <p:spPr bwMode="auto">
          <a:xfrm rot="5114606" flipH="1" flipV="1">
            <a:off x="6526463" y="2289726"/>
            <a:ext cx="784284" cy="1317081"/>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99CB38">
                  <a:lumMod val="60000"/>
                  <a:lumOff val="40000"/>
                </a:srgbClr>
              </a:gs>
              <a:gs pos="9000">
                <a:srgbClr val="99CB38">
                  <a:lumMod val="75000"/>
                </a:srgbClr>
              </a:gs>
            </a:gsLst>
            <a:lin ang="8100000" scaled="1"/>
            <a:tileRect/>
          </a:gradFill>
          <a:ln w="3175" cap="flat" cmpd="sng" algn="ctr">
            <a:solidFill>
              <a:srgbClr val="87B32F"/>
            </a:solidFill>
            <a:prstDash val="solid"/>
          </a:ln>
          <a:effectLst/>
        </p:spPr>
        <p:txBody>
          <a:bodyPr wrap="square" anchor="ctr">
            <a:normAutofit/>
          </a:bodyP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59" name="MH_SubTitle_2">
            <a:extLst>
              <a:ext uri="{FF2B5EF4-FFF2-40B4-BE49-F238E27FC236}">
                <a16:creationId xmlns:a16="http://schemas.microsoft.com/office/drawing/2014/main" id="{4D6CF694-5835-4A5B-AACD-26F55AB38AE8}"/>
              </a:ext>
            </a:extLst>
          </p:cNvPr>
          <p:cNvSpPr/>
          <p:nvPr>
            <p:custDataLst>
              <p:tags r:id="rId10"/>
            </p:custDataLst>
          </p:nvPr>
        </p:nvSpPr>
        <p:spPr>
          <a:xfrm>
            <a:off x="6268525" y="2779158"/>
            <a:ext cx="668153" cy="668154"/>
          </a:xfrm>
          <a:prstGeom prst="ellipse">
            <a:avLst/>
          </a:prstGeom>
          <a:solidFill>
            <a:srgbClr val="99CB38">
              <a:lumMod val="75000"/>
            </a:srgbClr>
          </a:solidFill>
          <a:ln w="57150" cap="flat" cmpd="sng" algn="ctr">
            <a:solidFill>
              <a:srgbClr val="FFFFFF"/>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02</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60" name="MH_Other_3">
            <a:extLst>
              <a:ext uri="{FF2B5EF4-FFF2-40B4-BE49-F238E27FC236}">
                <a16:creationId xmlns:a16="http://schemas.microsoft.com/office/drawing/2014/main" id="{72D303C1-8158-4BEB-8138-609F4EA28996}"/>
              </a:ext>
            </a:extLst>
          </p:cNvPr>
          <p:cNvSpPr>
            <a:spLocks/>
          </p:cNvSpPr>
          <p:nvPr>
            <p:custDataLst>
              <p:tags r:id="rId11"/>
            </p:custDataLst>
          </p:nvPr>
        </p:nvSpPr>
        <p:spPr bwMode="auto">
          <a:xfrm rot="8200320" flipH="1" flipV="1">
            <a:off x="6768331" y="3349419"/>
            <a:ext cx="784284" cy="1317081"/>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99CB38">
                  <a:lumMod val="60000"/>
                  <a:lumOff val="40000"/>
                </a:srgbClr>
              </a:gs>
              <a:gs pos="9000">
                <a:srgbClr val="99CB38">
                  <a:lumMod val="75000"/>
                </a:srgbClr>
              </a:gs>
            </a:gsLst>
            <a:lin ang="8100000" scaled="1"/>
            <a:tileRect/>
          </a:gradFill>
          <a:ln w="3175" cap="flat" cmpd="sng" algn="ctr">
            <a:solidFill>
              <a:srgbClr val="87B32F"/>
            </a:solidFill>
            <a:prstDash val="solid"/>
          </a:ln>
          <a:effectLst/>
        </p:spPr>
        <p:txBody>
          <a:bodyPr wrap="square" anchor="ctr">
            <a:normAutofit/>
          </a:bodyP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1" name="MH_SubTitle_3">
            <a:extLst>
              <a:ext uri="{FF2B5EF4-FFF2-40B4-BE49-F238E27FC236}">
                <a16:creationId xmlns:a16="http://schemas.microsoft.com/office/drawing/2014/main" id="{D64D19E8-9DE8-4121-B95F-153011AC3C01}"/>
              </a:ext>
            </a:extLst>
          </p:cNvPr>
          <p:cNvSpPr/>
          <p:nvPr>
            <p:custDataLst>
              <p:tags r:id="rId12"/>
            </p:custDataLst>
          </p:nvPr>
        </p:nvSpPr>
        <p:spPr>
          <a:xfrm>
            <a:off x="6476723" y="3548553"/>
            <a:ext cx="668153" cy="668154"/>
          </a:xfrm>
          <a:prstGeom prst="ellipse">
            <a:avLst/>
          </a:prstGeom>
          <a:solidFill>
            <a:srgbClr val="99CB38">
              <a:lumMod val="75000"/>
            </a:srgbClr>
          </a:solidFill>
          <a:ln w="57150" cap="flat" cmpd="sng" algn="ctr">
            <a:solidFill>
              <a:srgbClr val="FFFFFF"/>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03</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62" name="MH_Other_4">
            <a:extLst>
              <a:ext uri="{FF2B5EF4-FFF2-40B4-BE49-F238E27FC236}">
                <a16:creationId xmlns:a16="http://schemas.microsoft.com/office/drawing/2014/main" id="{6F884896-BD2F-40EA-A2D9-608CCC54A16F}"/>
              </a:ext>
            </a:extLst>
          </p:cNvPr>
          <p:cNvSpPr>
            <a:spLocks/>
          </p:cNvSpPr>
          <p:nvPr>
            <p:custDataLst>
              <p:tags r:id="rId13"/>
            </p:custDataLst>
          </p:nvPr>
        </p:nvSpPr>
        <p:spPr bwMode="auto">
          <a:xfrm rot="11286035" flipH="1" flipV="1">
            <a:off x="6090632" y="4199227"/>
            <a:ext cx="784284" cy="1317081"/>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99CB38">
                  <a:lumMod val="60000"/>
                  <a:lumOff val="40000"/>
                </a:srgbClr>
              </a:gs>
              <a:gs pos="9000">
                <a:srgbClr val="99CB38">
                  <a:lumMod val="75000"/>
                </a:srgbClr>
              </a:gs>
            </a:gsLst>
            <a:lin ang="8100000" scaled="1"/>
            <a:tileRect/>
          </a:gradFill>
          <a:ln w="3175" cap="flat" cmpd="sng" algn="ctr">
            <a:solidFill>
              <a:srgbClr val="87B32F"/>
            </a:solidFill>
            <a:prstDash val="solid"/>
          </a:ln>
          <a:effectLst/>
        </p:spPr>
        <p:txBody>
          <a:bodyPr wrap="square" anchor="ctr">
            <a:normAutofit/>
          </a:bodyP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3" name="MH_SubTitle_4">
            <a:extLst>
              <a:ext uri="{FF2B5EF4-FFF2-40B4-BE49-F238E27FC236}">
                <a16:creationId xmlns:a16="http://schemas.microsoft.com/office/drawing/2014/main" id="{48311A4A-A49F-407E-92BB-86B476F0C005}"/>
              </a:ext>
            </a:extLst>
          </p:cNvPr>
          <p:cNvSpPr/>
          <p:nvPr>
            <p:custDataLst>
              <p:tags r:id="rId14"/>
            </p:custDataLst>
          </p:nvPr>
        </p:nvSpPr>
        <p:spPr>
          <a:xfrm>
            <a:off x="6028666" y="4141886"/>
            <a:ext cx="668153" cy="668154"/>
          </a:xfrm>
          <a:prstGeom prst="ellipse">
            <a:avLst/>
          </a:prstGeom>
          <a:solidFill>
            <a:srgbClr val="99CB38">
              <a:lumMod val="75000"/>
            </a:srgbClr>
          </a:solidFill>
          <a:ln w="57150" cap="flat" cmpd="sng" algn="ctr">
            <a:solidFill>
              <a:srgbClr val="FFFFFF"/>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04</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64" name="MH_Other_5">
            <a:extLst>
              <a:ext uri="{FF2B5EF4-FFF2-40B4-BE49-F238E27FC236}">
                <a16:creationId xmlns:a16="http://schemas.microsoft.com/office/drawing/2014/main" id="{1B0C69EE-6BD5-400D-9D18-32116AB39131}"/>
              </a:ext>
            </a:extLst>
          </p:cNvPr>
          <p:cNvSpPr>
            <a:spLocks/>
          </p:cNvSpPr>
          <p:nvPr>
            <p:custDataLst>
              <p:tags r:id="rId15"/>
            </p:custDataLst>
          </p:nvPr>
        </p:nvSpPr>
        <p:spPr bwMode="auto">
          <a:xfrm rot="14371749" flipH="1" flipV="1">
            <a:off x="5003685" y="4199226"/>
            <a:ext cx="784284" cy="1317081"/>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99CB38">
                  <a:lumMod val="60000"/>
                  <a:lumOff val="40000"/>
                </a:srgbClr>
              </a:gs>
              <a:gs pos="9000">
                <a:srgbClr val="99CB38">
                  <a:lumMod val="75000"/>
                </a:srgbClr>
              </a:gs>
            </a:gsLst>
            <a:lin ang="8100000" scaled="1"/>
            <a:tileRect/>
          </a:gradFill>
          <a:ln w="3175" cap="flat" cmpd="sng" algn="ctr">
            <a:solidFill>
              <a:srgbClr val="87B32F"/>
            </a:solidFill>
            <a:prstDash val="solid"/>
          </a:ln>
          <a:effectLst/>
        </p:spPr>
        <p:txBody>
          <a:bodyPr wrap="square" anchor="ctr">
            <a:normAutofit/>
          </a:bodyP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5" name="MH_SubTitle_5">
            <a:extLst>
              <a:ext uri="{FF2B5EF4-FFF2-40B4-BE49-F238E27FC236}">
                <a16:creationId xmlns:a16="http://schemas.microsoft.com/office/drawing/2014/main" id="{A1D0BB18-E73F-4D81-82AC-DE551999CC51}"/>
              </a:ext>
            </a:extLst>
          </p:cNvPr>
          <p:cNvSpPr/>
          <p:nvPr>
            <p:custDataLst>
              <p:tags r:id="rId16"/>
            </p:custDataLst>
          </p:nvPr>
        </p:nvSpPr>
        <p:spPr>
          <a:xfrm>
            <a:off x="5261749" y="4180395"/>
            <a:ext cx="668153" cy="668154"/>
          </a:xfrm>
          <a:prstGeom prst="ellipse">
            <a:avLst/>
          </a:prstGeom>
          <a:solidFill>
            <a:srgbClr val="99CB38">
              <a:lumMod val="75000"/>
            </a:srgbClr>
          </a:solidFill>
          <a:ln w="57150" cap="flat" cmpd="sng" algn="ctr">
            <a:solidFill>
              <a:srgbClr val="FFFFFF"/>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05</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66" name="MH_Other_6">
            <a:extLst>
              <a:ext uri="{FF2B5EF4-FFF2-40B4-BE49-F238E27FC236}">
                <a16:creationId xmlns:a16="http://schemas.microsoft.com/office/drawing/2014/main" id="{A6BC994A-4570-457D-9639-4D73BFDC9774}"/>
              </a:ext>
            </a:extLst>
          </p:cNvPr>
          <p:cNvSpPr>
            <a:spLocks/>
          </p:cNvSpPr>
          <p:nvPr>
            <p:custDataLst>
              <p:tags r:id="rId17"/>
            </p:custDataLst>
          </p:nvPr>
        </p:nvSpPr>
        <p:spPr bwMode="auto">
          <a:xfrm rot="17457463" flipH="1" flipV="1">
            <a:off x="4325987" y="3349419"/>
            <a:ext cx="784284" cy="1317081"/>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99CB38">
                  <a:lumMod val="60000"/>
                  <a:lumOff val="40000"/>
                </a:srgbClr>
              </a:gs>
              <a:gs pos="9000">
                <a:srgbClr val="99CB38">
                  <a:lumMod val="75000"/>
                </a:srgbClr>
              </a:gs>
            </a:gsLst>
            <a:lin ang="8100000" scaled="1"/>
            <a:tileRect/>
          </a:gradFill>
          <a:ln w="3175" cap="flat" cmpd="sng" algn="ctr">
            <a:solidFill>
              <a:srgbClr val="87B32F"/>
            </a:solidFill>
            <a:prstDash val="solid"/>
          </a:ln>
          <a:effectLst/>
        </p:spPr>
        <p:txBody>
          <a:bodyPr wrap="square" anchor="ctr">
            <a:normAutofit/>
          </a:bodyP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7" name="MH_SubTitle_6">
            <a:extLst>
              <a:ext uri="{FF2B5EF4-FFF2-40B4-BE49-F238E27FC236}">
                <a16:creationId xmlns:a16="http://schemas.microsoft.com/office/drawing/2014/main" id="{F3D4F961-E51A-47F3-850E-22D899004D60}"/>
              </a:ext>
            </a:extLst>
          </p:cNvPr>
          <p:cNvSpPr/>
          <p:nvPr>
            <p:custDataLst>
              <p:tags r:id="rId18"/>
            </p:custDataLst>
          </p:nvPr>
        </p:nvSpPr>
        <p:spPr>
          <a:xfrm>
            <a:off x="4753477" y="3604805"/>
            <a:ext cx="668153" cy="668154"/>
          </a:xfrm>
          <a:prstGeom prst="ellipse">
            <a:avLst/>
          </a:prstGeom>
          <a:solidFill>
            <a:srgbClr val="99CB38">
              <a:lumMod val="75000"/>
            </a:srgbClr>
          </a:solidFill>
          <a:ln w="57150" cap="flat" cmpd="sng" algn="ctr">
            <a:solidFill>
              <a:srgbClr val="FFFFFF"/>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06</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68" name="MH_Other_7">
            <a:extLst>
              <a:ext uri="{FF2B5EF4-FFF2-40B4-BE49-F238E27FC236}">
                <a16:creationId xmlns:a16="http://schemas.microsoft.com/office/drawing/2014/main" id="{F300D090-E4DD-4ABA-B92E-66EC991B9F5A}"/>
              </a:ext>
            </a:extLst>
          </p:cNvPr>
          <p:cNvSpPr>
            <a:spLocks/>
          </p:cNvSpPr>
          <p:nvPr>
            <p:custDataLst>
              <p:tags r:id="rId19"/>
            </p:custDataLst>
          </p:nvPr>
        </p:nvSpPr>
        <p:spPr bwMode="auto">
          <a:xfrm rot="20543178" flipH="1" flipV="1">
            <a:off x="4567854" y="2289726"/>
            <a:ext cx="784284" cy="1317081"/>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99CB38">
                  <a:lumMod val="60000"/>
                  <a:lumOff val="40000"/>
                </a:srgbClr>
              </a:gs>
              <a:gs pos="9000">
                <a:srgbClr val="99CB38">
                  <a:lumMod val="75000"/>
                </a:srgbClr>
              </a:gs>
            </a:gsLst>
            <a:lin ang="8100000" scaled="1"/>
            <a:tileRect/>
          </a:gradFill>
          <a:ln w="3175" cap="flat" cmpd="sng" algn="ctr">
            <a:solidFill>
              <a:srgbClr val="87B32F"/>
            </a:solidFill>
            <a:prstDash val="solid"/>
          </a:ln>
          <a:effectLst/>
        </p:spPr>
        <p:txBody>
          <a:bodyPr wrap="square" anchor="ctr">
            <a:normAutofit/>
          </a:bodyP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9" name="MH_SubTitle_7">
            <a:extLst>
              <a:ext uri="{FF2B5EF4-FFF2-40B4-BE49-F238E27FC236}">
                <a16:creationId xmlns:a16="http://schemas.microsoft.com/office/drawing/2014/main" id="{80EE7B78-E736-4C19-BB00-6C83710C365E}"/>
              </a:ext>
            </a:extLst>
          </p:cNvPr>
          <p:cNvSpPr/>
          <p:nvPr>
            <p:custDataLst>
              <p:tags r:id="rId20"/>
            </p:custDataLst>
          </p:nvPr>
        </p:nvSpPr>
        <p:spPr>
          <a:xfrm>
            <a:off x="4886588" y="2848549"/>
            <a:ext cx="668153" cy="668154"/>
          </a:xfrm>
          <a:prstGeom prst="ellipse">
            <a:avLst/>
          </a:prstGeom>
          <a:solidFill>
            <a:srgbClr val="99CB38">
              <a:lumMod val="75000"/>
            </a:srgbClr>
          </a:solidFill>
          <a:ln w="57150" cap="flat" cmpd="sng" algn="ctr">
            <a:solidFill>
              <a:srgbClr val="FFFFFF"/>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07</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70" name="MH_SubTitle_4">
            <a:extLst>
              <a:ext uri="{FF2B5EF4-FFF2-40B4-BE49-F238E27FC236}">
                <a16:creationId xmlns:a16="http://schemas.microsoft.com/office/drawing/2014/main" id="{C65302F8-83F8-4829-B59C-A806C46973F4}"/>
              </a:ext>
            </a:extLst>
          </p:cNvPr>
          <p:cNvSpPr txBox="1"/>
          <p:nvPr>
            <p:custDataLst>
              <p:tags r:id="rId21"/>
            </p:custDataLst>
          </p:nvPr>
        </p:nvSpPr>
        <p:spPr>
          <a:xfrm>
            <a:off x="5112371" y="5458869"/>
            <a:ext cx="1242418" cy="659762"/>
          </a:xfrm>
          <a:prstGeom prst="rect">
            <a:avLst/>
          </a:prstGeom>
          <a:noFill/>
        </p:spPr>
        <p:txBody>
          <a:bodyPr wrap="square" rtlCol="0" anchor="ctr" anchorCtr="0">
            <a:normAutofit fontScale="85000" lnSpcReduction="10000"/>
          </a:bodyPr>
          <a:lstStyle/>
          <a:p>
            <a:pPr algn="ctr">
              <a:lnSpc>
                <a:spcPct val="120000"/>
              </a:lnSpc>
            </a:pPr>
            <a:r>
              <a:rPr lang="zh-CN" altLang="en-US" sz="2000" dirty="0">
                <a:latin typeface="微软雅黑" panose="020B0503020204020204" pitchFamily="34" charset="-122"/>
                <a:ea typeface="微软雅黑" panose="020B0503020204020204" pitchFamily="34" charset="-122"/>
              </a:rPr>
              <a:t>显示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隐藏图层</a:t>
            </a:r>
          </a:p>
        </p:txBody>
      </p:sp>
    </p:spTree>
    <p:extLst>
      <p:ext uri="{BB962C8B-B14F-4D97-AF65-F5344CB8AC3E}">
        <p14:creationId xmlns:p14="http://schemas.microsoft.com/office/powerpoint/2010/main" val="87385807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752992" y="3342730"/>
            <a:ext cx="6686015"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Photoshop</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图层操作演示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50845643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1082287" y="259948"/>
              <a:ext cx="1244282" cy="122130"/>
            </a:xfrm>
            <a:prstGeom prst="rect">
              <a:avLst/>
            </a:prstGeom>
            <a:solidFill>
              <a:srgbClr val="6CAE43"/>
            </a:solidFill>
            <a:ln>
              <a:solidFill>
                <a:srgbClr val="6CAE43"/>
              </a:solidFill>
            </a:ln>
          </p:spPr>
          <p:txBody>
            <a:bodyPr wrap="none" rtlCol="0">
              <a:spAutoFit/>
            </a:bodyPr>
            <a:lstStyle/>
            <a:p>
              <a:pPr lvl="0" algn="ctr">
                <a:spcBef>
                  <a:spcPct val="0"/>
                </a:spcBef>
              </a:pPr>
              <a:r>
                <a:rPr lang="zh-CN" altLang="en-US" sz="36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mn-lt"/>
                </a:rPr>
                <a:t>图像调整与蒙版通道</a:t>
              </a:r>
              <a:endPar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04</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9286857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dirty="0">
                <a:solidFill>
                  <a:prstClr val="black"/>
                </a:solidFill>
                <a:latin typeface="微软雅黑" panose="020B0503020204020204" pitchFamily="34" charset="-122"/>
                <a:ea typeface="微软雅黑" panose="020B0503020204020204" pitchFamily="34" charset="-122"/>
              </a:rPr>
              <a:t>一、蒙版的概念</a:t>
            </a:r>
          </a:p>
        </p:txBody>
      </p:sp>
      <p:sp>
        <p:nvSpPr>
          <p:cNvPr id="29" name="TextBox 2"/>
          <p:cNvSpPr txBox="1"/>
          <p:nvPr/>
        </p:nvSpPr>
        <p:spPr>
          <a:xfrm>
            <a:off x="5717781" y="1922326"/>
            <a:ext cx="5260156" cy="2797048"/>
          </a:xfrm>
          <a:prstGeom prst="rect">
            <a:avLst/>
          </a:prstGeom>
          <a:noFill/>
        </p:spPr>
        <p:txBody>
          <a:bodyPr wrap="square" rtlCol="0">
            <a:spAutoFit/>
          </a:bodyPr>
          <a:lstStyle/>
          <a:p>
            <a:pPr indent="457200">
              <a:lnSpc>
                <a:spcPct val="150000"/>
              </a:lnSpc>
            </a:pPr>
            <a:r>
              <a:rPr lang="zh-CN" altLang="en-US" sz="2400" dirty="0">
                <a:solidFill>
                  <a:srgbClr val="203E6B"/>
                </a:solidFill>
                <a:latin typeface="微软雅黑" panose="020B0503020204020204" pitchFamily="34" charset="-122"/>
                <a:ea typeface="微软雅黑" panose="020B0503020204020204" pitchFamily="34" charset="-122"/>
              </a:rPr>
              <a:t>蒙版是显示和隐藏图像的一项功能。通过编辑蒙版，使蒙版中的图像发生变化，就可以使该图层中的图像与其他图像之间的混合效果发生相应的变化。</a:t>
            </a:r>
            <a:endParaRPr lang="zh-CN" altLang="en-US" sz="2400" dirty="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black">
                      <a:lumMod val="65000"/>
                      <a:lumOff val="35000"/>
                    </a:prstClr>
                  </a:solidFill>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black">
                      <a:lumMod val="65000"/>
                      <a:lumOff val="35000"/>
                    </a:prstClr>
                  </a:solidFill>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solidFill>
                  <a:prstClr val="black"/>
                </a:solidFill>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
        <p:nvSpPr>
          <p:cNvPr id="3" name="文本框 2"/>
          <p:cNvSpPr txBox="1"/>
          <p:nvPr/>
        </p:nvSpPr>
        <p:spPr>
          <a:xfrm>
            <a:off x="592681" y="3105834"/>
            <a:ext cx="3914167" cy="646331"/>
          </a:xfrm>
          <a:prstGeom prst="rect">
            <a:avLst/>
          </a:prstGeom>
          <a:noFill/>
        </p:spPr>
        <p:txBody>
          <a:bodyPr wrap="square" rtlCol="0">
            <a:spAutoFit/>
          </a:bodyPr>
          <a:lstStyle/>
          <a:p>
            <a:r>
              <a:rPr lang="en-US" altLang="zh-CN" sz="3600" dirty="0">
                <a:latin typeface="Arial Black" panose="020B0A04020102020204" pitchFamily="34" charset="0"/>
              </a:rPr>
              <a:t>Photoshop</a:t>
            </a:r>
            <a:r>
              <a:rPr lang="zh-CN" altLang="en-US" sz="3600" b="1" dirty="0">
                <a:latin typeface="微软雅黑" panose="020B0503020204020204" pitchFamily="34" charset="-122"/>
                <a:ea typeface="微软雅黑" panose="020B0503020204020204" pitchFamily="34" charset="-122"/>
              </a:rPr>
              <a:t>蒙版</a:t>
            </a:r>
          </a:p>
        </p:txBody>
      </p:sp>
    </p:spTree>
    <p:extLst>
      <p:ext uri="{BB962C8B-B14F-4D97-AF65-F5344CB8AC3E}">
        <p14:creationId xmlns:p14="http://schemas.microsoft.com/office/powerpoint/2010/main" val="26950497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58" name="直接连接符 57"/>
          <p:cNvCxnSpPr>
            <a:cxnSpLocks/>
          </p:cNvCxnSpPr>
          <p:nvPr/>
        </p:nvCxnSpPr>
        <p:spPr bwMode="auto">
          <a:xfrm>
            <a:off x="3009900" y="1717675"/>
            <a:ext cx="0" cy="4202328"/>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auto">
          <a:xfrm>
            <a:off x="3009900" y="5920003"/>
            <a:ext cx="6191250"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p:cNvCxnSpPr>
          <p:nvPr/>
        </p:nvCxnSpPr>
        <p:spPr bwMode="auto">
          <a:xfrm>
            <a:off x="9201150" y="1717675"/>
            <a:ext cx="0" cy="4202328"/>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auto">
          <a:xfrm>
            <a:off x="3009900" y="1717675"/>
            <a:ext cx="477838"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auto">
          <a:xfrm>
            <a:off x="8723313" y="1717675"/>
            <a:ext cx="477837"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文本框 15"/>
          <p:cNvSpPr txBox="1">
            <a:spLocks noChangeArrowheads="1"/>
          </p:cNvSpPr>
          <p:nvPr/>
        </p:nvSpPr>
        <p:spPr bwMode="auto">
          <a:xfrm>
            <a:off x="4176713" y="1296988"/>
            <a:ext cx="38592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4400" b="1" dirty="0">
                <a:solidFill>
                  <a:srgbClr val="224982"/>
                </a:solidFill>
                <a:latin typeface="Arial" panose="020B0604020202020204" pitchFamily="34" charset="0"/>
                <a:ea typeface="黑体" panose="02010609060101010101" pitchFamily="49" charset="-122"/>
              </a:rPr>
              <a:t>目录  </a:t>
            </a:r>
            <a:r>
              <a:rPr lang="en-US" altLang="zh-CN" sz="4400" b="1" dirty="0">
                <a:solidFill>
                  <a:srgbClr val="224982"/>
                </a:solidFill>
                <a:latin typeface="Arial" panose="020B0604020202020204" pitchFamily="34" charset="0"/>
                <a:ea typeface="黑体" panose="02010609060101010101" pitchFamily="49" charset="-122"/>
              </a:rPr>
              <a:t>content</a:t>
            </a:r>
            <a:endParaRPr lang="zh-CN" altLang="en-US" sz="4400" b="1" dirty="0">
              <a:solidFill>
                <a:srgbClr val="224982"/>
              </a:solidFill>
              <a:latin typeface="Arial" panose="020B0604020202020204" pitchFamily="34" charset="0"/>
              <a:ea typeface="黑体" panose="02010609060101010101" pitchFamily="49" charset="-122"/>
            </a:endParaRPr>
          </a:p>
        </p:txBody>
      </p:sp>
      <p:sp>
        <p:nvSpPr>
          <p:cNvPr id="64" name="矩形 63"/>
          <p:cNvSpPr/>
          <p:nvPr/>
        </p:nvSpPr>
        <p:spPr bwMode="auto">
          <a:xfrm>
            <a:off x="4386459" y="2179637"/>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b="1" dirty="0">
                <a:solidFill>
                  <a:srgbClr val="FFFFFF"/>
                </a:solidFill>
              </a:rPr>
              <a:t>01</a:t>
            </a:r>
            <a:endParaRPr lang="zh-CN" altLang="en-US" sz="2000" b="1" dirty="0">
              <a:solidFill>
                <a:srgbClr val="FFFFFF"/>
              </a:solidFill>
            </a:endParaRPr>
          </a:p>
        </p:txBody>
      </p:sp>
      <p:sp>
        <p:nvSpPr>
          <p:cNvPr id="65" name="矩形 2"/>
          <p:cNvSpPr>
            <a:spLocks noChangeArrowheads="1"/>
          </p:cNvSpPr>
          <p:nvPr/>
        </p:nvSpPr>
        <p:spPr bwMode="auto">
          <a:xfrm>
            <a:off x="5634234" y="2208212"/>
            <a:ext cx="4360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图像处理的基本概念</a:t>
            </a:r>
            <a:endParaRPr lang="en-US"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6" name="矩形 65"/>
          <p:cNvSpPr/>
          <p:nvPr/>
        </p:nvSpPr>
        <p:spPr bwMode="auto">
          <a:xfrm>
            <a:off x="4394397" y="2813049"/>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b="1" dirty="0">
                <a:solidFill>
                  <a:srgbClr val="FFFFFF"/>
                </a:solidFill>
              </a:rPr>
              <a:t>02</a:t>
            </a:r>
            <a:endParaRPr lang="zh-CN" altLang="en-US" sz="2000" b="1" dirty="0">
              <a:solidFill>
                <a:srgbClr val="FFFFFF"/>
              </a:solidFill>
            </a:endParaRPr>
          </a:p>
        </p:txBody>
      </p:sp>
      <p:sp>
        <p:nvSpPr>
          <p:cNvPr id="67" name="矩形 28"/>
          <p:cNvSpPr>
            <a:spLocks noChangeArrowheads="1"/>
          </p:cNvSpPr>
          <p:nvPr/>
        </p:nvSpPr>
        <p:spPr bwMode="auto">
          <a:xfrm>
            <a:off x="5642172" y="2787649"/>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Photoshop</a:t>
            </a:r>
            <a:r>
              <a:rPr lang="zh-CN" altLang="en-US"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工具箱</a:t>
            </a:r>
            <a:endParaRPr lang="da-DK"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8" name="矩形 67"/>
          <p:cNvSpPr/>
          <p:nvPr/>
        </p:nvSpPr>
        <p:spPr bwMode="auto">
          <a:xfrm>
            <a:off x="4402335" y="346652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b="1" dirty="0">
                <a:solidFill>
                  <a:srgbClr val="FFFFFF"/>
                </a:solidFill>
              </a:rPr>
              <a:t>03</a:t>
            </a:r>
            <a:endParaRPr lang="zh-CN" altLang="en-US" sz="2000" b="1" dirty="0">
              <a:solidFill>
                <a:srgbClr val="FFFFFF"/>
              </a:solidFill>
            </a:endParaRPr>
          </a:p>
        </p:txBody>
      </p:sp>
      <p:sp>
        <p:nvSpPr>
          <p:cNvPr id="69" name="矩形 26"/>
          <p:cNvSpPr>
            <a:spLocks noChangeArrowheads="1"/>
          </p:cNvSpPr>
          <p:nvPr/>
        </p:nvSpPr>
        <p:spPr bwMode="auto">
          <a:xfrm>
            <a:off x="5650110" y="3442712"/>
            <a:ext cx="41227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Photoshop</a:t>
            </a:r>
            <a:r>
              <a:rPr lang="zh-CN" altLang="en-US"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图层</a:t>
            </a:r>
            <a:endParaRPr lang="da-DK"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70" name="矩形 69"/>
          <p:cNvSpPr/>
          <p:nvPr/>
        </p:nvSpPr>
        <p:spPr bwMode="auto">
          <a:xfrm>
            <a:off x="4410273" y="4086663"/>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b="1" dirty="0">
                <a:solidFill>
                  <a:srgbClr val="FFFFFF"/>
                </a:solidFill>
              </a:rPr>
              <a:t>04</a:t>
            </a:r>
            <a:endParaRPr lang="zh-CN" altLang="en-US" sz="2000" b="1" dirty="0">
              <a:solidFill>
                <a:srgbClr val="FFFFFF"/>
              </a:solidFill>
            </a:endParaRPr>
          </a:p>
        </p:txBody>
      </p:sp>
      <p:sp>
        <p:nvSpPr>
          <p:cNvPr id="71" name="矩形 32"/>
          <p:cNvSpPr>
            <a:spLocks noChangeArrowheads="1"/>
          </p:cNvSpPr>
          <p:nvPr/>
        </p:nvSpPr>
        <p:spPr bwMode="auto">
          <a:xfrm>
            <a:off x="5658048" y="4061263"/>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图像调整与蒙版通道</a:t>
            </a:r>
            <a:endParaRPr lang="da-DK"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72" name="矩形 71"/>
          <p:cNvSpPr/>
          <p:nvPr/>
        </p:nvSpPr>
        <p:spPr bwMode="auto">
          <a:xfrm>
            <a:off x="4402335" y="4678646"/>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b="1" dirty="0">
                <a:solidFill>
                  <a:srgbClr val="FFFFFF"/>
                </a:solidFill>
              </a:rPr>
              <a:t>05</a:t>
            </a:r>
            <a:endParaRPr lang="zh-CN" altLang="en-US" sz="2000" b="1" dirty="0">
              <a:solidFill>
                <a:srgbClr val="FFFFFF"/>
              </a:solidFill>
            </a:endParaRPr>
          </a:p>
        </p:txBody>
      </p:sp>
      <p:sp>
        <p:nvSpPr>
          <p:cNvPr id="73" name="矩形 32"/>
          <p:cNvSpPr>
            <a:spLocks noChangeArrowheads="1"/>
          </p:cNvSpPr>
          <p:nvPr/>
        </p:nvSpPr>
        <p:spPr bwMode="auto">
          <a:xfrm>
            <a:off x="5658048" y="4659596"/>
            <a:ext cx="1533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滤镜与动作</a:t>
            </a:r>
            <a:endParaRPr lang="da-DK"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20" name="任意多边形 19"/>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
        <p:nvSpPr>
          <p:cNvPr id="19" name="矩形 18">
            <a:extLst>
              <a:ext uri="{FF2B5EF4-FFF2-40B4-BE49-F238E27FC236}">
                <a16:creationId xmlns:a16="http://schemas.microsoft.com/office/drawing/2014/main" id="{59C61950-1BF9-40BE-B786-76102D2CE23C}"/>
              </a:ext>
            </a:extLst>
          </p:cNvPr>
          <p:cNvSpPr/>
          <p:nvPr/>
        </p:nvSpPr>
        <p:spPr bwMode="auto">
          <a:xfrm>
            <a:off x="4408620" y="5280479"/>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b="1" dirty="0">
                <a:solidFill>
                  <a:srgbClr val="FFFFFF"/>
                </a:solidFill>
              </a:rPr>
              <a:t>06</a:t>
            </a:r>
            <a:endParaRPr lang="zh-CN" altLang="en-US" sz="2000" b="1" dirty="0">
              <a:solidFill>
                <a:srgbClr val="FFFFFF"/>
              </a:solidFill>
            </a:endParaRPr>
          </a:p>
        </p:txBody>
      </p:sp>
      <p:sp>
        <p:nvSpPr>
          <p:cNvPr id="21" name="矩形 32">
            <a:extLst>
              <a:ext uri="{FF2B5EF4-FFF2-40B4-BE49-F238E27FC236}">
                <a16:creationId xmlns:a16="http://schemas.microsoft.com/office/drawing/2014/main" id="{B1589A9D-321F-4E17-BE14-6E9F49BA1D13}"/>
              </a:ext>
            </a:extLst>
          </p:cNvPr>
          <p:cNvSpPr>
            <a:spLocks noChangeArrowheads="1"/>
          </p:cNvSpPr>
          <p:nvPr/>
        </p:nvSpPr>
        <p:spPr bwMode="auto">
          <a:xfrm>
            <a:off x="5664333" y="5261429"/>
            <a:ext cx="1533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综合实例</a:t>
            </a:r>
            <a:endParaRPr lang="da-DK" altLang="zh-CN" sz="20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129965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10" dur="1000" fill="hold"/>
                                        <p:tgtEl>
                                          <p:spTgt spid="5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8"/>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21" dur="1000" fill="hold"/>
                                        <p:tgtEl>
                                          <p:spTgt spid="5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59"/>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32" dur="1000" fill="hold"/>
                                        <p:tgtEl>
                                          <p:spTgt spid="6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0"/>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43" dur="1000" fill="hold"/>
                                        <p:tgtEl>
                                          <p:spTgt spid="6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1"/>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54" dur="1000" fill="hold"/>
                                        <p:tgtEl>
                                          <p:spTgt spid="6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2"/>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65" dur="1000" fill="hold"/>
                                        <p:tgtEl>
                                          <p:spTgt spid="63"/>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3"/>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76" dur="1000" fill="hold"/>
                                        <p:tgtEl>
                                          <p:spTgt spid="64"/>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64"/>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87" dur="1000" fill="hold"/>
                                        <p:tgtEl>
                                          <p:spTgt spid="65"/>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65"/>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 calcmode="lin" valueType="num">
                                      <p:cBhvr>
                                        <p:cTn id="95"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98" dur="1000" fill="hold"/>
                                        <p:tgtEl>
                                          <p:spTgt spid="66"/>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66"/>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 calcmode="lin" valueType="num">
                                      <p:cBhvr>
                                        <p:cTn id="106"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109" dur="1000" fill="hold"/>
                                        <p:tgtEl>
                                          <p:spTgt spid="67"/>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67"/>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68"/>
                                        </p:tgtEl>
                                        <p:attrNameLst>
                                          <p:attrName>style.visibility</p:attrName>
                                        </p:attrNameLst>
                                      </p:cBhvr>
                                      <p:to>
                                        <p:strVal val="visible"/>
                                      </p:to>
                                    </p:set>
                                    <p:anim calcmode="lin" valueType="num">
                                      <p:cBhvr>
                                        <p:cTn id="117"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120" dur="1000" fill="hold"/>
                                        <p:tgtEl>
                                          <p:spTgt spid="68"/>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68"/>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69"/>
                                        </p:tgtEl>
                                        <p:attrNameLst>
                                          <p:attrName>style.visibility</p:attrName>
                                        </p:attrNameLst>
                                      </p:cBhvr>
                                      <p:to>
                                        <p:strVal val="visible"/>
                                      </p:to>
                                    </p:set>
                                    <p:anim calcmode="lin" valueType="num">
                                      <p:cBhvr>
                                        <p:cTn id="128" dur="500" decel="50000" fill="hold">
                                          <p:stCondLst>
                                            <p:cond delay="0"/>
                                          </p:stCondLst>
                                        </p:cTn>
                                        <p:tgtEl>
                                          <p:spTgt spid="69"/>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69"/>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69"/>
                                        </p:tgtEl>
                                        <p:attrNameLst>
                                          <p:attrName>ppt_w</p:attrName>
                                        </p:attrNameLst>
                                      </p:cBhvr>
                                      <p:tavLst>
                                        <p:tav tm="0">
                                          <p:val>
                                            <p:strVal val="#ppt_w*.05"/>
                                          </p:val>
                                        </p:tav>
                                        <p:tav tm="100000">
                                          <p:val>
                                            <p:strVal val="#ppt_w"/>
                                          </p:val>
                                        </p:tav>
                                      </p:tavLst>
                                    </p:anim>
                                    <p:anim calcmode="lin" valueType="num">
                                      <p:cBhvr>
                                        <p:cTn id="131" dur="1000" fill="hold"/>
                                        <p:tgtEl>
                                          <p:spTgt spid="69"/>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69"/>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69"/>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69"/>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69"/>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 calcmode="lin" valueType="num">
                                      <p:cBhvr>
                                        <p:cTn id="139"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142" dur="1000" fill="hold"/>
                                        <p:tgtEl>
                                          <p:spTgt spid="70"/>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70"/>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71"/>
                                        </p:tgtEl>
                                        <p:attrNameLst>
                                          <p:attrName>style.visibility</p:attrName>
                                        </p:attrNameLst>
                                      </p:cBhvr>
                                      <p:to>
                                        <p:strVal val="visible"/>
                                      </p:to>
                                    </p:set>
                                    <p:anim calcmode="lin" valueType="num">
                                      <p:cBhvr>
                                        <p:cTn id="150" dur="500" decel="50000" fill="hold">
                                          <p:stCondLst>
                                            <p:cond delay="0"/>
                                          </p:stCondLst>
                                        </p:cTn>
                                        <p:tgtEl>
                                          <p:spTgt spid="71"/>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71"/>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71"/>
                                        </p:tgtEl>
                                        <p:attrNameLst>
                                          <p:attrName>ppt_w</p:attrName>
                                        </p:attrNameLst>
                                      </p:cBhvr>
                                      <p:tavLst>
                                        <p:tav tm="0">
                                          <p:val>
                                            <p:strVal val="#ppt_w*.05"/>
                                          </p:val>
                                        </p:tav>
                                        <p:tav tm="100000">
                                          <p:val>
                                            <p:strVal val="#ppt_w"/>
                                          </p:val>
                                        </p:tav>
                                      </p:tavLst>
                                    </p:anim>
                                    <p:anim calcmode="lin" valueType="num">
                                      <p:cBhvr>
                                        <p:cTn id="153" dur="1000" fill="hold"/>
                                        <p:tgtEl>
                                          <p:spTgt spid="71"/>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71"/>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71"/>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71"/>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71"/>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72"/>
                                        </p:tgtEl>
                                        <p:attrNameLst>
                                          <p:attrName>style.visibility</p:attrName>
                                        </p:attrNameLst>
                                      </p:cBhvr>
                                      <p:to>
                                        <p:strVal val="visible"/>
                                      </p:to>
                                    </p:set>
                                    <p:anim calcmode="lin" valueType="num">
                                      <p:cBhvr>
                                        <p:cTn id="161"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64" dur="1000" fill="hold"/>
                                        <p:tgtEl>
                                          <p:spTgt spid="72"/>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72"/>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73"/>
                                        </p:tgtEl>
                                        <p:attrNameLst>
                                          <p:attrName>style.visibility</p:attrName>
                                        </p:attrNameLst>
                                      </p:cBhvr>
                                      <p:to>
                                        <p:strVal val="visible"/>
                                      </p:to>
                                    </p:set>
                                    <p:anim calcmode="lin" valueType="num">
                                      <p:cBhvr>
                                        <p:cTn id="172"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175" dur="1000" fill="hold"/>
                                        <p:tgtEl>
                                          <p:spTgt spid="73"/>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73"/>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19"/>
                                        </p:tgtEl>
                                        <p:attrNameLst>
                                          <p:attrName>style.visibility</p:attrName>
                                        </p:attrNameLst>
                                      </p:cBhvr>
                                      <p:to>
                                        <p:strVal val="visible"/>
                                      </p:to>
                                    </p:set>
                                    <p:anim calcmode="lin" valueType="num">
                                      <p:cBhvr>
                                        <p:cTn id="183"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86" dur="1000" fill="hold"/>
                                        <p:tgtEl>
                                          <p:spTgt spid="19"/>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19"/>
                                        </p:tgtEl>
                                      </p:cBhvr>
                                    </p:animEffect>
                                  </p:childTnLst>
                                </p:cTn>
                              </p:par>
                            </p:childTnLst>
                          </p:cTn>
                        </p:par>
                        <p:par>
                          <p:cTn id="191" fill="hold">
                            <p:stCondLst>
                              <p:cond delay="17000"/>
                            </p:stCondLst>
                            <p:childTnLst>
                              <p:par>
                                <p:cTn id="192" presetID="25" presetClass="entr" presetSubtype="0" fill="hold" grpId="0" nodeType="afterEffect">
                                  <p:stCondLst>
                                    <p:cond delay="0"/>
                                  </p:stCondLst>
                                  <p:childTnLst>
                                    <p:set>
                                      <p:cBhvr>
                                        <p:cTn id="193" dur="1" fill="hold">
                                          <p:stCondLst>
                                            <p:cond delay="0"/>
                                          </p:stCondLst>
                                        </p:cTn>
                                        <p:tgtEl>
                                          <p:spTgt spid="21"/>
                                        </p:tgtEl>
                                        <p:attrNameLst>
                                          <p:attrName>style.visibility</p:attrName>
                                        </p:attrNameLst>
                                      </p:cBhvr>
                                      <p:to>
                                        <p:strVal val="visible"/>
                                      </p:to>
                                    </p:set>
                                    <p:anim calcmode="lin" valueType="num">
                                      <p:cBhvr>
                                        <p:cTn id="194"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97" dur="1000" fill="hold"/>
                                        <p:tgtEl>
                                          <p:spTgt spid="21"/>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5" grpId="0"/>
      <p:bldP spid="66" grpId="0" animBg="1"/>
      <p:bldP spid="67" grpId="0"/>
      <p:bldP spid="68" grpId="0" animBg="1"/>
      <p:bldP spid="69" grpId="0"/>
      <p:bldP spid="70" grpId="0" animBg="1"/>
      <p:bldP spid="71" grpId="0"/>
      <p:bldP spid="72" grpId="0" animBg="1"/>
      <p:bldP spid="73" grpId="0"/>
      <p:bldP spid="19" grpId="0" animBg="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二、蒙版的分类</a:t>
            </a: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6" name="MH_Other_1">
            <a:extLst>
              <a:ext uri="{FF2B5EF4-FFF2-40B4-BE49-F238E27FC236}">
                <a16:creationId xmlns:a16="http://schemas.microsoft.com/office/drawing/2014/main" id="{A1AAB262-54F6-4A44-8CF7-CEA73AF7C0CC}"/>
              </a:ext>
            </a:extLst>
          </p:cNvPr>
          <p:cNvSpPr/>
          <p:nvPr>
            <p:custDataLst>
              <p:tags r:id="rId1"/>
            </p:custDataLst>
          </p:nvPr>
        </p:nvSpPr>
        <p:spPr>
          <a:xfrm>
            <a:off x="3045542" y="35330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MH_Other_2">
            <a:extLst>
              <a:ext uri="{FF2B5EF4-FFF2-40B4-BE49-F238E27FC236}">
                <a16:creationId xmlns:a16="http://schemas.microsoft.com/office/drawing/2014/main" id="{CE6F9317-C3DF-495E-9EA5-A6BAE0EC3D66}"/>
              </a:ext>
            </a:extLst>
          </p:cNvPr>
          <p:cNvSpPr/>
          <p:nvPr>
            <p:custDataLst>
              <p:tags r:id="rId2"/>
            </p:custDataLst>
          </p:nvPr>
        </p:nvSpPr>
        <p:spPr>
          <a:xfrm>
            <a:off x="3371180" y="35246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MH_SubTitle_1">
            <a:extLst>
              <a:ext uri="{FF2B5EF4-FFF2-40B4-BE49-F238E27FC236}">
                <a16:creationId xmlns:a16="http://schemas.microsoft.com/office/drawing/2014/main" id="{DCFCB99A-6A8F-4360-A1AD-B93C9897153F}"/>
              </a:ext>
            </a:extLst>
          </p:cNvPr>
          <p:cNvSpPr/>
          <p:nvPr>
            <p:custDataLst>
              <p:tags r:id="rId3"/>
            </p:custDataLst>
          </p:nvPr>
        </p:nvSpPr>
        <p:spPr>
          <a:xfrm>
            <a:off x="2848230" y="17688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剪贴蒙版</a:t>
            </a:r>
          </a:p>
        </p:txBody>
      </p:sp>
      <p:sp>
        <p:nvSpPr>
          <p:cNvPr id="9" name="MH_Other_3">
            <a:extLst>
              <a:ext uri="{FF2B5EF4-FFF2-40B4-BE49-F238E27FC236}">
                <a16:creationId xmlns:a16="http://schemas.microsoft.com/office/drawing/2014/main" id="{33385DDF-500F-4AC9-B7BE-2C5083BD5633}"/>
              </a:ext>
            </a:extLst>
          </p:cNvPr>
          <p:cNvSpPr/>
          <p:nvPr>
            <p:custDataLst>
              <p:tags r:id="rId4"/>
            </p:custDataLst>
          </p:nvPr>
        </p:nvSpPr>
        <p:spPr>
          <a:xfrm>
            <a:off x="2844802" y="4352655"/>
            <a:ext cx="401481" cy="4014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A</a:t>
            </a:r>
            <a:endParaRPr lang="zh-CN" altLang="en-US" dirty="0">
              <a:solidFill>
                <a:srgbClr val="FEFFFF"/>
              </a:solidFill>
            </a:endParaRPr>
          </a:p>
        </p:txBody>
      </p:sp>
      <p:sp>
        <p:nvSpPr>
          <p:cNvPr id="10" name="MH_Other_4">
            <a:extLst>
              <a:ext uri="{FF2B5EF4-FFF2-40B4-BE49-F238E27FC236}">
                <a16:creationId xmlns:a16="http://schemas.microsoft.com/office/drawing/2014/main" id="{B4EAF547-38BA-4CD8-9870-DFEE2FDB155E}"/>
              </a:ext>
            </a:extLst>
          </p:cNvPr>
          <p:cNvSpPr/>
          <p:nvPr>
            <p:custDataLst>
              <p:tags r:id="rId5"/>
            </p:custDataLst>
          </p:nvPr>
        </p:nvSpPr>
        <p:spPr>
          <a:xfrm>
            <a:off x="5567344" y="35330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MH_Other_5">
            <a:extLst>
              <a:ext uri="{FF2B5EF4-FFF2-40B4-BE49-F238E27FC236}">
                <a16:creationId xmlns:a16="http://schemas.microsoft.com/office/drawing/2014/main" id="{FA4CD0EB-CD66-4C77-AC01-F8D824692323}"/>
              </a:ext>
            </a:extLst>
          </p:cNvPr>
          <p:cNvSpPr/>
          <p:nvPr>
            <p:custDataLst>
              <p:tags r:id="rId6"/>
            </p:custDataLst>
          </p:nvPr>
        </p:nvSpPr>
        <p:spPr>
          <a:xfrm>
            <a:off x="5892982" y="35246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MH_SubTitle_2">
            <a:extLst>
              <a:ext uri="{FF2B5EF4-FFF2-40B4-BE49-F238E27FC236}">
                <a16:creationId xmlns:a16="http://schemas.microsoft.com/office/drawing/2014/main" id="{B2F3AA8F-27E9-45FB-84DC-DC1EF77F7609}"/>
              </a:ext>
            </a:extLst>
          </p:cNvPr>
          <p:cNvSpPr/>
          <p:nvPr>
            <p:custDataLst>
              <p:tags r:id="rId7"/>
            </p:custDataLst>
          </p:nvPr>
        </p:nvSpPr>
        <p:spPr>
          <a:xfrm>
            <a:off x="5370031" y="17688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图层蒙版</a:t>
            </a:r>
          </a:p>
        </p:txBody>
      </p:sp>
      <p:sp>
        <p:nvSpPr>
          <p:cNvPr id="13" name="MH_Other_6">
            <a:extLst>
              <a:ext uri="{FF2B5EF4-FFF2-40B4-BE49-F238E27FC236}">
                <a16:creationId xmlns:a16="http://schemas.microsoft.com/office/drawing/2014/main" id="{CED96D5C-0D60-40F5-8713-33010310CDC5}"/>
              </a:ext>
            </a:extLst>
          </p:cNvPr>
          <p:cNvSpPr/>
          <p:nvPr>
            <p:custDataLst>
              <p:tags r:id="rId8"/>
            </p:custDataLst>
          </p:nvPr>
        </p:nvSpPr>
        <p:spPr>
          <a:xfrm>
            <a:off x="5366604" y="4352655"/>
            <a:ext cx="401481" cy="4014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B</a:t>
            </a:r>
            <a:endParaRPr lang="zh-CN" altLang="en-US" dirty="0">
              <a:solidFill>
                <a:srgbClr val="FEFFFF"/>
              </a:solidFill>
            </a:endParaRPr>
          </a:p>
        </p:txBody>
      </p:sp>
      <p:sp>
        <p:nvSpPr>
          <p:cNvPr id="14" name="MH_Other_7">
            <a:extLst>
              <a:ext uri="{FF2B5EF4-FFF2-40B4-BE49-F238E27FC236}">
                <a16:creationId xmlns:a16="http://schemas.microsoft.com/office/drawing/2014/main" id="{F455A976-3925-4B30-A06B-4D5C27D989E4}"/>
              </a:ext>
            </a:extLst>
          </p:cNvPr>
          <p:cNvSpPr/>
          <p:nvPr>
            <p:custDataLst>
              <p:tags r:id="rId9"/>
            </p:custDataLst>
          </p:nvPr>
        </p:nvSpPr>
        <p:spPr>
          <a:xfrm>
            <a:off x="8089146" y="35330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Other_8">
            <a:extLst>
              <a:ext uri="{FF2B5EF4-FFF2-40B4-BE49-F238E27FC236}">
                <a16:creationId xmlns:a16="http://schemas.microsoft.com/office/drawing/2014/main" id="{3BF28F94-618B-486B-9F51-30D39E4D1B9E}"/>
              </a:ext>
            </a:extLst>
          </p:cNvPr>
          <p:cNvSpPr/>
          <p:nvPr>
            <p:custDataLst>
              <p:tags r:id="rId10"/>
            </p:custDataLst>
          </p:nvPr>
        </p:nvSpPr>
        <p:spPr>
          <a:xfrm>
            <a:off x="8414784" y="35246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MH_SubTitle_3">
            <a:extLst>
              <a:ext uri="{FF2B5EF4-FFF2-40B4-BE49-F238E27FC236}">
                <a16:creationId xmlns:a16="http://schemas.microsoft.com/office/drawing/2014/main" id="{D035E78D-B016-4A2F-8515-9DA700EA5BCC}"/>
              </a:ext>
            </a:extLst>
          </p:cNvPr>
          <p:cNvSpPr/>
          <p:nvPr>
            <p:custDataLst>
              <p:tags r:id="rId11"/>
            </p:custDataLst>
          </p:nvPr>
        </p:nvSpPr>
        <p:spPr>
          <a:xfrm>
            <a:off x="7891833" y="17688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b="1" dirty="0">
                <a:solidFill>
                  <a:schemeClr val="accent3"/>
                </a:solidFill>
                <a:latin typeface="微软雅黑" panose="020B0503020204020204" pitchFamily="34" charset="-122"/>
                <a:ea typeface="微软雅黑" panose="020B0503020204020204" pitchFamily="34" charset="-122"/>
              </a:rPr>
              <a:t>矢量蒙版</a:t>
            </a:r>
          </a:p>
        </p:txBody>
      </p:sp>
      <p:sp>
        <p:nvSpPr>
          <p:cNvPr id="17" name="MH_Other_9">
            <a:extLst>
              <a:ext uri="{FF2B5EF4-FFF2-40B4-BE49-F238E27FC236}">
                <a16:creationId xmlns:a16="http://schemas.microsoft.com/office/drawing/2014/main" id="{8CD6A70E-49C4-4B0B-9579-53AB7597E71D}"/>
              </a:ext>
            </a:extLst>
          </p:cNvPr>
          <p:cNvSpPr/>
          <p:nvPr>
            <p:custDataLst>
              <p:tags r:id="rId12"/>
            </p:custDataLst>
          </p:nvPr>
        </p:nvSpPr>
        <p:spPr>
          <a:xfrm>
            <a:off x="7888406" y="4352655"/>
            <a:ext cx="401481" cy="4014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C</a:t>
            </a:r>
            <a:endParaRPr lang="zh-CN" altLang="en-US" dirty="0">
              <a:solidFill>
                <a:srgbClr val="FEFFFF"/>
              </a:solidFill>
            </a:endParaRPr>
          </a:p>
        </p:txBody>
      </p:sp>
      <p:sp>
        <p:nvSpPr>
          <p:cNvPr id="18" name="MH_Desc_1">
            <a:extLst>
              <a:ext uri="{FF2B5EF4-FFF2-40B4-BE49-F238E27FC236}">
                <a16:creationId xmlns:a16="http://schemas.microsoft.com/office/drawing/2014/main" id="{7CA575CA-4F63-463E-82A2-A2C02DC48029}"/>
              </a:ext>
            </a:extLst>
          </p:cNvPr>
          <p:cNvSpPr/>
          <p:nvPr>
            <p:custDataLst>
              <p:tags r:id="rId13"/>
            </p:custDataLst>
          </p:nvPr>
        </p:nvSpPr>
        <p:spPr>
          <a:xfrm>
            <a:off x="1894788" y="5235656"/>
            <a:ext cx="8762739" cy="630334"/>
          </a:xfrm>
          <a:prstGeom prst="rect">
            <a:avLst/>
          </a:prstGeom>
        </p:spPr>
        <p:txBody>
          <a:bodyPr wrap="square">
            <a:normAutofit/>
          </a:bodyPr>
          <a:lstStyle/>
          <a:p>
            <a:pPr algn="just">
              <a:lnSpc>
                <a:spcPct val="130000"/>
              </a:lnSpc>
            </a:pPr>
            <a:r>
              <a:rPr lang="en-US" altLang="zh-CN" sz="2400" b="1" dirty="0">
                <a:latin typeface="微软雅黑" panose="020B0503020204020204" pitchFamily="34" charset="-122"/>
                <a:ea typeface="微软雅黑" panose="020B0503020204020204" pitchFamily="34" charset="-122"/>
              </a:rPr>
              <a:t>Photoshop</a:t>
            </a:r>
            <a:r>
              <a:rPr lang="zh-CN" altLang="en-US" sz="2400" b="1" dirty="0">
                <a:latin typeface="微软雅黑" panose="020B0503020204020204" pitchFamily="34" charset="-122"/>
                <a:ea typeface="微软雅黑" panose="020B0503020204020204" pitchFamily="34" charset="-122"/>
              </a:rPr>
              <a:t>三种常用的蒙版：剪贴蒙版、图层蒙版及矢量蒙版。</a:t>
            </a:r>
          </a:p>
        </p:txBody>
      </p:sp>
    </p:spTree>
    <p:extLst>
      <p:ext uri="{BB962C8B-B14F-4D97-AF65-F5344CB8AC3E}">
        <p14:creationId xmlns:p14="http://schemas.microsoft.com/office/powerpoint/2010/main" val="424275271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752992" y="3342730"/>
            <a:ext cx="6686015"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Photoshop</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蒙版操作演示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368859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三、通道</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 name="TextBox 2"/>
          <p:cNvSpPr txBox="1"/>
          <p:nvPr/>
        </p:nvSpPr>
        <p:spPr>
          <a:xfrm>
            <a:off x="5717781" y="1922326"/>
            <a:ext cx="5260156" cy="3351046"/>
          </a:xfrm>
          <a:prstGeom prst="rect">
            <a:avLst/>
          </a:prstGeom>
          <a:noFill/>
        </p:spPr>
        <p:txBody>
          <a:bodyPr wrap="square" rtlCol="0">
            <a:spAutoFit/>
          </a:bodyPr>
          <a:lstStyle/>
          <a:p>
            <a:pPr lvl="0" indent="457200">
              <a:lnSpc>
                <a:spcPct val="150000"/>
              </a:lnSpc>
            </a:pPr>
            <a:r>
              <a:rPr lang="zh-CN" altLang="en-US" sz="2400" dirty="0">
                <a:solidFill>
                  <a:srgbClr val="203E6B"/>
                </a:solidFill>
                <a:latin typeface="微软雅黑" panose="020B0503020204020204" pitchFamily="34" charset="-122"/>
                <a:ea typeface="微软雅黑" panose="020B0503020204020204" pitchFamily="34" charset="-122"/>
              </a:rPr>
              <a:t>在</a:t>
            </a:r>
            <a:r>
              <a:rPr lang="en-US" altLang="zh-CN" sz="2400" dirty="0">
                <a:solidFill>
                  <a:srgbClr val="203E6B"/>
                </a:solidFill>
                <a:latin typeface="微软雅黑" panose="020B0503020204020204" pitchFamily="34" charset="-122"/>
                <a:ea typeface="微软雅黑" panose="020B0503020204020204" pitchFamily="34" charset="-122"/>
              </a:rPr>
              <a:t>Photoshop</a:t>
            </a:r>
            <a:r>
              <a:rPr lang="zh-CN" altLang="en-US" sz="2400" dirty="0">
                <a:solidFill>
                  <a:srgbClr val="203E6B"/>
                </a:solidFill>
                <a:latin typeface="微软雅黑" panose="020B0503020204020204" pitchFamily="34" charset="-122"/>
                <a:ea typeface="微软雅黑" panose="020B0503020204020204" pitchFamily="34" charset="-122"/>
              </a:rPr>
              <a:t>中通道被用来存放图像的颜色信息及自定义的选区，我们不仅可以使用通道得到非常特殊的选区以辅助制图，还可以通过改变通道中存放的颜色信息来调整图像的色调。</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592681" y="3105834"/>
            <a:ext cx="391416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Arial Black" panose="020B0A04020102020204" pitchFamily="34" charset="0"/>
                <a:ea typeface="宋体" panose="02010600030101010101" pitchFamily="2" charset="-122"/>
                <a:cs typeface="+mn-cs"/>
              </a:rPr>
              <a:t>Photoshop</a:t>
            </a: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通道</a:t>
            </a:r>
          </a:p>
        </p:txBody>
      </p:sp>
    </p:spTree>
    <p:extLst>
      <p:ext uri="{BB962C8B-B14F-4D97-AF65-F5344CB8AC3E}">
        <p14:creationId xmlns:p14="http://schemas.microsoft.com/office/powerpoint/2010/main" val="54568449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四、通道的分类</a:t>
            </a: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6" name="MH_Other_1">
            <a:extLst>
              <a:ext uri="{FF2B5EF4-FFF2-40B4-BE49-F238E27FC236}">
                <a16:creationId xmlns:a16="http://schemas.microsoft.com/office/drawing/2014/main" id="{A1AAB262-54F6-4A44-8CF7-CEA73AF7C0CC}"/>
              </a:ext>
            </a:extLst>
          </p:cNvPr>
          <p:cNvSpPr/>
          <p:nvPr>
            <p:custDataLst>
              <p:tags r:id="rId1"/>
            </p:custDataLst>
          </p:nvPr>
        </p:nvSpPr>
        <p:spPr>
          <a:xfrm>
            <a:off x="3045542" y="35330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MH_Other_2">
            <a:extLst>
              <a:ext uri="{FF2B5EF4-FFF2-40B4-BE49-F238E27FC236}">
                <a16:creationId xmlns:a16="http://schemas.microsoft.com/office/drawing/2014/main" id="{CE6F9317-C3DF-495E-9EA5-A6BAE0EC3D66}"/>
              </a:ext>
            </a:extLst>
          </p:cNvPr>
          <p:cNvSpPr/>
          <p:nvPr>
            <p:custDataLst>
              <p:tags r:id="rId2"/>
            </p:custDataLst>
          </p:nvPr>
        </p:nvSpPr>
        <p:spPr>
          <a:xfrm>
            <a:off x="3371180" y="35246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MH_SubTitle_1">
            <a:extLst>
              <a:ext uri="{FF2B5EF4-FFF2-40B4-BE49-F238E27FC236}">
                <a16:creationId xmlns:a16="http://schemas.microsoft.com/office/drawing/2014/main" id="{DCFCB99A-6A8F-4360-A1AD-B93C9897153F}"/>
              </a:ext>
            </a:extLst>
          </p:cNvPr>
          <p:cNvSpPr/>
          <p:nvPr>
            <p:custDataLst>
              <p:tags r:id="rId3"/>
            </p:custDataLst>
          </p:nvPr>
        </p:nvSpPr>
        <p:spPr>
          <a:xfrm>
            <a:off x="2848230" y="17688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lvl="0" algn="ctr"/>
            <a:r>
              <a:rPr lang="zh-CN" altLang="en-US" b="1" dirty="0">
                <a:solidFill>
                  <a:srgbClr val="5B9BD5"/>
                </a:solidFill>
                <a:latin typeface="微软雅黑" panose="020B0503020204020204" pitchFamily="34" charset="-122"/>
                <a:ea typeface="微软雅黑" panose="020B0503020204020204" pitchFamily="34" charset="-122"/>
              </a:rPr>
              <a:t>颜色通道</a:t>
            </a:r>
            <a:endParaRPr kumimoji="0" lang="zh-CN" altLang="en-US" sz="18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n-cs"/>
            </a:endParaRPr>
          </a:p>
        </p:txBody>
      </p:sp>
      <p:sp>
        <p:nvSpPr>
          <p:cNvPr id="9" name="MH_Other_3">
            <a:extLst>
              <a:ext uri="{FF2B5EF4-FFF2-40B4-BE49-F238E27FC236}">
                <a16:creationId xmlns:a16="http://schemas.microsoft.com/office/drawing/2014/main" id="{33385DDF-500F-4AC9-B7BE-2C5083BD5633}"/>
              </a:ext>
            </a:extLst>
          </p:cNvPr>
          <p:cNvSpPr/>
          <p:nvPr>
            <p:custDataLst>
              <p:tags r:id="rId4"/>
            </p:custDataLst>
          </p:nvPr>
        </p:nvSpPr>
        <p:spPr>
          <a:xfrm>
            <a:off x="2844802" y="4352655"/>
            <a:ext cx="401481" cy="4014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EFFFF"/>
                </a:solidFill>
                <a:effectLst/>
                <a:uLnTx/>
                <a:uFillTx/>
                <a:latin typeface="Calibri" panose="020F0502020204030204"/>
                <a:ea typeface="宋体" panose="02010600030101010101" pitchFamily="2" charset="-122"/>
                <a:cs typeface="+mn-cs"/>
              </a:rPr>
              <a:t>A</a:t>
            </a:r>
            <a:endParaRPr kumimoji="0" lang="zh-CN" altLang="en-US" sz="1800" b="0" i="0" u="none" strike="noStrike" kern="1200" cap="none" spc="0" normalizeH="0" baseline="0" noProof="0" dirty="0">
              <a:ln>
                <a:noFill/>
              </a:ln>
              <a:solidFill>
                <a:srgbClr val="FEFFFF"/>
              </a:solidFill>
              <a:effectLst/>
              <a:uLnTx/>
              <a:uFillTx/>
              <a:latin typeface="Calibri" panose="020F0502020204030204"/>
              <a:ea typeface="宋体" panose="02010600030101010101" pitchFamily="2" charset="-122"/>
              <a:cs typeface="+mn-cs"/>
            </a:endParaRPr>
          </a:p>
        </p:txBody>
      </p:sp>
      <p:sp>
        <p:nvSpPr>
          <p:cNvPr id="10" name="MH_Other_4">
            <a:extLst>
              <a:ext uri="{FF2B5EF4-FFF2-40B4-BE49-F238E27FC236}">
                <a16:creationId xmlns:a16="http://schemas.microsoft.com/office/drawing/2014/main" id="{B4EAF547-38BA-4CD8-9870-DFEE2FDB155E}"/>
              </a:ext>
            </a:extLst>
          </p:cNvPr>
          <p:cNvSpPr/>
          <p:nvPr>
            <p:custDataLst>
              <p:tags r:id="rId5"/>
            </p:custDataLst>
          </p:nvPr>
        </p:nvSpPr>
        <p:spPr>
          <a:xfrm>
            <a:off x="5567344" y="35330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MH_Other_5">
            <a:extLst>
              <a:ext uri="{FF2B5EF4-FFF2-40B4-BE49-F238E27FC236}">
                <a16:creationId xmlns:a16="http://schemas.microsoft.com/office/drawing/2014/main" id="{FA4CD0EB-CD66-4C77-AC01-F8D824692323}"/>
              </a:ext>
            </a:extLst>
          </p:cNvPr>
          <p:cNvSpPr/>
          <p:nvPr>
            <p:custDataLst>
              <p:tags r:id="rId6"/>
            </p:custDataLst>
          </p:nvPr>
        </p:nvSpPr>
        <p:spPr>
          <a:xfrm>
            <a:off x="5892982" y="35246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MH_SubTitle_2">
            <a:extLst>
              <a:ext uri="{FF2B5EF4-FFF2-40B4-BE49-F238E27FC236}">
                <a16:creationId xmlns:a16="http://schemas.microsoft.com/office/drawing/2014/main" id="{B2F3AA8F-27E9-45FB-84DC-DC1EF77F7609}"/>
              </a:ext>
            </a:extLst>
          </p:cNvPr>
          <p:cNvSpPr/>
          <p:nvPr>
            <p:custDataLst>
              <p:tags r:id="rId7"/>
            </p:custDataLst>
          </p:nvPr>
        </p:nvSpPr>
        <p:spPr>
          <a:xfrm>
            <a:off x="5370031" y="17688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lvl="0" algn="ctr"/>
            <a:r>
              <a:rPr lang="en-US" altLang="zh-CN" b="1" dirty="0">
                <a:solidFill>
                  <a:srgbClr val="ED7D31"/>
                </a:solidFill>
                <a:latin typeface="微软雅黑" panose="020B0503020204020204" pitchFamily="34" charset="-122"/>
                <a:ea typeface="微软雅黑" panose="020B0503020204020204" pitchFamily="34" charset="-122"/>
              </a:rPr>
              <a:t>Alpha</a:t>
            </a:r>
            <a:r>
              <a:rPr lang="zh-CN" altLang="en-US" b="1" dirty="0">
                <a:solidFill>
                  <a:srgbClr val="ED7D31"/>
                </a:solidFill>
                <a:latin typeface="微软雅黑" panose="020B0503020204020204" pitchFamily="34" charset="-122"/>
                <a:ea typeface="微软雅黑" panose="020B0503020204020204" pitchFamily="34" charset="-122"/>
              </a:rPr>
              <a:t>通道</a:t>
            </a:r>
            <a:endPar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13" name="MH_Other_6">
            <a:extLst>
              <a:ext uri="{FF2B5EF4-FFF2-40B4-BE49-F238E27FC236}">
                <a16:creationId xmlns:a16="http://schemas.microsoft.com/office/drawing/2014/main" id="{CED96D5C-0D60-40F5-8713-33010310CDC5}"/>
              </a:ext>
            </a:extLst>
          </p:cNvPr>
          <p:cNvSpPr/>
          <p:nvPr>
            <p:custDataLst>
              <p:tags r:id="rId8"/>
            </p:custDataLst>
          </p:nvPr>
        </p:nvSpPr>
        <p:spPr>
          <a:xfrm>
            <a:off x="5366604" y="4352655"/>
            <a:ext cx="401481" cy="4014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EFFFF"/>
                </a:solidFill>
                <a:effectLst/>
                <a:uLnTx/>
                <a:uFillTx/>
                <a:latin typeface="Calibri" panose="020F0502020204030204"/>
                <a:ea typeface="宋体" panose="02010600030101010101" pitchFamily="2" charset="-122"/>
                <a:cs typeface="+mn-cs"/>
              </a:rPr>
              <a:t>B</a:t>
            </a:r>
            <a:endParaRPr kumimoji="0" lang="zh-CN" altLang="en-US" sz="1800" b="0" i="0" u="none" strike="noStrike" kern="1200" cap="none" spc="0" normalizeH="0" baseline="0" noProof="0" dirty="0">
              <a:ln>
                <a:noFill/>
              </a:ln>
              <a:solidFill>
                <a:srgbClr val="FEFFFF"/>
              </a:solidFill>
              <a:effectLst/>
              <a:uLnTx/>
              <a:uFillTx/>
              <a:latin typeface="Calibri" panose="020F0502020204030204"/>
              <a:ea typeface="宋体" panose="02010600030101010101" pitchFamily="2" charset="-122"/>
              <a:cs typeface="+mn-cs"/>
            </a:endParaRPr>
          </a:p>
        </p:txBody>
      </p:sp>
      <p:sp>
        <p:nvSpPr>
          <p:cNvPr id="14" name="MH_Other_7">
            <a:extLst>
              <a:ext uri="{FF2B5EF4-FFF2-40B4-BE49-F238E27FC236}">
                <a16:creationId xmlns:a16="http://schemas.microsoft.com/office/drawing/2014/main" id="{F455A976-3925-4B30-A06B-4D5C27D989E4}"/>
              </a:ext>
            </a:extLst>
          </p:cNvPr>
          <p:cNvSpPr/>
          <p:nvPr>
            <p:custDataLst>
              <p:tags r:id="rId9"/>
            </p:custDataLst>
          </p:nvPr>
        </p:nvSpPr>
        <p:spPr>
          <a:xfrm>
            <a:off x="8089146" y="35330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MH_Other_8">
            <a:extLst>
              <a:ext uri="{FF2B5EF4-FFF2-40B4-BE49-F238E27FC236}">
                <a16:creationId xmlns:a16="http://schemas.microsoft.com/office/drawing/2014/main" id="{3BF28F94-618B-486B-9F51-30D39E4D1B9E}"/>
              </a:ext>
            </a:extLst>
          </p:cNvPr>
          <p:cNvSpPr/>
          <p:nvPr>
            <p:custDataLst>
              <p:tags r:id="rId10"/>
            </p:custDataLst>
          </p:nvPr>
        </p:nvSpPr>
        <p:spPr>
          <a:xfrm>
            <a:off x="8414784" y="35246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MH_SubTitle_3">
            <a:extLst>
              <a:ext uri="{FF2B5EF4-FFF2-40B4-BE49-F238E27FC236}">
                <a16:creationId xmlns:a16="http://schemas.microsoft.com/office/drawing/2014/main" id="{D035E78D-B016-4A2F-8515-9DA700EA5BCC}"/>
              </a:ext>
            </a:extLst>
          </p:cNvPr>
          <p:cNvSpPr/>
          <p:nvPr>
            <p:custDataLst>
              <p:tags r:id="rId11"/>
            </p:custDataLst>
          </p:nvPr>
        </p:nvSpPr>
        <p:spPr>
          <a:xfrm>
            <a:off x="7891833" y="17688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lvl="0" algn="ctr"/>
            <a:r>
              <a:rPr lang="zh-CN" altLang="en-US" b="1" dirty="0">
                <a:solidFill>
                  <a:srgbClr val="A5A5A5"/>
                </a:solidFill>
                <a:latin typeface="微软雅黑" panose="020B0503020204020204" pitchFamily="34" charset="-122"/>
                <a:ea typeface="微软雅黑" panose="020B0503020204020204" pitchFamily="34" charset="-122"/>
              </a:rPr>
              <a:t>专色通道</a:t>
            </a:r>
            <a:endParaRPr kumimoji="0" lang="zh-CN" altLang="en-US" sz="1800" b="1" i="0" u="none" strike="noStrike" kern="1200" cap="none" spc="0" normalizeH="0" baseline="0" noProof="0" dirty="0">
              <a:ln>
                <a:noFill/>
              </a:ln>
              <a:solidFill>
                <a:srgbClr val="A5A5A5"/>
              </a:solidFill>
              <a:effectLst/>
              <a:uLnTx/>
              <a:uFillTx/>
              <a:latin typeface="微软雅黑" panose="020B0503020204020204" pitchFamily="34" charset="-122"/>
              <a:ea typeface="微软雅黑" panose="020B0503020204020204" pitchFamily="34" charset="-122"/>
              <a:cs typeface="+mn-cs"/>
            </a:endParaRPr>
          </a:p>
        </p:txBody>
      </p:sp>
      <p:sp>
        <p:nvSpPr>
          <p:cNvPr id="17" name="MH_Other_9">
            <a:extLst>
              <a:ext uri="{FF2B5EF4-FFF2-40B4-BE49-F238E27FC236}">
                <a16:creationId xmlns:a16="http://schemas.microsoft.com/office/drawing/2014/main" id="{8CD6A70E-49C4-4B0B-9579-53AB7597E71D}"/>
              </a:ext>
            </a:extLst>
          </p:cNvPr>
          <p:cNvSpPr/>
          <p:nvPr>
            <p:custDataLst>
              <p:tags r:id="rId12"/>
            </p:custDataLst>
          </p:nvPr>
        </p:nvSpPr>
        <p:spPr>
          <a:xfrm>
            <a:off x="7888406" y="4352655"/>
            <a:ext cx="401481" cy="4014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EFFFF"/>
                </a:solidFill>
                <a:effectLst/>
                <a:uLnTx/>
                <a:uFillTx/>
                <a:latin typeface="Calibri" panose="020F0502020204030204"/>
                <a:ea typeface="宋体" panose="02010600030101010101" pitchFamily="2" charset="-122"/>
                <a:cs typeface="+mn-cs"/>
              </a:rPr>
              <a:t>C</a:t>
            </a:r>
            <a:endParaRPr kumimoji="0" lang="zh-CN" altLang="en-US" sz="1800" b="0" i="0" u="none" strike="noStrike" kern="1200" cap="none" spc="0" normalizeH="0" baseline="0" noProof="0" dirty="0">
              <a:ln>
                <a:noFill/>
              </a:ln>
              <a:solidFill>
                <a:srgbClr val="FEFFFF"/>
              </a:solidFill>
              <a:effectLst/>
              <a:uLnTx/>
              <a:uFillTx/>
              <a:latin typeface="Calibri" panose="020F0502020204030204"/>
              <a:ea typeface="宋体" panose="02010600030101010101" pitchFamily="2" charset="-122"/>
              <a:cs typeface="+mn-cs"/>
            </a:endParaRPr>
          </a:p>
        </p:txBody>
      </p:sp>
      <p:sp>
        <p:nvSpPr>
          <p:cNvPr id="18" name="MH_Desc_1">
            <a:extLst>
              <a:ext uri="{FF2B5EF4-FFF2-40B4-BE49-F238E27FC236}">
                <a16:creationId xmlns:a16="http://schemas.microsoft.com/office/drawing/2014/main" id="{7CA575CA-4F63-463E-82A2-A2C02DC48029}"/>
              </a:ext>
            </a:extLst>
          </p:cNvPr>
          <p:cNvSpPr/>
          <p:nvPr>
            <p:custDataLst>
              <p:tags r:id="rId13"/>
            </p:custDataLst>
          </p:nvPr>
        </p:nvSpPr>
        <p:spPr>
          <a:xfrm>
            <a:off x="4351699" y="5282790"/>
            <a:ext cx="3082565" cy="630334"/>
          </a:xfrm>
          <a:prstGeom prst="rect">
            <a:avLst/>
          </a:prstGeom>
        </p:spPr>
        <p:txBody>
          <a:bodyPr wrap="square">
            <a:norm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Photoshop</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三种通道</a:t>
            </a:r>
          </a:p>
        </p:txBody>
      </p:sp>
    </p:spTree>
    <p:extLst>
      <p:ext uri="{BB962C8B-B14F-4D97-AF65-F5344CB8AC3E}">
        <p14:creationId xmlns:p14="http://schemas.microsoft.com/office/powerpoint/2010/main" val="131844008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1347028" y="259948"/>
              <a:ext cx="714800" cy="122130"/>
            </a:xfrm>
            <a:prstGeom prst="rect">
              <a:avLst/>
            </a:prstGeom>
            <a:solidFill>
              <a:srgbClr val="6CAE43"/>
            </a:solidFill>
            <a:ln>
              <a:solidFill>
                <a:srgbClr val="6CAE43"/>
              </a:solidFill>
            </a:ln>
          </p:spPr>
          <p:txBody>
            <a:bodyPr wrap="none" rtlCol="0">
              <a:spAutoFit/>
            </a:bodyPr>
            <a:lstStyle/>
            <a:p>
              <a:pPr lvl="0" algn="ctr">
                <a:spcBef>
                  <a:spcPct val="0"/>
                </a:spcBef>
              </a:pPr>
              <a:r>
                <a:rPr lang="zh-CN" altLang="en-US" sz="36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mn-lt"/>
                </a:rPr>
                <a:t>滤镜与动作</a:t>
              </a:r>
              <a:endPar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05</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404579048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一、滤镜的概述</a:t>
            </a:r>
          </a:p>
        </p:txBody>
      </p:sp>
      <p:sp>
        <p:nvSpPr>
          <p:cNvPr id="29" name="TextBox 2"/>
          <p:cNvSpPr txBox="1"/>
          <p:nvPr/>
        </p:nvSpPr>
        <p:spPr>
          <a:xfrm>
            <a:off x="5717781" y="1922326"/>
            <a:ext cx="5260156" cy="2797048"/>
          </a:xfrm>
          <a:prstGeom prst="rect">
            <a:avLst/>
          </a:prstGeom>
          <a:noFill/>
        </p:spPr>
        <p:txBody>
          <a:bodyPr wrap="square" rtlCol="0">
            <a:spAutoFit/>
          </a:bodyPr>
          <a:lstStyle/>
          <a:p>
            <a:pPr lvl="0" indent="457200">
              <a:lnSpc>
                <a:spcPct val="150000"/>
              </a:lnSpc>
            </a:pPr>
            <a:r>
              <a:rPr lang="zh-CN" altLang="en-US" sz="2400" dirty="0">
                <a:solidFill>
                  <a:srgbClr val="203E6B"/>
                </a:solidFill>
                <a:latin typeface="微软雅黑" panose="020B0503020204020204" pitchFamily="34" charset="-122"/>
                <a:ea typeface="微软雅黑" panose="020B0503020204020204" pitchFamily="34" charset="-122"/>
              </a:rPr>
              <a:t>滤镜主要是用来实现图像的各种特殊效果，它在</a:t>
            </a:r>
            <a:r>
              <a:rPr lang="en-US" altLang="zh-CN" sz="2400" dirty="0">
                <a:solidFill>
                  <a:srgbClr val="203E6B"/>
                </a:solidFill>
                <a:latin typeface="微软雅黑" panose="020B0503020204020204" pitchFamily="34" charset="-122"/>
                <a:ea typeface="微软雅黑" panose="020B0503020204020204" pitchFamily="34" charset="-122"/>
              </a:rPr>
              <a:t>Photoshop</a:t>
            </a:r>
            <a:r>
              <a:rPr lang="zh-CN" altLang="en-US" sz="2400" dirty="0">
                <a:solidFill>
                  <a:srgbClr val="203E6B"/>
                </a:solidFill>
                <a:latin typeface="微软雅黑" panose="020B0503020204020204" pitchFamily="34" charset="-122"/>
                <a:ea typeface="微软雅黑" panose="020B0503020204020204" pitchFamily="34" charset="-122"/>
              </a:rPr>
              <a:t>中具有非常神奇的作用。所有的</a:t>
            </a:r>
            <a:r>
              <a:rPr lang="en-US" altLang="zh-CN" sz="2400" dirty="0">
                <a:solidFill>
                  <a:srgbClr val="203E6B"/>
                </a:solidFill>
                <a:latin typeface="微软雅黑" panose="020B0503020204020204" pitchFamily="34" charset="-122"/>
                <a:ea typeface="微软雅黑" panose="020B0503020204020204" pitchFamily="34" charset="-122"/>
              </a:rPr>
              <a:t>Photoshop</a:t>
            </a:r>
            <a:r>
              <a:rPr lang="zh-CN" altLang="en-US" sz="2400" dirty="0">
                <a:solidFill>
                  <a:srgbClr val="203E6B"/>
                </a:solidFill>
                <a:latin typeface="微软雅黑" panose="020B0503020204020204" pitchFamily="34" charset="-122"/>
                <a:ea typeface="微软雅黑" panose="020B0503020204020204" pitchFamily="34" charset="-122"/>
              </a:rPr>
              <a:t>都按分类放置在菜单中，使用时只需要从该菜单中执行这命令即可。</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592681" y="3105834"/>
            <a:ext cx="391416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Arial Black" panose="020B0A04020102020204" pitchFamily="34" charset="0"/>
                <a:ea typeface="宋体" panose="02010600030101010101" pitchFamily="2" charset="-122"/>
                <a:cs typeface="+mn-cs"/>
              </a:rPr>
              <a:t>Photoshop</a:t>
            </a: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滤镜</a:t>
            </a:r>
          </a:p>
        </p:txBody>
      </p:sp>
    </p:spTree>
    <p:extLst>
      <p:ext uri="{BB962C8B-B14F-4D97-AF65-F5344CB8AC3E}">
        <p14:creationId xmlns:p14="http://schemas.microsoft.com/office/powerpoint/2010/main" val="353399870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5">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一、滤镜的概述</a:t>
            </a: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2" name="MH_Other_1">
            <a:extLst>
              <a:ext uri="{FF2B5EF4-FFF2-40B4-BE49-F238E27FC236}">
                <a16:creationId xmlns:a16="http://schemas.microsoft.com/office/drawing/2014/main" id="{B3364EEC-11BC-4092-B832-F8C727506C8A}"/>
              </a:ext>
            </a:extLst>
          </p:cNvPr>
          <p:cNvSpPr>
            <a:spLocks/>
          </p:cNvSpPr>
          <p:nvPr>
            <p:custDataLst>
              <p:tags r:id="rId1"/>
            </p:custDataLst>
          </p:nvPr>
        </p:nvSpPr>
        <p:spPr bwMode="auto">
          <a:xfrm>
            <a:off x="5046664" y="4048126"/>
            <a:ext cx="1265237" cy="1268413"/>
          </a:xfrm>
          <a:custGeom>
            <a:avLst/>
            <a:gdLst>
              <a:gd name="T0" fmla="*/ 1296 w 1296"/>
              <a:gd name="T1" fmla="*/ 1298 h 1298"/>
              <a:gd name="T2" fmla="*/ 0 w 1296"/>
              <a:gd name="T3" fmla="*/ 1298 h 1298"/>
              <a:gd name="T4" fmla="*/ 1296 w 1296"/>
              <a:gd name="T5" fmla="*/ 0 h 1298"/>
              <a:gd name="T6" fmla="*/ 1296 w 1296"/>
              <a:gd name="T7" fmla="*/ 1298 h 1298"/>
            </a:gdLst>
            <a:ahLst/>
            <a:cxnLst>
              <a:cxn ang="0">
                <a:pos x="T0" y="T1"/>
              </a:cxn>
              <a:cxn ang="0">
                <a:pos x="T2" y="T3"/>
              </a:cxn>
              <a:cxn ang="0">
                <a:pos x="T4" y="T5"/>
              </a:cxn>
              <a:cxn ang="0">
                <a:pos x="T6" y="T7"/>
              </a:cxn>
            </a:cxnLst>
            <a:rect l="0" t="0" r="r" b="b"/>
            <a:pathLst>
              <a:path w="1296" h="1298">
                <a:moveTo>
                  <a:pt x="1296" y="1298"/>
                </a:moveTo>
                <a:lnTo>
                  <a:pt x="0" y="1298"/>
                </a:lnTo>
                <a:lnTo>
                  <a:pt x="1296" y="0"/>
                </a:lnTo>
                <a:lnTo>
                  <a:pt x="1296" y="1298"/>
                </a:lnTo>
                <a:close/>
              </a:path>
            </a:pathLst>
          </a:custGeom>
          <a:solidFill>
            <a:schemeClr val="accent3"/>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13" name="MH_Other_2">
            <a:extLst>
              <a:ext uri="{FF2B5EF4-FFF2-40B4-BE49-F238E27FC236}">
                <a16:creationId xmlns:a16="http://schemas.microsoft.com/office/drawing/2014/main" id="{FFBD8922-36E6-4E34-8957-0E103534288F}"/>
              </a:ext>
            </a:extLst>
          </p:cNvPr>
          <p:cNvSpPr>
            <a:spLocks/>
          </p:cNvSpPr>
          <p:nvPr>
            <p:custDataLst>
              <p:tags r:id="rId2"/>
            </p:custDataLst>
          </p:nvPr>
        </p:nvSpPr>
        <p:spPr bwMode="auto">
          <a:xfrm>
            <a:off x="5678488" y="4048126"/>
            <a:ext cx="633412" cy="1268413"/>
          </a:xfrm>
          <a:custGeom>
            <a:avLst/>
            <a:gdLst>
              <a:gd name="T0" fmla="*/ 648 w 648"/>
              <a:gd name="T1" fmla="*/ 1298 h 1298"/>
              <a:gd name="T2" fmla="*/ 0 w 648"/>
              <a:gd name="T3" fmla="*/ 648 h 1298"/>
              <a:gd name="T4" fmla="*/ 648 w 648"/>
              <a:gd name="T5" fmla="*/ 0 h 1298"/>
              <a:gd name="T6" fmla="*/ 648 w 648"/>
              <a:gd name="T7" fmla="*/ 1298 h 1298"/>
            </a:gdLst>
            <a:ahLst/>
            <a:cxnLst>
              <a:cxn ang="0">
                <a:pos x="T0" y="T1"/>
              </a:cxn>
              <a:cxn ang="0">
                <a:pos x="T2" y="T3"/>
              </a:cxn>
              <a:cxn ang="0">
                <a:pos x="T4" y="T5"/>
              </a:cxn>
              <a:cxn ang="0">
                <a:pos x="T6" y="T7"/>
              </a:cxn>
            </a:cxnLst>
            <a:rect l="0" t="0" r="r" b="b"/>
            <a:pathLst>
              <a:path w="648" h="1298">
                <a:moveTo>
                  <a:pt x="648" y="1298"/>
                </a:moveTo>
                <a:lnTo>
                  <a:pt x="0" y="648"/>
                </a:lnTo>
                <a:lnTo>
                  <a:pt x="648" y="0"/>
                </a:lnTo>
                <a:lnTo>
                  <a:pt x="648" y="1298"/>
                </a:lnTo>
                <a:close/>
              </a:path>
            </a:pathLst>
          </a:custGeom>
          <a:solidFill>
            <a:schemeClr val="accent3">
              <a:lumMod val="60000"/>
              <a:lumOff val="40000"/>
            </a:schemeClr>
          </a:solidFill>
          <a:ln>
            <a:noFill/>
          </a:ln>
        </p:spPr>
        <p:txBody>
          <a:bodyPr/>
          <a:lstStyle/>
          <a:p>
            <a:pPr>
              <a:defRPr/>
            </a:pPr>
            <a:endParaRPr lang="zh-CN" altLang="en-US"/>
          </a:p>
        </p:txBody>
      </p:sp>
      <p:sp>
        <p:nvSpPr>
          <p:cNvPr id="14" name="MH_Other_3">
            <a:extLst>
              <a:ext uri="{FF2B5EF4-FFF2-40B4-BE49-F238E27FC236}">
                <a16:creationId xmlns:a16="http://schemas.microsoft.com/office/drawing/2014/main" id="{D2EDC2C8-7064-447D-B944-117C413D97F4}"/>
              </a:ext>
            </a:extLst>
          </p:cNvPr>
          <p:cNvSpPr>
            <a:spLocks/>
          </p:cNvSpPr>
          <p:nvPr>
            <p:custDataLst>
              <p:tags r:id="rId3"/>
            </p:custDataLst>
          </p:nvPr>
        </p:nvSpPr>
        <p:spPr bwMode="auto">
          <a:xfrm>
            <a:off x="5416550" y="2108201"/>
            <a:ext cx="895350" cy="1789113"/>
          </a:xfrm>
          <a:custGeom>
            <a:avLst/>
            <a:gdLst>
              <a:gd name="T0" fmla="*/ 0 w 917"/>
              <a:gd name="T1" fmla="*/ 916 h 1833"/>
              <a:gd name="T2" fmla="*/ 917 w 917"/>
              <a:gd name="T3" fmla="*/ 1833 h 1833"/>
              <a:gd name="T4" fmla="*/ 917 w 917"/>
              <a:gd name="T5" fmla="*/ 0 h 1833"/>
              <a:gd name="T6" fmla="*/ 0 w 917"/>
              <a:gd name="T7" fmla="*/ 916 h 1833"/>
            </a:gdLst>
            <a:ahLst/>
            <a:cxnLst>
              <a:cxn ang="0">
                <a:pos x="T0" y="T1"/>
              </a:cxn>
              <a:cxn ang="0">
                <a:pos x="T2" y="T3"/>
              </a:cxn>
              <a:cxn ang="0">
                <a:pos x="T4" y="T5"/>
              </a:cxn>
              <a:cxn ang="0">
                <a:pos x="T6" y="T7"/>
              </a:cxn>
            </a:cxnLst>
            <a:rect l="0" t="0" r="r" b="b"/>
            <a:pathLst>
              <a:path w="917" h="1833">
                <a:moveTo>
                  <a:pt x="0" y="916"/>
                </a:moveTo>
                <a:lnTo>
                  <a:pt x="917" y="1833"/>
                </a:lnTo>
                <a:lnTo>
                  <a:pt x="917" y="0"/>
                </a:lnTo>
                <a:lnTo>
                  <a:pt x="0" y="916"/>
                </a:lnTo>
                <a:close/>
              </a:path>
            </a:pathLst>
          </a:custGeom>
          <a:solidFill>
            <a:schemeClr val="accent1"/>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15" name="MH_Other_4">
            <a:extLst>
              <a:ext uri="{FF2B5EF4-FFF2-40B4-BE49-F238E27FC236}">
                <a16:creationId xmlns:a16="http://schemas.microsoft.com/office/drawing/2014/main" id="{B4D79FAB-1863-4C4C-89FA-9742F737F9C0}"/>
              </a:ext>
            </a:extLst>
          </p:cNvPr>
          <p:cNvSpPr>
            <a:spLocks/>
          </p:cNvSpPr>
          <p:nvPr>
            <p:custDataLst>
              <p:tags r:id="rId4"/>
            </p:custDataLst>
          </p:nvPr>
        </p:nvSpPr>
        <p:spPr bwMode="auto">
          <a:xfrm>
            <a:off x="5416550" y="3000375"/>
            <a:ext cx="895350" cy="896938"/>
          </a:xfrm>
          <a:custGeom>
            <a:avLst/>
            <a:gdLst>
              <a:gd name="T0" fmla="*/ 0 w 917"/>
              <a:gd name="T1" fmla="*/ 2 h 919"/>
              <a:gd name="T2" fmla="*/ 917 w 917"/>
              <a:gd name="T3" fmla="*/ 919 h 919"/>
              <a:gd name="T4" fmla="*/ 917 w 917"/>
              <a:gd name="T5" fmla="*/ 0 h 919"/>
              <a:gd name="T6" fmla="*/ 0 w 917"/>
              <a:gd name="T7" fmla="*/ 2 h 919"/>
            </a:gdLst>
            <a:ahLst/>
            <a:cxnLst>
              <a:cxn ang="0">
                <a:pos x="T0" y="T1"/>
              </a:cxn>
              <a:cxn ang="0">
                <a:pos x="T2" y="T3"/>
              </a:cxn>
              <a:cxn ang="0">
                <a:pos x="T4" y="T5"/>
              </a:cxn>
              <a:cxn ang="0">
                <a:pos x="T6" y="T7"/>
              </a:cxn>
            </a:cxnLst>
            <a:rect l="0" t="0" r="r" b="b"/>
            <a:pathLst>
              <a:path w="917" h="919">
                <a:moveTo>
                  <a:pt x="0" y="2"/>
                </a:moveTo>
                <a:lnTo>
                  <a:pt x="917" y="919"/>
                </a:lnTo>
                <a:lnTo>
                  <a:pt x="917" y="0"/>
                </a:lnTo>
                <a:lnTo>
                  <a:pt x="0" y="2"/>
                </a:lnTo>
                <a:close/>
              </a:path>
            </a:pathLst>
          </a:custGeom>
          <a:solidFill>
            <a:schemeClr val="accent1">
              <a:lumMod val="60000"/>
              <a:lumOff val="40000"/>
            </a:schemeClr>
          </a:solidFill>
          <a:ln>
            <a:noFill/>
          </a:ln>
        </p:spPr>
        <p:txBody>
          <a:bodyPr/>
          <a:lstStyle/>
          <a:p>
            <a:pPr>
              <a:defRPr/>
            </a:pPr>
            <a:endParaRPr lang="zh-CN" altLang="en-US"/>
          </a:p>
        </p:txBody>
      </p:sp>
      <p:sp>
        <p:nvSpPr>
          <p:cNvPr id="16" name="MH_Other_5">
            <a:extLst>
              <a:ext uri="{FF2B5EF4-FFF2-40B4-BE49-F238E27FC236}">
                <a16:creationId xmlns:a16="http://schemas.microsoft.com/office/drawing/2014/main" id="{AE5E21F6-7A4D-4448-BB02-6DB1B0A15D87}"/>
              </a:ext>
            </a:extLst>
          </p:cNvPr>
          <p:cNvSpPr>
            <a:spLocks/>
          </p:cNvSpPr>
          <p:nvPr>
            <p:custDataLst>
              <p:tags r:id="rId5"/>
            </p:custDataLst>
          </p:nvPr>
        </p:nvSpPr>
        <p:spPr bwMode="auto">
          <a:xfrm>
            <a:off x="6415089" y="4003675"/>
            <a:ext cx="1265237" cy="1265238"/>
          </a:xfrm>
          <a:custGeom>
            <a:avLst/>
            <a:gdLst>
              <a:gd name="T0" fmla="*/ 1296 w 1296"/>
              <a:gd name="T1" fmla="*/ 0 h 1296"/>
              <a:gd name="T2" fmla="*/ 0 w 1296"/>
              <a:gd name="T3" fmla="*/ 0 h 1296"/>
              <a:gd name="T4" fmla="*/ 1296 w 1296"/>
              <a:gd name="T5" fmla="*/ 1296 h 1296"/>
              <a:gd name="T6" fmla="*/ 1296 w 1296"/>
              <a:gd name="T7" fmla="*/ 0 h 1296"/>
            </a:gdLst>
            <a:ahLst/>
            <a:cxnLst>
              <a:cxn ang="0">
                <a:pos x="T0" y="T1"/>
              </a:cxn>
              <a:cxn ang="0">
                <a:pos x="T2" y="T3"/>
              </a:cxn>
              <a:cxn ang="0">
                <a:pos x="T4" y="T5"/>
              </a:cxn>
              <a:cxn ang="0">
                <a:pos x="T6" y="T7"/>
              </a:cxn>
            </a:cxnLst>
            <a:rect l="0" t="0" r="r" b="b"/>
            <a:pathLst>
              <a:path w="1296" h="1296">
                <a:moveTo>
                  <a:pt x="1296" y="0"/>
                </a:moveTo>
                <a:lnTo>
                  <a:pt x="0" y="0"/>
                </a:lnTo>
                <a:lnTo>
                  <a:pt x="1296" y="1296"/>
                </a:lnTo>
                <a:lnTo>
                  <a:pt x="1296" y="0"/>
                </a:lnTo>
                <a:close/>
              </a:path>
            </a:pathLst>
          </a:custGeom>
          <a:solidFill>
            <a:schemeClr val="accent2"/>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17" name="MH_Other_6">
            <a:extLst>
              <a:ext uri="{FF2B5EF4-FFF2-40B4-BE49-F238E27FC236}">
                <a16:creationId xmlns:a16="http://schemas.microsoft.com/office/drawing/2014/main" id="{4DD6D298-1C7D-48C5-A001-CA30EA29702E}"/>
              </a:ext>
            </a:extLst>
          </p:cNvPr>
          <p:cNvSpPr>
            <a:spLocks/>
          </p:cNvSpPr>
          <p:nvPr>
            <p:custDataLst>
              <p:tags r:id="rId6"/>
            </p:custDataLst>
          </p:nvPr>
        </p:nvSpPr>
        <p:spPr bwMode="auto">
          <a:xfrm>
            <a:off x="6415089" y="4003676"/>
            <a:ext cx="1265237" cy="633413"/>
          </a:xfrm>
          <a:custGeom>
            <a:avLst/>
            <a:gdLst>
              <a:gd name="T0" fmla="*/ 1296 w 1296"/>
              <a:gd name="T1" fmla="*/ 0 h 648"/>
              <a:gd name="T2" fmla="*/ 0 w 1296"/>
              <a:gd name="T3" fmla="*/ 0 h 648"/>
              <a:gd name="T4" fmla="*/ 648 w 1296"/>
              <a:gd name="T5" fmla="*/ 648 h 648"/>
              <a:gd name="T6" fmla="*/ 1296 w 1296"/>
              <a:gd name="T7" fmla="*/ 0 h 648"/>
            </a:gdLst>
            <a:ahLst/>
            <a:cxnLst>
              <a:cxn ang="0">
                <a:pos x="T0" y="T1"/>
              </a:cxn>
              <a:cxn ang="0">
                <a:pos x="T2" y="T3"/>
              </a:cxn>
              <a:cxn ang="0">
                <a:pos x="T4" y="T5"/>
              </a:cxn>
              <a:cxn ang="0">
                <a:pos x="T6" y="T7"/>
              </a:cxn>
            </a:cxnLst>
            <a:rect l="0" t="0" r="r" b="b"/>
            <a:pathLst>
              <a:path w="1296" h="648">
                <a:moveTo>
                  <a:pt x="1296" y="0"/>
                </a:moveTo>
                <a:lnTo>
                  <a:pt x="0" y="0"/>
                </a:lnTo>
                <a:lnTo>
                  <a:pt x="648" y="648"/>
                </a:lnTo>
                <a:lnTo>
                  <a:pt x="1296" y="0"/>
                </a:lnTo>
                <a:close/>
              </a:path>
            </a:pathLst>
          </a:custGeom>
          <a:solidFill>
            <a:schemeClr val="accent2">
              <a:lumMod val="75000"/>
            </a:schemeClr>
          </a:solidFill>
          <a:ln>
            <a:noFill/>
          </a:ln>
        </p:spPr>
        <p:txBody>
          <a:bodyPr/>
          <a:lstStyle/>
          <a:p>
            <a:pPr>
              <a:defRPr/>
            </a:pPr>
            <a:endParaRPr lang="zh-CN" altLang="en-US"/>
          </a:p>
        </p:txBody>
      </p:sp>
      <p:sp>
        <p:nvSpPr>
          <p:cNvPr id="18" name="MH_Other_7">
            <a:extLst>
              <a:ext uri="{FF2B5EF4-FFF2-40B4-BE49-F238E27FC236}">
                <a16:creationId xmlns:a16="http://schemas.microsoft.com/office/drawing/2014/main" id="{1752D3F5-0C8D-4209-9652-CBBC16AF5404}"/>
              </a:ext>
            </a:extLst>
          </p:cNvPr>
          <p:cNvSpPr>
            <a:spLocks/>
          </p:cNvSpPr>
          <p:nvPr>
            <p:custDataLst>
              <p:tags r:id="rId7"/>
            </p:custDataLst>
          </p:nvPr>
        </p:nvSpPr>
        <p:spPr bwMode="auto">
          <a:xfrm>
            <a:off x="6415088" y="3049588"/>
            <a:ext cx="1790700" cy="893762"/>
          </a:xfrm>
          <a:custGeom>
            <a:avLst/>
            <a:gdLst>
              <a:gd name="T0" fmla="*/ 917 w 1834"/>
              <a:gd name="T1" fmla="*/ 0 h 916"/>
              <a:gd name="T2" fmla="*/ 1834 w 1834"/>
              <a:gd name="T3" fmla="*/ 916 h 916"/>
              <a:gd name="T4" fmla="*/ 0 w 1834"/>
              <a:gd name="T5" fmla="*/ 916 h 916"/>
              <a:gd name="T6" fmla="*/ 917 w 1834"/>
              <a:gd name="T7" fmla="*/ 0 h 916"/>
            </a:gdLst>
            <a:ahLst/>
            <a:cxnLst>
              <a:cxn ang="0">
                <a:pos x="T0" y="T1"/>
              </a:cxn>
              <a:cxn ang="0">
                <a:pos x="T2" y="T3"/>
              </a:cxn>
              <a:cxn ang="0">
                <a:pos x="T4" y="T5"/>
              </a:cxn>
              <a:cxn ang="0">
                <a:pos x="T6" y="T7"/>
              </a:cxn>
            </a:cxnLst>
            <a:rect l="0" t="0" r="r" b="b"/>
            <a:pathLst>
              <a:path w="1834" h="916">
                <a:moveTo>
                  <a:pt x="917" y="0"/>
                </a:moveTo>
                <a:lnTo>
                  <a:pt x="1834" y="916"/>
                </a:lnTo>
                <a:lnTo>
                  <a:pt x="0" y="916"/>
                </a:lnTo>
                <a:lnTo>
                  <a:pt x="917" y="0"/>
                </a:lnTo>
                <a:close/>
              </a:path>
            </a:pathLst>
          </a:custGeom>
          <a:solidFill>
            <a:schemeClr val="accent2"/>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19" name="MH_Other_8">
            <a:extLst>
              <a:ext uri="{FF2B5EF4-FFF2-40B4-BE49-F238E27FC236}">
                <a16:creationId xmlns:a16="http://schemas.microsoft.com/office/drawing/2014/main" id="{C86CAF13-7946-4DFB-AE4C-A0A52BC07E64}"/>
              </a:ext>
            </a:extLst>
          </p:cNvPr>
          <p:cNvSpPr>
            <a:spLocks/>
          </p:cNvSpPr>
          <p:nvPr>
            <p:custDataLst>
              <p:tags r:id="rId8"/>
            </p:custDataLst>
          </p:nvPr>
        </p:nvSpPr>
        <p:spPr bwMode="auto">
          <a:xfrm>
            <a:off x="7310438" y="3049588"/>
            <a:ext cx="895350" cy="893762"/>
          </a:xfrm>
          <a:custGeom>
            <a:avLst/>
            <a:gdLst>
              <a:gd name="T0" fmla="*/ 0 w 917"/>
              <a:gd name="T1" fmla="*/ 0 h 916"/>
              <a:gd name="T2" fmla="*/ 917 w 917"/>
              <a:gd name="T3" fmla="*/ 916 h 916"/>
              <a:gd name="T4" fmla="*/ 0 w 917"/>
              <a:gd name="T5" fmla="*/ 916 h 916"/>
              <a:gd name="T6" fmla="*/ 0 w 917"/>
              <a:gd name="T7" fmla="*/ 0 h 916"/>
            </a:gdLst>
            <a:ahLst/>
            <a:cxnLst>
              <a:cxn ang="0">
                <a:pos x="T0" y="T1"/>
              </a:cxn>
              <a:cxn ang="0">
                <a:pos x="T2" y="T3"/>
              </a:cxn>
              <a:cxn ang="0">
                <a:pos x="T4" y="T5"/>
              </a:cxn>
              <a:cxn ang="0">
                <a:pos x="T6" y="T7"/>
              </a:cxn>
            </a:cxnLst>
            <a:rect l="0" t="0" r="r" b="b"/>
            <a:pathLst>
              <a:path w="917" h="916">
                <a:moveTo>
                  <a:pt x="0" y="0"/>
                </a:moveTo>
                <a:lnTo>
                  <a:pt x="917" y="916"/>
                </a:lnTo>
                <a:lnTo>
                  <a:pt x="0" y="916"/>
                </a:lnTo>
                <a:lnTo>
                  <a:pt x="0" y="0"/>
                </a:lnTo>
                <a:close/>
              </a:path>
            </a:pathLst>
          </a:custGeom>
          <a:solidFill>
            <a:schemeClr val="accent2">
              <a:lumMod val="60000"/>
              <a:lumOff val="40000"/>
            </a:schemeClr>
          </a:solidFill>
          <a:ln>
            <a:noFill/>
          </a:ln>
        </p:spPr>
        <p:txBody>
          <a:bodyPr/>
          <a:lstStyle/>
          <a:p>
            <a:pPr>
              <a:defRPr/>
            </a:pPr>
            <a:endParaRPr lang="zh-CN" altLang="en-US"/>
          </a:p>
        </p:txBody>
      </p:sp>
      <p:sp>
        <p:nvSpPr>
          <p:cNvPr id="20" name="MH_Other_9">
            <a:extLst>
              <a:ext uri="{FF2B5EF4-FFF2-40B4-BE49-F238E27FC236}">
                <a16:creationId xmlns:a16="http://schemas.microsoft.com/office/drawing/2014/main" id="{41E3BEBB-B796-40B5-A23D-ECEEB9D6ED8F}"/>
              </a:ext>
            </a:extLst>
          </p:cNvPr>
          <p:cNvSpPr>
            <a:spLocks/>
          </p:cNvSpPr>
          <p:nvPr>
            <p:custDataLst>
              <p:tags r:id="rId9"/>
            </p:custDataLst>
          </p:nvPr>
        </p:nvSpPr>
        <p:spPr bwMode="auto">
          <a:xfrm>
            <a:off x="6370639" y="2632075"/>
            <a:ext cx="1265237" cy="1265238"/>
          </a:xfrm>
          <a:custGeom>
            <a:avLst/>
            <a:gdLst>
              <a:gd name="T0" fmla="*/ 0 w 1296"/>
              <a:gd name="T1" fmla="*/ 0 h 1295"/>
              <a:gd name="T2" fmla="*/ 1296 w 1296"/>
              <a:gd name="T3" fmla="*/ 0 h 1295"/>
              <a:gd name="T4" fmla="*/ 0 w 1296"/>
              <a:gd name="T5" fmla="*/ 1295 h 1295"/>
              <a:gd name="T6" fmla="*/ 0 w 1296"/>
              <a:gd name="T7" fmla="*/ 0 h 1295"/>
            </a:gdLst>
            <a:ahLst/>
            <a:cxnLst>
              <a:cxn ang="0">
                <a:pos x="T0" y="T1"/>
              </a:cxn>
              <a:cxn ang="0">
                <a:pos x="T2" y="T3"/>
              </a:cxn>
              <a:cxn ang="0">
                <a:pos x="T4" y="T5"/>
              </a:cxn>
              <a:cxn ang="0">
                <a:pos x="T6" y="T7"/>
              </a:cxn>
            </a:cxnLst>
            <a:rect l="0" t="0" r="r" b="b"/>
            <a:pathLst>
              <a:path w="1296" h="1295">
                <a:moveTo>
                  <a:pt x="0" y="0"/>
                </a:moveTo>
                <a:lnTo>
                  <a:pt x="1296" y="0"/>
                </a:lnTo>
                <a:lnTo>
                  <a:pt x="0" y="1295"/>
                </a:lnTo>
                <a:lnTo>
                  <a:pt x="0" y="0"/>
                </a:lnTo>
                <a:close/>
              </a:path>
            </a:pathLst>
          </a:custGeom>
          <a:solidFill>
            <a:schemeClr val="accent1"/>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21" name="MH_Other_10">
            <a:extLst>
              <a:ext uri="{FF2B5EF4-FFF2-40B4-BE49-F238E27FC236}">
                <a16:creationId xmlns:a16="http://schemas.microsoft.com/office/drawing/2014/main" id="{9A03BC6C-6DF2-434C-8771-E8F8ABF3BE71}"/>
              </a:ext>
            </a:extLst>
          </p:cNvPr>
          <p:cNvSpPr>
            <a:spLocks/>
          </p:cNvSpPr>
          <p:nvPr>
            <p:custDataLst>
              <p:tags r:id="rId10"/>
            </p:custDataLst>
          </p:nvPr>
        </p:nvSpPr>
        <p:spPr bwMode="auto">
          <a:xfrm>
            <a:off x="6370639" y="2632075"/>
            <a:ext cx="1265237" cy="635000"/>
          </a:xfrm>
          <a:custGeom>
            <a:avLst/>
            <a:gdLst>
              <a:gd name="T0" fmla="*/ 0 w 1296"/>
              <a:gd name="T1" fmla="*/ 0 h 650"/>
              <a:gd name="T2" fmla="*/ 1296 w 1296"/>
              <a:gd name="T3" fmla="*/ 0 h 650"/>
              <a:gd name="T4" fmla="*/ 646 w 1296"/>
              <a:gd name="T5" fmla="*/ 650 h 650"/>
              <a:gd name="T6" fmla="*/ 0 w 1296"/>
              <a:gd name="T7" fmla="*/ 0 h 650"/>
            </a:gdLst>
            <a:ahLst/>
            <a:cxnLst>
              <a:cxn ang="0">
                <a:pos x="T0" y="T1"/>
              </a:cxn>
              <a:cxn ang="0">
                <a:pos x="T2" y="T3"/>
              </a:cxn>
              <a:cxn ang="0">
                <a:pos x="T4" y="T5"/>
              </a:cxn>
              <a:cxn ang="0">
                <a:pos x="T6" y="T7"/>
              </a:cxn>
            </a:cxnLst>
            <a:rect l="0" t="0" r="r" b="b"/>
            <a:pathLst>
              <a:path w="1296" h="650">
                <a:moveTo>
                  <a:pt x="0" y="0"/>
                </a:moveTo>
                <a:lnTo>
                  <a:pt x="1296" y="0"/>
                </a:lnTo>
                <a:lnTo>
                  <a:pt x="646" y="650"/>
                </a:lnTo>
                <a:lnTo>
                  <a:pt x="0" y="0"/>
                </a:lnTo>
                <a:close/>
              </a:path>
            </a:pathLst>
          </a:custGeom>
          <a:solidFill>
            <a:schemeClr val="accent1">
              <a:lumMod val="75000"/>
            </a:schemeClr>
          </a:solidFill>
          <a:ln>
            <a:noFill/>
          </a:ln>
        </p:spPr>
        <p:txBody>
          <a:bodyPr/>
          <a:lstStyle/>
          <a:p>
            <a:pPr>
              <a:defRPr/>
            </a:pPr>
            <a:endParaRPr lang="zh-CN" altLang="en-US"/>
          </a:p>
        </p:txBody>
      </p:sp>
      <p:sp>
        <p:nvSpPr>
          <p:cNvPr id="22" name="MH_Other_11">
            <a:extLst>
              <a:ext uri="{FF2B5EF4-FFF2-40B4-BE49-F238E27FC236}">
                <a16:creationId xmlns:a16="http://schemas.microsoft.com/office/drawing/2014/main" id="{3D55866E-F3FB-4EA4-B95E-36B921FD2BA7}"/>
              </a:ext>
            </a:extLst>
          </p:cNvPr>
          <p:cNvSpPr>
            <a:spLocks/>
          </p:cNvSpPr>
          <p:nvPr>
            <p:custDataLst>
              <p:tags r:id="rId11"/>
            </p:custDataLst>
          </p:nvPr>
        </p:nvSpPr>
        <p:spPr bwMode="auto">
          <a:xfrm>
            <a:off x="6370638" y="4048126"/>
            <a:ext cx="895350" cy="1789113"/>
          </a:xfrm>
          <a:custGeom>
            <a:avLst/>
            <a:gdLst>
              <a:gd name="T0" fmla="*/ 917 w 917"/>
              <a:gd name="T1" fmla="*/ 916 h 1833"/>
              <a:gd name="T2" fmla="*/ 0 w 917"/>
              <a:gd name="T3" fmla="*/ 1833 h 1833"/>
              <a:gd name="T4" fmla="*/ 0 w 917"/>
              <a:gd name="T5" fmla="*/ 0 h 1833"/>
              <a:gd name="T6" fmla="*/ 917 w 917"/>
              <a:gd name="T7" fmla="*/ 916 h 1833"/>
            </a:gdLst>
            <a:ahLst/>
            <a:cxnLst>
              <a:cxn ang="0">
                <a:pos x="T0" y="T1"/>
              </a:cxn>
              <a:cxn ang="0">
                <a:pos x="T2" y="T3"/>
              </a:cxn>
              <a:cxn ang="0">
                <a:pos x="T4" y="T5"/>
              </a:cxn>
              <a:cxn ang="0">
                <a:pos x="T6" y="T7"/>
              </a:cxn>
            </a:cxnLst>
            <a:rect l="0" t="0" r="r" b="b"/>
            <a:pathLst>
              <a:path w="917" h="1833">
                <a:moveTo>
                  <a:pt x="917" y="916"/>
                </a:moveTo>
                <a:lnTo>
                  <a:pt x="0" y="1833"/>
                </a:lnTo>
                <a:lnTo>
                  <a:pt x="0" y="0"/>
                </a:lnTo>
                <a:lnTo>
                  <a:pt x="917" y="916"/>
                </a:lnTo>
                <a:close/>
              </a:path>
            </a:pathLst>
          </a:custGeom>
          <a:solidFill>
            <a:schemeClr val="accent3"/>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23" name="MH_Other_12">
            <a:extLst>
              <a:ext uri="{FF2B5EF4-FFF2-40B4-BE49-F238E27FC236}">
                <a16:creationId xmlns:a16="http://schemas.microsoft.com/office/drawing/2014/main" id="{6D33F119-689A-4344-9FA6-DC93BA730251}"/>
              </a:ext>
            </a:extLst>
          </p:cNvPr>
          <p:cNvSpPr>
            <a:spLocks/>
          </p:cNvSpPr>
          <p:nvPr>
            <p:custDataLst>
              <p:tags r:id="rId12"/>
            </p:custDataLst>
          </p:nvPr>
        </p:nvSpPr>
        <p:spPr bwMode="auto">
          <a:xfrm>
            <a:off x="6370638" y="4048125"/>
            <a:ext cx="895350" cy="895350"/>
          </a:xfrm>
          <a:custGeom>
            <a:avLst/>
            <a:gdLst>
              <a:gd name="T0" fmla="*/ 917 w 917"/>
              <a:gd name="T1" fmla="*/ 916 h 916"/>
              <a:gd name="T2" fmla="*/ 0 w 917"/>
              <a:gd name="T3" fmla="*/ 916 h 916"/>
              <a:gd name="T4" fmla="*/ 0 w 917"/>
              <a:gd name="T5" fmla="*/ 0 h 916"/>
              <a:gd name="T6" fmla="*/ 917 w 917"/>
              <a:gd name="T7" fmla="*/ 916 h 916"/>
            </a:gdLst>
            <a:ahLst/>
            <a:cxnLst>
              <a:cxn ang="0">
                <a:pos x="T0" y="T1"/>
              </a:cxn>
              <a:cxn ang="0">
                <a:pos x="T2" y="T3"/>
              </a:cxn>
              <a:cxn ang="0">
                <a:pos x="T4" y="T5"/>
              </a:cxn>
              <a:cxn ang="0">
                <a:pos x="T6" y="T7"/>
              </a:cxn>
            </a:cxnLst>
            <a:rect l="0" t="0" r="r" b="b"/>
            <a:pathLst>
              <a:path w="917" h="916">
                <a:moveTo>
                  <a:pt x="917" y="916"/>
                </a:moveTo>
                <a:lnTo>
                  <a:pt x="0" y="916"/>
                </a:lnTo>
                <a:lnTo>
                  <a:pt x="0" y="0"/>
                </a:lnTo>
                <a:lnTo>
                  <a:pt x="917" y="916"/>
                </a:lnTo>
                <a:close/>
              </a:path>
            </a:pathLst>
          </a:custGeom>
          <a:solidFill>
            <a:schemeClr val="accent3">
              <a:lumMod val="75000"/>
            </a:schemeClr>
          </a:solidFill>
          <a:ln>
            <a:noFill/>
          </a:ln>
        </p:spPr>
        <p:txBody>
          <a:bodyPr/>
          <a:lstStyle/>
          <a:p>
            <a:pPr>
              <a:defRPr/>
            </a:pPr>
            <a:endParaRPr lang="zh-CN" altLang="en-US"/>
          </a:p>
        </p:txBody>
      </p:sp>
      <p:sp>
        <p:nvSpPr>
          <p:cNvPr id="24" name="MH_Other_13">
            <a:extLst>
              <a:ext uri="{FF2B5EF4-FFF2-40B4-BE49-F238E27FC236}">
                <a16:creationId xmlns:a16="http://schemas.microsoft.com/office/drawing/2014/main" id="{FEFDD933-2B5F-47CB-AEBB-4363369F7C0E}"/>
              </a:ext>
            </a:extLst>
          </p:cNvPr>
          <p:cNvSpPr>
            <a:spLocks/>
          </p:cNvSpPr>
          <p:nvPr>
            <p:custDataLst>
              <p:tags r:id="rId13"/>
            </p:custDataLst>
          </p:nvPr>
        </p:nvSpPr>
        <p:spPr bwMode="auto">
          <a:xfrm>
            <a:off x="4475163" y="4003675"/>
            <a:ext cx="1789112" cy="895350"/>
          </a:xfrm>
          <a:custGeom>
            <a:avLst/>
            <a:gdLst>
              <a:gd name="T0" fmla="*/ 916 w 1833"/>
              <a:gd name="T1" fmla="*/ 917 h 917"/>
              <a:gd name="T2" fmla="*/ 0 w 1833"/>
              <a:gd name="T3" fmla="*/ 0 h 917"/>
              <a:gd name="T4" fmla="*/ 1833 w 1833"/>
              <a:gd name="T5" fmla="*/ 0 h 917"/>
              <a:gd name="T6" fmla="*/ 916 w 1833"/>
              <a:gd name="T7" fmla="*/ 917 h 917"/>
            </a:gdLst>
            <a:ahLst/>
            <a:cxnLst>
              <a:cxn ang="0">
                <a:pos x="T0" y="T1"/>
              </a:cxn>
              <a:cxn ang="0">
                <a:pos x="T2" y="T3"/>
              </a:cxn>
              <a:cxn ang="0">
                <a:pos x="T4" y="T5"/>
              </a:cxn>
              <a:cxn ang="0">
                <a:pos x="T6" y="T7"/>
              </a:cxn>
            </a:cxnLst>
            <a:rect l="0" t="0" r="r" b="b"/>
            <a:pathLst>
              <a:path w="1833" h="917">
                <a:moveTo>
                  <a:pt x="916" y="917"/>
                </a:moveTo>
                <a:lnTo>
                  <a:pt x="0" y="0"/>
                </a:lnTo>
                <a:lnTo>
                  <a:pt x="1833" y="0"/>
                </a:lnTo>
                <a:lnTo>
                  <a:pt x="916" y="917"/>
                </a:lnTo>
                <a:close/>
              </a:path>
            </a:pathLst>
          </a:custGeom>
          <a:solidFill>
            <a:schemeClr val="accent4"/>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25" name="MH_Other_14">
            <a:extLst>
              <a:ext uri="{FF2B5EF4-FFF2-40B4-BE49-F238E27FC236}">
                <a16:creationId xmlns:a16="http://schemas.microsoft.com/office/drawing/2014/main" id="{18FD2F02-DEE8-47A7-B0CB-FE3913F1898A}"/>
              </a:ext>
            </a:extLst>
          </p:cNvPr>
          <p:cNvSpPr>
            <a:spLocks/>
          </p:cNvSpPr>
          <p:nvPr>
            <p:custDataLst>
              <p:tags r:id="rId14"/>
            </p:custDataLst>
          </p:nvPr>
        </p:nvSpPr>
        <p:spPr bwMode="auto">
          <a:xfrm>
            <a:off x="5368925" y="4003675"/>
            <a:ext cx="895350" cy="895350"/>
          </a:xfrm>
          <a:custGeom>
            <a:avLst/>
            <a:gdLst>
              <a:gd name="T0" fmla="*/ 0 w 917"/>
              <a:gd name="T1" fmla="*/ 917 h 917"/>
              <a:gd name="T2" fmla="*/ 0 w 917"/>
              <a:gd name="T3" fmla="*/ 0 h 917"/>
              <a:gd name="T4" fmla="*/ 917 w 917"/>
              <a:gd name="T5" fmla="*/ 0 h 917"/>
              <a:gd name="T6" fmla="*/ 0 w 917"/>
              <a:gd name="T7" fmla="*/ 917 h 917"/>
            </a:gdLst>
            <a:ahLst/>
            <a:cxnLst>
              <a:cxn ang="0">
                <a:pos x="T0" y="T1"/>
              </a:cxn>
              <a:cxn ang="0">
                <a:pos x="T2" y="T3"/>
              </a:cxn>
              <a:cxn ang="0">
                <a:pos x="T4" y="T5"/>
              </a:cxn>
              <a:cxn ang="0">
                <a:pos x="T6" y="T7"/>
              </a:cxn>
            </a:cxnLst>
            <a:rect l="0" t="0" r="r" b="b"/>
            <a:pathLst>
              <a:path w="917" h="917">
                <a:moveTo>
                  <a:pt x="0" y="917"/>
                </a:moveTo>
                <a:lnTo>
                  <a:pt x="0" y="0"/>
                </a:lnTo>
                <a:lnTo>
                  <a:pt x="917" y="0"/>
                </a:lnTo>
                <a:lnTo>
                  <a:pt x="0" y="917"/>
                </a:lnTo>
                <a:close/>
              </a:path>
            </a:pathLst>
          </a:custGeom>
          <a:solidFill>
            <a:schemeClr val="accent4">
              <a:lumMod val="75000"/>
            </a:schemeClr>
          </a:solidFill>
          <a:ln>
            <a:noFill/>
          </a:ln>
        </p:spPr>
        <p:txBody>
          <a:bodyPr/>
          <a:lstStyle/>
          <a:p>
            <a:pPr>
              <a:defRPr/>
            </a:pPr>
            <a:endParaRPr lang="zh-CN" altLang="en-US"/>
          </a:p>
        </p:txBody>
      </p:sp>
      <p:sp>
        <p:nvSpPr>
          <p:cNvPr id="26" name="MH_Other_15">
            <a:extLst>
              <a:ext uri="{FF2B5EF4-FFF2-40B4-BE49-F238E27FC236}">
                <a16:creationId xmlns:a16="http://schemas.microsoft.com/office/drawing/2014/main" id="{E9010381-558D-4A45-BCA9-4049C820F3F5}"/>
              </a:ext>
            </a:extLst>
          </p:cNvPr>
          <p:cNvSpPr>
            <a:spLocks/>
          </p:cNvSpPr>
          <p:nvPr>
            <p:custDataLst>
              <p:tags r:id="rId15"/>
            </p:custDataLst>
          </p:nvPr>
        </p:nvSpPr>
        <p:spPr bwMode="auto">
          <a:xfrm>
            <a:off x="4994276" y="2679700"/>
            <a:ext cx="1266825" cy="1263650"/>
          </a:xfrm>
          <a:custGeom>
            <a:avLst/>
            <a:gdLst>
              <a:gd name="T0" fmla="*/ 0 w 1299"/>
              <a:gd name="T1" fmla="*/ 1295 h 1295"/>
              <a:gd name="T2" fmla="*/ 0 w 1299"/>
              <a:gd name="T3" fmla="*/ 0 h 1295"/>
              <a:gd name="T4" fmla="*/ 1299 w 1299"/>
              <a:gd name="T5" fmla="*/ 1295 h 1295"/>
              <a:gd name="T6" fmla="*/ 0 w 1299"/>
              <a:gd name="T7" fmla="*/ 1295 h 1295"/>
            </a:gdLst>
            <a:ahLst/>
            <a:cxnLst>
              <a:cxn ang="0">
                <a:pos x="T0" y="T1"/>
              </a:cxn>
              <a:cxn ang="0">
                <a:pos x="T2" y="T3"/>
              </a:cxn>
              <a:cxn ang="0">
                <a:pos x="T4" y="T5"/>
              </a:cxn>
              <a:cxn ang="0">
                <a:pos x="T6" y="T7"/>
              </a:cxn>
            </a:cxnLst>
            <a:rect l="0" t="0" r="r" b="b"/>
            <a:pathLst>
              <a:path w="1299" h="1295">
                <a:moveTo>
                  <a:pt x="0" y="1295"/>
                </a:moveTo>
                <a:lnTo>
                  <a:pt x="0" y="0"/>
                </a:lnTo>
                <a:lnTo>
                  <a:pt x="1299" y="1295"/>
                </a:lnTo>
                <a:lnTo>
                  <a:pt x="0" y="1295"/>
                </a:lnTo>
                <a:close/>
              </a:path>
            </a:pathLst>
          </a:custGeom>
          <a:solidFill>
            <a:schemeClr val="accent4"/>
          </a:solidFill>
          <a:ln>
            <a:noFill/>
          </a:ln>
          <a:effectLst>
            <a:outerShdw blurRad="50800" dist="38100" dir="2700000" algn="tl" rotWithShape="0">
              <a:prstClr val="black">
                <a:alpha val="40000"/>
              </a:prstClr>
            </a:outerShdw>
          </a:effectLst>
        </p:spPr>
        <p:txBody>
          <a:bodyPr/>
          <a:lstStyle/>
          <a:p>
            <a:pPr>
              <a:defRPr/>
            </a:pPr>
            <a:endParaRPr lang="zh-CN" altLang="en-US"/>
          </a:p>
        </p:txBody>
      </p:sp>
      <p:sp>
        <p:nvSpPr>
          <p:cNvPr id="27" name="MH_Other_16">
            <a:extLst>
              <a:ext uri="{FF2B5EF4-FFF2-40B4-BE49-F238E27FC236}">
                <a16:creationId xmlns:a16="http://schemas.microsoft.com/office/drawing/2014/main" id="{C4B9220F-9DE8-4073-AB8D-FE7FC7ED1AFE}"/>
              </a:ext>
            </a:extLst>
          </p:cNvPr>
          <p:cNvSpPr>
            <a:spLocks/>
          </p:cNvSpPr>
          <p:nvPr>
            <p:custDataLst>
              <p:tags r:id="rId16"/>
            </p:custDataLst>
          </p:nvPr>
        </p:nvSpPr>
        <p:spPr bwMode="auto">
          <a:xfrm>
            <a:off x="4994276" y="3311526"/>
            <a:ext cx="1266825" cy="631825"/>
          </a:xfrm>
          <a:custGeom>
            <a:avLst/>
            <a:gdLst>
              <a:gd name="T0" fmla="*/ 0 w 1299"/>
              <a:gd name="T1" fmla="*/ 647 h 647"/>
              <a:gd name="T2" fmla="*/ 651 w 1299"/>
              <a:gd name="T3" fmla="*/ 0 h 647"/>
              <a:gd name="T4" fmla="*/ 1299 w 1299"/>
              <a:gd name="T5" fmla="*/ 647 h 647"/>
              <a:gd name="T6" fmla="*/ 0 w 1299"/>
              <a:gd name="T7" fmla="*/ 647 h 647"/>
            </a:gdLst>
            <a:ahLst/>
            <a:cxnLst>
              <a:cxn ang="0">
                <a:pos x="T0" y="T1"/>
              </a:cxn>
              <a:cxn ang="0">
                <a:pos x="T2" y="T3"/>
              </a:cxn>
              <a:cxn ang="0">
                <a:pos x="T4" y="T5"/>
              </a:cxn>
              <a:cxn ang="0">
                <a:pos x="T6" y="T7"/>
              </a:cxn>
            </a:cxnLst>
            <a:rect l="0" t="0" r="r" b="b"/>
            <a:pathLst>
              <a:path w="1299" h="647">
                <a:moveTo>
                  <a:pt x="0" y="647"/>
                </a:moveTo>
                <a:lnTo>
                  <a:pt x="651" y="0"/>
                </a:lnTo>
                <a:lnTo>
                  <a:pt x="1299" y="647"/>
                </a:lnTo>
                <a:lnTo>
                  <a:pt x="0" y="647"/>
                </a:lnTo>
                <a:close/>
              </a:path>
            </a:pathLst>
          </a:custGeom>
          <a:solidFill>
            <a:schemeClr val="accent4">
              <a:lumMod val="60000"/>
              <a:lumOff val="40000"/>
            </a:schemeClr>
          </a:solidFill>
          <a:ln>
            <a:noFill/>
          </a:ln>
        </p:spPr>
        <p:txBody>
          <a:bodyPr/>
          <a:lstStyle/>
          <a:p>
            <a:pPr>
              <a:defRPr/>
            </a:pPr>
            <a:endParaRPr lang="zh-CN" altLang="en-US"/>
          </a:p>
        </p:txBody>
      </p:sp>
      <p:sp>
        <p:nvSpPr>
          <p:cNvPr id="28" name="MH_Other_17">
            <a:extLst>
              <a:ext uri="{FF2B5EF4-FFF2-40B4-BE49-F238E27FC236}">
                <a16:creationId xmlns:a16="http://schemas.microsoft.com/office/drawing/2014/main" id="{D02A7744-8670-48B2-82CC-2CC1CE906A90}"/>
              </a:ext>
            </a:extLst>
          </p:cNvPr>
          <p:cNvSpPr>
            <a:spLocks/>
          </p:cNvSpPr>
          <p:nvPr>
            <p:custDataLst>
              <p:tags r:id="rId17"/>
            </p:custDataLst>
          </p:nvPr>
        </p:nvSpPr>
        <p:spPr bwMode="auto">
          <a:xfrm>
            <a:off x="6872288" y="3551239"/>
            <a:ext cx="279400" cy="280987"/>
          </a:xfrm>
          <a:custGeom>
            <a:avLst/>
            <a:gdLst>
              <a:gd name="T0" fmla="*/ 2147483646 w 280"/>
              <a:gd name="T1" fmla="*/ 0 h 283"/>
              <a:gd name="T2" fmla="*/ 0 w 280"/>
              <a:gd name="T3" fmla="*/ 2147483646 h 283"/>
              <a:gd name="T4" fmla="*/ 2147483646 w 280"/>
              <a:gd name="T5" fmla="*/ 2147483646 h 283"/>
              <a:gd name="T6" fmla="*/ 2147483646 w 280"/>
              <a:gd name="T7" fmla="*/ 2147483646 h 283"/>
              <a:gd name="T8" fmla="*/ 2147483646 w 280"/>
              <a:gd name="T9" fmla="*/ 2147483646 h 283"/>
              <a:gd name="T10" fmla="*/ 2147483646 w 280"/>
              <a:gd name="T11" fmla="*/ 2147483646 h 283"/>
              <a:gd name="T12" fmla="*/ 2147483646 w 280"/>
              <a:gd name="T13" fmla="*/ 2147483646 h 283"/>
              <a:gd name="T14" fmla="*/ 2147483646 w 280"/>
              <a:gd name="T15" fmla="*/ 2147483646 h 283"/>
              <a:gd name="T16" fmla="*/ 2147483646 w 280"/>
              <a:gd name="T17" fmla="*/ 2147483646 h 283"/>
              <a:gd name="T18" fmla="*/ 2147483646 w 280"/>
              <a:gd name="T19" fmla="*/ 2147483646 h 283"/>
              <a:gd name="T20" fmla="*/ 2147483646 w 280"/>
              <a:gd name="T21" fmla="*/ 2147483646 h 283"/>
              <a:gd name="T22" fmla="*/ 2147483646 w 280"/>
              <a:gd name="T23" fmla="*/ 2147483646 h 283"/>
              <a:gd name="T24" fmla="*/ 2147483646 w 280"/>
              <a:gd name="T25" fmla="*/ 2147483646 h 283"/>
              <a:gd name="T26" fmla="*/ 2147483646 w 280"/>
              <a:gd name="T27" fmla="*/ 2147483646 h 283"/>
              <a:gd name="T28" fmla="*/ 2147483646 w 280"/>
              <a:gd name="T29" fmla="*/ 2147483646 h 283"/>
              <a:gd name="T30" fmla="*/ 2147483646 w 280"/>
              <a:gd name="T31" fmla="*/ 2147483646 h 283"/>
              <a:gd name="T32" fmla="*/ 2147483646 w 280"/>
              <a:gd name="T33" fmla="*/ 2147483646 h 283"/>
              <a:gd name="T34" fmla="*/ 2147483646 w 280"/>
              <a:gd name="T35" fmla="*/ 2147483646 h 283"/>
              <a:gd name="T36" fmla="*/ 2147483646 w 280"/>
              <a:gd name="T37" fmla="*/ 2147483646 h 283"/>
              <a:gd name="T38" fmla="*/ 2147483646 w 280"/>
              <a:gd name="T39" fmla="*/ 2147483646 h 283"/>
              <a:gd name="T40" fmla="*/ 2147483646 w 280"/>
              <a:gd name="T41" fmla="*/ 2147483646 h 283"/>
              <a:gd name="T42" fmla="*/ 2147483646 w 280"/>
              <a:gd name="T43" fmla="*/ 2147483646 h 283"/>
              <a:gd name="T44" fmla="*/ 2147483646 w 280"/>
              <a:gd name="T45" fmla="*/ 2147483646 h 283"/>
              <a:gd name="T46" fmla="*/ 2147483646 w 280"/>
              <a:gd name="T47" fmla="*/ 2147483646 h 283"/>
              <a:gd name="T48" fmla="*/ 2147483646 w 280"/>
              <a:gd name="T49" fmla="*/ 2147483646 h 283"/>
              <a:gd name="T50" fmla="*/ 2147483646 w 280"/>
              <a:gd name="T51" fmla="*/ 2147483646 h 283"/>
              <a:gd name="T52" fmla="*/ 2147483646 w 280"/>
              <a:gd name="T53" fmla="*/ 2147483646 h 283"/>
              <a:gd name="T54" fmla="*/ 2147483646 w 280"/>
              <a:gd name="T55" fmla="*/ 2147483646 h 283"/>
              <a:gd name="T56" fmla="*/ 2147483646 w 280"/>
              <a:gd name="T57" fmla="*/ 2147483646 h 283"/>
              <a:gd name="T58" fmla="*/ 2147483646 w 280"/>
              <a:gd name="T59" fmla="*/ 2147483646 h 283"/>
              <a:gd name="T60" fmla="*/ 2147483646 w 280"/>
              <a:gd name="T61" fmla="*/ 2147483646 h 283"/>
              <a:gd name="T62" fmla="*/ 2147483646 w 280"/>
              <a:gd name="T63" fmla="*/ 2147483646 h 283"/>
              <a:gd name="T64" fmla="*/ 2147483646 w 280"/>
              <a:gd name="T65" fmla="*/ 2147483646 h 283"/>
              <a:gd name="T66" fmla="*/ 2147483646 w 280"/>
              <a:gd name="T67" fmla="*/ 2147483646 h 283"/>
              <a:gd name="T68" fmla="*/ 2147483646 w 280"/>
              <a:gd name="T69" fmla="*/ 2147483646 h 283"/>
              <a:gd name="T70" fmla="*/ 2147483646 w 280"/>
              <a:gd name="T71" fmla="*/ 2147483646 h 283"/>
              <a:gd name="T72" fmla="*/ 2147483646 w 280"/>
              <a:gd name="T73" fmla="*/ 2147483646 h 283"/>
              <a:gd name="T74" fmla="*/ 2147483646 w 280"/>
              <a:gd name="T75" fmla="*/ 2147483646 h 283"/>
              <a:gd name="T76" fmla="*/ 2147483646 w 280"/>
              <a:gd name="T77" fmla="*/ 2147483646 h 283"/>
              <a:gd name="T78" fmla="*/ 2147483646 w 280"/>
              <a:gd name="T79" fmla="*/ 2147483646 h 283"/>
              <a:gd name="T80" fmla="*/ 2147483646 w 280"/>
              <a:gd name="T81" fmla="*/ 2147483646 h 283"/>
              <a:gd name="T82" fmla="*/ 2147483646 w 280"/>
              <a:gd name="T83" fmla="*/ 2147483646 h 283"/>
              <a:gd name="T84" fmla="*/ 2147483646 w 280"/>
              <a:gd name="T85" fmla="*/ 2147483646 h 283"/>
              <a:gd name="T86" fmla="*/ 2147483646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MH_Other_18">
            <a:extLst>
              <a:ext uri="{FF2B5EF4-FFF2-40B4-BE49-F238E27FC236}">
                <a16:creationId xmlns:a16="http://schemas.microsoft.com/office/drawing/2014/main" id="{FC784CC6-DEC7-4593-9784-9B59AA529F5C}"/>
              </a:ext>
            </a:extLst>
          </p:cNvPr>
          <p:cNvSpPr>
            <a:spLocks noChangeAspect="1" noEditPoints="1"/>
          </p:cNvSpPr>
          <p:nvPr>
            <p:custDataLst>
              <p:tags r:id="rId18"/>
            </p:custDataLst>
          </p:nvPr>
        </p:nvSpPr>
        <p:spPr bwMode="auto">
          <a:xfrm>
            <a:off x="6040439" y="4337051"/>
            <a:ext cx="211137" cy="309563"/>
          </a:xfrm>
          <a:custGeom>
            <a:avLst/>
            <a:gdLst>
              <a:gd name="T0" fmla="*/ 2147483646 w 243"/>
              <a:gd name="T1" fmla="*/ 2147483646 h 354"/>
              <a:gd name="T2" fmla="*/ 2147483646 w 243"/>
              <a:gd name="T3" fmla="*/ 2147483646 h 354"/>
              <a:gd name="T4" fmla="*/ 2147483646 w 243"/>
              <a:gd name="T5" fmla="*/ 2147483646 h 354"/>
              <a:gd name="T6" fmla="*/ 2147483646 w 243"/>
              <a:gd name="T7" fmla="*/ 2147483646 h 354"/>
              <a:gd name="T8" fmla="*/ 2147483646 w 243"/>
              <a:gd name="T9" fmla="*/ 2147483646 h 354"/>
              <a:gd name="T10" fmla="*/ 2147483646 w 243"/>
              <a:gd name="T11" fmla="*/ 2147483646 h 354"/>
              <a:gd name="T12" fmla="*/ 2147483646 w 243"/>
              <a:gd name="T13" fmla="*/ 2147483646 h 354"/>
              <a:gd name="T14" fmla="*/ 2147483646 w 243"/>
              <a:gd name="T15" fmla="*/ 2147483646 h 354"/>
              <a:gd name="T16" fmla="*/ 2147483646 w 243"/>
              <a:gd name="T17" fmla="*/ 2147483646 h 354"/>
              <a:gd name="T18" fmla="*/ 2147483646 w 243"/>
              <a:gd name="T19" fmla="*/ 2147483646 h 354"/>
              <a:gd name="T20" fmla="*/ 2147483646 w 243"/>
              <a:gd name="T21" fmla="*/ 2147483646 h 354"/>
              <a:gd name="T22" fmla="*/ 2147483646 w 243"/>
              <a:gd name="T23" fmla="*/ 2147483646 h 354"/>
              <a:gd name="T24" fmla="*/ 2147483646 w 243"/>
              <a:gd name="T25" fmla="*/ 2147483646 h 354"/>
              <a:gd name="T26" fmla="*/ 2147483646 w 243"/>
              <a:gd name="T27" fmla="*/ 0 h 354"/>
              <a:gd name="T28" fmla="*/ 2147483646 w 243"/>
              <a:gd name="T29" fmla="*/ 2147483646 h 354"/>
              <a:gd name="T30" fmla="*/ 2147483646 w 243"/>
              <a:gd name="T31" fmla="*/ 2147483646 h 354"/>
              <a:gd name="T32" fmla="*/ 2147483646 w 243"/>
              <a:gd name="T33" fmla="*/ 2147483646 h 354"/>
              <a:gd name="T34" fmla="*/ 2147483646 w 243"/>
              <a:gd name="T35" fmla="*/ 2147483646 h 354"/>
              <a:gd name="T36" fmla="*/ 2147483646 w 243"/>
              <a:gd name="T37" fmla="*/ 2147483646 h 354"/>
              <a:gd name="T38" fmla="*/ 2147483646 w 243"/>
              <a:gd name="T39" fmla="*/ 2147483646 h 354"/>
              <a:gd name="T40" fmla="*/ 2147483646 w 243"/>
              <a:gd name="T41" fmla="*/ 2147483646 h 354"/>
              <a:gd name="T42" fmla="*/ 2147483646 w 243"/>
              <a:gd name="T43" fmla="*/ 2147483646 h 354"/>
              <a:gd name="T44" fmla="*/ 2147483646 w 243"/>
              <a:gd name="T45" fmla="*/ 2147483646 h 354"/>
              <a:gd name="T46" fmla="*/ 2147483646 w 243"/>
              <a:gd name="T47" fmla="*/ 2147483646 h 354"/>
              <a:gd name="T48" fmla="*/ 2147483646 w 243"/>
              <a:gd name="T49" fmla="*/ 2147483646 h 354"/>
              <a:gd name="T50" fmla="*/ 2147483646 w 243"/>
              <a:gd name="T51" fmla="*/ 2147483646 h 354"/>
              <a:gd name="T52" fmla="*/ 2147483646 w 243"/>
              <a:gd name="T53" fmla="*/ 2147483646 h 354"/>
              <a:gd name="T54" fmla="*/ 2147483646 w 243"/>
              <a:gd name="T55" fmla="*/ 2147483646 h 354"/>
              <a:gd name="T56" fmla="*/ 2147483646 w 243"/>
              <a:gd name="T57" fmla="*/ 2147483646 h 354"/>
              <a:gd name="T58" fmla="*/ 2147483646 w 243"/>
              <a:gd name="T59" fmla="*/ 2147483646 h 354"/>
              <a:gd name="T60" fmla="*/ 2147483646 w 243"/>
              <a:gd name="T61" fmla="*/ 2147483646 h 354"/>
              <a:gd name="T62" fmla="*/ 2147483646 w 243"/>
              <a:gd name="T63" fmla="*/ 2147483646 h 3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MH_Other_19">
            <a:extLst>
              <a:ext uri="{FF2B5EF4-FFF2-40B4-BE49-F238E27FC236}">
                <a16:creationId xmlns:a16="http://schemas.microsoft.com/office/drawing/2014/main" id="{CC0A3E7D-7555-4637-AF04-2E4636730CA5}"/>
              </a:ext>
            </a:extLst>
          </p:cNvPr>
          <p:cNvSpPr>
            <a:spLocks noChangeAspect="1" noEditPoints="1"/>
          </p:cNvSpPr>
          <p:nvPr>
            <p:custDataLst>
              <p:tags r:id="rId19"/>
            </p:custDataLst>
          </p:nvPr>
        </p:nvSpPr>
        <p:spPr bwMode="auto">
          <a:xfrm>
            <a:off x="5559426" y="4110038"/>
            <a:ext cx="265113" cy="290512"/>
          </a:xfrm>
          <a:custGeom>
            <a:avLst/>
            <a:gdLst>
              <a:gd name="T0" fmla="*/ 2147483646 w 183"/>
              <a:gd name="T1" fmla="*/ 2147483646 h 200"/>
              <a:gd name="T2" fmla="*/ 2147483646 w 183"/>
              <a:gd name="T3" fmla="*/ 2147483646 h 200"/>
              <a:gd name="T4" fmla="*/ 0 w 183"/>
              <a:gd name="T5" fmla="*/ 2147483646 h 200"/>
              <a:gd name="T6" fmla="*/ 2147483646 w 183"/>
              <a:gd name="T7" fmla="*/ 2147483646 h 200"/>
              <a:gd name="T8" fmla="*/ 2147483646 w 183"/>
              <a:gd name="T9" fmla="*/ 2147483646 h 200"/>
              <a:gd name="T10" fmla="*/ 2147483646 w 183"/>
              <a:gd name="T11" fmla="*/ 2147483646 h 200"/>
              <a:gd name="T12" fmla="*/ 2147483646 w 183"/>
              <a:gd name="T13" fmla="*/ 2147483646 h 200"/>
              <a:gd name="T14" fmla="*/ 2147483646 w 183"/>
              <a:gd name="T15" fmla="*/ 2147483646 h 200"/>
              <a:gd name="T16" fmla="*/ 2147483646 w 183"/>
              <a:gd name="T17" fmla="*/ 2147483646 h 200"/>
              <a:gd name="T18" fmla="*/ 2147483646 w 183"/>
              <a:gd name="T19" fmla="*/ 2147483646 h 200"/>
              <a:gd name="T20" fmla="*/ 2147483646 w 183"/>
              <a:gd name="T21" fmla="*/ 2147483646 h 200"/>
              <a:gd name="T22" fmla="*/ 2147483646 w 183"/>
              <a:gd name="T23" fmla="*/ 2147483646 h 200"/>
              <a:gd name="T24" fmla="*/ 2147483646 w 183"/>
              <a:gd name="T25" fmla="*/ 2147483646 h 200"/>
              <a:gd name="T26" fmla="*/ 2147483646 w 183"/>
              <a:gd name="T27" fmla="*/ 2147483646 h 200"/>
              <a:gd name="T28" fmla="*/ 2147483646 w 183"/>
              <a:gd name="T29" fmla="*/ 2147483646 h 200"/>
              <a:gd name="T30" fmla="*/ 2147483646 w 183"/>
              <a:gd name="T31" fmla="*/ 0 h 200"/>
              <a:gd name="T32" fmla="*/ 2147483646 w 183"/>
              <a:gd name="T33" fmla="*/ 0 h 200"/>
              <a:gd name="T34" fmla="*/ 2147483646 w 183"/>
              <a:gd name="T35" fmla="*/ 2147483646 h 200"/>
              <a:gd name="T36" fmla="*/ 2147483646 w 183"/>
              <a:gd name="T37" fmla="*/ 2147483646 h 200"/>
              <a:gd name="T38" fmla="*/ 2147483646 w 183"/>
              <a:gd name="T39" fmla="*/ 2147483646 h 200"/>
              <a:gd name="T40" fmla="*/ 2147483646 w 183"/>
              <a:gd name="T41" fmla="*/ 2147483646 h 200"/>
              <a:gd name="T42" fmla="*/ 2147483646 w 183"/>
              <a:gd name="T43" fmla="*/ 2147483646 h 200"/>
              <a:gd name="T44" fmla="*/ 2147483646 w 183"/>
              <a:gd name="T45" fmla="*/ 2147483646 h 200"/>
              <a:gd name="T46" fmla="*/ 2147483646 w 183"/>
              <a:gd name="T47" fmla="*/ 2147483646 h 200"/>
              <a:gd name="T48" fmla="*/ 2147483646 w 183"/>
              <a:gd name="T49" fmla="*/ 2147483646 h 200"/>
              <a:gd name="T50" fmla="*/ 2147483646 w 183"/>
              <a:gd name="T51" fmla="*/ 2147483646 h 200"/>
              <a:gd name="T52" fmla="*/ 2147483646 w 183"/>
              <a:gd name="T53" fmla="*/ 2147483646 h 200"/>
              <a:gd name="T54" fmla="*/ 2147483646 w 183"/>
              <a:gd name="T55" fmla="*/ 2147483646 h 200"/>
              <a:gd name="T56" fmla="*/ 2147483646 w 183"/>
              <a:gd name="T57" fmla="*/ 2147483646 h 200"/>
              <a:gd name="T58" fmla="*/ 2147483646 w 183"/>
              <a:gd name="T59" fmla="*/ 2147483646 h 200"/>
              <a:gd name="T60" fmla="*/ 2147483646 w 183"/>
              <a:gd name="T61" fmla="*/ 2147483646 h 200"/>
              <a:gd name="T62" fmla="*/ 2147483646 w 183"/>
              <a:gd name="T63" fmla="*/ 2147483646 h 200"/>
              <a:gd name="T64" fmla="*/ 2147483646 w 183"/>
              <a:gd name="T65" fmla="*/ 2147483646 h 200"/>
              <a:gd name="T66" fmla="*/ 2147483646 w 183"/>
              <a:gd name="T67" fmla="*/ 2147483646 h 200"/>
              <a:gd name="T68" fmla="*/ 2147483646 w 183"/>
              <a:gd name="T69" fmla="*/ 2147483646 h 200"/>
              <a:gd name="T70" fmla="*/ 2147483646 w 183"/>
              <a:gd name="T71" fmla="*/ 2147483646 h 200"/>
              <a:gd name="T72" fmla="*/ 2147483646 w 183"/>
              <a:gd name="T73" fmla="*/ 2147483646 h 200"/>
              <a:gd name="T74" fmla="*/ 2147483646 w 183"/>
              <a:gd name="T75" fmla="*/ 2147483646 h 200"/>
              <a:gd name="T76" fmla="*/ 2147483646 w 183"/>
              <a:gd name="T77" fmla="*/ 2147483646 h 200"/>
              <a:gd name="T78" fmla="*/ 2147483646 w 183"/>
              <a:gd name="T79" fmla="*/ 2147483646 h 200"/>
              <a:gd name="T80" fmla="*/ 2147483646 w 183"/>
              <a:gd name="T81" fmla="*/ 2147483646 h 200"/>
              <a:gd name="T82" fmla="*/ 2147483646 w 183"/>
              <a:gd name="T83" fmla="*/ 2147483646 h 200"/>
              <a:gd name="T84" fmla="*/ 2147483646 w 183"/>
              <a:gd name="T85" fmla="*/ 2147483646 h 200"/>
              <a:gd name="T86" fmla="*/ 2147483646 w 183"/>
              <a:gd name="T87" fmla="*/ 2147483646 h 200"/>
              <a:gd name="T88" fmla="*/ 2147483646 w 183"/>
              <a:gd name="T89" fmla="*/ 2147483646 h 200"/>
              <a:gd name="T90" fmla="*/ 2147483646 w 183"/>
              <a:gd name="T91" fmla="*/ 2147483646 h 200"/>
              <a:gd name="T92" fmla="*/ 2147483646 w 183"/>
              <a:gd name="T93" fmla="*/ 2147483646 h 200"/>
              <a:gd name="T94" fmla="*/ 2147483646 w 183"/>
              <a:gd name="T95" fmla="*/ 2147483646 h 200"/>
              <a:gd name="T96" fmla="*/ 2147483646 w 183"/>
              <a:gd name="T97" fmla="*/ 2147483646 h 200"/>
              <a:gd name="T98" fmla="*/ 2147483646 w 183"/>
              <a:gd name="T99" fmla="*/ 2147483646 h 200"/>
              <a:gd name="T100" fmla="*/ 2147483646 w 183"/>
              <a:gd name="T101" fmla="*/ 2147483646 h 200"/>
              <a:gd name="T102" fmla="*/ 2147483646 w 183"/>
              <a:gd name="T103" fmla="*/ 2147483646 h 200"/>
              <a:gd name="T104" fmla="*/ 2147483646 w 183"/>
              <a:gd name="T105" fmla="*/ 2147483646 h 200"/>
              <a:gd name="T106" fmla="*/ 2147483646 w 183"/>
              <a:gd name="T107" fmla="*/ 2147483646 h 200"/>
              <a:gd name="T108" fmla="*/ 2147483646 w 183"/>
              <a:gd name="T109" fmla="*/ 2147483646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MH_Other_20">
            <a:extLst>
              <a:ext uri="{FF2B5EF4-FFF2-40B4-BE49-F238E27FC236}">
                <a16:creationId xmlns:a16="http://schemas.microsoft.com/office/drawing/2014/main" id="{09DC7015-7A04-48F7-B06A-E0BEB10DFF57}"/>
              </a:ext>
            </a:extLst>
          </p:cNvPr>
          <p:cNvSpPr>
            <a:spLocks/>
          </p:cNvSpPr>
          <p:nvPr>
            <p:custDataLst>
              <p:tags r:id="rId20"/>
            </p:custDataLst>
          </p:nvPr>
        </p:nvSpPr>
        <p:spPr bwMode="auto">
          <a:xfrm>
            <a:off x="5538788" y="3581401"/>
            <a:ext cx="284162" cy="246063"/>
          </a:xfrm>
          <a:custGeom>
            <a:avLst/>
            <a:gdLst>
              <a:gd name="T0" fmla="*/ 151367 w 284274"/>
              <a:gd name="T1" fmla="*/ 39603 h 245465"/>
              <a:gd name="T2" fmla="*/ 249933 w 284274"/>
              <a:gd name="T3" fmla="*/ 96500 h 245465"/>
              <a:gd name="T4" fmla="*/ 261501 w 284274"/>
              <a:gd name="T5" fmla="*/ 116216 h 245465"/>
              <a:gd name="T6" fmla="*/ 261501 w 284274"/>
              <a:gd name="T7" fmla="*/ 237333 h 245465"/>
              <a:gd name="T8" fmla="*/ 248284 w 284274"/>
              <a:gd name="T9" fmla="*/ 250289 h 245465"/>
              <a:gd name="T10" fmla="*/ 193221 w 284274"/>
              <a:gd name="T11" fmla="*/ 250289 h 245465"/>
              <a:gd name="T12" fmla="*/ 180003 w 284274"/>
              <a:gd name="T13" fmla="*/ 237333 h 245465"/>
              <a:gd name="T14" fmla="*/ 180003 w 284274"/>
              <a:gd name="T15" fmla="*/ 181563 h 245465"/>
              <a:gd name="T16" fmla="*/ 167338 w 284274"/>
              <a:gd name="T17" fmla="*/ 168608 h 245465"/>
              <a:gd name="T18" fmla="*/ 118327 w 284274"/>
              <a:gd name="T19" fmla="*/ 168608 h 245465"/>
              <a:gd name="T20" fmla="*/ 105662 w 284274"/>
              <a:gd name="T21" fmla="*/ 181563 h 245465"/>
              <a:gd name="T22" fmla="*/ 105662 w 284274"/>
              <a:gd name="T23" fmla="*/ 237333 h 245465"/>
              <a:gd name="T24" fmla="*/ 92450 w 284274"/>
              <a:gd name="T25" fmla="*/ 250289 h 245465"/>
              <a:gd name="T26" fmla="*/ 37382 w 284274"/>
              <a:gd name="T27" fmla="*/ 250289 h 245465"/>
              <a:gd name="T28" fmla="*/ 24164 w 284274"/>
              <a:gd name="T29" fmla="*/ 237333 h 245465"/>
              <a:gd name="T30" fmla="*/ 24164 w 284274"/>
              <a:gd name="T31" fmla="*/ 116216 h 245465"/>
              <a:gd name="T32" fmla="*/ 35180 w 284274"/>
              <a:gd name="T33" fmla="*/ 95936 h 245465"/>
              <a:gd name="T34" fmla="*/ 128791 w 284274"/>
              <a:gd name="T35" fmla="*/ 40165 h 245465"/>
              <a:gd name="T36" fmla="*/ 151367 w 284274"/>
              <a:gd name="T37" fmla="*/ 39603 h 245465"/>
              <a:gd name="T38" fmla="*/ 150270 w 284274"/>
              <a:gd name="T39" fmla="*/ 2467 h 245465"/>
              <a:gd name="T40" fmla="*/ 275790 w 284274"/>
              <a:gd name="T41" fmla="*/ 77292 h 245465"/>
              <a:gd name="T42" fmla="*/ 282399 w 284274"/>
              <a:gd name="T43" fmla="*/ 91919 h 245465"/>
              <a:gd name="T44" fmla="*/ 266434 w 284274"/>
              <a:gd name="T45" fmla="*/ 93044 h 245465"/>
              <a:gd name="T46" fmla="*/ 150270 w 284274"/>
              <a:gd name="T47" fmla="*/ 24407 h 245465"/>
              <a:gd name="T48" fmla="*/ 127698 w 284274"/>
              <a:gd name="T49" fmla="*/ 24407 h 245465"/>
              <a:gd name="T50" fmla="*/ 17034 w 284274"/>
              <a:gd name="T51" fmla="*/ 93044 h 245465"/>
              <a:gd name="T52" fmla="*/ 1074 w 284274"/>
              <a:gd name="T53" fmla="*/ 91919 h 245465"/>
              <a:gd name="T54" fmla="*/ 7125 w 284274"/>
              <a:gd name="T55" fmla="*/ 76729 h 245465"/>
              <a:gd name="T56" fmla="*/ 127698 w 284274"/>
              <a:gd name="T57" fmla="*/ 3026 h 245465"/>
              <a:gd name="T58" fmla="*/ 150270 w 284274"/>
              <a:gd name="T59" fmla="*/ 2467 h 2454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84274" h="245465">
                <a:moveTo>
                  <a:pt x="151847" y="38839"/>
                </a:moveTo>
                <a:lnTo>
                  <a:pt x="250725" y="94639"/>
                </a:lnTo>
                <a:cubicBezTo>
                  <a:pt x="257354" y="97954"/>
                  <a:pt x="262325" y="106794"/>
                  <a:pt x="262325" y="113976"/>
                </a:cubicBezTo>
                <a:cubicBezTo>
                  <a:pt x="262325" y="113976"/>
                  <a:pt x="262325" y="113976"/>
                  <a:pt x="262325" y="232758"/>
                </a:cubicBezTo>
                <a:cubicBezTo>
                  <a:pt x="262325" y="239940"/>
                  <a:pt x="256249" y="245465"/>
                  <a:pt x="249068" y="245465"/>
                </a:cubicBezTo>
                <a:cubicBezTo>
                  <a:pt x="249068" y="245465"/>
                  <a:pt x="249068" y="245465"/>
                  <a:pt x="193829" y="245465"/>
                </a:cubicBezTo>
                <a:cubicBezTo>
                  <a:pt x="186648" y="245465"/>
                  <a:pt x="180571" y="239940"/>
                  <a:pt x="180571" y="232758"/>
                </a:cubicBezTo>
                <a:cubicBezTo>
                  <a:pt x="180571" y="232758"/>
                  <a:pt x="180571" y="232758"/>
                  <a:pt x="180571" y="178063"/>
                </a:cubicBezTo>
                <a:cubicBezTo>
                  <a:pt x="180571" y="170881"/>
                  <a:pt x="175047" y="165356"/>
                  <a:pt x="167866" y="165356"/>
                </a:cubicBezTo>
                <a:cubicBezTo>
                  <a:pt x="167866" y="165356"/>
                  <a:pt x="167866" y="165356"/>
                  <a:pt x="118703" y="165356"/>
                </a:cubicBezTo>
                <a:cubicBezTo>
                  <a:pt x="111522" y="165356"/>
                  <a:pt x="105998" y="170881"/>
                  <a:pt x="105998" y="178063"/>
                </a:cubicBezTo>
                <a:cubicBezTo>
                  <a:pt x="105998" y="178063"/>
                  <a:pt x="105998" y="178063"/>
                  <a:pt x="105998" y="232758"/>
                </a:cubicBezTo>
                <a:cubicBezTo>
                  <a:pt x="105998" y="239940"/>
                  <a:pt x="99922" y="245465"/>
                  <a:pt x="92741" y="245465"/>
                </a:cubicBezTo>
                <a:cubicBezTo>
                  <a:pt x="92741" y="245465"/>
                  <a:pt x="92741" y="245465"/>
                  <a:pt x="37502" y="245465"/>
                </a:cubicBezTo>
                <a:cubicBezTo>
                  <a:pt x="29768" y="245465"/>
                  <a:pt x="24244" y="239940"/>
                  <a:pt x="24244" y="232758"/>
                </a:cubicBezTo>
                <a:cubicBezTo>
                  <a:pt x="24244" y="232758"/>
                  <a:pt x="24244" y="232758"/>
                  <a:pt x="24244" y="113976"/>
                </a:cubicBezTo>
                <a:cubicBezTo>
                  <a:pt x="24244" y="106794"/>
                  <a:pt x="29216" y="97954"/>
                  <a:pt x="35292" y="94087"/>
                </a:cubicBezTo>
                <a:cubicBezTo>
                  <a:pt x="35292" y="94087"/>
                  <a:pt x="35292" y="94087"/>
                  <a:pt x="129199" y="39391"/>
                </a:cubicBezTo>
                <a:cubicBezTo>
                  <a:pt x="135275" y="35524"/>
                  <a:pt x="145770" y="35524"/>
                  <a:pt x="151847" y="38839"/>
                </a:cubicBezTo>
                <a:close/>
                <a:moveTo>
                  <a:pt x="150742" y="2419"/>
                </a:moveTo>
                <a:cubicBezTo>
                  <a:pt x="276662" y="75802"/>
                  <a:pt x="276662" y="75802"/>
                  <a:pt x="276662" y="75802"/>
                </a:cubicBezTo>
                <a:cubicBezTo>
                  <a:pt x="282738" y="79112"/>
                  <a:pt x="286051" y="85733"/>
                  <a:pt x="283290" y="90147"/>
                </a:cubicBezTo>
                <a:cubicBezTo>
                  <a:pt x="281081" y="94561"/>
                  <a:pt x="273901" y="95113"/>
                  <a:pt x="267274" y="91251"/>
                </a:cubicBezTo>
                <a:cubicBezTo>
                  <a:pt x="150742" y="23937"/>
                  <a:pt x="150742" y="23937"/>
                  <a:pt x="150742" y="23937"/>
                </a:cubicBezTo>
                <a:cubicBezTo>
                  <a:pt x="144667" y="20075"/>
                  <a:pt x="134726" y="20075"/>
                  <a:pt x="128098" y="23937"/>
                </a:cubicBezTo>
                <a:cubicBezTo>
                  <a:pt x="17090" y="91251"/>
                  <a:pt x="17090" y="91251"/>
                  <a:pt x="17090" y="91251"/>
                </a:cubicBezTo>
                <a:cubicBezTo>
                  <a:pt x="10462" y="95113"/>
                  <a:pt x="3283" y="94561"/>
                  <a:pt x="1074" y="90147"/>
                </a:cubicBezTo>
                <a:cubicBezTo>
                  <a:pt x="-1688" y="85733"/>
                  <a:pt x="1074" y="79112"/>
                  <a:pt x="7149" y="75250"/>
                </a:cubicBezTo>
                <a:cubicBezTo>
                  <a:pt x="128098" y="2970"/>
                  <a:pt x="128098" y="2970"/>
                  <a:pt x="128098" y="2970"/>
                </a:cubicBezTo>
                <a:cubicBezTo>
                  <a:pt x="134174" y="-892"/>
                  <a:pt x="144667" y="-892"/>
                  <a:pt x="150742" y="24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MH_Other_21">
            <a:extLst>
              <a:ext uri="{FF2B5EF4-FFF2-40B4-BE49-F238E27FC236}">
                <a16:creationId xmlns:a16="http://schemas.microsoft.com/office/drawing/2014/main" id="{EBD2F148-7ADF-46E3-B1A3-5F0E8935B081}"/>
              </a:ext>
            </a:extLst>
          </p:cNvPr>
          <p:cNvSpPr>
            <a:spLocks/>
          </p:cNvSpPr>
          <p:nvPr>
            <p:custDataLst>
              <p:tags r:id="rId21"/>
            </p:custDataLst>
          </p:nvPr>
        </p:nvSpPr>
        <p:spPr bwMode="auto">
          <a:xfrm>
            <a:off x="6442075" y="3154363"/>
            <a:ext cx="306388" cy="234950"/>
          </a:xfrm>
          <a:custGeom>
            <a:avLst/>
            <a:gdLst>
              <a:gd name="T0" fmla="*/ 59075 w 306505"/>
              <a:gd name="T1" fmla="*/ 105145 h 235491"/>
              <a:gd name="T2" fmla="*/ 144874 w 306505"/>
              <a:gd name="T3" fmla="*/ 144536 h 235491"/>
              <a:gd name="T4" fmla="*/ 231390 w 306505"/>
              <a:gd name="T5" fmla="*/ 105145 h 235491"/>
              <a:gd name="T6" fmla="*/ 231390 w 306505"/>
              <a:gd name="T7" fmla="*/ 202549 h 235491"/>
              <a:gd name="T8" fmla="*/ 147779 w 306505"/>
              <a:gd name="T9" fmla="*/ 231197 h 235491"/>
              <a:gd name="T10" fmla="*/ 144874 w 306505"/>
              <a:gd name="T11" fmla="*/ 231197 h 235491"/>
              <a:gd name="T12" fmla="*/ 142687 w 306505"/>
              <a:gd name="T13" fmla="*/ 231197 h 235491"/>
              <a:gd name="T14" fmla="*/ 59075 w 306505"/>
              <a:gd name="T15" fmla="*/ 202549 h 235491"/>
              <a:gd name="T16" fmla="*/ 59075 w 306505"/>
              <a:gd name="T17" fmla="*/ 105145 h 235491"/>
              <a:gd name="T18" fmla="*/ 151386 w 306505"/>
              <a:gd name="T19" fmla="*/ 0 h 235491"/>
              <a:gd name="T20" fmla="*/ 292717 w 306505"/>
              <a:gd name="T21" fmla="*/ 62118 h 235491"/>
              <a:gd name="T22" fmla="*/ 293853 w 306505"/>
              <a:gd name="T23" fmla="*/ 62118 h 235491"/>
              <a:gd name="T24" fmla="*/ 293853 w 306505"/>
              <a:gd name="T25" fmla="*/ 62614 h 235491"/>
              <a:gd name="T26" fmla="*/ 297541 w 306505"/>
              <a:gd name="T27" fmla="*/ 64238 h 235491"/>
              <a:gd name="T28" fmla="*/ 293853 w 306505"/>
              <a:gd name="T29" fmla="*/ 65896 h 235491"/>
              <a:gd name="T30" fmla="*/ 293853 w 306505"/>
              <a:gd name="T31" fmla="*/ 149083 h 235491"/>
              <a:gd name="T32" fmla="*/ 299724 w 306505"/>
              <a:gd name="T33" fmla="*/ 151479 h 235491"/>
              <a:gd name="T34" fmla="*/ 304008 w 306505"/>
              <a:gd name="T35" fmla="*/ 161657 h 235491"/>
              <a:gd name="T36" fmla="*/ 299724 w 306505"/>
              <a:gd name="T37" fmla="*/ 171836 h 235491"/>
              <a:gd name="T38" fmla="*/ 299562 w 306505"/>
              <a:gd name="T39" fmla="*/ 171902 h 235491"/>
              <a:gd name="T40" fmla="*/ 302613 w 306505"/>
              <a:gd name="T41" fmla="*/ 182666 h 235491"/>
              <a:gd name="T42" fmla="*/ 304600 w 306505"/>
              <a:gd name="T43" fmla="*/ 226652 h 235491"/>
              <a:gd name="T44" fmla="*/ 292310 w 306505"/>
              <a:gd name="T45" fmla="*/ 226652 h 235491"/>
              <a:gd name="T46" fmla="*/ 290238 w 306505"/>
              <a:gd name="T47" fmla="*/ 226652 h 235491"/>
              <a:gd name="T48" fmla="*/ 290079 w 306505"/>
              <a:gd name="T49" fmla="*/ 226652 h 235491"/>
              <a:gd name="T50" fmla="*/ 288006 w 306505"/>
              <a:gd name="T51" fmla="*/ 226652 h 235491"/>
              <a:gd name="T52" fmla="*/ 275719 w 306505"/>
              <a:gd name="T53" fmla="*/ 226652 h 235491"/>
              <a:gd name="T54" fmla="*/ 277703 w 306505"/>
              <a:gd name="T55" fmla="*/ 182666 h 235491"/>
              <a:gd name="T56" fmla="*/ 280597 w 306505"/>
              <a:gd name="T57" fmla="*/ 172462 h 235491"/>
              <a:gd name="T58" fmla="*/ 279052 w 306505"/>
              <a:gd name="T59" fmla="*/ 171836 h 235491"/>
              <a:gd name="T60" fmla="*/ 274774 w 306505"/>
              <a:gd name="T61" fmla="*/ 161657 h 235491"/>
              <a:gd name="T62" fmla="*/ 279052 w 306505"/>
              <a:gd name="T63" fmla="*/ 151479 h 235491"/>
              <a:gd name="T64" fmla="*/ 284927 w 306505"/>
              <a:gd name="T65" fmla="*/ 149084 h 235491"/>
              <a:gd name="T66" fmla="*/ 284927 w 306505"/>
              <a:gd name="T67" fmla="*/ 69901 h 235491"/>
              <a:gd name="T68" fmla="*/ 147695 w 306505"/>
              <a:gd name="T69" fmla="*/ 131506 h 235491"/>
              <a:gd name="T70" fmla="*/ 0 w 306505"/>
              <a:gd name="T71" fmla="*/ 65753 h 2354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06505" h="235491">
                <a:moveTo>
                  <a:pt x="59259" y="107097"/>
                </a:moveTo>
                <a:cubicBezTo>
                  <a:pt x="59259" y="107827"/>
                  <a:pt x="131457" y="141384"/>
                  <a:pt x="145314" y="147220"/>
                </a:cubicBezTo>
                <a:cubicBezTo>
                  <a:pt x="159899" y="141384"/>
                  <a:pt x="232097" y="107827"/>
                  <a:pt x="232097" y="107097"/>
                </a:cubicBezTo>
                <a:lnTo>
                  <a:pt x="232097" y="206311"/>
                </a:lnTo>
                <a:cubicBezTo>
                  <a:pt x="208760" y="231114"/>
                  <a:pt x="162816" y="234762"/>
                  <a:pt x="148231" y="235491"/>
                </a:cubicBezTo>
                <a:cubicBezTo>
                  <a:pt x="148231" y="235491"/>
                  <a:pt x="147501" y="235491"/>
                  <a:pt x="145314" y="235491"/>
                </a:cubicBezTo>
                <a:cubicBezTo>
                  <a:pt x="143855" y="235491"/>
                  <a:pt x="143126" y="235491"/>
                  <a:pt x="143126" y="235491"/>
                </a:cubicBezTo>
                <a:cubicBezTo>
                  <a:pt x="128540" y="234762"/>
                  <a:pt x="82596" y="231114"/>
                  <a:pt x="59259" y="206311"/>
                </a:cubicBezTo>
                <a:cubicBezTo>
                  <a:pt x="59259" y="206311"/>
                  <a:pt x="59259" y="206311"/>
                  <a:pt x="59259" y="107097"/>
                </a:cubicBezTo>
                <a:close/>
                <a:moveTo>
                  <a:pt x="151850" y="0"/>
                </a:moveTo>
                <a:lnTo>
                  <a:pt x="293613" y="63271"/>
                </a:lnTo>
                <a:lnTo>
                  <a:pt x="294750" y="63271"/>
                </a:lnTo>
                <a:lnTo>
                  <a:pt x="294750" y="63778"/>
                </a:lnTo>
                <a:lnTo>
                  <a:pt x="298453" y="65431"/>
                </a:lnTo>
                <a:lnTo>
                  <a:pt x="294750" y="67119"/>
                </a:lnTo>
                <a:lnTo>
                  <a:pt x="294750" y="151851"/>
                </a:lnTo>
                <a:lnTo>
                  <a:pt x="300642" y="154292"/>
                </a:lnTo>
                <a:cubicBezTo>
                  <a:pt x="303295" y="156945"/>
                  <a:pt x="304936" y="160610"/>
                  <a:pt x="304936" y="164659"/>
                </a:cubicBezTo>
                <a:cubicBezTo>
                  <a:pt x="304936" y="168708"/>
                  <a:pt x="303295" y="172373"/>
                  <a:pt x="300642" y="175026"/>
                </a:cubicBezTo>
                <a:lnTo>
                  <a:pt x="300479" y="175094"/>
                </a:lnTo>
                <a:lnTo>
                  <a:pt x="303541" y="186059"/>
                </a:lnTo>
                <a:cubicBezTo>
                  <a:pt x="305893" y="196873"/>
                  <a:pt x="307702" y="212322"/>
                  <a:pt x="305531" y="230861"/>
                </a:cubicBezTo>
                <a:lnTo>
                  <a:pt x="293206" y="230861"/>
                </a:lnTo>
                <a:lnTo>
                  <a:pt x="291126" y="230861"/>
                </a:lnTo>
                <a:lnTo>
                  <a:pt x="290967" y="230861"/>
                </a:lnTo>
                <a:cubicBezTo>
                  <a:pt x="288886" y="230861"/>
                  <a:pt x="288886" y="230861"/>
                  <a:pt x="288886" y="230861"/>
                </a:cubicBezTo>
                <a:lnTo>
                  <a:pt x="276561" y="230861"/>
                </a:lnTo>
                <a:cubicBezTo>
                  <a:pt x="274390" y="212322"/>
                  <a:pt x="276199" y="196873"/>
                  <a:pt x="278551" y="186059"/>
                </a:cubicBezTo>
                <a:lnTo>
                  <a:pt x="281453" y="175666"/>
                </a:lnTo>
                <a:lnTo>
                  <a:pt x="279908" y="175026"/>
                </a:lnTo>
                <a:cubicBezTo>
                  <a:pt x="277255" y="172373"/>
                  <a:pt x="275614" y="168708"/>
                  <a:pt x="275614" y="164659"/>
                </a:cubicBezTo>
                <a:cubicBezTo>
                  <a:pt x="275614" y="160610"/>
                  <a:pt x="277255" y="156945"/>
                  <a:pt x="279908" y="154292"/>
                </a:cubicBezTo>
                <a:lnTo>
                  <a:pt x="285799" y="151852"/>
                </a:lnTo>
                <a:lnTo>
                  <a:pt x="285799" y="71199"/>
                </a:lnTo>
                <a:lnTo>
                  <a:pt x="148146" y="133949"/>
                </a:lnTo>
                <a:lnTo>
                  <a:pt x="0" y="66974"/>
                </a:lnTo>
                <a:lnTo>
                  <a:pt x="1518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MH_Other_22">
            <a:extLst>
              <a:ext uri="{FF2B5EF4-FFF2-40B4-BE49-F238E27FC236}">
                <a16:creationId xmlns:a16="http://schemas.microsoft.com/office/drawing/2014/main" id="{74761292-D7B4-4611-86B3-EF0817EFDE9A}"/>
              </a:ext>
            </a:extLst>
          </p:cNvPr>
          <p:cNvSpPr>
            <a:spLocks noChangeAspect="1" noEditPoints="1"/>
          </p:cNvSpPr>
          <p:nvPr>
            <p:custDataLst>
              <p:tags r:id="rId22"/>
            </p:custDataLst>
          </p:nvPr>
        </p:nvSpPr>
        <p:spPr bwMode="auto">
          <a:xfrm>
            <a:off x="5956300" y="3113089"/>
            <a:ext cx="266700" cy="301625"/>
          </a:xfrm>
          <a:custGeom>
            <a:avLst/>
            <a:gdLst>
              <a:gd name="T0" fmla="*/ 2147483646 w 352"/>
              <a:gd name="T1" fmla="*/ 2147483646 h 400"/>
              <a:gd name="T2" fmla="*/ 2147483646 w 352"/>
              <a:gd name="T3" fmla="*/ 2147483646 h 400"/>
              <a:gd name="T4" fmla="*/ 2147483646 w 352"/>
              <a:gd name="T5" fmla="*/ 2147483646 h 400"/>
              <a:gd name="T6" fmla="*/ 2147483646 w 352"/>
              <a:gd name="T7" fmla="*/ 2147483646 h 400"/>
              <a:gd name="T8" fmla="*/ 2147483646 w 352"/>
              <a:gd name="T9" fmla="*/ 2147483646 h 400"/>
              <a:gd name="T10" fmla="*/ 2147483646 w 352"/>
              <a:gd name="T11" fmla="*/ 2147483646 h 400"/>
              <a:gd name="T12" fmla="*/ 2147483646 w 352"/>
              <a:gd name="T13" fmla="*/ 2147483646 h 400"/>
              <a:gd name="T14" fmla="*/ 2147483646 w 352"/>
              <a:gd name="T15" fmla="*/ 2147483646 h 400"/>
              <a:gd name="T16" fmla="*/ 2147483646 w 352"/>
              <a:gd name="T17" fmla="*/ 2147483646 h 400"/>
              <a:gd name="T18" fmla="*/ 2147483646 w 352"/>
              <a:gd name="T19" fmla="*/ 2147483646 h 400"/>
              <a:gd name="T20" fmla="*/ 2147483646 w 352"/>
              <a:gd name="T21" fmla="*/ 2147483646 h 400"/>
              <a:gd name="T22" fmla="*/ 2147483646 w 352"/>
              <a:gd name="T23" fmla="*/ 2147483646 h 400"/>
              <a:gd name="T24" fmla="*/ 2147483646 w 352"/>
              <a:gd name="T25" fmla="*/ 2147483646 h 400"/>
              <a:gd name="T26" fmla="*/ 2147483646 w 352"/>
              <a:gd name="T27" fmla="*/ 2147483646 h 400"/>
              <a:gd name="T28" fmla="*/ 2147483646 w 352"/>
              <a:gd name="T29" fmla="*/ 2147483646 h 400"/>
              <a:gd name="T30" fmla="*/ 2147483646 w 352"/>
              <a:gd name="T31" fmla="*/ 2147483646 h 400"/>
              <a:gd name="T32" fmla="*/ 2147483646 w 352"/>
              <a:gd name="T33" fmla="*/ 2147483646 h 400"/>
              <a:gd name="T34" fmla="*/ 2147483646 w 352"/>
              <a:gd name="T35" fmla="*/ 2147483646 h 400"/>
              <a:gd name="T36" fmla="*/ 2147483646 w 352"/>
              <a:gd name="T37" fmla="*/ 2147483646 h 400"/>
              <a:gd name="T38" fmla="*/ 2147483646 w 352"/>
              <a:gd name="T39" fmla="*/ 2147483646 h 400"/>
              <a:gd name="T40" fmla="*/ 2147483646 w 352"/>
              <a:gd name="T41" fmla="*/ 2147483646 h 400"/>
              <a:gd name="T42" fmla="*/ 2147483646 w 352"/>
              <a:gd name="T43" fmla="*/ 2147483646 h 400"/>
              <a:gd name="T44" fmla="*/ 2147483646 w 352"/>
              <a:gd name="T45" fmla="*/ 2147483646 h 400"/>
              <a:gd name="T46" fmla="*/ 2147483646 w 352"/>
              <a:gd name="T47" fmla="*/ 2147483646 h 400"/>
              <a:gd name="T48" fmla="*/ 2147483646 w 352"/>
              <a:gd name="T49" fmla="*/ 2147483646 h 400"/>
              <a:gd name="T50" fmla="*/ 2147483646 w 352"/>
              <a:gd name="T51" fmla="*/ 2147483646 h 400"/>
              <a:gd name="T52" fmla="*/ 2147483646 w 352"/>
              <a:gd name="T53" fmla="*/ 2147483646 h 400"/>
              <a:gd name="T54" fmla="*/ 2147483646 w 352"/>
              <a:gd name="T55" fmla="*/ 2147483646 h 400"/>
              <a:gd name="T56" fmla="*/ 2147483646 w 352"/>
              <a:gd name="T57" fmla="*/ 2147483646 h 400"/>
              <a:gd name="T58" fmla="*/ 2147483646 w 352"/>
              <a:gd name="T59" fmla="*/ 2147483646 h 400"/>
              <a:gd name="T60" fmla="*/ 2147483646 w 352"/>
              <a:gd name="T61" fmla="*/ 2147483646 h 400"/>
              <a:gd name="T62" fmla="*/ 2147483646 w 352"/>
              <a:gd name="T63" fmla="*/ 2147483646 h 400"/>
              <a:gd name="T64" fmla="*/ 2147483646 w 352"/>
              <a:gd name="T65" fmla="*/ 2147483646 h 400"/>
              <a:gd name="T66" fmla="*/ 2147483646 w 352"/>
              <a:gd name="T67" fmla="*/ 2147483646 h 400"/>
              <a:gd name="T68" fmla="*/ 2147483646 w 352"/>
              <a:gd name="T69" fmla="*/ 2147483646 h 400"/>
              <a:gd name="T70" fmla="*/ 2147483646 w 352"/>
              <a:gd name="T71" fmla="*/ 2147483646 h 400"/>
              <a:gd name="T72" fmla="*/ 2147483646 w 352"/>
              <a:gd name="T73" fmla="*/ 2147483646 h 400"/>
              <a:gd name="T74" fmla="*/ 2147483646 w 352"/>
              <a:gd name="T75" fmla="*/ 2147483646 h 400"/>
              <a:gd name="T76" fmla="*/ 2147483646 w 352"/>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MH_Other_23">
            <a:extLst>
              <a:ext uri="{FF2B5EF4-FFF2-40B4-BE49-F238E27FC236}">
                <a16:creationId xmlns:a16="http://schemas.microsoft.com/office/drawing/2014/main" id="{B63815BA-1A94-4459-B9CB-0252684991D5}"/>
              </a:ext>
            </a:extLst>
          </p:cNvPr>
          <p:cNvSpPr>
            <a:spLocks noEditPoints="1"/>
          </p:cNvSpPr>
          <p:nvPr>
            <p:custDataLst>
              <p:tags r:id="rId23"/>
            </p:custDataLst>
          </p:nvPr>
        </p:nvSpPr>
        <p:spPr bwMode="auto">
          <a:xfrm>
            <a:off x="6415089" y="4319589"/>
            <a:ext cx="250825" cy="255587"/>
          </a:xfrm>
          <a:custGeom>
            <a:avLst/>
            <a:gdLst>
              <a:gd name="T0" fmla="*/ 2147483646 w 201"/>
              <a:gd name="T1" fmla="*/ 2147483646 h 203"/>
              <a:gd name="T2" fmla="*/ 2147483646 w 201"/>
              <a:gd name="T3" fmla="*/ 2147483646 h 203"/>
              <a:gd name="T4" fmla="*/ 2147483646 w 201"/>
              <a:gd name="T5" fmla="*/ 2147483646 h 203"/>
              <a:gd name="T6" fmla="*/ 2147483646 w 201"/>
              <a:gd name="T7" fmla="*/ 2147483646 h 203"/>
              <a:gd name="T8" fmla="*/ 2147483646 w 201"/>
              <a:gd name="T9" fmla="*/ 2147483646 h 203"/>
              <a:gd name="T10" fmla="*/ 2147483646 w 201"/>
              <a:gd name="T11" fmla="*/ 2147483646 h 203"/>
              <a:gd name="T12" fmla="*/ 2147483646 w 201"/>
              <a:gd name="T13" fmla="*/ 2147483646 h 203"/>
              <a:gd name="T14" fmla="*/ 2147483646 w 201"/>
              <a:gd name="T15" fmla="*/ 2147483646 h 203"/>
              <a:gd name="T16" fmla="*/ 2147483646 w 201"/>
              <a:gd name="T17" fmla="*/ 2147483646 h 203"/>
              <a:gd name="T18" fmla="*/ 2147483646 w 201"/>
              <a:gd name="T19" fmla="*/ 2147483646 h 203"/>
              <a:gd name="T20" fmla="*/ 2147483646 w 201"/>
              <a:gd name="T21" fmla="*/ 2147483646 h 203"/>
              <a:gd name="T22" fmla="*/ 2147483646 w 201"/>
              <a:gd name="T23" fmla="*/ 2147483646 h 203"/>
              <a:gd name="T24" fmla="*/ 2147483646 w 201"/>
              <a:gd name="T25" fmla="*/ 2147483646 h 203"/>
              <a:gd name="T26" fmla="*/ 2147483646 w 201"/>
              <a:gd name="T27" fmla="*/ 2147483646 h 203"/>
              <a:gd name="T28" fmla="*/ 2147483646 w 201"/>
              <a:gd name="T29" fmla="*/ 2147483646 h 203"/>
              <a:gd name="T30" fmla="*/ 2147483646 w 201"/>
              <a:gd name="T31" fmla="*/ 2147483646 h 203"/>
              <a:gd name="T32" fmla="*/ 2147483646 w 201"/>
              <a:gd name="T33" fmla="*/ 0 h 203"/>
              <a:gd name="T34" fmla="*/ 2147483646 w 201"/>
              <a:gd name="T35" fmla="*/ 2147483646 h 203"/>
              <a:gd name="T36" fmla="*/ 2147483646 w 201"/>
              <a:gd name="T37" fmla="*/ 2147483646 h 203"/>
              <a:gd name="T38" fmla="*/ 2147483646 w 201"/>
              <a:gd name="T39" fmla="*/ 2147483646 h 203"/>
              <a:gd name="T40" fmla="*/ 2147483646 w 201"/>
              <a:gd name="T41" fmla="*/ 2147483646 h 203"/>
              <a:gd name="T42" fmla="*/ 2147483646 w 201"/>
              <a:gd name="T43" fmla="*/ 2147483646 h 203"/>
              <a:gd name="T44" fmla="*/ 2147483646 w 201"/>
              <a:gd name="T45" fmla="*/ 2147483646 h 203"/>
              <a:gd name="T46" fmla="*/ 2147483646 w 201"/>
              <a:gd name="T47" fmla="*/ 2147483646 h 203"/>
              <a:gd name="T48" fmla="*/ 2147483646 w 201"/>
              <a:gd name="T49" fmla="*/ 2147483646 h 203"/>
              <a:gd name="T50" fmla="*/ 2147483646 w 201"/>
              <a:gd name="T51" fmla="*/ 2147483646 h 203"/>
              <a:gd name="T52" fmla="*/ 2147483646 w 201"/>
              <a:gd name="T53" fmla="*/ 2147483646 h 203"/>
              <a:gd name="T54" fmla="*/ 2147483646 w 201"/>
              <a:gd name="T55" fmla="*/ 2147483646 h 203"/>
              <a:gd name="T56" fmla="*/ 2147483646 w 201"/>
              <a:gd name="T57" fmla="*/ 2147483646 h 203"/>
              <a:gd name="T58" fmla="*/ 0 w 201"/>
              <a:gd name="T59" fmla="*/ 2147483646 h 203"/>
              <a:gd name="T60" fmla="*/ 2147483646 w 201"/>
              <a:gd name="T61" fmla="*/ 2147483646 h 203"/>
              <a:gd name="T62" fmla="*/ 2147483646 w 201"/>
              <a:gd name="T63" fmla="*/ 2147483646 h 203"/>
              <a:gd name="T64" fmla="*/ 2147483646 w 201"/>
              <a:gd name="T65" fmla="*/ 2147483646 h 203"/>
              <a:gd name="T66" fmla="*/ 2147483646 w 201"/>
              <a:gd name="T67" fmla="*/ 2147483646 h 203"/>
              <a:gd name="T68" fmla="*/ 2147483646 w 201"/>
              <a:gd name="T69" fmla="*/ 2147483646 h 203"/>
              <a:gd name="T70" fmla="*/ 2147483646 w 201"/>
              <a:gd name="T71" fmla="*/ 2147483646 h 203"/>
              <a:gd name="T72" fmla="*/ 2147483646 w 201"/>
              <a:gd name="T73" fmla="*/ 2147483646 h 203"/>
              <a:gd name="T74" fmla="*/ 2147483646 w 201"/>
              <a:gd name="T75" fmla="*/ 2147483646 h 203"/>
              <a:gd name="T76" fmla="*/ 2147483646 w 201"/>
              <a:gd name="T77" fmla="*/ 2147483646 h 203"/>
              <a:gd name="T78" fmla="*/ 2147483646 w 201"/>
              <a:gd name="T79" fmla="*/ 2147483646 h 203"/>
              <a:gd name="T80" fmla="*/ 2147483646 w 201"/>
              <a:gd name="T81" fmla="*/ 2147483646 h 203"/>
              <a:gd name="T82" fmla="*/ 2147483646 w 201"/>
              <a:gd name="T83" fmla="*/ 2147483646 h 203"/>
              <a:gd name="T84" fmla="*/ 2147483646 w 201"/>
              <a:gd name="T85" fmla="*/ 2147483646 h 203"/>
              <a:gd name="T86" fmla="*/ 2147483646 w 201"/>
              <a:gd name="T87" fmla="*/ 2147483646 h 203"/>
              <a:gd name="T88" fmla="*/ 2147483646 w 201"/>
              <a:gd name="T89" fmla="*/ 2147483646 h 203"/>
              <a:gd name="T90" fmla="*/ 2147483646 w 201"/>
              <a:gd name="T91" fmla="*/ 2147483646 h 203"/>
              <a:gd name="T92" fmla="*/ 2147483646 w 201"/>
              <a:gd name="T93" fmla="*/ 2147483646 h 203"/>
              <a:gd name="T94" fmla="*/ 2147483646 w 201"/>
              <a:gd name="T95" fmla="*/ 2147483646 h 203"/>
              <a:gd name="T96" fmla="*/ 2147483646 w 201"/>
              <a:gd name="T97" fmla="*/ 2147483646 h 203"/>
              <a:gd name="T98" fmla="*/ 2147483646 w 201"/>
              <a:gd name="T99" fmla="*/ 2147483646 h 203"/>
              <a:gd name="T100" fmla="*/ 2147483646 w 201"/>
              <a:gd name="T101" fmla="*/ 2147483646 h 203"/>
              <a:gd name="T102" fmla="*/ 2147483646 w 201"/>
              <a:gd name="T103" fmla="*/ 2147483646 h 203"/>
              <a:gd name="T104" fmla="*/ 2147483646 w 201"/>
              <a:gd name="T105" fmla="*/ 2147483646 h 203"/>
              <a:gd name="T106" fmla="*/ 2147483646 w 201"/>
              <a:gd name="T107" fmla="*/ 2147483646 h 203"/>
              <a:gd name="T108" fmla="*/ 2147483646 w 201"/>
              <a:gd name="T109" fmla="*/ 2147483646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MH_Other_24">
            <a:extLst>
              <a:ext uri="{FF2B5EF4-FFF2-40B4-BE49-F238E27FC236}">
                <a16:creationId xmlns:a16="http://schemas.microsoft.com/office/drawing/2014/main" id="{BB1F1016-EA98-48C6-9A8F-8F06E5647A79}"/>
              </a:ext>
            </a:extLst>
          </p:cNvPr>
          <p:cNvSpPr>
            <a:spLocks noEditPoints="1"/>
          </p:cNvSpPr>
          <p:nvPr>
            <p:custDataLst>
              <p:tags r:id="rId24"/>
            </p:custDataLst>
          </p:nvPr>
        </p:nvSpPr>
        <p:spPr bwMode="auto">
          <a:xfrm>
            <a:off x="6788150" y="4052888"/>
            <a:ext cx="311150" cy="290512"/>
          </a:xfrm>
          <a:custGeom>
            <a:avLst/>
            <a:gdLst>
              <a:gd name="T0" fmla="*/ 2147483646 w 415"/>
              <a:gd name="T1" fmla="*/ 2147483646 h 390"/>
              <a:gd name="T2" fmla="*/ 2147483646 w 415"/>
              <a:gd name="T3" fmla="*/ 2147483646 h 390"/>
              <a:gd name="T4" fmla="*/ 2147483646 w 415"/>
              <a:gd name="T5" fmla="*/ 2147483646 h 390"/>
              <a:gd name="T6" fmla="*/ 2147483646 w 415"/>
              <a:gd name="T7" fmla="*/ 2147483646 h 390"/>
              <a:gd name="T8" fmla="*/ 2147483646 w 415"/>
              <a:gd name="T9" fmla="*/ 2147483646 h 390"/>
              <a:gd name="T10" fmla="*/ 2147483646 w 415"/>
              <a:gd name="T11" fmla="*/ 2147483646 h 390"/>
              <a:gd name="T12" fmla="*/ 2147483646 w 415"/>
              <a:gd name="T13" fmla="*/ 2147483646 h 390"/>
              <a:gd name="T14" fmla="*/ 2147483646 w 415"/>
              <a:gd name="T15" fmla="*/ 2147483646 h 390"/>
              <a:gd name="T16" fmla="*/ 2147483646 w 415"/>
              <a:gd name="T17" fmla="*/ 2147483646 h 390"/>
              <a:gd name="T18" fmla="*/ 2147483646 w 415"/>
              <a:gd name="T19" fmla="*/ 2147483646 h 390"/>
              <a:gd name="T20" fmla="*/ 2147483646 w 415"/>
              <a:gd name="T21" fmla="*/ 2147483646 h 390"/>
              <a:gd name="T22" fmla="*/ 2147483646 w 415"/>
              <a:gd name="T23" fmla="*/ 2147483646 h 390"/>
              <a:gd name="T24" fmla="*/ 2147483646 w 415"/>
              <a:gd name="T25" fmla="*/ 2147483646 h 390"/>
              <a:gd name="T26" fmla="*/ 2147483646 w 415"/>
              <a:gd name="T27" fmla="*/ 2147483646 h 390"/>
              <a:gd name="T28" fmla="*/ 2147483646 w 415"/>
              <a:gd name="T29" fmla="*/ 2147483646 h 390"/>
              <a:gd name="T30" fmla="*/ 2147483646 w 415"/>
              <a:gd name="T31" fmla="*/ 2147483646 h 390"/>
              <a:gd name="T32" fmla="*/ 2147483646 w 415"/>
              <a:gd name="T33" fmla="*/ 2147483646 h 390"/>
              <a:gd name="T34" fmla="*/ 2147483646 w 415"/>
              <a:gd name="T35" fmla="*/ 2147483646 h 390"/>
              <a:gd name="T36" fmla="*/ 2147483646 w 415"/>
              <a:gd name="T37" fmla="*/ 2147483646 h 390"/>
              <a:gd name="T38" fmla="*/ 2147483646 w 415"/>
              <a:gd name="T39" fmla="*/ 2147483646 h 390"/>
              <a:gd name="T40" fmla="*/ 2147483646 w 415"/>
              <a:gd name="T41" fmla="*/ 2147483646 h 390"/>
              <a:gd name="T42" fmla="*/ 2147483646 w 415"/>
              <a:gd name="T43" fmla="*/ 2147483646 h 390"/>
              <a:gd name="T44" fmla="*/ 2147483646 w 415"/>
              <a:gd name="T45" fmla="*/ 2147483646 h 390"/>
              <a:gd name="T46" fmla="*/ 2147483646 w 415"/>
              <a:gd name="T47" fmla="*/ 2147483646 h 390"/>
              <a:gd name="T48" fmla="*/ 2147483646 w 415"/>
              <a:gd name="T49" fmla="*/ 2147483646 h 390"/>
              <a:gd name="T50" fmla="*/ 2147483646 w 415"/>
              <a:gd name="T51" fmla="*/ 2147483646 h 390"/>
              <a:gd name="T52" fmla="*/ 2147483646 w 415"/>
              <a:gd name="T53" fmla="*/ 2147483646 h 390"/>
              <a:gd name="T54" fmla="*/ 2147483646 w 415"/>
              <a:gd name="T55" fmla="*/ 2147483646 h 390"/>
              <a:gd name="T56" fmla="*/ 2147483646 w 415"/>
              <a:gd name="T57" fmla="*/ 2147483646 h 390"/>
              <a:gd name="T58" fmla="*/ 2147483646 w 415"/>
              <a:gd name="T59" fmla="*/ 2147483646 h 390"/>
              <a:gd name="T60" fmla="*/ 2147483646 w 415"/>
              <a:gd name="T61" fmla="*/ 2147483646 h 390"/>
              <a:gd name="T62" fmla="*/ 2147483646 w 415"/>
              <a:gd name="T63" fmla="*/ 2147483646 h 390"/>
              <a:gd name="T64" fmla="*/ 2147483646 w 415"/>
              <a:gd name="T65" fmla="*/ 2147483646 h 390"/>
              <a:gd name="T66" fmla="*/ 2147483646 w 415"/>
              <a:gd name="T67" fmla="*/ 2147483646 h 390"/>
              <a:gd name="T68" fmla="*/ 2147483646 w 415"/>
              <a:gd name="T69" fmla="*/ 2147483646 h 390"/>
              <a:gd name="T70" fmla="*/ 2147483646 w 415"/>
              <a:gd name="T71" fmla="*/ 2147483646 h 390"/>
              <a:gd name="T72" fmla="*/ 2147483646 w 415"/>
              <a:gd name="T73" fmla="*/ 2147483646 h 390"/>
              <a:gd name="T74" fmla="*/ 2147483646 w 415"/>
              <a:gd name="T75" fmla="*/ 2147483646 h 390"/>
              <a:gd name="T76" fmla="*/ 2147483646 w 415"/>
              <a:gd name="T77" fmla="*/ 2147483646 h 390"/>
              <a:gd name="T78" fmla="*/ 2147483646 w 415"/>
              <a:gd name="T79" fmla="*/ 2147483646 h 390"/>
              <a:gd name="T80" fmla="*/ 2147483646 w 415"/>
              <a:gd name="T81" fmla="*/ 2147483646 h 390"/>
              <a:gd name="T82" fmla="*/ 2147483646 w 415"/>
              <a:gd name="T83" fmla="*/ 2147483646 h 390"/>
              <a:gd name="T84" fmla="*/ 2147483646 w 415"/>
              <a:gd name="T85" fmla="*/ 2147483646 h 390"/>
              <a:gd name="T86" fmla="*/ 2147483646 w 415"/>
              <a:gd name="T87" fmla="*/ 2147483646 h 390"/>
              <a:gd name="T88" fmla="*/ 2147483646 w 415"/>
              <a:gd name="T89" fmla="*/ 2147483646 h 3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MH_Other_25">
            <a:extLst>
              <a:ext uri="{FF2B5EF4-FFF2-40B4-BE49-F238E27FC236}">
                <a16:creationId xmlns:a16="http://schemas.microsoft.com/office/drawing/2014/main" id="{AA574EE6-185E-44CD-842F-2B6B4A157BAA}"/>
              </a:ext>
            </a:extLst>
          </p:cNvPr>
          <p:cNvSpPr txBox="1">
            <a:spLocks noChangeArrowheads="1"/>
          </p:cNvSpPr>
          <p:nvPr>
            <p:custDataLst>
              <p:tags r:id="rId25"/>
            </p:custDataLst>
          </p:nvPr>
        </p:nvSpPr>
        <p:spPr bwMode="auto">
          <a:xfrm>
            <a:off x="3373319" y="2752989"/>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dirty="0">
                <a:latin typeface="微软雅黑" panose="020B0503020204020204" pitchFamily="34" charset="-122"/>
                <a:ea typeface="微软雅黑" panose="020B0503020204020204" pitchFamily="34" charset="-122"/>
                <a:cs typeface="Aharoni" panose="02010803020104030203" pitchFamily="2" charset="-79"/>
              </a:rPr>
              <a:t>液化滤镜</a:t>
            </a:r>
          </a:p>
        </p:txBody>
      </p:sp>
      <p:sp>
        <p:nvSpPr>
          <p:cNvPr id="45" name="MH_Other_26">
            <a:extLst>
              <a:ext uri="{FF2B5EF4-FFF2-40B4-BE49-F238E27FC236}">
                <a16:creationId xmlns:a16="http://schemas.microsoft.com/office/drawing/2014/main" id="{E3537A0A-F0A0-40A4-9E07-1187C00D74A9}"/>
              </a:ext>
            </a:extLst>
          </p:cNvPr>
          <p:cNvSpPr txBox="1">
            <a:spLocks noChangeArrowheads="1"/>
          </p:cNvSpPr>
          <p:nvPr>
            <p:custDataLst>
              <p:tags r:id="rId26"/>
            </p:custDataLst>
          </p:nvPr>
        </p:nvSpPr>
        <p:spPr bwMode="auto">
          <a:xfrm>
            <a:off x="4204495" y="5249456"/>
            <a:ext cx="15568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800" dirty="0">
                <a:latin typeface="微软雅黑" panose="020B0503020204020204" pitchFamily="34" charset="-122"/>
                <a:ea typeface="微软雅黑" panose="020B0503020204020204" pitchFamily="34" charset="-122"/>
                <a:cs typeface="Aharoni" panose="02010803020104030203" pitchFamily="2" charset="-79"/>
              </a:rPr>
              <a:t>CSS</a:t>
            </a:r>
            <a:r>
              <a:rPr lang="zh-CN" altLang="en-US" sz="2800" dirty="0">
                <a:latin typeface="微软雅黑" panose="020B0503020204020204" pitchFamily="34" charset="-122"/>
                <a:ea typeface="微软雅黑" panose="020B0503020204020204" pitchFamily="34" charset="-122"/>
                <a:cs typeface="Aharoni" panose="02010803020104030203" pitchFamily="2" charset="-79"/>
              </a:rPr>
              <a:t>滤镜</a:t>
            </a:r>
          </a:p>
        </p:txBody>
      </p:sp>
      <p:sp>
        <p:nvSpPr>
          <p:cNvPr id="46" name="MH_Other_27">
            <a:extLst>
              <a:ext uri="{FF2B5EF4-FFF2-40B4-BE49-F238E27FC236}">
                <a16:creationId xmlns:a16="http://schemas.microsoft.com/office/drawing/2014/main" id="{D404AD1F-9BF8-4375-ACA7-732F06CA6ADA}"/>
              </a:ext>
            </a:extLst>
          </p:cNvPr>
          <p:cNvSpPr txBox="1">
            <a:spLocks noChangeArrowheads="1"/>
          </p:cNvSpPr>
          <p:nvPr>
            <p:custDataLst>
              <p:tags r:id="rId27"/>
            </p:custDataLst>
          </p:nvPr>
        </p:nvSpPr>
        <p:spPr bwMode="auto">
          <a:xfrm>
            <a:off x="2944399" y="4171551"/>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dirty="0">
                <a:latin typeface="微软雅黑" panose="020B0503020204020204" pitchFamily="34" charset="-122"/>
                <a:ea typeface="微软雅黑" panose="020B0503020204020204" pitchFamily="34" charset="-122"/>
                <a:cs typeface="Aharoni" panose="02010803020104030203" pitchFamily="2" charset="-79"/>
              </a:rPr>
              <a:t>风格化滤镜</a:t>
            </a:r>
          </a:p>
        </p:txBody>
      </p:sp>
      <p:sp>
        <p:nvSpPr>
          <p:cNvPr id="47" name="MH_Other_28">
            <a:extLst>
              <a:ext uri="{FF2B5EF4-FFF2-40B4-BE49-F238E27FC236}">
                <a16:creationId xmlns:a16="http://schemas.microsoft.com/office/drawing/2014/main" id="{6862C0AD-F055-4BF8-89B3-6DCA652E1A56}"/>
              </a:ext>
            </a:extLst>
          </p:cNvPr>
          <p:cNvSpPr txBox="1">
            <a:spLocks noChangeArrowheads="1"/>
          </p:cNvSpPr>
          <p:nvPr>
            <p:custDataLst>
              <p:tags r:id="rId28"/>
            </p:custDataLst>
          </p:nvPr>
        </p:nvSpPr>
        <p:spPr bwMode="auto">
          <a:xfrm>
            <a:off x="4748947" y="1712308"/>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dirty="0">
                <a:latin typeface="微软雅黑" panose="020B0503020204020204" pitchFamily="34" charset="-122"/>
                <a:ea typeface="微软雅黑" panose="020B0503020204020204" pitchFamily="34" charset="-122"/>
                <a:cs typeface="Aharoni" panose="02010803020104030203" pitchFamily="2" charset="-79"/>
              </a:rPr>
              <a:t>模糊滤镜</a:t>
            </a:r>
          </a:p>
        </p:txBody>
      </p:sp>
      <p:sp>
        <p:nvSpPr>
          <p:cNvPr id="48" name="MH_Other_29">
            <a:extLst>
              <a:ext uri="{FF2B5EF4-FFF2-40B4-BE49-F238E27FC236}">
                <a16:creationId xmlns:a16="http://schemas.microsoft.com/office/drawing/2014/main" id="{C85F7EB1-8BB2-45C3-B9A0-09834C7365F4}"/>
              </a:ext>
            </a:extLst>
          </p:cNvPr>
          <p:cNvSpPr txBox="1">
            <a:spLocks noChangeArrowheads="1"/>
          </p:cNvSpPr>
          <p:nvPr>
            <p:custDataLst>
              <p:tags r:id="rId29"/>
            </p:custDataLst>
          </p:nvPr>
        </p:nvSpPr>
        <p:spPr bwMode="auto">
          <a:xfrm>
            <a:off x="6442075" y="5524738"/>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dirty="0">
                <a:latin typeface="微软雅黑" panose="020B0503020204020204" pitchFamily="34" charset="-122"/>
                <a:ea typeface="微软雅黑" panose="020B0503020204020204" pitchFamily="34" charset="-122"/>
                <a:cs typeface="Aharoni" panose="02010803020104030203" pitchFamily="2" charset="-79"/>
              </a:rPr>
              <a:t>渲染滤镜</a:t>
            </a:r>
          </a:p>
        </p:txBody>
      </p:sp>
      <p:sp>
        <p:nvSpPr>
          <p:cNvPr id="49" name="MH_Other_30">
            <a:extLst>
              <a:ext uri="{FF2B5EF4-FFF2-40B4-BE49-F238E27FC236}">
                <a16:creationId xmlns:a16="http://schemas.microsoft.com/office/drawing/2014/main" id="{2D1877D7-1399-4E4C-8090-2752E3A1910E}"/>
              </a:ext>
            </a:extLst>
          </p:cNvPr>
          <p:cNvSpPr txBox="1">
            <a:spLocks noChangeArrowheads="1"/>
          </p:cNvSpPr>
          <p:nvPr>
            <p:custDataLst>
              <p:tags r:id="rId30"/>
            </p:custDataLst>
          </p:nvPr>
        </p:nvSpPr>
        <p:spPr bwMode="auto">
          <a:xfrm>
            <a:off x="6454774" y="2072222"/>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dirty="0">
                <a:latin typeface="微软雅黑" panose="020B0503020204020204" pitchFamily="34" charset="-122"/>
                <a:ea typeface="微软雅黑" panose="020B0503020204020204" pitchFamily="34" charset="-122"/>
                <a:cs typeface="Aharoni" panose="02010803020104030203" pitchFamily="2" charset="-79"/>
              </a:rPr>
              <a:t>杂色滤镜</a:t>
            </a:r>
          </a:p>
        </p:txBody>
      </p:sp>
      <p:sp>
        <p:nvSpPr>
          <p:cNvPr id="50" name="MH_Other_31">
            <a:extLst>
              <a:ext uri="{FF2B5EF4-FFF2-40B4-BE49-F238E27FC236}">
                <a16:creationId xmlns:a16="http://schemas.microsoft.com/office/drawing/2014/main" id="{F95B9D32-CAD3-4960-A8E1-A9FE4A0EE6DA}"/>
              </a:ext>
            </a:extLst>
          </p:cNvPr>
          <p:cNvSpPr txBox="1">
            <a:spLocks noChangeArrowheads="1"/>
          </p:cNvSpPr>
          <p:nvPr>
            <p:custDataLst>
              <p:tags r:id="rId31"/>
            </p:custDataLst>
          </p:nvPr>
        </p:nvSpPr>
        <p:spPr bwMode="auto">
          <a:xfrm>
            <a:off x="7635876" y="301882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dirty="0">
                <a:latin typeface="微软雅黑" panose="020B0503020204020204" pitchFamily="34" charset="-122"/>
                <a:ea typeface="微软雅黑" panose="020B0503020204020204" pitchFamily="34" charset="-122"/>
                <a:cs typeface="Aharoni" panose="02010803020104030203" pitchFamily="2" charset="-79"/>
              </a:rPr>
              <a:t>扭曲滤镜</a:t>
            </a:r>
          </a:p>
        </p:txBody>
      </p:sp>
      <p:sp>
        <p:nvSpPr>
          <p:cNvPr id="51" name="MH_Other_32">
            <a:extLst>
              <a:ext uri="{FF2B5EF4-FFF2-40B4-BE49-F238E27FC236}">
                <a16:creationId xmlns:a16="http://schemas.microsoft.com/office/drawing/2014/main" id="{193E59E6-547E-4573-8AA5-159C4C42AD1A}"/>
              </a:ext>
            </a:extLst>
          </p:cNvPr>
          <p:cNvSpPr txBox="1">
            <a:spLocks noChangeArrowheads="1"/>
          </p:cNvSpPr>
          <p:nvPr>
            <p:custDataLst>
              <p:tags r:id="rId32"/>
            </p:custDataLst>
          </p:nvPr>
        </p:nvSpPr>
        <p:spPr bwMode="auto">
          <a:xfrm>
            <a:off x="7635875" y="4384913"/>
            <a:ext cx="16209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dirty="0">
                <a:latin typeface="微软雅黑" panose="020B0503020204020204" pitchFamily="34" charset="-122"/>
                <a:ea typeface="微软雅黑" panose="020B0503020204020204" pitchFamily="34" charset="-122"/>
                <a:cs typeface="Aharoni" panose="02010803020104030203" pitchFamily="2" charset="-79"/>
              </a:rPr>
              <a:t>抽出滤镜</a:t>
            </a:r>
          </a:p>
        </p:txBody>
      </p:sp>
      <p:sp>
        <p:nvSpPr>
          <p:cNvPr id="61" name="文本框 60">
            <a:extLst>
              <a:ext uri="{FF2B5EF4-FFF2-40B4-BE49-F238E27FC236}">
                <a16:creationId xmlns:a16="http://schemas.microsoft.com/office/drawing/2014/main" id="{498CAD02-BC0B-4BD6-91E6-8E99A6C078E3}"/>
              </a:ext>
            </a:extLst>
          </p:cNvPr>
          <p:cNvSpPr txBox="1"/>
          <p:nvPr/>
        </p:nvSpPr>
        <p:spPr>
          <a:xfrm>
            <a:off x="1807325" y="1323916"/>
            <a:ext cx="125638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滤镜分类</a:t>
            </a:r>
          </a:p>
        </p:txBody>
      </p:sp>
    </p:spTree>
    <p:extLst>
      <p:ext uri="{BB962C8B-B14F-4D97-AF65-F5344CB8AC3E}">
        <p14:creationId xmlns:p14="http://schemas.microsoft.com/office/powerpoint/2010/main" val="39530272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一、动作的概述</a:t>
            </a:r>
          </a:p>
        </p:txBody>
      </p:sp>
      <p:sp>
        <p:nvSpPr>
          <p:cNvPr id="29" name="TextBox 2"/>
          <p:cNvSpPr txBox="1"/>
          <p:nvPr/>
        </p:nvSpPr>
        <p:spPr>
          <a:xfrm>
            <a:off x="5717781" y="1922326"/>
            <a:ext cx="5260156" cy="3269613"/>
          </a:xfrm>
          <a:prstGeom prst="rect">
            <a:avLst/>
          </a:prstGeom>
          <a:noFill/>
        </p:spPr>
        <p:txBody>
          <a:bodyPr wrap="square" rtlCol="0">
            <a:spAutoFit/>
          </a:bodyPr>
          <a:lstStyle/>
          <a:p>
            <a:pPr lvl="0" indent="457200">
              <a:lnSpc>
                <a:spcPct val="150000"/>
              </a:lnSpc>
            </a:pPr>
            <a:r>
              <a:rPr lang="en-US" altLang="zh-CN" sz="2000" dirty="0">
                <a:solidFill>
                  <a:srgbClr val="203E6B"/>
                </a:solidFill>
                <a:latin typeface="微软雅黑" panose="020B0503020204020204" pitchFamily="34" charset="-122"/>
                <a:ea typeface="微软雅黑" panose="020B0503020204020204" pitchFamily="34" charset="-122"/>
              </a:rPr>
              <a:t>Photoshop</a:t>
            </a:r>
            <a:r>
              <a:rPr lang="zh-CN" altLang="en-US" sz="2000" dirty="0">
                <a:solidFill>
                  <a:srgbClr val="203E6B"/>
                </a:solidFill>
                <a:latin typeface="微软雅黑" panose="020B0503020204020204" pitchFamily="34" charset="-122"/>
                <a:ea typeface="微软雅黑" panose="020B0503020204020204" pitchFamily="34" charset="-122"/>
              </a:rPr>
              <a:t>动作就是若干个命令或操作的集合，动作可以包含暂停等其它无法再历史记录面板中记录的操作或命令。</a:t>
            </a:r>
            <a:endParaRPr lang="en-US" altLang="zh-CN" sz="2000" dirty="0">
              <a:solidFill>
                <a:srgbClr val="203E6B"/>
              </a:solidFill>
              <a:latin typeface="微软雅黑" panose="020B0503020204020204" pitchFamily="34" charset="-122"/>
              <a:ea typeface="微软雅黑" panose="020B0503020204020204" pitchFamily="34" charset="-122"/>
            </a:endParaRPr>
          </a:p>
          <a:p>
            <a:pPr lvl="0" indent="457200">
              <a:lnSpc>
                <a:spcPct val="150000"/>
              </a:lnSpc>
            </a:pPr>
            <a:endParaRPr lang="en-US" altLang="zh-CN" sz="2000" dirty="0">
              <a:solidFill>
                <a:srgbClr val="203E6B"/>
              </a:solidFill>
              <a:latin typeface="微软雅黑" panose="020B0503020204020204" pitchFamily="34" charset="-122"/>
              <a:ea typeface="微软雅黑" panose="020B0503020204020204" pitchFamily="34" charset="-122"/>
            </a:endParaRPr>
          </a:p>
          <a:p>
            <a:pPr lvl="0" indent="457200">
              <a:lnSpc>
                <a:spcPct val="150000"/>
              </a:lnSpc>
            </a:pPr>
            <a:r>
              <a:rPr lang="zh-CN" altLang="en-US" sz="2000" dirty="0">
                <a:solidFill>
                  <a:srgbClr val="203E6B"/>
                </a:solidFill>
                <a:latin typeface="微软雅黑" panose="020B0503020204020204" pitchFamily="34" charset="-122"/>
                <a:ea typeface="微软雅黑" panose="020B0503020204020204" pitchFamily="34" charset="-122"/>
              </a:rPr>
              <a:t>当对多个图像进行相同处理时，就可以创建一个图像处理过程的动作，然后在其它图像中播放该动作，这就是图像的批处理。</a:t>
            </a: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592681" y="3105834"/>
            <a:ext cx="391416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Arial Black" panose="020B0A04020102020204" pitchFamily="34" charset="0"/>
                <a:ea typeface="宋体" panose="02010600030101010101" pitchFamily="2" charset="-122"/>
                <a:cs typeface="+mn-cs"/>
              </a:rPr>
              <a:t>Photoshop</a:t>
            </a: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动作</a:t>
            </a:r>
          </a:p>
        </p:txBody>
      </p:sp>
    </p:spTree>
    <p:extLst>
      <p:ext uri="{BB962C8B-B14F-4D97-AF65-F5344CB8AC3E}">
        <p14:creationId xmlns:p14="http://schemas.microsoft.com/office/powerpoint/2010/main" val="200673236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一、动作的概述</a:t>
            </a:r>
          </a:p>
        </p:txBody>
      </p:sp>
      <p:sp>
        <p:nvSpPr>
          <p:cNvPr id="29" name="TextBox 2"/>
          <p:cNvSpPr txBox="1"/>
          <p:nvPr/>
        </p:nvSpPr>
        <p:spPr>
          <a:xfrm>
            <a:off x="5717781" y="1922326"/>
            <a:ext cx="5260156" cy="3731278"/>
          </a:xfrm>
          <a:prstGeom prst="rect">
            <a:avLst/>
          </a:prstGeom>
          <a:noFill/>
        </p:spPr>
        <p:txBody>
          <a:bodyPr wrap="square" rtlCol="0">
            <a:spAutoFit/>
          </a:bodyPr>
          <a:lstStyle/>
          <a:p>
            <a:pPr lvl="0" indent="457200">
              <a:lnSpc>
                <a:spcPct val="150000"/>
              </a:lnSpc>
            </a:pPr>
            <a:r>
              <a:rPr lang="zh-CN" altLang="en-US" sz="2000" dirty="0">
                <a:solidFill>
                  <a:srgbClr val="203E6B"/>
                </a:solidFill>
                <a:latin typeface="微软雅黑" panose="020B0503020204020204" pitchFamily="34" charset="-122"/>
                <a:ea typeface="微软雅黑" panose="020B0503020204020204" pitchFamily="34" charset="-122"/>
              </a:rPr>
              <a:t>可以将一系列命令组合为单个动作，从而使执行任务自动化。这个动作可以在以后的应用中反复使用。</a:t>
            </a:r>
          </a:p>
          <a:p>
            <a:pPr lvl="0" indent="457200">
              <a:lnSpc>
                <a:spcPct val="150000"/>
              </a:lnSpc>
            </a:pPr>
            <a:r>
              <a:rPr lang="zh-CN" altLang="en-US" sz="2000" dirty="0">
                <a:solidFill>
                  <a:srgbClr val="203E6B"/>
                </a:solidFill>
                <a:latin typeface="微软雅黑" panose="020B0503020204020204" pitchFamily="34" charset="-122"/>
                <a:ea typeface="微软雅黑" panose="020B0503020204020204" pitchFamily="34" charset="-122"/>
              </a:rPr>
              <a:t>可以创建一个动作，该动作应用一系列滤镜来体现用户设置的效果。动作可被编组为序列以帮助用户更好地组织动作。</a:t>
            </a:r>
          </a:p>
          <a:p>
            <a:pPr lvl="0" indent="457200">
              <a:lnSpc>
                <a:spcPct val="150000"/>
              </a:lnSpc>
            </a:pPr>
            <a:r>
              <a:rPr lang="zh-CN" altLang="en-US" sz="2000" dirty="0">
                <a:solidFill>
                  <a:srgbClr val="203E6B"/>
                </a:solidFill>
                <a:latin typeface="微软雅黑" panose="020B0503020204020204" pitchFamily="34" charset="-122"/>
                <a:ea typeface="微软雅黑" panose="020B0503020204020204" pitchFamily="34" charset="-122"/>
              </a:rPr>
              <a:t>可以同时处理批量的图片。可以在一个文件或一批文件上使用相同的动作。</a:t>
            </a: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592681" y="3105834"/>
            <a:ext cx="391416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Arial Black" panose="020B0A04020102020204" pitchFamily="34" charset="0"/>
                <a:ea typeface="宋体" panose="02010600030101010101" pitchFamily="2" charset="-122"/>
                <a:cs typeface="+mn-cs"/>
              </a:rPr>
              <a:t>Photoshop</a:t>
            </a: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动作</a:t>
            </a:r>
          </a:p>
        </p:txBody>
      </p:sp>
    </p:spTree>
    <p:extLst>
      <p:ext uri="{BB962C8B-B14F-4D97-AF65-F5344CB8AC3E}">
        <p14:creationId xmlns:p14="http://schemas.microsoft.com/office/powerpoint/2010/main" val="124529718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309499" y="261793"/>
              <a:ext cx="582429" cy="122130"/>
            </a:xfrm>
            <a:prstGeom prst="rect">
              <a:avLst/>
            </a:prstGeom>
            <a:solidFill>
              <a:srgbClr val="6CAE43"/>
            </a:solidFill>
            <a:ln>
              <a:solidFill>
                <a:srgbClr val="6CAE43"/>
              </a:solidFill>
            </a:ln>
          </p:spPr>
          <p:txBody>
            <a:bodyPr wrap="none" rtlCol="0">
              <a:spAutoFit/>
            </a:bodyPr>
            <a:lstStyle/>
            <a:p>
              <a:pP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综合实例</a:t>
              </a:r>
              <a:endPar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06</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373552351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1817664" y="2808680"/>
            <a:ext cx="7912281" cy="1551054"/>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9293037" y="3169551"/>
            <a:ext cx="1683596" cy="809783"/>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5575025" y="3282054"/>
            <a:ext cx="4339650" cy="584775"/>
          </a:xfrm>
          <a:prstGeom prst="rect">
            <a:avLst/>
          </a:prstGeom>
          <a:solidFill>
            <a:srgbClr val="6CAE43"/>
          </a:solidFill>
          <a:ln>
            <a:solidFill>
              <a:srgbClr val="6CAE43"/>
            </a:solidFill>
          </a:ln>
        </p:spPr>
        <p:txBody>
          <a:bodyPr wrap="none" rtlCol="0">
            <a:spAutoFit/>
          </a:bodyPr>
          <a:lstStyle/>
          <a:p>
            <a:pPr algn="ctr">
              <a:spcBef>
                <a:spcPct val="0"/>
              </a:spcBef>
            </a:pPr>
            <a:r>
              <a:rPr lang="zh-CN" altLang="en-US" sz="3200" kern="0" spc="400" dirty="0">
                <a:solidFill>
                  <a:schemeClr val="bg1"/>
                </a:solidFill>
                <a:latin typeface="微软雅黑" panose="020B0503020204020204" pitchFamily="34" charset="-122"/>
                <a:ea typeface="微软雅黑" panose="020B0503020204020204" pitchFamily="34" charset="-122"/>
                <a:cs typeface="+mn-ea"/>
                <a:sym typeface="+mn-lt"/>
              </a:rPr>
              <a:t>图像处理的基本概念</a:t>
            </a:r>
          </a:p>
        </p:txBody>
      </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01</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21" name="任意多边形 20"/>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2312200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TextBox 2"/>
          <p:cNvSpPr txBox="1"/>
          <p:nvPr/>
        </p:nvSpPr>
        <p:spPr>
          <a:xfrm>
            <a:off x="5717781" y="1922326"/>
            <a:ext cx="5260156" cy="3351046"/>
          </a:xfrm>
          <a:prstGeom prst="rect">
            <a:avLst/>
          </a:prstGeom>
          <a:noFill/>
        </p:spPr>
        <p:txBody>
          <a:bodyPr wrap="square" rtlCol="0">
            <a:spAutoFit/>
          </a:bodyPr>
          <a:lstStyle/>
          <a:p>
            <a:pPr lvl="0" indent="457200">
              <a:lnSpc>
                <a:spcPct val="150000"/>
              </a:lnSpc>
            </a:pPr>
            <a:r>
              <a:rPr lang="zh-CN" altLang="en-US" sz="2400" dirty="0">
                <a:solidFill>
                  <a:srgbClr val="203E6B"/>
                </a:solidFill>
                <a:latin typeface="微软雅黑" panose="020B0503020204020204" pitchFamily="34" charset="-122"/>
                <a:ea typeface="微软雅黑" panose="020B0503020204020204" pitchFamily="34" charset="-122"/>
              </a:rPr>
              <a:t>在本项目中，用户通过学习制作“闪电口香糖封面简易设计”，掌握</a:t>
            </a:r>
            <a:r>
              <a:rPr lang="en-US" altLang="zh-CN" sz="2400" dirty="0">
                <a:solidFill>
                  <a:srgbClr val="203E6B"/>
                </a:solidFill>
                <a:latin typeface="微软雅黑" panose="020B0503020204020204" pitchFamily="34" charset="-122"/>
                <a:ea typeface="微软雅黑" panose="020B0503020204020204" pitchFamily="34" charset="-122"/>
              </a:rPr>
              <a:t>PS</a:t>
            </a:r>
            <a:r>
              <a:rPr lang="zh-CN" altLang="en-US" sz="2400" dirty="0">
                <a:solidFill>
                  <a:srgbClr val="203E6B"/>
                </a:solidFill>
                <a:latin typeface="微软雅黑" panose="020B0503020204020204" pitchFamily="34" charset="-122"/>
                <a:ea typeface="微软雅黑" panose="020B0503020204020204" pitchFamily="34" charset="-122"/>
              </a:rPr>
              <a:t>制图的基本工具使用，主要包括图层、钢笔工具、渐变工具、裁剪工具、擦除工具、绘图工具等相关操作，掌握</a:t>
            </a:r>
            <a:r>
              <a:rPr lang="en-US" altLang="zh-CN" sz="2400" dirty="0">
                <a:solidFill>
                  <a:srgbClr val="203E6B"/>
                </a:solidFill>
                <a:latin typeface="微软雅黑" panose="020B0503020204020204" pitchFamily="34" charset="-122"/>
                <a:ea typeface="微软雅黑" panose="020B0503020204020204" pitchFamily="34" charset="-122"/>
              </a:rPr>
              <a:t>PS </a:t>
            </a:r>
            <a:r>
              <a:rPr lang="zh-CN" altLang="en-US" sz="2400" dirty="0">
                <a:solidFill>
                  <a:srgbClr val="203E6B"/>
                </a:solidFill>
                <a:latin typeface="微软雅黑" panose="020B0503020204020204" pitchFamily="34" charset="-122"/>
                <a:ea typeface="微软雅黑" panose="020B0503020204020204" pitchFamily="34" charset="-122"/>
              </a:rPr>
              <a:t>制图的基本技巧。</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630389" y="2828835"/>
            <a:ext cx="305549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Arial Black" panose="020B0A04020102020204" pitchFamily="34" charset="0"/>
                <a:ea typeface="宋体" panose="02010600030101010101" pitchFamily="2" charset="-122"/>
                <a:cs typeface="+mn-cs"/>
              </a:rPr>
              <a:t>Photoshop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综合实例</a:t>
            </a:r>
          </a:p>
        </p:txBody>
      </p:sp>
    </p:spTree>
    <p:extLst>
      <p:ext uri="{BB962C8B-B14F-4D97-AF65-F5344CB8AC3E}">
        <p14:creationId xmlns:p14="http://schemas.microsoft.com/office/powerpoint/2010/main" val="23055683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 name="文本框 2"/>
          <p:cNvSpPr txBox="1"/>
          <p:nvPr/>
        </p:nvSpPr>
        <p:spPr>
          <a:xfrm>
            <a:off x="739427" y="905767"/>
            <a:ext cx="305549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Arial Black" panose="020B0A04020102020204" pitchFamily="34" charset="0"/>
                <a:ea typeface="宋体" panose="02010600030101010101" pitchFamily="2" charset="-122"/>
                <a:cs typeface="+mn-cs"/>
              </a:rPr>
              <a:t>Photoshop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综合实例</a:t>
            </a:r>
          </a:p>
        </p:txBody>
      </p:sp>
      <p:sp>
        <p:nvSpPr>
          <p:cNvPr id="11" name="MH_SubTitle_1">
            <a:extLst>
              <a:ext uri="{FF2B5EF4-FFF2-40B4-BE49-F238E27FC236}">
                <a16:creationId xmlns:a16="http://schemas.microsoft.com/office/drawing/2014/main" id="{63FEFFA8-D62E-4B83-9117-015D86D09814}"/>
              </a:ext>
            </a:extLst>
          </p:cNvPr>
          <p:cNvSpPr/>
          <p:nvPr>
            <p:custDataLst>
              <p:tags r:id="rId1"/>
            </p:custDataLst>
          </p:nvPr>
        </p:nvSpPr>
        <p:spPr>
          <a:xfrm>
            <a:off x="2771775" y="3222625"/>
            <a:ext cx="2046288" cy="13716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normAutofit/>
          </a:bodyP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新建文件及图层</a:t>
            </a:r>
          </a:p>
        </p:txBody>
      </p:sp>
      <p:sp>
        <p:nvSpPr>
          <p:cNvPr id="12" name="MH_Other_1">
            <a:extLst>
              <a:ext uri="{FF2B5EF4-FFF2-40B4-BE49-F238E27FC236}">
                <a16:creationId xmlns:a16="http://schemas.microsoft.com/office/drawing/2014/main" id="{49E1E554-4FC1-437B-9534-5260CE86F990}"/>
              </a:ext>
            </a:extLst>
          </p:cNvPr>
          <p:cNvSpPr/>
          <p:nvPr>
            <p:custDataLst>
              <p:tags r:id="rId2"/>
            </p:custDataLst>
          </p:nvPr>
        </p:nvSpPr>
        <p:spPr>
          <a:xfrm>
            <a:off x="3338513" y="2838450"/>
            <a:ext cx="912812" cy="37465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b="1" dirty="0">
                <a:solidFill>
                  <a:schemeClr val="accent1">
                    <a:lumMod val="75000"/>
                  </a:schemeClr>
                </a:solidFill>
              </a:rPr>
              <a:t>01</a:t>
            </a:r>
            <a:endParaRPr lang="zh-CN" altLang="en-US" b="1" dirty="0">
              <a:solidFill>
                <a:schemeClr val="accent1">
                  <a:lumMod val="75000"/>
                </a:schemeClr>
              </a:solidFill>
            </a:endParaRPr>
          </a:p>
        </p:txBody>
      </p:sp>
      <p:sp>
        <p:nvSpPr>
          <p:cNvPr id="13" name="MH_SubTitle_2">
            <a:extLst>
              <a:ext uri="{FF2B5EF4-FFF2-40B4-BE49-F238E27FC236}">
                <a16:creationId xmlns:a16="http://schemas.microsoft.com/office/drawing/2014/main" id="{068AC818-FB9B-43FF-AD50-C31108D6FDF3}"/>
              </a:ext>
            </a:extLst>
          </p:cNvPr>
          <p:cNvSpPr/>
          <p:nvPr>
            <p:custDataLst>
              <p:tags r:id="rId3"/>
            </p:custDataLst>
          </p:nvPr>
        </p:nvSpPr>
        <p:spPr>
          <a:xfrm>
            <a:off x="5072064" y="3222625"/>
            <a:ext cx="2047875" cy="13716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normAutofit/>
          </a:bodyP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图形设计并添加色彩</a:t>
            </a:r>
          </a:p>
        </p:txBody>
      </p:sp>
      <p:sp>
        <p:nvSpPr>
          <p:cNvPr id="14" name="MH_Other_2">
            <a:extLst>
              <a:ext uri="{FF2B5EF4-FFF2-40B4-BE49-F238E27FC236}">
                <a16:creationId xmlns:a16="http://schemas.microsoft.com/office/drawing/2014/main" id="{0AB31F14-413F-42D6-9889-C243500CFAEB}"/>
              </a:ext>
            </a:extLst>
          </p:cNvPr>
          <p:cNvSpPr/>
          <p:nvPr>
            <p:custDataLst>
              <p:tags r:id="rId4"/>
            </p:custDataLst>
          </p:nvPr>
        </p:nvSpPr>
        <p:spPr>
          <a:xfrm>
            <a:off x="5638800" y="2838450"/>
            <a:ext cx="914400" cy="37465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b="1">
                <a:solidFill>
                  <a:schemeClr val="accent2">
                    <a:lumMod val="75000"/>
                  </a:schemeClr>
                </a:solidFill>
              </a:rPr>
              <a:t>02</a:t>
            </a:r>
            <a:endParaRPr lang="zh-CN" altLang="en-US" b="1" dirty="0">
              <a:solidFill>
                <a:schemeClr val="accent2">
                  <a:lumMod val="75000"/>
                </a:schemeClr>
              </a:solidFill>
            </a:endParaRPr>
          </a:p>
        </p:txBody>
      </p:sp>
      <p:sp>
        <p:nvSpPr>
          <p:cNvPr id="15" name="MH_SubTitle_3">
            <a:extLst>
              <a:ext uri="{FF2B5EF4-FFF2-40B4-BE49-F238E27FC236}">
                <a16:creationId xmlns:a16="http://schemas.microsoft.com/office/drawing/2014/main" id="{BB32CF8E-29D0-49B6-AE96-1D451734D3F9}"/>
              </a:ext>
            </a:extLst>
          </p:cNvPr>
          <p:cNvSpPr/>
          <p:nvPr>
            <p:custDataLst>
              <p:tags r:id="rId5"/>
            </p:custDataLst>
          </p:nvPr>
        </p:nvSpPr>
        <p:spPr>
          <a:xfrm>
            <a:off x="7373939" y="3222625"/>
            <a:ext cx="2046287" cy="13716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normAutofit/>
          </a:bodyP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添加图文</a:t>
            </a:r>
          </a:p>
        </p:txBody>
      </p:sp>
      <p:sp>
        <p:nvSpPr>
          <p:cNvPr id="16" name="MH_Other_3">
            <a:extLst>
              <a:ext uri="{FF2B5EF4-FFF2-40B4-BE49-F238E27FC236}">
                <a16:creationId xmlns:a16="http://schemas.microsoft.com/office/drawing/2014/main" id="{BD5C8CF5-EAA7-414D-925E-0F7FB8C85BBA}"/>
              </a:ext>
            </a:extLst>
          </p:cNvPr>
          <p:cNvSpPr/>
          <p:nvPr>
            <p:custDataLst>
              <p:tags r:id="rId6"/>
            </p:custDataLst>
          </p:nvPr>
        </p:nvSpPr>
        <p:spPr>
          <a:xfrm>
            <a:off x="7940676" y="2838450"/>
            <a:ext cx="912813" cy="37465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b="1">
                <a:solidFill>
                  <a:schemeClr val="accent3">
                    <a:lumMod val="75000"/>
                  </a:schemeClr>
                </a:solidFill>
              </a:rPr>
              <a:t>03</a:t>
            </a:r>
            <a:endParaRPr lang="zh-CN" altLang="en-US" b="1" dirty="0">
              <a:solidFill>
                <a:schemeClr val="accent3">
                  <a:lumMod val="75000"/>
                </a:schemeClr>
              </a:solidFill>
            </a:endParaRPr>
          </a:p>
        </p:txBody>
      </p:sp>
    </p:spTree>
    <p:extLst>
      <p:ext uri="{BB962C8B-B14F-4D97-AF65-F5344CB8AC3E}">
        <p14:creationId xmlns:p14="http://schemas.microsoft.com/office/powerpoint/2010/main" val="417661325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202912" y="3342730"/>
            <a:ext cx="7786175"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Photoshop</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综合实例操作演示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189543053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792163"/>
            <a:ext cx="12207875" cy="53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40"/>
          <p:cNvSpPr/>
          <p:nvPr/>
        </p:nvSpPr>
        <p:spPr>
          <a:xfrm>
            <a:off x="7938" y="-782638"/>
            <a:ext cx="12184062" cy="5299076"/>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矩形 7"/>
          <p:cNvSpPr/>
          <p:nvPr/>
        </p:nvSpPr>
        <p:spPr>
          <a:xfrm>
            <a:off x="0" y="4521200"/>
            <a:ext cx="12193588" cy="2368550"/>
          </a:xfrm>
          <a:custGeom>
            <a:avLst/>
            <a:gdLst>
              <a:gd name="connsiteX0" fmla="*/ 0 w 12192000"/>
              <a:gd name="connsiteY0" fmla="*/ 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0 w 12192000"/>
              <a:gd name="connsiteY4" fmla="*/ 0 h 2419350"/>
              <a:gd name="connsiteX0" fmla="*/ 1905000 w 12192000"/>
              <a:gd name="connsiteY0" fmla="*/ 1905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1905000 w 12192000"/>
              <a:gd name="connsiteY4" fmla="*/ 19050 h 2419350"/>
              <a:gd name="connsiteX0" fmla="*/ 2540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25400 w 12192000"/>
              <a:gd name="connsiteY4" fmla="*/ 80010 h 2419350"/>
              <a:gd name="connsiteX0" fmla="*/ 508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5080 w 12192000"/>
              <a:gd name="connsiteY4" fmla="*/ 80010 h 2419350"/>
              <a:gd name="connsiteX0" fmla="*/ 5080 w 12192000"/>
              <a:gd name="connsiteY0" fmla="*/ 8890 h 2348230"/>
              <a:gd name="connsiteX1" fmla="*/ 12181840 w 12192000"/>
              <a:gd name="connsiteY1" fmla="*/ 0 h 2348230"/>
              <a:gd name="connsiteX2" fmla="*/ 12192000 w 12192000"/>
              <a:gd name="connsiteY2" fmla="*/ 2348230 h 2348230"/>
              <a:gd name="connsiteX3" fmla="*/ 0 w 12192000"/>
              <a:gd name="connsiteY3" fmla="*/ 2348230 h 2348230"/>
              <a:gd name="connsiteX4" fmla="*/ 5080 w 12192000"/>
              <a:gd name="connsiteY4" fmla="*/ 8890 h 2348230"/>
              <a:gd name="connsiteX0" fmla="*/ 5080 w 12192977"/>
              <a:gd name="connsiteY0" fmla="*/ 29210 h 2368550"/>
              <a:gd name="connsiteX1" fmla="*/ 12192000 w 12192977"/>
              <a:gd name="connsiteY1" fmla="*/ 0 h 2368550"/>
              <a:gd name="connsiteX2" fmla="*/ 12192000 w 12192977"/>
              <a:gd name="connsiteY2" fmla="*/ 2368550 h 2368550"/>
              <a:gd name="connsiteX3" fmla="*/ 0 w 12192977"/>
              <a:gd name="connsiteY3" fmla="*/ 2368550 h 2368550"/>
              <a:gd name="connsiteX4" fmla="*/ 5080 w 12192977"/>
              <a:gd name="connsiteY4" fmla="*/ 29210 h 236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977" h="2368550">
                <a:moveTo>
                  <a:pt x="5080" y="29210"/>
                </a:moveTo>
                <a:lnTo>
                  <a:pt x="12192000" y="0"/>
                </a:lnTo>
                <a:cubicBezTo>
                  <a:pt x="12195387" y="782743"/>
                  <a:pt x="12188613" y="1585807"/>
                  <a:pt x="12192000" y="2368550"/>
                </a:cubicBezTo>
                <a:lnTo>
                  <a:pt x="0" y="2368550"/>
                </a:lnTo>
                <a:cubicBezTo>
                  <a:pt x="1693" y="1588770"/>
                  <a:pt x="3387" y="808990"/>
                  <a:pt x="5080" y="29210"/>
                </a:cubicBezTo>
                <a:close/>
              </a:path>
            </a:pathLst>
          </a:custGeom>
          <a:solidFill>
            <a:srgbClr val="6CAE43">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文本框 27"/>
          <p:cNvSpPr txBox="1">
            <a:spLocks noChangeArrowheads="1"/>
          </p:cNvSpPr>
          <p:nvPr/>
        </p:nvSpPr>
        <p:spPr bwMode="auto">
          <a:xfrm>
            <a:off x="2587995" y="1680048"/>
            <a:ext cx="7031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6000" b="1" dirty="0">
                <a:solidFill>
                  <a:srgbClr val="FFFFFF"/>
                </a:solidFill>
                <a:latin typeface="微软雅黑" panose="020B0503020204020204" pitchFamily="34" charset="-122"/>
                <a:ea typeface="微软雅黑" panose="020B0503020204020204" pitchFamily="34" charset="-122"/>
              </a:rPr>
              <a:t>学博为师 德高为范</a:t>
            </a:r>
          </a:p>
        </p:txBody>
      </p:sp>
    </p:spTree>
    <p:extLst>
      <p:ext uri="{BB962C8B-B14F-4D97-AF65-F5344CB8AC3E}">
        <p14:creationId xmlns:p14="http://schemas.microsoft.com/office/powerpoint/2010/main" val="311736703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97575" y="2411413"/>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一、位图与矢图</a:t>
            </a:r>
          </a:p>
        </p:txBody>
      </p:sp>
      <p:sp>
        <p:nvSpPr>
          <p:cNvPr id="64" name="Oval 47"/>
          <p:cNvSpPr/>
          <p:nvPr/>
        </p:nvSpPr>
        <p:spPr bwMode="auto">
          <a:xfrm>
            <a:off x="5092700" y="2955925"/>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endParaRPr>
          </a:p>
        </p:txBody>
      </p:sp>
      <p:sp>
        <p:nvSpPr>
          <p:cNvPr id="65" name="Freeform 122"/>
          <p:cNvSpPr>
            <a:spLocks/>
          </p:cNvSpPr>
          <p:nvPr/>
        </p:nvSpPr>
        <p:spPr bwMode="auto">
          <a:xfrm>
            <a:off x="5630863" y="3508375"/>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矩形 22"/>
          <p:cNvSpPr>
            <a:spLocks noChangeArrowheads="1"/>
          </p:cNvSpPr>
          <p:nvPr/>
        </p:nvSpPr>
        <p:spPr bwMode="auto">
          <a:xfrm>
            <a:off x="1004986" y="1892650"/>
            <a:ext cx="4356796" cy="380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457200">
              <a:lnSpc>
                <a:spcPct val="150000"/>
              </a:lnSpc>
              <a:spcBef>
                <a:spcPct val="20000"/>
              </a:spcBef>
              <a:buNone/>
            </a:pPr>
            <a:r>
              <a:rPr lang="en-US" altLang="zh-CN" sz="1800" dirty="0">
                <a:latin typeface="微软雅黑" panose="020B0503020204020204" pitchFamily="34" charset="-122"/>
                <a:ea typeface="微软雅黑" panose="020B0503020204020204" pitchFamily="34" charset="-122"/>
                <a:sym typeface="Arial" panose="020B0604020202020204" pitchFamily="34" charset="0"/>
              </a:rPr>
              <a:t>1.</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位图</a:t>
            </a:r>
          </a:p>
          <a:p>
            <a:pPr indent="457200">
              <a:lnSpc>
                <a:spcPct val="150000"/>
              </a:lnSpc>
              <a:spcBef>
                <a:spcPct val="20000"/>
              </a:spcBef>
              <a:buNone/>
            </a:pPr>
            <a:r>
              <a:rPr lang="zh-CN" altLang="en-US" sz="1800" dirty="0">
                <a:latin typeface="微软雅黑" panose="020B0503020204020204" pitchFamily="34" charset="-122"/>
                <a:ea typeface="微软雅黑" panose="020B0503020204020204" pitchFamily="34" charset="-122"/>
                <a:sym typeface="Arial" panose="020B0604020202020204" pitchFamily="34" charset="0"/>
              </a:rPr>
              <a:t>位图图像是由很多色块</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像素、点</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组成的图像，一个像素点是图像中最小的图像元素。位图的大小和质量取决于图像中像素点的多少</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单位面积</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a:t>
            </a:r>
            <a:endParaRPr lang="en-US" altLang="zh-CN" sz="1800" dirty="0">
              <a:latin typeface="微软雅黑" panose="020B0503020204020204" pitchFamily="34" charset="-122"/>
              <a:ea typeface="微软雅黑" panose="020B0503020204020204" pitchFamily="34" charset="-122"/>
              <a:sym typeface="Arial" panose="020B0604020202020204" pitchFamily="34" charset="0"/>
            </a:endParaRPr>
          </a:p>
          <a:p>
            <a:pPr indent="457200">
              <a:lnSpc>
                <a:spcPct val="150000"/>
              </a:lnSpc>
              <a:spcBef>
                <a:spcPct val="20000"/>
              </a:spcBef>
              <a:buNone/>
            </a:pPr>
            <a:r>
              <a:rPr lang="zh-CN" altLang="en-US" sz="1800" dirty="0">
                <a:latin typeface="微软雅黑" panose="020B0503020204020204" pitchFamily="34" charset="-122"/>
                <a:ea typeface="微软雅黑" panose="020B0503020204020204" pitchFamily="34" charset="-122"/>
                <a:sym typeface="Arial" panose="020B0604020202020204" pitchFamily="34" charset="0"/>
              </a:rPr>
              <a:t>一般用 </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Photoshop</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制作的图像都是位图图像，比较适合制作细腻、轻柔飘渺的特殊效果，更容易模拟照片的真实效果，就像是用画笔在画布上作画一样。</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41416672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97575" y="2411413"/>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3"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一、位图与矢图</a:t>
            </a:r>
          </a:p>
        </p:txBody>
      </p:sp>
      <p:sp>
        <p:nvSpPr>
          <p:cNvPr id="64" name="Oval 47"/>
          <p:cNvSpPr/>
          <p:nvPr/>
        </p:nvSpPr>
        <p:spPr bwMode="auto">
          <a:xfrm>
            <a:off x="5092700" y="2955925"/>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630863" y="3508375"/>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04986" y="2087837"/>
            <a:ext cx="4356796" cy="33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457200" algn="l" defTabSz="1216025"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2.</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矢量图</a:t>
            </a:r>
          </a:p>
          <a:p>
            <a:pPr marL="0" marR="0" lvl="0" indent="457200" algn="l" defTabSz="1216025"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矢量图又称为向量图形</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面向对象绘图</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，是用数学方式描述的线条和色块组成的图像，它们在计算机内部表示成一系列的数值而不是像素点。</a:t>
            </a:r>
          </a:p>
          <a:p>
            <a:pPr marL="0" marR="0" lvl="0" indent="457200" algn="l" defTabSz="1216025"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这种保存图形信息的方法与分辨率无关，当对矢量图进行缩放时， 图形仍能保持原有的清晰度，且胞彩不失真。</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403120574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97575" y="2411413"/>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3"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一、位图与矢图</a:t>
            </a:r>
          </a:p>
        </p:txBody>
      </p:sp>
      <p:sp>
        <p:nvSpPr>
          <p:cNvPr id="64" name="Oval 47"/>
          <p:cNvSpPr/>
          <p:nvPr/>
        </p:nvSpPr>
        <p:spPr bwMode="auto">
          <a:xfrm>
            <a:off x="5092700" y="2955925"/>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630863" y="3508375"/>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873126" y="2291479"/>
            <a:ext cx="4356796" cy="297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457200" algn="l" defTabSz="1216025"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3.</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位图与矢量图的区别与联系</a:t>
            </a:r>
          </a:p>
          <a:p>
            <a:pPr marL="0" marR="0" lvl="0" indent="457200" algn="l" defTabSz="1216025"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基于位图处理的软件也不是说它就只能处理位图，同样基于矢量图处理的软件也不是只能处理矢量图。</a:t>
            </a:r>
          </a:p>
          <a:p>
            <a:pPr marL="0" marR="0" lvl="0" indent="457200" algn="l" defTabSz="1216025"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基于矢量图的软件原创性比较强，主要长处在于原始创作</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基于位图的处理软件，后期处理比较强，主要长处在于图片的处理。</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23481071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弧形 36"/>
          <p:cNvSpPr/>
          <p:nvPr/>
        </p:nvSpPr>
        <p:spPr>
          <a:xfrm>
            <a:off x="189161"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造字工房悦黑（非商用）常规体"/>
            </a:endParaRPr>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grpSp>
        <p:nvGrpSpPr>
          <p:cNvPr id="39" name="组合 38"/>
          <p:cNvGrpSpPr/>
          <p:nvPr/>
        </p:nvGrpSpPr>
        <p:grpSpPr>
          <a:xfrm>
            <a:off x="4317111" y="1670673"/>
            <a:ext cx="651614" cy="651614"/>
            <a:chOff x="4317111" y="1670673"/>
            <a:chExt cx="651614" cy="651614"/>
          </a:xfrm>
        </p:grpSpPr>
        <p:sp>
          <p:nvSpPr>
            <p:cNvPr id="40" name="椭圆 39"/>
            <p:cNvSpPr/>
            <p:nvPr/>
          </p:nvSpPr>
          <p:spPr>
            <a:xfrm>
              <a:off x="4317111" y="1670673"/>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造字工房悦黑（非商用）常规体"/>
                <a:ea typeface="+mn-ea"/>
              </a:endParaRPr>
            </a:p>
          </p:txBody>
        </p:sp>
      </p:grpSp>
      <p:sp>
        <p:nvSpPr>
          <p:cNvPr id="51" name="Rectangle 5"/>
          <p:cNvSpPr>
            <a:spLocks/>
          </p:cNvSpPr>
          <p:nvPr/>
        </p:nvSpPr>
        <p:spPr bwMode="auto">
          <a:xfrm>
            <a:off x="5411787" y="2236104"/>
            <a:ext cx="5691641" cy="220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indent="457200" fontAlgn="base">
              <a:lnSpc>
                <a:spcPct val="150000"/>
              </a:lnSpc>
              <a:spcBef>
                <a:spcPct val="0"/>
              </a:spcBef>
              <a:spcAft>
                <a:spcPct val="0"/>
              </a:spcAft>
            </a:pPr>
            <a:r>
              <a:rPr lang="zh-CN" altLang="en-US" dirty="0">
                <a:latin typeface="微软雅黑" panose="020B0503020204020204" pitchFamily="34" charset="-122"/>
                <a:ea typeface="微软雅黑" panose="020B0503020204020204" pitchFamily="34" charset="-122"/>
                <a:sym typeface="Gill Sans" charset="0"/>
              </a:rPr>
              <a:t>分辨率是用来描述图像文件信息的术语，表述为单位长度内点的数量，通常用</a:t>
            </a:r>
            <a:r>
              <a:rPr lang="en-US" altLang="zh-CN" dirty="0">
                <a:latin typeface="微软雅黑" panose="020B0503020204020204" pitchFamily="34" charset="-122"/>
                <a:ea typeface="微软雅黑" panose="020B0503020204020204" pitchFamily="34" charset="-122"/>
                <a:sym typeface="Gill Sans" charset="0"/>
              </a:rPr>
              <a:t>"</a:t>
            </a:r>
            <a:r>
              <a:rPr lang="zh-CN" altLang="en-US" dirty="0">
                <a:latin typeface="微软雅黑" panose="020B0503020204020204" pitchFamily="34" charset="-122"/>
                <a:ea typeface="微软雅黑" panose="020B0503020204020204" pitchFamily="34" charset="-122"/>
                <a:sym typeface="Gill Sans" charset="0"/>
              </a:rPr>
              <a:t>像素</a:t>
            </a:r>
            <a:r>
              <a:rPr lang="en-US" altLang="zh-CN" dirty="0">
                <a:latin typeface="微软雅黑" panose="020B0503020204020204" pitchFamily="34" charset="-122"/>
                <a:ea typeface="微软雅黑" panose="020B0503020204020204" pitchFamily="34" charset="-122"/>
                <a:sym typeface="Gill Sans" charset="0"/>
              </a:rPr>
              <a:t>/</a:t>
            </a:r>
            <a:r>
              <a:rPr lang="zh-CN" altLang="en-US" dirty="0">
                <a:latin typeface="微软雅黑" panose="020B0503020204020204" pitchFamily="34" charset="-122"/>
                <a:ea typeface="微软雅黑" panose="020B0503020204020204" pitchFamily="34" charset="-122"/>
                <a:sym typeface="Gill Sans" charset="0"/>
              </a:rPr>
              <a:t>英寸”</a:t>
            </a:r>
            <a:r>
              <a:rPr lang="en-US" altLang="zh-CN" dirty="0">
                <a:latin typeface="微软雅黑" panose="020B0503020204020204" pitchFamily="34" charset="-122"/>
                <a:ea typeface="微软雅黑" panose="020B0503020204020204" pitchFamily="34" charset="-122"/>
                <a:sym typeface="Gill Sans" charset="0"/>
              </a:rPr>
              <a:t>( </a:t>
            </a:r>
            <a:r>
              <a:rPr lang="en-US" altLang="zh-CN" dirty="0" err="1">
                <a:latin typeface="微软雅黑" panose="020B0503020204020204" pitchFamily="34" charset="-122"/>
                <a:ea typeface="微软雅黑" panose="020B0503020204020204" pitchFamily="34" charset="-122"/>
                <a:sym typeface="Gill Sans" charset="0"/>
              </a:rPr>
              <a:t>ppi</a:t>
            </a:r>
            <a:r>
              <a:rPr lang="en-US" altLang="zh-CN" dirty="0">
                <a:latin typeface="微软雅黑" panose="020B0503020204020204" pitchFamily="34" charset="-122"/>
                <a:ea typeface="微软雅黑" panose="020B0503020204020204" pitchFamily="34" charset="-122"/>
                <a:sym typeface="Gill Sans" charset="0"/>
              </a:rPr>
              <a:t> )</a:t>
            </a:r>
            <a:r>
              <a:rPr lang="zh-CN" altLang="en-US" dirty="0">
                <a:latin typeface="微软雅黑" panose="020B0503020204020204" pitchFamily="34" charset="-122"/>
                <a:ea typeface="微软雅黑" panose="020B0503020204020204" pitchFamily="34" charset="-122"/>
                <a:sym typeface="Gill Sans" charset="0"/>
              </a:rPr>
              <a:t>来表示。分辨率的高低直接影响图像的效果，使用太低的分辨率会导致图像粗糙，而使用较高的分辨率则会增加文件的大小。</a:t>
            </a:r>
            <a:endParaRPr lang="en-US" altLang="zh-CN" dirty="0">
              <a:latin typeface="微软雅黑" panose="020B0503020204020204" pitchFamily="34" charset="-122"/>
              <a:ea typeface="微软雅黑" panose="020B0503020204020204" pitchFamily="34" charset="-122"/>
              <a:cs typeface="Lato Light" charset="0"/>
              <a:sym typeface="Lato Light" charset="0"/>
            </a:endParaRPr>
          </a:p>
        </p:txBody>
      </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二、图像分辨率</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6377853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弧形 36"/>
          <p:cNvSpPr/>
          <p:nvPr/>
        </p:nvSpPr>
        <p:spPr>
          <a:xfrm>
            <a:off x="189161"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造字工房悦黑（非商用）常规体"/>
              <a:ea typeface="宋体" panose="02010600030101010101" pitchFamily="2" charset="-122"/>
              <a:cs typeface="+mn-cs"/>
            </a:endParaRPr>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grpSp>
        <p:nvGrpSpPr>
          <p:cNvPr id="39" name="组合 38"/>
          <p:cNvGrpSpPr/>
          <p:nvPr/>
        </p:nvGrpSpPr>
        <p:grpSpPr>
          <a:xfrm>
            <a:off x="4317111" y="1670673"/>
            <a:ext cx="651614" cy="651614"/>
            <a:chOff x="4317111" y="1670673"/>
            <a:chExt cx="651614" cy="651614"/>
          </a:xfrm>
        </p:grpSpPr>
        <p:sp>
          <p:nvSpPr>
            <p:cNvPr id="40" name="椭圆 39"/>
            <p:cNvSpPr/>
            <p:nvPr/>
          </p:nvSpPr>
          <p:spPr>
            <a:xfrm>
              <a:off x="4317111" y="1670673"/>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造字工房悦黑（非商用）常规体"/>
                <a:ea typeface="宋体" panose="02010600030101010101" pitchFamily="2" charset="-122"/>
                <a:cs typeface="+mn-cs"/>
              </a:endParaRPr>
            </a:p>
          </p:txBody>
        </p:sp>
      </p:grpSp>
      <p:sp>
        <p:nvSpPr>
          <p:cNvPr id="51" name="Rectangle 5"/>
          <p:cNvSpPr>
            <a:spLocks/>
          </p:cNvSpPr>
          <p:nvPr/>
        </p:nvSpPr>
        <p:spPr bwMode="auto">
          <a:xfrm>
            <a:off x="5490110" y="2183612"/>
            <a:ext cx="6051207" cy="299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indent="457200" fontAlgn="base">
              <a:lnSpc>
                <a:spcPct val="150000"/>
              </a:lnSpc>
              <a:spcBef>
                <a:spcPct val="0"/>
              </a:spcBef>
              <a:spcAft>
                <a:spcPct val="0"/>
              </a:spcAft>
            </a:pPr>
            <a:r>
              <a:rPr lang="zh-CN" altLang="en-US" dirty="0">
                <a:solidFill>
                  <a:prstClr val="black"/>
                </a:solidFill>
                <a:latin typeface="微软雅黑" panose="020B0503020204020204" pitchFamily="34" charset="-122"/>
                <a:ea typeface="微软雅黑" panose="020B0503020204020204" pitchFamily="34" charset="-122"/>
                <a:sym typeface="Gill Sans" charset="0"/>
              </a:rPr>
              <a:t>色彩模式是指同一属性下不同颜色的集合， 它使用户在使用不同颜色进行显示、印刷或打印时，不必重新调配颜色而直接进行转换和应用</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图像</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模式。电脑软件为用户提供的色彩模式主要有：位图模式、灰度模式、</a:t>
            </a:r>
            <a:r>
              <a:rPr lang="en-US" altLang="zh-CN" dirty="0">
                <a:solidFill>
                  <a:prstClr val="black"/>
                </a:solidFill>
                <a:latin typeface="微软雅黑" panose="020B0503020204020204" pitchFamily="34" charset="-122"/>
                <a:ea typeface="微软雅黑" panose="020B0503020204020204" pitchFamily="34" charset="-122"/>
                <a:sym typeface="Gill Sans" charset="0"/>
              </a:rPr>
              <a:t>RGB </a:t>
            </a:r>
            <a:r>
              <a:rPr lang="zh-CN" altLang="en-US" dirty="0">
                <a:solidFill>
                  <a:prstClr val="black"/>
                </a:solidFill>
                <a:latin typeface="微软雅黑" panose="020B0503020204020204" pitchFamily="34" charset="-122"/>
                <a:ea typeface="微软雅黑" panose="020B0503020204020204" pitchFamily="34" charset="-122"/>
                <a:sym typeface="Gill Sans" charset="0"/>
              </a:rPr>
              <a:t>模式、</a:t>
            </a:r>
            <a:r>
              <a:rPr lang="en-US" altLang="zh-CN" dirty="0">
                <a:solidFill>
                  <a:prstClr val="black"/>
                </a:solidFill>
                <a:latin typeface="微软雅黑" panose="020B0503020204020204" pitchFamily="34" charset="-122"/>
                <a:ea typeface="微软雅黑" panose="020B0503020204020204" pitchFamily="34" charset="-122"/>
                <a:sym typeface="Gill Sans" charset="0"/>
              </a:rPr>
              <a:t>CMYK</a:t>
            </a:r>
            <a:r>
              <a:rPr lang="zh-CN" altLang="en-US" dirty="0">
                <a:solidFill>
                  <a:prstClr val="black"/>
                </a:solidFill>
                <a:latin typeface="微软雅黑" panose="020B0503020204020204" pitchFamily="34" charset="-122"/>
                <a:ea typeface="微软雅黑" panose="020B0503020204020204" pitchFamily="34" charset="-122"/>
                <a:sym typeface="Gill Sans" charset="0"/>
              </a:rPr>
              <a:t>模式、薪颜色模式、</a:t>
            </a:r>
            <a:r>
              <a:rPr lang="en-US" altLang="zh-CN" dirty="0">
                <a:solidFill>
                  <a:prstClr val="black"/>
                </a:solidFill>
                <a:latin typeface="微软雅黑" panose="020B0503020204020204" pitchFamily="34" charset="-122"/>
                <a:ea typeface="微软雅黑" panose="020B0503020204020204" pitchFamily="34" charset="-122"/>
                <a:sym typeface="Gill Sans" charset="0"/>
              </a:rPr>
              <a:t>Lab </a:t>
            </a:r>
            <a:r>
              <a:rPr lang="zh-CN" altLang="en-US" dirty="0">
                <a:solidFill>
                  <a:prstClr val="black"/>
                </a:solidFill>
                <a:latin typeface="微软雅黑" panose="020B0503020204020204" pitchFamily="34" charset="-122"/>
                <a:ea typeface="微软雅黑" panose="020B0503020204020204" pitchFamily="34" charset="-122"/>
                <a:sym typeface="Gill Sans" charset="0"/>
              </a:rPr>
              <a:t>模式、双色调模式和多通道模式等。每种模式都有自己的优缺点，都有自己的适用范围。</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三、图像的色彩模式</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7050720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弧形 36"/>
          <p:cNvSpPr/>
          <p:nvPr/>
        </p:nvSpPr>
        <p:spPr>
          <a:xfrm>
            <a:off x="189161"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造字工房悦黑（非商用）常规体"/>
              <a:ea typeface="宋体" panose="02010600030101010101" pitchFamily="2" charset="-122"/>
              <a:cs typeface="+mn-cs"/>
            </a:endParaRPr>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grpSp>
        <p:nvGrpSpPr>
          <p:cNvPr id="39" name="组合 38"/>
          <p:cNvGrpSpPr/>
          <p:nvPr/>
        </p:nvGrpSpPr>
        <p:grpSpPr>
          <a:xfrm>
            <a:off x="4317111" y="1670673"/>
            <a:ext cx="651614" cy="651614"/>
            <a:chOff x="4317111" y="1670673"/>
            <a:chExt cx="651614" cy="651614"/>
          </a:xfrm>
        </p:grpSpPr>
        <p:sp>
          <p:nvSpPr>
            <p:cNvPr id="40" name="椭圆 39"/>
            <p:cNvSpPr/>
            <p:nvPr/>
          </p:nvSpPr>
          <p:spPr>
            <a:xfrm>
              <a:off x="4317111" y="1670673"/>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造字工房悦黑（非商用）常规体"/>
                <a:ea typeface="宋体" panose="02010600030101010101" pitchFamily="2" charset="-122"/>
                <a:cs typeface="+mn-cs"/>
              </a:endParaRPr>
            </a:p>
          </p:txBody>
        </p:sp>
      </p:grpSp>
      <p:sp>
        <p:nvSpPr>
          <p:cNvPr id="51" name="Rectangle 5"/>
          <p:cNvSpPr>
            <a:spLocks/>
          </p:cNvSpPr>
          <p:nvPr/>
        </p:nvSpPr>
        <p:spPr bwMode="auto">
          <a:xfrm>
            <a:off x="5490110" y="2183612"/>
            <a:ext cx="6051207" cy="299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indent="457200" fontAlgn="base">
              <a:lnSpc>
                <a:spcPct val="150000"/>
              </a:lnSpc>
              <a:spcBef>
                <a:spcPct val="0"/>
              </a:spcBef>
              <a:spcAft>
                <a:spcPct val="0"/>
              </a:spcAft>
            </a:pPr>
            <a:r>
              <a:rPr lang="zh-CN" altLang="en-US" dirty="0">
                <a:solidFill>
                  <a:prstClr val="black"/>
                </a:solidFill>
                <a:latin typeface="微软雅黑" panose="020B0503020204020204" pitchFamily="34" charset="-122"/>
                <a:ea typeface="微软雅黑" panose="020B0503020204020204" pitchFamily="34" charset="-122"/>
                <a:sym typeface="Gill Sans" charset="0"/>
              </a:rPr>
              <a:t>位图模式：该模式下的图像是由黑白两种颜色组成的，图形不能使用编辑工具编辑。只有在图像文件的颜色模式为灰度模式时，才能转换成位图模式。</a:t>
            </a:r>
          </a:p>
          <a:p>
            <a:pPr lvl="0" indent="457200" fontAlgn="base">
              <a:lnSpc>
                <a:spcPct val="150000"/>
              </a:lnSpc>
              <a:spcBef>
                <a:spcPct val="0"/>
              </a:spcBef>
              <a:spcAft>
                <a:spcPct val="0"/>
              </a:spcAft>
            </a:pPr>
            <a:endParaRPr lang="en-US" altLang="zh-CN" dirty="0">
              <a:solidFill>
                <a:prstClr val="black"/>
              </a:solidFill>
              <a:latin typeface="微软雅黑" panose="020B0503020204020204" pitchFamily="34" charset="-122"/>
              <a:ea typeface="微软雅黑" panose="020B0503020204020204" pitchFamily="34" charset="-122"/>
              <a:sym typeface="Gill Sans" charset="0"/>
            </a:endParaRPr>
          </a:p>
          <a:p>
            <a:pPr lvl="0" indent="457200" fontAlgn="base">
              <a:lnSpc>
                <a:spcPct val="150000"/>
              </a:lnSpc>
              <a:spcBef>
                <a:spcPct val="0"/>
              </a:spcBef>
              <a:spcAft>
                <a:spcPct val="0"/>
              </a:spcAft>
            </a:pPr>
            <a:r>
              <a:rPr lang="zh-CN" altLang="en-US" dirty="0">
                <a:solidFill>
                  <a:prstClr val="black"/>
                </a:solidFill>
                <a:latin typeface="微软雅黑" panose="020B0503020204020204" pitchFamily="34" charset="-122"/>
                <a:ea typeface="微软雅黑" panose="020B0503020204020204" pitchFamily="34" charset="-122"/>
                <a:sym typeface="Gill Sans" charset="0"/>
              </a:rPr>
              <a:t>灰度模式：该模式下的图像文件中只存在颜色的明</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色</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暗</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色</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度，而没有色相、饱和度等色彩信息</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颜色三要素</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三、图像的色彩模式</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35575015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Other"/>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7"/>
</p:tagLst>
</file>

<file path=ppt/tags/tag21.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SubTitl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7"/>
</p:tagLst>
</file>

<file path=ppt/tags/tag31.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8"/>
</p:tagLst>
</file>

<file path=ppt/tags/tag32.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SubTitle"/>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9"/>
</p:tagLst>
</file>

<file path=ppt/tags/tag34.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Desc"/>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SubTitle"/>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5"/>
</p:tagLst>
</file>

<file path=ppt/tags/tag40.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5"/>
</p:tagLst>
</file>

<file path=ppt/tags/tag41.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SubTitle"/>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6"/>
</p:tagLst>
</file>

<file path=ppt/tags/tag43.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7"/>
</p:tagLst>
</file>

<file path=ppt/tags/tag44.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8"/>
</p:tagLst>
</file>

<file path=ppt/tags/tag45.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SubTitle"/>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Other"/>
  <p:tag name="MH_ORDER" val="9"/>
</p:tagLst>
</file>

<file path=ppt/tags/tag47.xml><?xml version="1.0" encoding="utf-8"?>
<p:tagLst xmlns:a="http://schemas.openxmlformats.org/drawingml/2006/main" xmlns:r="http://schemas.openxmlformats.org/officeDocument/2006/relationships" xmlns:p="http://schemas.openxmlformats.org/presentationml/2006/main">
  <p:tag name="MH" val="20220911104557"/>
  <p:tag name="MH_LIBRARY" val="GRAPHIC"/>
  <p:tag name="MH_TYPE" val="Desc"/>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6"/>
</p:tagLst>
</file>

<file path=ppt/tags/tag50.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5"/>
</p:tagLst>
</file>

<file path=ppt/tags/tag53.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6"/>
</p:tagLst>
</file>

<file path=ppt/tags/tag54.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7"/>
</p:tagLst>
</file>

<file path=ppt/tags/tag55.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8"/>
</p:tagLst>
</file>

<file path=ppt/tags/tag56.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9"/>
</p:tagLst>
</file>

<file path=ppt/tags/tag57.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0"/>
</p:tagLst>
</file>

<file path=ppt/tags/tag58.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1"/>
</p:tagLst>
</file>

<file path=ppt/tags/tag59.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2"/>
</p:tagLst>
</file>

<file path=ppt/tags/tag6.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7"/>
</p:tagLst>
</file>

<file path=ppt/tags/tag60.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3"/>
</p:tagLst>
</file>

<file path=ppt/tags/tag61.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4"/>
</p:tagLst>
</file>

<file path=ppt/tags/tag62.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5"/>
</p:tagLst>
</file>

<file path=ppt/tags/tag63.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6"/>
</p:tagLst>
</file>

<file path=ppt/tags/tag64.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7"/>
</p:tagLst>
</file>

<file path=ppt/tags/tag65.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8"/>
</p:tagLst>
</file>

<file path=ppt/tags/tag66.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19"/>
</p:tagLst>
</file>

<file path=ppt/tags/tag67.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0"/>
</p:tagLst>
</file>

<file path=ppt/tags/tag68.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1"/>
</p:tagLst>
</file>

<file path=ppt/tags/tag69.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2"/>
</p:tagLst>
</file>

<file path=ppt/tags/tag7.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Other"/>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3"/>
</p:tagLst>
</file>

<file path=ppt/tags/tag71.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4"/>
</p:tagLst>
</file>

<file path=ppt/tags/tag72.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5"/>
</p:tagLst>
</file>

<file path=ppt/tags/tag73.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6"/>
</p:tagLst>
</file>

<file path=ppt/tags/tag74.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7"/>
</p:tagLst>
</file>

<file path=ppt/tags/tag75.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8"/>
</p:tagLst>
</file>

<file path=ppt/tags/tag76.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29"/>
</p:tagLst>
</file>

<file path=ppt/tags/tag77.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30"/>
</p:tagLst>
</file>

<file path=ppt/tags/tag78.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31"/>
</p:tagLst>
</file>

<file path=ppt/tags/tag79.xml><?xml version="1.0" encoding="utf-8"?>
<p:tagLst xmlns:a="http://schemas.openxmlformats.org/drawingml/2006/main" xmlns:r="http://schemas.openxmlformats.org/officeDocument/2006/relationships" xmlns:p="http://schemas.openxmlformats.org/presentationml/2006/main">
  <p:tag name="MH" val="20220911105849"/>
  <p:tag name="MH_LIBRARY" val="GRAPHIC"/>
  <p:tag name="MH_TYPE" val="Other"/>
  <p:tag name="MH_ORDER" val="32"/>
</p:tagLst>
</file>

<file path=ppt/tags/tag8.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220911110912"/>
  <p:tag name="MH_LIBRARY" val="GRAPHIC"/>
  <p:tag name="MH_TYPE" val="SubTitle"/>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220911110912"/>
  <p:tag name="MH_LIBRARY" val="GRAPHIC"/>
  <p:tag name="MH_TYPE" val="Other"/>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220911110912"/>
  <p:tag name="MH_LIBRARY" val="GRAPHIC"/>
  <p:tag name="MH_TYPE" val="SubTitle"/>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220911110912"/>
  <p:tag name="MH_LIBRARY" val="GRAPHIC"/>
  <p:tag name="MH_TYPE" val="Other"/>
  <p:tag name="MH_ORDER" val="2"/>
</p:tagLst>
</file>

<file path=ppt/tags/tag84.xml><?xml version="1.0" encoding="utf-8"?>
<p:tagLst xmlns:a="http://schemas.openxmlformats.org/drawingml/2006/main" xmlns:r="http://schemas.openxmlformats.org/officeDocument/2006/relationships" xmlns:p="http://schemas.openxmlformats.org/presentationml/2006/main">
  <p:tag name="MH" val="20220911110912"/>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220911110912"/>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220911104009"/>
  <p:tag name="MH_LIBRARY" val="GRAPHIC"/>
  <p:tag name="MH_TYPE" val="Other"/>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1530</Words>
  <Application>Microsoft Office PowerPoint</Application>
  <PresentationFormat>宽屏</PresentationFormat>
  <Paragraphs>198</Paragraphs>
  <Slides>33</Slides>
  <Notes>33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33</vt:i4>
      </vt:variant>
    </vt:vector>
  </HeadingPairs>
  <TitlesOfParts>
    <vt:vector size="41" baseType="lpstr">
      <vt:lpstr>DIN-BoldItalic</vt:lpstr>
      <vt:lpstr>微软雅黑</vt:lpstr>
      <vt:lpstr>造字工房悦黑（非商用）常规体</vt:lpstr>
      <vt:lpstr>Arial</vt:lpstr>
      <vt:lpstr>Arial Black</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2017-03-05T08:23:59Z</dcterms:created>
  <dcterms:modified xsi:type="dcterms:W3CDTF">2022-09-11T03:13:05Z</dcterms:modified>
</cp:coreProperties>
</file>