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  <p:sldMasterId id="2147483677" r:id="rId4"/>
  </p:sldMasterIdLst>
  <p:notesMasterIdLst>
    <p:notesMasterId r:id="rId12"/>
  </p:notesMasterIdLst>
  <p:handoutMasterIdLst>
    <p:handoutMasterId r:id="rId49"/>
  </p:handoutMasterIdLst>
  <p:sldIdLst>
    <p:sldId id="347" r:id="rId5"/>
    <p:sldId id="531" r:id="rId6"/>
    <p:sldId id="453" r:id="rId7"/>
    <p:sldId id="537" r:id="rId8"/>
    <p:sldId id="538" r:id="rId9"/>
    <p:sldId id="539" r:id="rId10"/>
    <p:sldId id="533" r:id="rId11"/>
    <p:sldId id="455" r:id="rId13"/>
    <p:sldId id="536" r:id="rId14"/>
    <p:sldId id="478" r:id="rId15"/>
    <p:sldId id="540" r:id="rId16"/>
    <p:sldId id="512" r:id="rId17"/>
    <p:sldId id="522" r:id="rId18"/>
    <p:sldId id="541" r:id="rId19"/>
    <p:sldId id="554" r:id="rId20"/>
    <p:sldId id="479" r:id="rId21"/>
    <p:sldId id="555" r:id="rId22"/>
    <p:sldId id="556" r:id="rId23"/>
    <p:sldId id="523" r:id="rId24"/>
    <p:sldId id="524" r:id="rId25"/>
    <p:sldId id="544" r:id="rId26"/>
    <p:sldId id="480" r:id="rId27"/>
    <p:sldId id="507" r:id="rId28"/>
    <p:sldId id="525" r:id="rId29"/>
    <p:sldId id="557" r:id="rId30"/>
    <p:sldId id="534" r:id="rId31"/>
    <p:sldId id="514" r:id="rId32"/>
    <p:sldId id="526" r:id="rId33"/>
    <p:sldId id="527" r:id="rId34"/>
    <p:sldId id="528" r:id="rId35"/>
    <p:sldId id="547" r:id="rId36"/>
    <p:sldId id="530" r:id="rId37"/>
    <p:sldId id="546" r:id="rId38"/>
    <p:sldId id="535" r:id="rId39"/>
    <p:sldId id="545" r:id="rId40"/>
    <p:sldId id="549" r:id="rId41"/>
    <p:sldId id="550" r:id="rId42"/>
    <p:sldId id="548" r:id="rId43"/>
    <p:sldId id="558" r:id="rId44"/>
    <p:sldId id="551" r:id="rId45"/>
    <p:sldId id="529" r:id="rId46"/>
    <p:sldId id="552" r:id="rId47"/>
    <p:sldId id="553" r:id="rId48"/>
  </p:sldIdLst>
  <p:sldSz cx="9144000" cy="6858000" type="screen4x3"/>
  <p:notesSz cx="6858000" cy="9144000"/>
  <p:custDataLst>
    <p:tags r:id="rId53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B27F23"/>
    <a:srgbClr val="604A7B"/>
    <a:srgbClr val="DAA442"/>
    <a:srgbClr val="4401FF"/>
    <a:srgbClr val="CCECFF"/>
    <a:srgbClr val="F30D3E"/>
    <a:srgbClr val="6991A3"/>
    <a:srgbClr val="767D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6718"/>
    <p:restoredTop sz="95976"/>
  </p:normalViewPr>
  <p:slideViewPr>
    <p:cSldViewPr showGuides="1">
      <p:cViewPr varScale="1">
        <p:scale>
          <a:sx n="86" d="100"/>
          <a:sy n="86" d="100"/>
        </p:scale>
        <p:origin x="67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6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3" Type="http://schemas.openxmlformats.org/officeDocument/2006/relationships/tags" Target="tags/tag32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1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8F389F-7EFA-40D6-98C4-DDCDB911DFE2}" type="doc">
      <dgm:prSet loTypeId="urn:microsoft.com/office/officeart/2005/8/layout/hierarchy5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5B56F86-0FE1-44BC-9FBB-1B64637ED760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D:\</a:t>
          </a:r>
          <a:endParaRPr lang="zh-CN" altLang="en-US" b="1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4179ADC5-F844-4BE2-867A-4E8B4A23DEBC}" cxnId="{D4AF6EBA-E548-4D09-9498-889E1CFB053B}" type="parTrans">
      <dgm:prSet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C2203D4E-733F-48AB-A44F-5CF484FA5E46}" cxnId="{D4AF6EBA-E548-4D09-9498-889E1CFB053B}" type="sibTrans">
      <dgm:prSet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4F75EBEC-CA63-4A39-BC84-D3D5EF8A2A4C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Python35</a:t>
          </a:r>
          <a:endParaRPr lang="zh-CN" altLang="en-US" b="1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7E5A80B1-61EF-40BB-ABA5-C83CF959981D}" cxnId="{19244612-2A7B-4B4B-816F-247966660103}" type="parTrans">
      <dgm:prSet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78FCCEFE-194C-4105-881C-E43B393F8509}" cxnId="{19244612-2A7B-4B4B-816F-247966660103}" type="sibTrans">
      <dgm:prSet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5F1426E-6EB1-4EBE-86CB-008DECE27A98}">
      <dgm:prSet phldrT="[文本]"/>
      <dgm:spPr/>
      <dgm:t>
        <a:bodyPr/>
        <a:lstStyle/>
        <a:p>
          <a:r>
            <a:rPr lang="en-US" altLang="zh-CN" b="1">
              <a:solidFill>
                <a:schemeClr val="tx1">
                  <a:lumMod val="65000"/>
                  <a:lumOff val="35000"/>
                </a:schemeClr>
              </a:solidFill>
            </a:rPr>
            <a:t>DLLs</a:t>
          </a:r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210708C-6D4A-46B4-935A-8076AE7EB635}" cxnId="{F4FACD94-EDC3-4A3C-A10F-1BCED8215BAC}" type="parTrans">
      <dgm:prSet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7C273D3-7E02-4504-A0D8-5160D815EE3C}" cxnId="{F4FACD94-EDC3-4A3C-A10F-1BCED8215BAC}" type="sibTrans">
      <dgm:prSet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5766FD39-236B-4693-9F0E-18AA165E980C}">
      <dgm:prSet phldrT="[文本]"/>
      <dgm:spPr>
        <a:ln>
          <a:noFill/>
        </a:ln>
      </dgm:spPr>
      <dgm:t>
        <a:bodyPr/>
        <a:lstStyle/>
        <a:p>
          <a:r>
            <a:rPr lang="en-US" altLang="zh-CN" b="1">
              <a:solidFill>
                <a:schemeClr val="tx1">
                  <a:lumMod val="65000"/>
                  <a:lumOff val="35000"/>
                </a:schemeClr>
              </a:solidFill>
            </a:rPr>
            <a:t>python.exe</a:t>
          </a:r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1EC7CF7-8B10-48BE-85DE-2FC66B9BCA79}" cxnId="{90537F91-E4CA-42A8-82BA-FB4E30F0CD1A}" type="parTrans">
      <dgm:prSet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B410BB71-BE1A-4568-BB21-46223CE7628E}" cxnId="{90537F91-E4CA-42A8-82BA-FB4E30F0CD1A}" type="sibTrans">
      <dgm:prSet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4BA4B83F-E52B-407E-BE45-3C6F591DA930}">
      <dgm:prSet phldrT="[文本]" phldr="1"/>
      <dgm:spPr/>
      <dgm:t>
        <a:bodyPr/>
        <a:lstStyle/>
        <a:p>
          <a:endParaRPr lang="zh-CN" altLang="en-US" b="1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25EC72CC-7EA6-40AD-8E68-6D4F6EEDFCA3}" cxnId="{6148556C-61E6-489E-885C-435D62EBA032}" type="parTrans">
      <dgm:prSet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EEB1B62-C65E-438E-B1B2-E6843DBBE3D7}" cxnId="{6148556C-61E6-489E-885C-435D62EBA032}" type="sibTrans">
      <dgm:prSet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A25CFA97-5742-403B-B388-6556E4F09971}">
      <dgm:prSet phldrT="[文本]"/>
      <dgm:spPr/>
      <dgm:t>
        <a:bodyPr/>
        <a:lstStyle/>
        <a:p>
          <a:r>
            <a:rPr lang="zh-CN" altLang="en-US" b="1">
              <a:solidFill>
                <a:schemeClr val="tx1">
                  <a:lumMod val="65000"/>
                  <a:lumOff val="35000"/>
                </a:schemeClr>
              </a:solidFill>
            </a:rPr>
            <a:t>当前工作目录</a:t>
          </a:r>
        </a:p>
      </dgm:t>
    </dgm:pt>
    <dgm:pt modelId="{7CC23683-C218-4A0D-9188-CC974776B16D}" cxnId="{91E12085-D5F2-432E-86A7-4E80F4DD99D6}" type="parTrans">
      <dgm:prSet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086CD62-1A64-4449-A2F3-CC1C9D750E3D}" cxnId="{91E12085-D5F2-432E-86A7-4E80F4DD99D6}" type="sibTrans">
      <dgm:prSet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71171E9D-0FDE-4DAC-9D8E-C66E6664AAC0}">
      <dgm:prSet phldrT="[文本]" phldr="1"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28D3741C-A517-4533-8E6D-057656EA2D19}" cxnId="{03CB924F-1B39-4B34-BE79-0A927C310AD2}" type="parTrans">
      <dgm:prSet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44C79F3A-FAFF-4883-937F-11D41DE84B2C}" cxnId="{03CB924F-1B39-4B34-BE79-0A927C310AD2}" type="sibTrans">
      <dgm:prSet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65D62B42-57B6-4276-9161-4ABB9431C841}">
      <dgm:prSet/>
      <dgm:spPr/>
      <dgm:t>
        <a:bodyPr/>
        <a:lstStyle/>
        <a:p>
          <a:r>
            <a:rPr lang="en-US" altLang="zh-CN" b="1">
              <a:solidFill>
                <a:schemeClr val="tx1">
                  <a:lumMod val="65000"/>
                  <a:lumOff val="35000"/>
                </a:schemeClr>
              </a:solidFill>
            </a:rPr>
            <a:t>_bsddb.pyd</a:t>
          </a:r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1E24DF31-BB50-488F-89E3-0E751447CF07}" cxnId="{495617D0-1E46-4737-B98B-A221FD2DA155}" type="parTrans">
      <dgm:prSet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108D5D8F-1177-4CC8-B1B8-900884FF57F8}" cxnId="{495617D0-1E46-4737-B98B-A221FD2DA155}" type="sibTrans">
      <dgm:prSet/>
      <dgm:spPr/>
      <dgm:t>
        <a:bodyPr/>
        <a:lstStyle/>
        <a:p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123D114B-3E0E-40DB-85C9-6197D57446E1}" type="pres">
      <dgm:prSet presAssocID="{B68F389F-7EFA-40D6-98C4-DDCDB911DFE2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83AD707-7387-497E-89E0-3BF629BE923E}" type="pres">
      <dgm:prSet presAssocID="{B68F389F-7EFA-40D6-98C4-DDCDB911DFE2}" presName="hierFlow" presStyleCnt="0"/>
      <dgm:spPr/>
    </dgm:pt>
    <dgm:pt modelId="{3BDBF282-CEC0-43BE-B1ED-56439D02C4D4}" type="pres">
      <dgm:prSet presAssocID="{B68F389F-7EFA-40D6-98C4-DDCDB911DFE2}" presName="firstBuf" presStyleCnt="0"/>
      <dgm:spPr/>
    </dgm:pt>
    <dgm:pt modelId="{C9E308B5-717D-4A47-B327-73CBB0E2159B}" type="pres">
      <dgm:prSet presAssocID="{B68F389F-7EFA-40D6-98C4-DDCDB911DFE2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8EBD3D69-31EE-4A76-8664-961EB9D74DF0}" type="pres">
      <dgm:prSet presAssocID="{05B56F86-0FE1-44BC-9FBB-1B64637ED760}" presName="Name17" presStyleCnt="0"/>
      <dgm:spPr/>
    </dgm:pt>
    <dgm:pt modelId="{8C18793B-397A-48BB-A063-82CCE3F53D3D}" type="pres">
      <dgm:prSet presAssocID="{05B56F86-0FE1-44BC-9FBB-1B64637ED760}" presName="level1Shape" presStyleLbl="node0" presStyleIdx="0" presStyleCnt="1" custLinFactY="-103238" custLinFactNeighborX="5130" custLinFactNeighborY="-20000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F5FC357-9813-45E3-8FA4-BE6B571F61C7}" type="pres">
      <dgm:prSet presAssocID="{05B56F86-0FE1-44BC-9FBB-1B64637ED760}" presName="hierChild2" presStyleCnt="0"/>
      <dgm:spPr/>
    </dgm:pt>
    <dgm:pt modelId="{39B042F4-C92C-4346-BB55-672616602229}" type="pres">
      <dgm:prSet presAssocID="{7E5A80B1-61EF-40BB-ABA5-C83CF959981D}" presName="Name25" presStyleLbl="parChTrans1D2" presStyleIdx="0" presStyleCnt="1"/>
      <dgm:spPr/>
      <dgm:t>
        <a:bodyPr/>
        <a:lstStyle/>
        <a:p>
          <a:endParaRPr lang="zh-CN" altLang="en-US"/>
        </a:p>
      </dgm:t>
    </dgm:pt>
    <dgm:pt modelId="{D405A5E2-864A-467B-84AE-E93249A31902}" type="pres">
      <dgm:prSet presAssocID="{7E5A80B1-61EF-40BB-ABA5-C83CF959981D}" presName="connTx" presStyleLbl="parChTrans1D2" presStyleIdx="0" presStyleCnt="1"/>
      <dgm:spPr/>
      <dgm:t>
        <a:bodyPr/>
        <a:lstStyle/>
        <a:p>
          <a:endParaRPr lang="zh-CN" altLang="en-US"/>
        </a:p>
      </dgm:t>
    </dgm:pt>
    <dgm:pt modelId="{BC8436D6-FECD-41C9-AC1C-8D221AFA9AB3}" type="pres">
      <dgm:prSet presAssocID="{4F75EBEC-CA63-4A39-BC84-D3D5EF8A2A4C}" presName="Name30" presStyleCnt="0"/>
      <dgm:spPr/>
    </dgm:pt>
    <dgm:pt modelId="{D014B1DB-19F7-4A34-8AB7-02875825A79E}" type="pres">
      <dgm:prSet presAssocID="{4F75EBEC-CA63-4A39-BC84-D3D5EF8A2A4C}" presName="level2Shape" presStyleLbl="node2" presStyleIdx="0" presStyleCnt="1" custLinFactY="-65929" custLinFactNeighborY="-100000"/>
      <dgm:spPr/>
      <dgm:t>
        <a:bodyPr/>
        <a:lstStyle/>
        <a:p>
          <a:endParaRPr lang="zh-CN" altLang="en-US"/>
        </a:p>
      </dgm:t>
    </dgm:pt>
    <dgm:pt modelId="{A5776969-167C-4034-9036-97ED5884E7B3}" type="pres">
      <dgm:prSet presAssocID="{4F75EBEC-CA63-4A39-BC84-D3D5EF8A2A4C}" presName="hierChild3" presStyleCnt="0"/>
      <dgm:spPr/>
    </dgm:pt>
    <dgm:pt modelId="{648CAF94-2FEB-423A-B367-890D16253DA2}" type="pres">
      <dgm:prSet presAssocID="{F210708C-6D4A-46B4-935A-8076AE7EB635}" presName="Name25" presStyleLbl="parChTrans1D3" presStyleIdx="0" presStyleCnt="2"/>
      <dgm:spPr/>
      <dgm:t>
        <a:bodyPr/>
        <a:lstStyle/>
        <a:p>
          <a:endParaRPr lang="zh-CN" altLang="en-US"/>
        </a:p>
      </dgm:t>
    </dgm:pt>
    <dgm:pt modelId="{71BD3AC8-C469-47C8-A89B-953A3EF91FB6}" type="pres">
      <dgm:prSet presAssocID="{F210708C-6D4A-46B4-935A-8076AE7EB635}" presName="connTx" presStyleLbl="parChTrans1D3" presStyleIdx="0" presStyleCnt="2"/>
      <dgm:spPr/>
      <dgm:t>
        <a:bodyPr/>
        <a:lstStyle/>
        <a:p>
          <a:endParaRPr lang="zh-CN" altLang="en-US"/>
        </a:p>
      </dgm:t>
    </dgm:pt>
    <dgm:pt modelId="{A5F85F3B-40CF-4628-A6E1-BDA3B829494A}" type="pres">
      <dgm:prSet presAssocID="{F5F1426E-6EB1-4EBE-86CB-008DECE27A98}" presName="Name30" presStyleCnt="0"/>
      <dgm:spPr/>
    </dgm:pt>
    <dgm:pt modelId="{9F7F5946-BAF6-414B-9909-8A76B7962563}" type="pres">
      <dgm:prSet presAssocID="{F5F1426E-6EB1-4EBE-86CB-008DECE27A98}" presName="level2Shape" presStyleLbl="node3" presStyleIdx="0" presStyleCnt="2" custLinFactNeighborY="427"/>
      <dgm:spPr/>
      <dgm:t>
        <a:bodyPr/>
        <a:lstStyle/>
        <a:p>
          <a:endParaRPr lang="zh-CN" altLang="en-US"/>
        </a:p>
      </dgm:t>
    </dgm:pt>
    <dgm:pt modelId="{2C2F0E48-3298-4E97-8930-259A89C8602C}" type="pres">
      <dgm:prSet presAssocID="{F5F1426E-6EB1-4EBE-86CB-008DECE27A98}" presName="hierChild3" presStyleCnt="0"/>
      <dgm:spPr/>
    </dgm:pt>
    <dgm:pt modelId="{53C9894A-907B-482A-96B5-DB1AC99F172B}" type="pres">
      <dgm:prSet presAssocID="{1E24DF31-BB50-488F-89E3-0E751447CF07}" presName="Name25" presStyleLbl="parChTrans1D4" presStyleIdx="0" presStyleCnt="1"/>
      <dgm:spPr/>
      <dgm:t>
        <a:bodyPr/>
        <a:lstStyle/>
        <a:p>
          <a:endParaRPr lang="zh-CN" altLang="en-US"/>
        </a:p>
      </dgm:t>
    </dgm:pt>
    <dgm:pt modelId="{29F9BA7B-01F4-4A76-B8E5-EC8EBE763FA9}" type="pres">
      <dgm:prSet presAssocID="{1E24DF31-BB50-488F-89E3-0E751447CF07}" presName="connTx" presStyleLbl="parChTrans1D4" presStyleIdx="0" presStyleCnt="1"/>
      <dgm:spPr/>
      <dgm:t>
        <a:bodyPr/>
        <a:lstStyle/>
        <a:p>
          <a:endParaRPr lang="zh-CN" altLang="en-US"/>
        </a:p>
      </dgm:t>
    </dgm:pt>
    <dgm:pt modelId="{C9A74E32-17DF-4DE6-BFB2-76E85F4D020F}" type="pres">
      <dgm:prSet presAssocID="{65D62B42-57B6-4276-9161-4ABB9431C841}" presName="Name30" presStyleCnt="0"/>
      <dgm:spPr/>
    </dgm:pt>
    <dgm:pt modelId="{E4EAA530-70B5-45B2-9CEB-6AD46E0A52F8}" type="pres">
      <dgm:prSet presAssocID="{65D62B42-57B6-4276-9161-4ABB9431C841}" presName="level2Shape" presStyleLbl="node4" presStyleIdx="0" presStyleCnt="1" custLinFactY="27106" custLinFactNeighborX="-2558" custLinFactNeighborY="100000"/>
      <dgm:spPr/>
      <dgm:t>
        <a:bodyPr/>
        <a:lstStyle/>
        <a:p>
          <a:endParaRPr lang="zh-CN" altLang="en-US"/>
        </a:p>
      </dgm:t>
    </dgm:pt>
    <dgm:pt modelId="{BA0EBE5C-8CA8-4C1F-B0E4-F4705EAFA84D}" type="pres">
      <dgm:prSet presAssocID="{65D62B42-57B6-4276-9161-4ABB9431C841}" presName="hierChild3" presStyleCnt="0"/>
      <dgm:spPr/>
    </dgm:pt>
    <dgm:pt modelId="{128F87F6-B9D5-41B6-B190-A6FFEA4F3DF0}" type="pres">
      <dgm:prSet presAssocID="{F1EC7CF7-8B10-48BE-85DE-2FC66B9BCA79}" presName="Name25" presStyleLbl="parChTrans1D3" presStyleIdx="1" presStyleCnt="2"/>
      <dgm:spPr/>
      <dgm:t>
        <a:bodyPr/>
        <a:lstStyle/>
        <a:p>
          <a:endParaRPr lang="zh-CN" altLang="en-US"/>
        </a:p>
      </dgm:t>
    </dgm:pt>
    <dgm:pt modelId="{3CBBD0C4-A819-46D2-9148-CC06EF8AB517}" type="pres">
      <dgm:prSet presAssocID="{F1EC7CF7-8B10-48BE-85DE-2FC66B9BCA79}" presName="connTx" presStyleLbl="parChTrans1D3" presStyleIdx="1" presStyleCnt="2"/>
      <dgm:spPr/>
      <dgm:t>
        <a:bodyPr/>
        <a:lstStyle/>
        <a:p>
          <a:endParaRPr lang="zh-CN" altLang="en-US"/>
        </a:p>
      </dgm:t>
    </dgm:pt>
    <dgm:pt modelId="{C3CCE228-78EE-484E-9548-9DE692B3F01E}" type="pres">
      <dgm:prSet presAssocID="{5766FD39-236B-4693-9F0E-18AA165E980C}" presName="Name30" presStyleCnt="0"/>
      <dgm:spPr/>
    </dgm:pt>
    <dgm:pt modelId="{C871B634-9016-4B58-B0FB-F9544DD4393B}" type="pres">
      <dgm:prSet presAssocID="{5766FD39-236B-4693-9F0E-18AA165E980C}" presName="level2Shape" presStyleLbl="node3" presStyleIdx="1" presStyleCnt="2" custLinFactY="13590" custLinFactNeighborY="100000"/>
      <dgm:spPr/>
      <dgm:t>
        <a:bodyPr/>
        <a:lstStyle/>
        <a:p>
          <a:endParaRPr lang="zh-CN" altLang="en-US"/>
        </a:p>
      </dgm:t>
    </dgm:pt>
    <dgm:pt modelId="{D5947523-924F-4466-87EB-39BB6F87449F}" type="pres">
      <dgm:prSet presAssocID="{5766FD39-236B-4693-9F0E-18AA165E980C}" presName="hierChild3" presStyleCnt="0"/>
      <dgm:spPr/>
    </dgm:pt>
    <dgm:pt modelId="{5B9B94A8-E19C-4E02-9671-15377F925EA1}" type="pres">
      <dgm:prSet presAssocID="{B68F389F-7EFA-40D6-98C4-DDCDB911DFE2}" presName="bgShapesFlow" presStyleCnt="0"/>
      <dgm:spPr/>
    </dgm:pt>
    <dgm:pt modelId="{50A032E6-775F-467B-A570-D711D40DBFB5}" type="pres">
      <dgm:prSet presAssocID="{4BA4B83F-E52B-407E-BE45-3C6F591DA930}" presName="rectComp" presStyleCnt="0"/>
      <dgm:spPr/>
    </dgm:pt>
    <dgm:pt modelId="{5705E8CF-824A-41C8-99F4-67EE0D0AD7CC}" type="pres">
      <dgm:prSet presAssocID="{4BA4B83F-E52B-407E-BE45-3C6F591DA930}" presName="bgRect" presStyleLbl="bgShp" presStyleIdx="0" presStyleCnt="3"/>
      <dgm:spPr/>
      <dgm:t>
        <a:bodyPr/>
        <a:lstStyle/>
        <a:p>
          <a:endParaRPr lang="zh-CN" altLang="en-US"/>
        </a:p>
      </dgm:t>
    </dgm:pt>
    <dgm:pt modelId="{A49F18C4-43C1-4FB4-9818-695A694BD885}" type="pres">
      <dgm:prSet presAssocID="{4BA4B83F-E52B-407E-BE45-3C6F591DA930}" presName="bgRectTx" presStyleLbl="bgShp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250618-C006-42DF-9A1B-2527412C0F44}" type="pres">
      <dgm:prSet presAssocID="{4BA4B83F-E52B-407E-BE45-3C6F591DA930}" presName="spComp" presStyleCnt="0"/>
      <dgm:spPr/>
    </dgm:pt>
    <dgm:pt modelId="{A3930074-637A-401B-807B-04057A0B5467}" type="pres">
      <dgm:prSet presAssocID="{4BA4B83F-E52B-407E-BE45-3C6F591DA930}" presName="hSp" presStyleCnt="0"/>
      <dgm:spPr/>
    </dgm:pt>
    <dgm:pt modelId="{904B2557-837C-45B5-9858-21768674C340}" type="pres">
      <dgm:prSet presAssocID="{A25CFA97-5742-403B-B388-6556E4F09971}" presName="rectComp" presStyleCnt="0"/>
      <dgm:spPr/>
    </dgm:pt>
    <dgm:pt modelId="{86F54932-75CD-4CB7-AA30-D34D6142A3EF}" type="pres">
      <dgm:prSet presAssocID="{A25CFA97-5742-403B-B388-6556E4F09971}" presName="bgRect" presStyleLbl="bgShp" presStyleIdx="1" presStyleCnt="3"/>
      <dgm:spPr/>
      <dgm:t>
        <a:bodyPr/>
        <a:lstStyle/>
        <a:p>
          <a:endParaRPr lang="zh-CN" altLang="en-US"/>
        </a:p>
      </dgm:t>
    </dgm:pt>
    <dgm:pt modelId="{AE6711F3-6860-48B6-9B56-D700D2123B94}" type="pres">
      <dgm:prSet presAssocID="{A25CFA97-5742-403B-B388-6556E4F09971}" presName="bgRectTx" presStyleLbl="bgShp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EA7C3D2-5E22-46FD-8910-CCFF12878B5C}" type="pres">
      <dgm:prSet presAssocID="{A25CFA97-5742-403B-B388-6556E4F09971}" presName="spComp" presStyleCnt="0"/>
      <dgm:spPr/>
    </dgm:pt>
    <dgm:pt modelId="{E6F7F6FD-43B9-4C93-BF41-D00944740BB5}" type="pres">
      <dgm:prSet presAssocID="{A25CFA97-5742-403B-B388-6556E4F09971}" presName="hSp" presStyleCnt="0"/>
      <dgm:spPr/>
    </dgm:pt>
    <dgm:pt modelId="{97194DF9-E4FE-4BDD-AE71-ABFE3C89563D}" type="pres">
      <dgm:prSet presAssocID="{71171E9D-0FDE-4DAC-9D8E-C66E6664AAC0}" presName="rectComp" presStyleCnt="0"/>
      <dgm:spPr/>
    </dgm:pt>
    <dgm:pt modelId="{9C9F0B6D-21D2-4794-BA41-29749802B3B1}" type="pres">
      <dgm:prSet presAssocID="{71171E9D-0FDE-4DAC-9D8E-C66E6664AAC0}" presName="bgRect" presStyleLbl="bgShp" presStyleIdx="2" presStyleCnt="3"/>
      <dgm:spPr/>
      <dgm:t>
        <a:bodyPr/>
        <a:lstStyle/>
        <a:p>
          <a:endParaRPr lang="zh-CN" altLang="en-US"/>
        </a:p>
      </dgm:t>
    </dgm:pt>
    <dgm:pt modelId="{C3CBEC56-9A69-4F96-9F01-41C35668DB95}" type="pres">
      <dgm:prSet presAssocID="{71171E9D-0FDE-4DAC-9D8E-C66E6664AAC0}" presName="bgRectTx" presStyleLbl="bgShp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1581771-B147-4BD1-ADF2-591BF1581D03}" type="presOf" srcId="{A25CFA97-5742-403B-B388-6556E4F09971}" destId="{AE6711F3-6860-48B6-9B56-D700D2123B94}" srcOrd="1" destOrd="0" presId="urn:microsoft.com/office/officeart/2005/8/layout/hierarchy5"/>
    <dgm:cxn modelId="{426429C6-781B-4CF5-924A-3E4D2043C82F}" type="presOf" srcId="{7E5A80B1-61EF-40BB-ABA5-C83CF959981D}" destId="{D405A5E2-864A-467B-84AE-E93249A31902}" srcOrd="1" destOrd="0" presId="urn:microsoft.com/office/officeart/2005/8/layout/hierarchy5"/>
    <dgm:cxn modelId="{C023A529-7B49-4E43-B7C4-861A5A98D1BA}" type="presOf" srcId="{F1EC7CF7-8B10-48BE-85DE-2FC66B9BCA79}" destId="{3CBBD0C4-A819-46D2-9148-CC06EF8AB517}" srcOrd="1" destOrd="0" presId="urn:microsoft.com/office/officeart/2005/8/layout/hierarchy5"/>
    <dgm:cxn modelId="{03CB924F-1B39-4B34-BE79-0A927C310AD2}" srcId="{B68F389F-7EFA-40D6-98C4-DDCDB911DFE2}" destId="{71171E9D-0FDE-4DAC-9D8E-C66E6664AAC0}" srcOrd="3" destOrd="0" parTransId="{28D3741C-A517-4533-8E6D-057656EA2D19}" sibTransId="{44C79F3A-FAFF-4883-937F-11D41DE84B2C}"/>
    <dgm:cxn modelId="{90537F91-E4CA-42A8-82BA-FB4E30F0CD1A}" srcId="{4F75EBEC-CA63-4A39-BC84-D3D5EF8A2A4C}" destId="{5766FD39-236B-4693-9F0E-18AA165E980C}" srcOrd="1" destOrd="0" parTransId="{F1EC7CF7-8B10-48BE-85DE-2FC66B9BCA79}" sibTransId="{B410BB71-BE1A-4568-BB21-46223CE7628E}"/>
    <dgm:cxn modelId="{93547747-18AE-4045-8311-E49A317B8187}" type="presOf" srcId="{71171E9D-0FDE-4DAC-9D8E-C66E6664AAC0}" destId="{C3CBEC56-9A69-4F96-9F01-41C35668DB95}" srcOrd="1" destOrd="0" presId="urn:microsoft.com/office/officeart/2005/8/layout/hierarchy5"/>
    <dgm:cxn modelId="{681385F6-EF48-4E5A-8014-A6BEE4A0B1CB}" type="presOf" srcId="{4BA4B83F-E52B-407E-BE45-3C6F591DA930}" destId="{5705E8CF-824A-41C8-99F4-67EE0D0AD7CC}" srcOrd="0" destOrd="0" presId="urn:microsoft.com/office/officeart/2005/8/layout/hierarchy5"/>
    <dgm:cxn modelId="{495617D0-1E46-4737-B98B-A221FD2DA155}" srcId="{F5F1426E-6EB1-4EBE-86CB-008DECE27A98}" destId="{65D62B42-57B6-4276-9161-4ABB9431C841}" srcOrd="0" destOrd="0" parTransId="{1E24DF31-BB50-488F-89E3-0E751447CF07}" sibTransId="{108D5D8F-1177-4CC8-B1B8-900884FF57F8}"/>
    <dgm:cxn modelId="{3138E708-A70D-4ED5-8FC7-9410528022C1}" type="presOf" srcId="{F210708C-6D4A-46B4-935A-8076AE7EB635}" destId="{648CAF94-2FEB-423A-B367-890D16253DA2}" srcOrd="0" destOrd="0" presId="urn:microsoft.com/office/officeart/2005/8/layout/hierarchy5"/>
    <dgm:cxn modelId="{E18F0345-B5DE-4FA9-9B79-E4FCDC745931}" type="presOf" srcId="{65D62B42-57B6-4276-9161-4ABB9431C841}" destId="{E4EAA530-70B5-45B2-9CEB-6AD46E0A52F8}" srcOrd="0" destOrd="0" presId="urn:microsoft.com/office/officeart/2005/8/layout/hierarchy5"/>
    <dgm:cxn modelId="{4471E874-9E11-4D1B-91AA-FA22856DE28E}" type="presOf" srcId="{05B56F86-0FE1-44BC-9FBB-1B64637ED760}" destId="{8C18793B-397A-48BB-A063-82CCE3F53D3D}" srcOrd="0" destOrd="0" presId="urn:microsoft.com/office/officeart/2005/8/layout/hierarchy5"/>
    <dgm:cxn modelId="{F4AFCD96-0A7C-4E6D-8772-6855C223210E}" type="presOf" srcId="{A25CFA97-5742-403B-B388-6556E4F09971}" destId="{86F54932-75CD-4CB7-AA30-D34D6142A3EF}" srcOrd="0" destOrd="0" presId="urn:microsoft.com/office/officeart/2005/8/layout/hierarchy5"/>
    <dgm:cxn modelId="{7F3E6002-2E06-446D-B51D-4840FEDD7316}" type="presOf" srcId="{71171E9D-0FDE-4DAC-9D8E-C66E6664AAC0}" destId="{9C9F0B6D-21D2-4794-BA41-29749802B3B1}" srcOrd="0" destOrd="0" presId="urn:microsoft.com/office/officeart/2005/8/layout/hierarchy5"/>
    <dgm:cxn modelId="{7A3A04E3-7BD7-4714-B00A-A1EFAB077597}" type="presOf" srcId="{F1EC7CF7-8B10-48BE-85DE-2FC66B9BCA79}" destId="{128F87F6-B9D5-41B6-B190-A6FFEA4F3DF0}" srcOrd="0" destOrd="0" presId="urn:microsoft.com/office/officeart/2005/8/layout/hierarchy5"/>
    <dgm:cxn modelId="{FB5059FF-30DE-43CA-AA11-696048E1F464}" type="presOf" srcId="{5766FD39-236B-4693-9F0E-18AA165E980C}" destId="{C871B634-9016-4B58-B0FB-F9544DD4393B}" srcOrd="0" destOrd="0" presId="urn:microsoft.com/office/officeart/2005/8/layout/hierarchy5"/>
    <dgm:cxn modelId="{8200133B-4D35-4880-BEC5-E4233E9FDB1A}" type="presOf" srcId="{F5F1426E-6EB1-4EBE-86CB-008DECE27A98}" destId="{9F7F5946-BAF6-414B-9909-8A76B7962563}" srcOrd="0" destOrd="0" presId="urn:microsoft.com/office/officeart/2005/8/layout/hierarchy5"/>
    <dgm:cxn modelId="{D4AF6EBA-E548-4D09-9498-889E1CFB053B}" srcId="{B68F389F-7EFA-40D6-98C4-DDCDB911DFE2}" destId="{05B56F86-0FE1-44BC-9FBB-1B64637ED760}" srcOrd="0" destOrd="0" parTransId="{4179ADC5-F844-4BE2-867A-4E8B4A23DEBC}" sibTransId="{C2203D4E-733F-48AB-A44F-5CF484FA5E46}"/>
    <dgm:cxn modelId="{23BDDB90-1F5E-441E-97B2-28FAF422BBBD}" type="presOf" srcId="{7E5A80B1-61EF-40BB-ABA5-C83CF959981D}" destId="{39B042F4-C92C-4346-BB55-672616602229}" srcOrd="0" destOrd="0" presId="urn:microsoft.com/office/officeart/2005/8/layout/hierarchy5"/>
    <dgm:cxn modelId="{91E12085-D5F2-432E-86A7-4E80F4DD99D6}" srcId="{B68F389F-7EFA-40D6-98C4-DDCDB911DFE2}" destId="{A25CFA97-5742-403B-B388-6556E4F09971}" srcOrd="2" destOrd="0" parTransId="{7CC23683-C218-4A0D-9188-CC974776B16D}" sibTransId="{D086CD62-1A64-4449-A2F3-CC1C9D750E3D}"/>
    <dgm:cxn modelId="{603E445F-9706-491F-A840-E9350BFFF047}" type="presOf" srcId="{F210708C-6D4A-46B4-935A-8076AE7EB635}" destId="{71BD3AC8-C469-47C8-A89B-953A3EF91FB6}" srcOrd="1" destOrd="0" presId="urn:microsoft.com/office/officeart/2005/8/layout/hierarchy5"/>
    <dgm:cxn modelId="{F4FACD94-EDC3-4A3C-A10F-1BCED8215BAC}" srcId="{4F75EBEC-CA63-4A39-BC84-D3D5EF8A2A4C}" destId="{F5F1426E-6EB1-4EBE-86CB-008DECE27A98}" srcOrd="0" destOrd="0" parTransId="{F210708C-6D4A-46B4-935A-8076AE7EB635}" sibTransId="{F7C273D3-7E02-4504-A0D8-5160D815EE3C}"/>
    <dgm:cxn modelId="{B43044B2-6F8C-4FCC-A30F-4B6896E273BD}" type="presOf" srcId="{4F75EBEC-CA63-4A39-BC84-D3D5EF8A2A4C}" destId="{D014B1DB-19F7-4A34-8AB7-02875825A79E}" srcOrd="0" destOrd="0" presId="urn:microsoft.com/office/officeart/2005/8/layout/hierarchy5"/>
    <dgm:cxn modelId="{0E2B3DE1-1C91-469A-824E-5E44C855A600}" type="presOf" srcId="{B68F389F-7EFA-40D6-98C4-DDCDB911DFE2}" destId="{123D114B-3E0E-40DB-85C9-6197D57446E1}" srcOrd="0" destOrd="0" presId="urn:microsoft.com/office/officeart/2005/8/layout/hierarchy5"/>
    <dgm:cxn modelId="{819A5639-A5F1-4B15-8528-A53F4F5CFAA0}" type="presOf" srcId="{1E24DF31-BB50-488F-89E3-0E751447CF07}" destId="{53C9894A-907B-482A-96B5-DB1AC99F172B}" srcOrd="0" destOrd="0" presId="urn:microsoft.com/office/officeart/2005/8/layout/hierarchy5"/>
    <dgm:cxn modelId="{19244612-2A7B-4B4B-816F-247966660103}" srcId="{05B56F86-0FE1-44BC-9FBB-1B64637ED760}" destId="{4F75EBEC-CA63-4A39-BC84-D3D5EF8A2A4C}" srcOrd="0" destOrd="0" parTransId="{7E5A80B1-61EF-40BB-ABA5-C83CF959981D}" sibTransId="{78FCCEFE-194C-4105-881C-E43B393F8509}"/>
    <dgm:cxn modelId="{498080E6-710C-4AD2-BAF6-046B08876AF4}" type="presOf" srcId="{4BA4B83F-E52B-407E-BE45-3C6F591DA930}" destId="{A49F18C4-43C1-4FB4-9818-695A694BD885}" srcOrd="1" destOrd="0" presId="urn:microsoft.com/office/officeart/2005/8/layout/hierarchy5"/>
    <dgm:cxn modelId="{6148556C-61E6-489E-885C-435D62EBA032}" srcId="{B68F389F-7EFA-40D6-98C4-DDCDB911DFE2}" destId="{4BA4B83F-E52B-407E-BE45-3C6F591DA930}" srcOrd="1" destOrd="0" parTransId="{25EC72CC-7EA6-40AD-8E68-6D4F6EEDFCA3}" sibTransId="{3EEB1B62-C65E-438E-B1B2-E6843DBBE3D7}"/>
    <dgm:cxn modelId="{A66E145F-AFCB-4398-9C76-D13704D6374D}" type="presOf" srcId="{1E24DF31-BB50-488F-89E3-0E751447CF07}" destId="{29F9BA7B-01F4-4A76-B8E5-EC8EBE763FA9}" srcOrd="1" destOrd="0" presId="urn:microsoft.com/office/officeart/2005/8/layout/hierarchy5"/>
    <dgm:cxn modelId="{2FBAACD7-35FA-44BE-8D94-9C06DBAA8A3B}" type="presParOf" srcId="{123D114B-3E0E-40DB-85C9-6197D57446E1}" destId="{483AD707-7387-497E-89E0-3BF629BE923E}" srcOrd="0" destOrd="0" presId="urn:microsoft.com/office/officeart/2005/8/layout/hierarchy5"/>
    <dgm:cxn modelId="{B47C2E5F-000E-45EE-B0D0-D872FAB8F22D}" type="presParOf" srcId="{483AD707-7387-497E-89E0-3BF629BE923E}" destId="{3BDBF282-CEC0-43BE-B1ED-56439D02C4D4}" srcOrd="0" destOrd="0" presId="urn:microsoft.com/office/officeart/2005/8/layout/hierarchy5"/>
    <dgm:cxn modelId="{73FFD75B-78F4-46B2-8FE1-A14F4E42DFCA}" type="presParOf" srcId="{483AD707-7387-497E-89E0-3BF629BE923E}" destId="{C9E308B5-717D-4A47-B327-73CBB0E2159B}" srcOrd="1" destOrd="0" presId="urn:microsoft.com/office/officeart/2005/8/layout/hierarchy5"/>
    <dgm:cxn modelId="{CEE7C0CE-98BE-454A-84FA-DBDEE2A97258}" type="presParOf" srcId="{C9E308B5-717D-4A47-B327-73CBB0E2159B}" destId="{8EBD3D69-31EE-4A76-8664-961EB9D74DF0}" srcOrd="0" destOrd="0" presId="urn:microsoft.com/office/officeart/2005/8/layout/hierarchy5"/>
    <dgm:cxn modelId="{678A1B85-84CC-46DC-9458-E210BC6721FB}" type="presParOf" srcId="{8EBD3D69-31EE-4A76-8664-961EB9D74DF0}" destId="{8C18793B-397A-48BB-A063-82CCE3F53D3D}" srcOrd="0" destOrd="0" presId="urn:microsoft.com/office/officeart/2005/8/layout/hierarchy5"/>
    <dgm:cxn modelId="{AADF031B-F897-482D-815C-C9F6F6C2F69E}" type="presParOf" srcId="{8EBD3D69-31EE-4A76-8664-961EB9D74DF0}" destId="{FF5FC357-9813-45E3-8FA4-BE6B571F61C7}" srcOrd="1" destOrd="0" presId="urn:microsoft.com/office/officeart/2005/8/layout/hierarchy5"/>
    <dgm:cxn modelId="{111B6343-A9F2-4DE3-B389-AA24F9233A87}" type="presParOf" srcId="{FF5FC357-9813-45E3-8FA4-BE6B571F61C7}" destId="{39B042F4-C92C-4346-BB55-672616602229}" srcOrd="0" destOrd="0" presId="urn:microsoft.com/office/officeart/2005/8/layout/hierarchy5"/>
    <dgm:cxn modelId="{A327910C-B788-4683-BDF9-5A14F9E81A58}" type="presParOf" srcId="{39B042F4-C92C-4346-BB55-672616602229}" destId="{D405A5E2-864A-467B-84AE-E93249A31902}" srcOrd="0" destOrd="0" presId="urn:microsoft.com/office/officeart/2005/8/layout/hierarchy5"/>
    <dgm:cxn modelId="{F6F2196E-7CB7-4FEF-A826-791D6D84321E}" type="presParOf" srcId="{FF5FC357-9813-45E3-8FA4-BE6B571F61C7}" destId="{BC8436D6-FECD-41C9-AC1C-8D221AFA9AB3}" srcOrd="1" destOrd="0" presId="urn:microsoft.com/office/officeart/2005/8/layout/hierarchy5"/>
    <dgm:cxn modelId="{508A26C2-0EFE-43C7-A840-B536832285BD}" type="presParOf" srcId="{BC8436D6-FECD-41C9-AC1C-8D221AFA9AB3}" destId="{D014B1DB-19F7-4A34-8AB7-02875825A79E}" srcOrd="0" destOrd="0" presId="urn:microsoft.com/office/officeart/2005/8/layout/hierarchy5"/>
    <dgm:cxn modelId="{E350B8A7-A168-4DF5-BC72-7B4F20968DB5}" type="presParOf" srcId="{BC8436D6-FECD-41C9-AC1C-8D221AFA9AB3}" destId="{A5776969-167C-4034-9036-97ED5884E7B3}" srcOrd="1" destOrd="0" presId="urn:microsoft.com/office/officeart/2005/8/layout/hierarchy5"/>
    <dgm:cxn modelId="{3B695588-3122-4DD6-ACE2-F3354CDF3EC4}" type="presParOf" srcId="{A5776969-167C-4034-9036-97ED5884E7B3}" destId="{648CAF94-2FEB-423A-B367-890D16253DA2}" srcOrd="0" destOrd="0" presId="urn:microsoft.com/office/officeart/2005/8/layout/hierarchy5"/>
    <dgm:cxn modelId="{3BA2F781-A5C0-4ECB-B743-C03FB9DBA396}" type="presParOf" srcId="{648CAF94-2FEB-423A-B367-890D16253DA2}" destId="{71BD3AC8-C469-47C8-A89B-953A3EF91FB6}" srcOrd="0" destOrd="0" presId="urn:microsoft.com/office/officeart/2005/8/layout/hierarchy5"/>
    <dgm:cxn modelId="{902F3BF6-C1EB-4143-BEA1-CA966289FC4A}" type="presParOf" srcId="{A5776969-167C-4034-9036-97ED5884E7B3}" destId="{A5F85F3B-40CF-4628-A6E1-BDA3B829494A}" srcOrd="1" destOrd="0" presId="urn:microsoft.com/office/officeart/2005/8/layout/hierarchy5"/>
    <dgm:cxn modelId="{0CA7D25C-D36E-4B11-B479-A9C07C858530}" type="presParOf" srcId="{A5F85F3B-40CF-4628-A6E1-BDA3B829494A}" destId="{9F7F5946-BAF6-414B-9909-8A76B7962563}" srcOrd="0" destOrd="0" presId="urn:microsoft.com/office/officeart/2005/8/layout/hierarchy5"/>
    <dgm:cxn modelId="{BB61AB8E-0539-4B6C-A525-79C955B472E6}" type="presParOf" srcId="{A5F85F3B-40CF-4628-A6E1-BDA3B829494A}" destId="{2C2F0E48-3298-4E97-8930-259A89C8602C}" srcOrd="1" destOrd="0" presId="urn:microsoft.com/office/officeart/2005/8/layout/hierarchy5"/>
    <dgm:cxn modelId="{EA744891-867D-44B6-895D-E21273B057AA}" type="presParOf" srcId="{2C2F0E48-3298-4E97-8930-259A89C8602C}" destId="{53C9894A-907B-482A-96B5-DB1AC99F172B}" srcOrd="0" destOrd="0" presId="urn:microsoft.com/office/officeart/2005/8/layout/hierarchy5"/>
    <dgm:cxn modelId="{65C4086F-DD9D-4BD9-83AD-A7D02B5211FC}" type="presParOf" srcId="{53C9894A-907B-482A-96B5-DB1AC99F172B}" destId="{29F9BA7B-01F4-4A76-B8E5-EC8EBE763FA9}" srcOrd="0" destOrd="0" presId="urn:microsoft.com/office/officeart/2005/8/layout/hierarchy5"/>
    <dgm:cxn modelId="{4380AD47-4EE0-40C4-92FA-3BAF6C480812}" type="presParOf" srcId="{2C2F0E48-3298-4E97-8930-259A89C8602C}" destId="{C9A74E32-17DF-4DE6-BFB2-76E85F4D020F}" srcOrd="1" destOrd="0" presId="urn:microsoft.com/office/officeart/2005/8/layout/hierarchy5"/>
    <dgm:cxn modelId="{5F117105-AD04-4AF8-AF0F-93B61C79F9C7}" type="presParOf" srcId="{C9A74E32-17DF-4DE6-BFB2-76E85F4D020F}" destId="{E4EAA530-70B5-45B2-9CEB-6AD46E0A52F8}" srcOrd="0" destOrd="0" presId="urn:microsoft.com/office/officeart/2005/8/layout/hierarchy5"/>
    <dgm:cxn modelId="{2404195B-A9A1-43AC-8D3E-4557FBCA5805}" type="presParOf" srcId="{C9A74E32-17DF-4DE6-BFB2-76E85F4D020F}" destId="{BA0EBE5C-8CA8-4C1F-B0E4-F4705EAFA84D}" srcOrd="1" destOrd="0" presId="urn:microsoft.com/office/officeart/2005/8/layout/hierarchy5"/>
    <dgm:cxn modelId="{84BB255E-A147-4386-AF61-483E2AEDE2BD}" type="presParOf" srcId="{A5776969-167C-4034-9036-97ED5884E7B3}" destId="{128F87F6-B9D5-41B6-B190-A6FFEA4F3DF0}" srcOrd="2" destOrd="0" presId="urn:microsoft.com/office/officeart/2005/8/layout/hierarchy5"/>
    <dgm:cxn modelId="{1AD878F5-FB38-43BC-9688-F1F48C8BDE9C}" type="presParOf" srcId="{128F87F6-B9D5-41B6-B190-A6FFEA4F3DF0}" destId="{3CBBD0C4-A819-46D2-9148-CC06EF8AB517}" srcOrd="0" destOrd="0" presId="urn:microsoft.com/office/officeart/2005/8/layout/hierarchy5"/>
    <dgm:cxn modelId="{947ECDB0-5B87-4C73-A175-9063F6335E84}" type="presParOf" srcId="{A5776969-167C-4034-9036-97ED5884E7B3}" destId="{C3CCE228-78EE-484E-9548-9DE692B3F01E}" srcOrd="3" destOrd="0" presId="urn:microsoft.com/office/officeart/2005/8/layout/hierarchy5"/>
    <dgm:cxn modelId="{888E6AD6-788D-49B4-8CEB-1B7786B3C31B}" type="presParOf" srcId="{C3CCE228-78EE-484E-9548-9DE692B3F01E}" destId="{C871B634-9016-4B58-B0FB-F9544DD4393B}" srcOrd="0" destOrd="0" presId="urn:microsoft.com/office/officeart/2005/8/layout/hierarchy5"/>
    <dgm:cxn modelId="{A9DF3D6E-E7F0-4A1D-B4EE-362481D0E56B}" type="presParOf" srcId="{C3CCE228-78EE-484E-9548-9DE692B3F01E}" destId="{D5947523-924F-4466-87EB-39BB6F87449F}" srcOrd="1" destOrd="0" presId="urn:microsoft.com/office/officeart/2005/8/layout/hierarchy5"/>
    <dgm:cxn modelId="{93023DAC-5ABB-4DF9-BF25-CE9725C063F9}" type="presParOf" srcId="{123D114B-3E0E-40DB-85C9-6197D57446E1}" destId="{5B9B94A8-E19C-4E02-9671-15377F925EA1}" srcOrd="1" destOrd="0" presId="urn:microsoft.com/office/officeart/2005/8/layout/hierarchy5"/>
    <dgm:cxn modelId="{5EB256C0-E173-4FC0-A0F7-7089E2666C73}" type="presParOf" srcId="{5B9B94A8-E19C-4E02-9671-15377F925EA1}" destId="{50A032E6-775F-467B-A570-D711D40DBFB5}" srcOrd="0" destOrd="0" presId="urn:microsoft.com/office/officeart/2005/8/layout/hierarchy5"/>
    <dgm:cxn modelId="{C5E72D1A-8AE0-45DC-B1C8-0EFC7D49E40B}" type="presParOf" srcId="{50A032E6-775F-467B-A570-D711D40DBFB5}" destId="{5705E8CF-824A-41C8-99F4-67EE0D0AD7CC}" srcOrd="0" destOrd="0" presId="urn:microsoft.com/office/officeart/2005/8/layout/hierarchy5"/>
    <dgm:cxn modelId="{EE6477B6-34F5-49C9-95D8-D32F7F390055}" type="presParOf" srcId="{50A032E6-775F-467B-A570-D711D40DBFB5}" destId="{A49F18C4-43C1-4FB4-9818-695A694BD885}" srcOrd="1" destOrd="0" presId="urn:microsoft.com/office/officeart/2005/8/layout/hierarchy5"/>
    <dgm:cxn modelId="{E5B524E5-F7F7-4B76-B1A2-6D56C991796E}" type="presParOf" srcId="{5B9B94A8-E19C-4E02-9671-15377F925EA1}" destId="{77250618-C006-42DF-9A1B-2527412C0F44}" srcOrd="1" destOrd="0" presId="urn:microsoft.com/office/officeart/2005/8/layout/hierarchy5"/>
    <dgm:cxn modelId="{CD5DC0B6-11FE-4E99-B06C-365D452BD7A3}" type="presParOf" srcId="{77250618-C006-42DF-9A1B-2527412C0F44}" destId="{A3930074-637A-401B-807B-04057A0B5467}" srcOrd="0" destOrd="0" presId="urn:microsoft.com/office/officeart/2005/8/layout/hierarchy5"/>
    <dgm:cxn modelId="{89317C6E-6E4C-4867-888B-8BE9733CCF91}" type="presParOf" srcId="{5B9B94A8-E19C-4E02-9671-15377F925EA1}" destId="{904B2557-837C-45B5-9858-21768674C340}" srcOrd="2" destOrd="0" presId="urn:microsoft.com/office/officeart/2005/8/layout/hierarchy5"/>
    <dgm:cxn modelId="{091721A6-C3CE-492A-B290-FE8216DE1F0A}" type="presParOf" srcId="{904B2557-837C-45B5-9858-21768674C340}" destId="{86F54932-75CD-4CB7-AA30-D34D6142A3EF}" srcOrd="0" destOrd="0" presId="urn:microsoft.com/office/officeart/2005/8/layout/hierarchy5"/>
    <dgm:cxn modelId="{BDD25B61-1440-4185-9808-BB11429AC6FD}" type="presParOf" srcId="{904B2557-837C-45B5-9858-21768674C340}" destId="{AE6711F3-6860-48B6-9B56-D700D2123B94}" srcOrd="1" destOrd="0" presId="urn:microsoft.com/office/officeart/2005/8/layout/hierarchy5"/>
    <dgm:cxn modelId="{93149FB6-551A-46DA-8CEB-827DFAD1E30A}" type="presParOf" srcId="{5B9B94A8-E19C-4E02-9671-15377F925EA1}" destId="{5EA7C3D2-5E22-46FD-8910-CCFF12878B5C}" srcOrd="3" destOrd="0" presId="urn:microsoft.com/office/officeart/2005/8/layout/hierarchy5"/>
    <dgm:cxn modelId="{CF7F4B14-4C70-4826-B638-ACF1A608EAB2}" type="presParOf" srcId="{5EA7C3D2-5E22-46FD-8910-CCFF12878B5C}" destId="{E6F7F6FD-43B9-4C93-BF41-D00944740BB5}" srcOrd="0" destOrd="0" presId="urn:microsoft.com/office/officeart/2005/8/layout/hierarchy5"/>
    <dgm:cxn modelId="{6AB4F2F7-0E07-440E-8580-FF10FBC3BDCF}" type="presParOf" srcId="{5B9B94A8-E19C-4E02-9671-15377F925EA1}" destId="{97194DF9-E4FE-4BDD-AE71-ABFE3C89563D}" srcOrd="4" destOrd="0" presId="urn:microsoft.com/office/officeart/2005/8/layout/hierarchy5"/>
    <dgm:cxn modelId="{482A093E-7DC3-452C-BB1B-9223D6994CBA}" type="presParOf" srcId="{97194DF9-E4FE-4BDD-AE71-ABFE3C89563D}" destId="{9C9F0B6D-21D2-4794-BA41-29749802B3B1}" srcOrd="0" destOrd="0" presId="urn:microsoft.com/office/officeart/2005/8/layout/hierarchy5"/>
    <dgm:cxn modelId="{E1AE2DF2-B069-4B97-82FE-5DF8E827AA7B}" type="presParOf" srcId="{97194DF9-E4FE-4BDD-AE71-ABFE3C89563D}" destId="{C3CBEC56-9A69-4F96-9F01-41C35668DB95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032448" cy="3456383"/>
        <a:chOff x="0" y="0"/>
        <a:chExt cx="4032448" cy="3456383"/>
      </a:xfrm>
    </dsp:grpSpPr>
    <dsp:sp modelId="{5705E8CF-824A-41C8-99F4-67EE0D0AD7CC}">
      <dsp:nvSpPr>
        <dsp:cNvPr id="12" name="圆角矩形 11"/>
        <dsp:cNvSpPr/>
      </dsp:nvSpPr>
      <dsp:spPr bwMode="white">
        <a:xfrm>
          <a:off x="40324" y="0"/>
          <a:ext cx="894747" cy="3456383"/>
        </a:xfrm>
        <a:prstGeom prst="roundRect">
          <a:avLst>
            <a:gd name="adj" fmla="val 10000"/>
          </a:avLst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Body>
        <a:bodyPr lIns="120904" tIns="120904" rIns="120904" bIns="120904" anchor="ctr"/>
        <a:lstStyle>
          <a:lvl1pPr algn="ctr">
            <a:defRPr sz="1700"/>
          </a:lvl1pPr>
          <a:lvl2pPr marL="114300" indent="-114300" algn="ctr">
            <a:defRPr sz="1300"/>
          </a:lvl2pPr>
          <a:lvl3pPr marL="228600" indent="-114300" algn="ctr">
            <a:defRPr sz="1300"/>
          </a:lvl3pPr>
          <a:lvl4pPr marL="342900" indent="-114300" algn="ctr">
            <a:defRPr sz="1300"/>
          </a:lvl4pPr>
          <a:lvl5pPr marL="457200" indent="-114300" algn="ctr">
            <a:defRPr sz="1300"/>
          </a:lvl5pPr>
          <a:lvl6pPr marL="571500" indent="-114300" algn="ctr">
            <a:defRPr sz="1300"/>
          </a:lvl6pPr>
          <a:lvl7pPr marL="685800" indent="-114300" algn="ctr">
            <a:defRPr sz="1300"/>
          </a:lvl7pPr>
          <a:lvl8pPr marL="800100" indent="-114300" algn="ctr">
            <a:defRPr sz="1300"/>
          </a:lvl8pPr>
          <a:lvl9pPr marL="914400" indent="-114300" algn="ctr">
            <a:defRPr sz="1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40324" y="0"/>
        <a:ext cx="894747" cy="3456383"/>
      </dsp:txXfrm>
    </dsp:sp>
    <dsp:sp modelId="{86F54932-75CD-4CB7-AA30-D34D6142A3EF}">
      <dsp:nvSpPr>
        <dsp:cNvPr id="13" name="圆角矩形 12"/>
        <dsp:cNvSpPr/>
      </dsp:nvSpPr>
      <dsp:spPr bwMode="white">
        <a:xfrm>
          <a:off x="1084196" y="0"/>
          <a:ext cx="894747" cy="3456383"/>
        </a:xfrm>
        <a:prstGeom prst="roundRect">
          <a:avLst>
            <a:gd name="adj" fmla="val 10000"/>
          </a:avLst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Body>
        <a:bodyPr lIns="120904" tIns="120904" rIns="120904" bIns="120904" anchor="ctr"/>
        <a:lstStyle>
          <a:lvl1pPr algn="ctr">
            <a:defRPr sz="1700"/>
          </a:lvl1pPr>
          <a:lvl2pPr marL="114300" indent="-114300" algn="ctr">
            <a:defRPr sz="1300"/>
          </a:lvl2pPr>
          <a:lvl3pPr marL="228600" indent="-114300" algn="ctr">
            <a:defRPr sz="1300"/>
          </a:lvl3pPr>
          <a:lvl4pPr marL="342900" indent="-114300" algn="ctr">
            <a:defRPr sz="1300"/>
          </a:lvl4pPr>
          <a:lvl5pPr marL="457200" indent="-114300" algn="ctr">
            <a:defRPr sz="1300"/>
          </a:lvl5pPr>
          <a:lvl6pPr marL="571500" indent="-114300" algn="ctr">
            <a:defRPr sz="1300"/>
          </a:lvl6pPr>
          <a:lvl7pPr marL="685800" indent="-114300" algn="ctr">
            <a:defRPr sz="1300"/>
          </a:lvl7pPr>
          <a:lvl8pPr marL="800100" indent="-114300" algn="ctr">
            <a:defRPr sz="1300"/>
          </a:lvl8pPr>
          <a:lvl9pPr marL="914400" indent="-114300" algn="ctr">
            <a:defRPr sz="1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solidFill>
                <a:schemeClr val="tx1">
                  <a:lumMod val="65000"/>
                  <a:lumOff val="35000"/>
                </a:schemeClr>
              </a:solidFill>
            </a:rPr>
            <a:t>当前工作目录</a:t>
          </a:r>
          <a:endParaRPr>
            <a:solidFill>
              <a:schemeClr val="dk1"/>
            </a:solidFill>
          </a:endParaRPr>
        </a:p>
      </dsp:txBody>
      <dsp:txXfrm>
        <a:off x="1084196" y="0"/>
        <a:ext cx="894747" cy="3456383"/>
      </dsp:txXfrm>
    </dsp:sp>
    <dsp:sp modelId="{9C9F0B6D-21D2-4794-BA41-29749802B3B1}">
      <dsp:nvSpPr>
        <dsp:cNvPr id="14" name="圆角矩形 13"/>
        <dsp:cNvSpPr/>
      </dsp:nvSpPr>
      <dsp:spPr bwMode="white">
        <a:xfrm>
          <a:off x="2128067" y="0"/>
          <a:ext cx="894747" cy="3456383"/>
        </a:xfrm>
        <a:prstGeom prst="roundRect">
          <a:avLst>
            <a:gd name="adj" fmla="val 10000"/>
          </a:avLst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Body>
        <a:bodyPr lIns="120904" tIns="120904" rIns="120904" bIns="120904" anchor="ctr"/>
        <a:lstStyle>
          <a:lvl1pPr algn="ctr">
            <a:defRPr sz="1700"/>
          </a:lvl1pPr>
          <a:lvl2pPr marL="114300" indent="-114300" algn="ctr">
            <a:defRPr sz="1300"/>
          </a:lvl2pPr>
          <a:lvl3pPr marL="228600" indent="-114300" algn="ctr">
            <a:defRPr sz="1300"/>
          </a:lvl3pPr>
          <a:lvl4pPr marL="342900" indent="-114300" algn="ctr">
            <a:defRPr sz="1300"/>
          </a:lvl4pPr>
          <a:lvl5pPr marL="457200" indent="-114300" algn="ctr">
            <a:defRPr sz="1300"/>
          </a:lvl5pPr>
          <a:lvl6pPr marL="571500" indent="-114300" algn="ctr">
            <a:defRPr sz="1300"/>
          </a:lvl6pPr>
          <a:lvl7pPr marL="685800" indent="-114300" algn="ctr">
            <a:defRPr sz="1300"/>
          </a:lvl7pPr>
          <a:lvl8pPr marL="800100" indent="-114300" algn="ctr">
            <a:defRPr sz="1300"/>
          </a:lvl8pPr>
          <a:lvl9pPr marL="914400" indent="-114300" algn="ctr">
            <a:defRPr sz="1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2128067" y="0"/>
        <a:ext cx="894747" cy="3456383"/>
      </dsp:txXfrm>
    </dsp:sp>
    <dsp:sp modelId="{8C18793B-397A-48BB-A063-82CCE3F53D3D}">
      <dsp:nvSpPr>
        <dsp:cNvPr id="3" name="圆角矩形 2"/>
        <dsp:cNvSpPr/>
      </dsp:nvSpPr>
      <dsp:spPr bwMode="white">
        <a:xfrm>
          <a:off x="153137" y="860611"/>
          <a:ext cx="745622" cy="37281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985" tIns="6985" rIns="6985" bIns="6985" anchor="ctr"/>
        <a:lstStyle>
          <a:lvl1pPr algn="ctr">
            <a:defRPr sz="11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D:\</a:t>
          </a:r>
          <a:endParaRPr lang="zh-CN" altLang="en-US" b="1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153137" y="860611"/>
        <a:ext cx="745622" cy="372811"/>
      </dsp:txXfrm>
    </dsp:sp>
    <dsp:sp modelId="{39B042F4-C92C-4346-BB55-672616602229}">
      <dsp:nvSpPr>
        <dsp:cNvPr id="4" name="任意多边形 3"/>
        <dsp:cNvSpPr/>
      </dsp:nvSpPr>
      <dsp:spPr bwMode="white">
        <a:xfrm>
          <a:off x="741686" y="1293260"/>
          <a:ext cx="574147" cy="19415"/>
        </a:xfrm>
        <a:custGeom>
          <a:avLst/>
          <a:gdLst/>
          <a:ahLst/>
          <a:cxnLst/>
          <a:pathLst>
            <a:path w="904" h="31">
              <a:moveTo>
                <a:pt x="247" y="-388"/>
              </a:moveTo>
              <a:lnTo>
                <a:pt x="657" y="418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741686" y="1293260"/>
        <a:ext cx="574147" cy="19415"/>
      </dsp:txXfrm>
    </dsp:sp>
    <dsp:sp modelId="{D014B1DB-19F7-4A34-8AB7-02875825A79E}">
      <dsp:nvSpPr>
        <dsp:cNvPr id="5" name="圆角矩形 4"/>
        <dsp:cNvSpPr/>
      </dsp:nvSpPr>
      <dsp:spPr bwMode="white">
        <a:xfrm>
          <a:off x="1158758" y="1372514"/>
          <a:ext cx="745622" cy="37281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985" tIns="6985" rIns="6985" bIns="6985" anchor="ctr"/>
        <a:lstStyle>
          <a:lvl1pPr algn="ctr">
            <a:defRPr sz="11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Python35</a:t>
          </a:r>
          <a:endParaRPr lang="zh-CN" altLang="en-US" b="1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1158758" y="1372514"/>
        <a:ext cx="745622" cy="372811"/>
      </dsp:txXfrm>
    </dsp:sp>
    <dsp:sp modelId="{648CAF94-2FEB-423A-B367-890D16253DA2}">
      <dsp:nvSpPr>
        <dsp:cNvPr id="6" name="任意多边形 5"/>
        <dsp:cNvSpPr/>
      </dsp:nvSpPr>
      <dsp:spPr bwMode="white">
        <a:xfrm>
          <a:off x="1801688" y="1752126"/>
          <a:ext cx="503635" cy="19415"/>
        </a:xfrm>
        <a:custGeom>
          <a:avLst/>
          <a:gdLst/>
          <a:ahLst/>
          <a:cxnLst/>
          <a:pathLst>
            <a:path w="793" h="31">
              <a:moveTo>
                <a:pt x="162" y="-304"/>
              </a:moveTo>
              <a:lnTo>
                <a:pt x="631" y="335"/>
              </a:lnTo>
            </a:path>
          </a:pathLst>
        </a:custGeom>
      </dsp:spPr>
      <dsp:style>
        <a:lnRef idx="2">
          <a:schemeClr val="accent1">
            <a:shade val="8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1801688" y="1752126"/>
        <a:ext cx="503635" cy="19415"/>
      </dsp:txXfrm>
    </dsp:sp>
    <dsp:sp modelId="{9F7F5946-BAF6-414B-9909-8A76B7962563}">
      <dsp:nvSpPr>
        <dsp:cNvPr id="7" name="圆角矩形 6"/>
        <dsp:cNvSpPr/>
      </dsp:nvSpPr>
      <dsp:spPr bwMode="white">
        <a:xfrm>
          <a:off x="2202630" y="1778341"/>
          <a:ext cx="745622" cy="37281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985" tIns="6985" rIns="6985" bIns="6985" anchor="ctr"/>
        <a:lstStyle>
          <a:lvl1pPr algn="ctr">
            <a:defRPr sz="11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>
              <a:solidFill>
                <a:schemeClr val="tx1">
                  <a:lumMod val="65000"/>
                  <a:lumOff val="35000"/>
                </a:schemeClr>
              </a:solidFill>
            </a:rPr>
            <a:t>DLLs</a:t>
          </a:r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2202630" y="1778341"/>
        <a:ext cx="745622" cy="372811"/>
      </dsp:txXfrm>
    </dsp:sp>
    <dsp:sp modelId="{53C9894A-907B-482A-96B5-DB1AC99F172B}">
      <dsp:nvSpPr>
        <dsp:cNvPr id="8" name="任意多边形 7"/>
        <dsp:cNvSpPr/>
      </dsp:nvSpPr>
      <dsp:spPr bwMode="white">
        <a:xfrm>
          <a:off x="2813531" y="2191176"/>
          <a:ext cx="548618" cy="19415"/>
        </a:xfrm>
        <a:custGeom>
          <a:avLst/>
          <a:gdLst/>
          <a:ahLst/>
          <a:cxnLst/>
          <a:pathLst>
            <a:path w="864" h="31">
              <a:moveTo>
                <a:pt x="212" y="-357"/>
              </a:moveTo>
              <a:lnTo>
                <a:pt x="652" y="387"/>
              </a:lnTo>
            </a:path>
          </a:pathLst>
        </a:custGeom>
      </dsp:spPr>
      <dsp:style>
        <a:lnRef idx="2">
          <a:schemeClr val="accent1">
            <a:shade val="8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2813531" y="2191176"/>
        <a:ext cx="548618" cy="19415"/>
      </dsp:txXfrm>
    </dsp:sp>
    <dsp:sp modelId="{E4EAA530-70B5-45B2-9CEB-6AD46E0A52F8}">
      <dsp:nvSpPr>
        <dsp:cNvPr id="9" name="圆角矩形 8"/>
        <dsp:cNvSpPr/>
      </dsp:nvSpPr>
      <dsp:spPr bwMode="white">
        <a:xfrm>
          <a:off x="3227428" y="2250615"/>
          <a:ext cx="745622" cy="37281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985" tIns="6985" rIns="6985" bIns="6985" anchor="ctr"/>
        <a:lstStyle>
          <a:lvl1pPr algn="ctr">
            <a:defRPr sz="11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>
              <a:solidFill>
                <a:schemeClr val="tx1">
                  <a:lumMod val="65000"/>
                  <a:lumOff val="35000"/>
                </a:schemeClr>
              </a:solidFill>
            </a:rPr>
            <a:t>_bsddb.pyd</a:t>
          </a:r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3227428" y="2250615"/>
        <a:ext cx="745622" cy="372811"/>
      </dsp:txXfrm>
    </dsp:sp>
    <dsp:sp modelId="{128F87F6-B9D5-41B6-B190-A6FFEA4F3DF0}">
      <dsp:nvSpPr>
        <dsp:cNvPr id="10" name="任意多边形 9"/>
        <dsp:cNvSpPr/>
      </dsp:nvSpPr>
      <dsp:spPr bwMode="white">
        <a:xfrm>
          <a:off x="1407826" y="2177434"/>
          <a:ext cx="1291358" cy="19415"/>
        </a:xfrm>
        <a:custGeom>
          <a:avLst/>
          <a:gdLst/>
          <a:ahLst/>
          <a:cxnLst/>
          <a:pathLst>
            <a:path w="2034" h="31">
              <a:moveTo>
                <a:pt x="782" y="-974"/>
              </a:moveTo>
              <a:lnTo>
                <a:pt x="1252" y="1005"/>
              </a:lnTo>
            </a:path>
          </a:pathLst>
        </a:custGeom>
      </dsp:spPr>
      <dsp:style>
        <a:lnRef idx="2">
          <a:schemeClr val="accent1">
            <a:shade val="8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1407826" y="2177434"/>
        <a:ext cx="1291358" cy="19415"/>
      </dsp:txXfrm>
    </dsp:sp>
    <dsp:sp modelId="{C871B634-9016-4B58-B0FB-F9544DD4393B}">
      <dsp:nvSpPr>
        <dsp:cNvPr id="11" name="圆角矩形 10"/>
        <dsp:cNvSpPr/>
      </dsp:nvSpPr>
      <dsp:spPr bwMode="white">
        <a:xfrm>
          <a:off x="2202630" y="2628959"/>
          <a:ext cx="745622" cy="372811"/>
        </a:xfrm>
        <a:prstGeom prst="roundRect">
          <a:avLst>
            <a:gd name="adj" fmla="val 10000"/>
          </a:avLst>
        </a:prstGeom>
        <a:ln>
          <a:noFill/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985" tIns="6985" rIns="6985" bIns="6985" anchor="ctr"/>
        <a:lstStyle>
          <a:lvl1pPr algn="ctr">
            <a:defRPr sz="1100"/>
          </a:lvl1pPr>
          <a:lvl2pPr marL="57150" indent="-57150" algn="ctr">
            <a:defRPr sz="800"/>
          </a:lvl2pPr>
          <a:lvl3pPr marL="114300" indent="-57150" algn="ctr">
            <a:defRPr sz="800"/>
          </a:lvl3pPr>
          <a:lvl4pPr marL="171450" indent="-57150" algn="ctr">
            <a:defRPr sz="800"/>
          </a:lvl4pPr>
          <a:lvl5pPr marL="228600" indent="-57150" algn="ctr">
            <a:defRPr sz="800"/>
          </a:lvl5pPr>
          <a:lvl6pPr marL="285750" indent="-57150" algn="ctr">
            <a:defRPr sz="800"/>
          </a:lvl6pPr>
          <a:lvl7pPr marL="342900" indent="-57150" algn="ctr">
            <a:defRPr sz="800"/>
          </a:lvl7pPr>
          <a:lvl8pPr marL="400050" indent="-57150" algn="ctr">
            <a:defRPr sz="800"/>
          </a:lvl8pPr>
          <a:lvl9pPr marL="457200" indent="-57150" algn="ctr">
            <a:defRPr sz="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>
              <a:solidFill>
                <a:schemeClr val="tx1">
                  <a:lumMod val="65000"/>
                  <a:lumOff val="35000"/>
                </a:schemeClr>
              </a:solidFill>
            </a:rPr>
            <a:t>python.exe</a:t>
          </a:r>
          <a:endParaRPr lang="zh-CN" altLang="en-US" b="1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2202630" y="2628959"/>
        <a:ext cx="745622" cy="3728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</dgm:alg>
                        </dgm:if>
                        <dgm:else name="Name28">
                          <dgm:alg type="conn"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70CE46-98FC-4081-9D55-D20C4D4F68C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5604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11826E6-E10F-4E1A-B757-E362AB2B524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7089775" y="0"/>
            <a:ext cx="14254163" cy="10690225"/>
          </a:xfrm>
          <a:ln w="12700">
            <a:noFill/>
          </a:ln>
        </p:spPr>
      </p:sp>
      <p:sp>
        <p:nvSpPr>
          <p:cNvPr id="34819" name="Notes Placeholder 2"/>
          <p:cNvSpPr>
            <a:spLocks noGrp="1" noRot="1" noChangeAspect="1"/>
          </p:cNvSpPr>
          <p:nvPr>
            <p:ph type="body" idx="1"/>
          </p:nvPr>
        </p:nvSpPr>
        <p:spPr>
          <a:xfrm>
            <a:off x="458788" y="1600200"/>
            <a:ext cx="11207750" cy="4525963"/>
          </a:xfrm>
          <a:ln/>
        </p:spPr>
        <p:txBody>
          <a:bodyPr wrap="square" lIns="91440" tIns="45720" rIns="91440" bIns="45720" anchor="t" anchorCtr="0"/>
          <a:p>
            <a:pPr lvl="1" eaLnBrk="1" hangingPunct="1">
              <a:spcBef>
                <a:spcPct val="0"/>
              </a:spcBef>
            </a:pPr>
            <a:r>
              <a:rPr lang="en-US" altLang="zh-CN" dirty="0">
                <a:ea typeface="宋体" panose="02010600030101010101" pitchFamily="2" charset="-122"/>
              </a:rPr>
              <a:t>Welcoming words, Introduction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7089775" y="0"/>
            <a:ext cx="14254163" cy="10690225"/>
          </a:xfrm>
          <a:ln w="12700">
            <a:noFill/>
          </a:ln>
        </p:spPr>
      </p:sp>
      <p:sp>
        <p:nvSpPr>
          <p:cNvPr id="44035" name="Notes Placeholder 2"/>
          <p:cNvSpPr>
            <a:spLocks noGrp="1" noRot="1" noChangeAspect="1"/>
          </p:cNvSpPr>
          <p:nvPr>
            <p:ph type="body" idx="1"/>
          </p:nvPr>
        </p:nvSpPr>
        <p:spPr>
          <a:xfrm>
            <a:off x="458788" y="1600200"/>
            <a:ext cx="11207750" cy="4525963"/>
          </a:xfrm>
          <a:ln/>
        </p:spPr>
        <p:txBody>
          <a:bodyPr wrap="square" lIns="91440" tIns="45720" rIns="91440" bIns="45720" anchor="t" anchorCtr="0"/>
          <a:p>
            <a:pPr lvl="1" eaLnBrk="1" hangingPunct="1">
              <a:spcBef>
                <a:spcPct val="0"/>
              </a:spcBef>
            </a:pPr>
            <a:r>
              <a:rPr lang="en-US" altLang="zh-CN" dirty="0">
                <a:ea typeface="宋体" panose="02010600030101010101" pitchFamily="2" charset="-122"/>
              </a:rPr>
              <a:t>Welcoming words, Introduction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7089775" y="0"/>
            <a:ext cx="14254163" cy="10690225"/>
          </a:xfrm>
          <a:ln w="12700">
            <a:noFill/>
          </a:ln>
        </p:spPr>
      </p:sp>
      <p:sp>
        <p:nvSpPr>
          <p:cNvPr id="56323" name="Notes Placeholder 2"/>
          <p:cNvSpPr>
            <a:spLocks noGrp="1" noRot="1" noChangeAspect="1"/>
          </p:cNvSpPr>
          <p:nvPr>
            <p:ph type="body" idx="1"/>
          </p:nvPr>
        </p:nvSpPr>
        <p:spPr>
          <a:xfrm>
            <a:off x="458788" y="1600200"/>
            <a:ext cx="11207750" cy="4525963"/>
          </a:xfrm>
          <a:ln/>
        </p:spPr>
        <p:txBody>
          <a:bodyPr wrap="square" lIns="91440" tIns="45720" rIns="91440" bIns="45720" anchor="t" anchorCtr="0"/>
          <a:p>
            <a:pPr lvl="1" eaLnBrk="1" hangingPunct="1">
              <a:spcBef>
                <a:spcPct val="0"/>
              </a:spcBef>
            </a:pPr>
            <a:r>
              <a:rPr lang="en-US" altLang="zh-CN" dirty="0">
                <a:ea typeface="宋体" panose="02010600030101010101" pitchFamily="2" charset="-122"/>
              </a:rPr>
              <a:t>Welcoming words, Introduction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7089775" y="0"/>
            <a:ext cx="14254163" cy="10690225"/>
          </a:xfrm>
          <a:ln w="12700">
            <a:noFill/>
          </a:ln>
        </p:spPr>
      </p:sp>
      <p:sp>
        <p:nvSpPr>
          <p:cNvPr id="65539" name="Notes Placeholder 2"/>
          <p:cNvSpPr>
            <a:spLocks noGrp="1" noRot="1" noChangeAspect="1"/>
          </p:cNvSpPr>
          <p:nvPr>
            <p:ph type="body" idx="1"/>
          </p:nvPr>
        </p:nvSpPr>
        <p:spPr>
          <a:xfrm>
            <a:off x="458788" y="1600200"/>
            <a:ext cx="11207750" cy="4525963"/>
          </a:xfrm>
          <a:ln/>
        </p:spPr>
        <p:txBody>
          <a:bodyPr wrap="square" lIns="91440" tIns="45720" rIns="91440" bIns="45720" anchor="t" anchorCtr="0"/>
          <a:p>
            <a:pPr lvl="1" eaLnBrk="1" hangingPunct="1">
              <a:spcBef>
                <a:spcPct val="0"/>
              </a:spcBef>
            </a:pPr>
            <a:r>
              <a:rPr lang="en-US" altLang="zh-CN" dirty="0">
                <a:ea typeface="宋体" panose="02010600030101010101" pitchFamily="2" charset="-122"/>
              </a:rPr>
              <a:t>Welcoming words, Introduction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4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>
                <a:ea typeface="楷体_GB2312" pitchFamily="49" charset="-122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5E3A43-A919-423A-A504-1A9A46259F9A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5E3A43-A919-423A-A504-1A9A46259F9A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5E3A43-A919-423A-A504-1A9A46259F9A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5E3A43-A919-423A-A504-1A9A46259F9A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5E3A43-A919-423A-A504-1A9A46259F9A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43663" y="609600"/>
            <a:ext cx="2014537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609600"/>
            <a:ext cx="5895975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5E3A43-A919-423A-A504-1A9A46259F9A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371" y="287338"/>
            <a:ext cx="8387757" cy="1282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698750" y="6453188"/>
            <a:ext cx="1081088" cy="2682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92ED68-4A63-4A17-BD84-5B0932524789}" type="slidenum"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3"/>
          </p:nvPr>
        </p:nvSpPr>
        <p:spPr>
          <a:xfrm>
            <a:off x="928688" y="6324600"/>
            <a:ext cx="6572250" cy="169863"/>
          </a:xfrm>
          <a:prstGeom prst="rect">
            <a:avLst/>
          </a:prstGeom>
        </p:spPr>
        <p:txBody>
          <a:bodyPr/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299" y="1122363"/>
            <a:ext cx="685740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299" y="3602038"/>
            <a:ext cx="685740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324600"/>
            <a:ext cx="2984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5B7A947-99C4-45D0-A17C-1881BC0AD530}" type="slidenum">
              <a:rPr kumimoji="0" lang="zh-CN" altLang="zh-CN" sz="1100" b="0" i="0" u="none" strike="noStrike" kern="1200" cap="none" spc="0" normalizeH="0" baseline="0" noProof="0" smtClean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" pitchFamily="2" charset="0"/>
                <a:ea typeface="宋体" panose="02010600030101010101" pitchFamily="2" charset="-122"/>
                <a:cs typeface="Segoe UI" panose="020B0502040204020203" pitchFamily="34" charset="0"/>
                <a:sym typeface="Nokia Pure Text" pitchFamily="2" charset="0"/>
              </a:rPr>
            </a:fld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Segoe UI" panose="020B0502040204020203" pitchFamily="34" charset="0"/>
              <a:sym typeface="Nokia Pure Text" pitchFamily="2" charset="0"/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28688" y="6324600"/>
            <a:ext cx="65722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100" b="0" i="0" u="none" strike="noStrike" kern="1200" cap="none" spc="0" normalizeH="0" baseline="0" noProof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Nokia Pure Text" pitchFamily="2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324600"/>
            <a:ext cx="2984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89BD8E4-4AC6-458A-81E3-3AF1FE733C75}" type="slidenum">
              <a:rPr kumimoji="0" lang="zh-CN" altLang="zh-CN" sz="1100" b="0" i="0" u="none" strike="noStrike" kern="1200" cap="none" spc="0" normalizeH="0" baseline="0" noProof="0" smtClean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" pitchFamily="2" charset="0"/>
                <a:ea typeface="宋体" panose="02010600030101010101" pitchFamily="2" charset="-122"/>
                <a:cs typeface="Segoe UI" panose="020B0502040204020203" pitchFamily="34" charset="0"/>
                <a:sym typeface="Nokia Pure Text" pitchFamily="2" charset="0"/>
              </a:rPr>
            </a:fld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Segoe UI" panose="020B0502040204020203" pitchFamily="34" charset="0"/>
              <a:sym typeface="Nokia Pure Text" pitchFamily="2" charset="0"/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28688" y="6324600"/>
            <a:ext cx="65722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100" b="0" i="0" u="none" strike="noStrike" kern="1200" cap="none" spc="0" normalizeH="0" baseline="0" noProof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Nokia Pure Text" pitchFamily="2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051" y="1709741"/>
            <a:ext cx="7886372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4051" y="4589466"/>
            <a:ext cx="7886372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324600"/>
            <a:ext cx="2984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9A2424D-1FDE-4A9E-9442-3D6199F57A93}" type="slidenum">
              <a:rPr kumimoji="0" lang="zh-CN" altLang="zh-CN" sz="1100" b="0" i="0" u="none" strike="noStrike" kern="1200" cap="none" spc="0" normalizeH="0" baseline="0" noProof="0" smtClean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" pitchFamily="2" charset="0"/>
                <a:ea typeface="宋体" panose="02010600030101010101" pitchFamily="2" charset="-122"/>
                <a:cs typeface="Segoe UI" panose="020B0502040204020203" pitchFamily="34" charset="0"/>
                <a:sym typeface="Nokia Pure Text" pitchFamily="2" charset="0"/>
              </a:rPr>
            </a:fld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Segoe UI" panose="020B0502040204020203" pitchFamily="34" charset="0"/>
              <a:sym typeface="Nokia Pure Text" pitchFamily="2" charset="0"/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28688" y="6324600"/>
            <a:ext cx="65722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100" b="0" i="0" u="none" strike="noStrike" kern="1200" cap="none" spc="0" normalizeH="0" baseline="0" noProof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Nokia Pure Text" pitchFamily="2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5372" y="1600203"/>
            <a:ext cx="4145646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05347" y="1600203"/>
            <a:ext cx="4146836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324600"/>
            <a:ext cx="2984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BBDCF52-6CDF-4165-98A4-E6E01C6F935F}" type="slidenum">
              <a:rPr kumimoji="0" lang="zh-CN" altLang="zh-CN" sz="1100" b="0" i="0" u="none" strike="noStrike" kern="1200" cap="none" spc="0" normalizeH="0" baseline="0" noProof="0" smtClean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" pitchFamily="2" charset="0"/>
                <a:ea typeface="宋体" panose="02010600030101010101" pitchFamily="2" charset="-122"/>
                <a:cs typeface="Segoe UI" panose="020B0502040204020203" pitchFamily="34" charset="0"/>
                <a:sym typeface="Nokia Pure Text" pitchFamily="2" charset="0"/>
              </a:rPr>
            </a:fld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Segoe UI" panose="020B0502040204020203" pitchFamily="34" charset="0"/>
              <a:sym typeface="Nokia Pure Text" pitchFamily="2" charset="0"/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28688" y="6324600"/>
            <a:ext cx="65722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100" b="0" i="0" u="none" strike="noStrike" kern="1200" cap="none" spc="0" normalizeH="0" baseline="0" noProof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Nokia Pure Text" pitchFamily="2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"/>
          <p:cNvGrpSpPr/>
          <p:nvPr userDrawn="1"/>
        </p:nvGrpSpPr>
        <p:grpSpPr>
          <a:xfrm>
            <a:off x="10636250" y="974725"/>
            <a:ext cx="852488" cy="1136650"/>
            <a:chOff x="9124564" y="2477853"/>
            <a:chExt cx="1136820" cy="1136820"/>
          </a:xfrm>
        </p:grpSpPr>
        <p:sp>
          <p:nvSpPr>
            <p:cNvPr id="6" name="椭圆 5"/>
            <p:cNvSpPr/>
            <p:nvPr/>
          </p:nvSpPr>
          <p:spPr>
            <a:xfrm>
              <a:off x="9124564" y="2477853"/>
              <a:ext cx="1136820" cy="1136820"/>
            </a:xfrm>
            <a:prstGeom prst="ellipse">
              <a:avLst/>
            </a:prstGeom>
            <a:gradFill flip="none" rotWithShape="1">
              <a:gsLst>
                <a:gs pos="78000">
                  <a:srgbClr val="F4F4F4">
                    <a:alpha val="0"/>
                  </a:srgbClr>
                </a:gs>
                <a:gs pos="24000">
                  <a:schemeClr val="bg1">
                    <a:lumMod val="85000"/>
                    <a:alpha val="2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9222058" y="2575347"/>
              <a:ext cx="941832" cy="941832"/>
            </a:xfrm>
            <a:prstGeom prst="ellipse">
              <a:avLst/>
            </a:prstGeom>
            <a:gradFill>
              <a:gsLst>
                <a:gs pos="28000">
                  <a:schemeClr val="bg1">
                    <a:alpha val="79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9505937" y="2859224"/>
              <a:ext cx="374073" cy="374073"/>
            </a:xfrm>
            <a:prstGeom prst="ellipse">
              <a:avLst/>
            </a:prstGeom>
            <a:gradFill>
              <a:gsLst>
                <a:gs pos="34000">
                  <a:schemeClr val="bg1"/>
                </a:gs>
                <a:gs pos="68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27784" y="1268759"/>
            <a:ext cx="6262464" cy="4742203"/>
          </a:xfrm>
        </p:spPr>
        <p:txBody>
          <a:bodyPr/>
          <a:lstStyle>
            <a:lvl1pPr>
              <a:defRPr sz="24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 sz="2000"/>
            </a:lvl2pPr>
            <a:lvl3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4" name="剪去单角的矩形 13"/>
          <p:cNvSpPr/>
          <p:nvPr/>
        </p:nvSpPr>
        <p:spPr>
          <a:xfrm flipV="1">
            <a:off x="-139700" y="2905125"/>
            <a:ext cx="1968500" cy="527050"/>
          </a:xfrm>
          <a:prstGeom prst="snip1Rect">
            <a:avLst>
              <a:gd name="adj" fmla="val 37529"/>
            </a:avLst>
          </a:prstGeom>
          <a:solidFill>
            <a:srgbClr val="4401FF">
              <a:alpha val="2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剪去单角的矩形 14"/>
          <p:cNvSpPr/>
          <p:nvPr/>
        </p:nvSpPr>
        <p:spPr>
          <a:xfrm flipV="1">
            <a:off x="-12700" y="3807354"/>
            <a:ext cx="1776412" cy="407988"/>
          </a:xfrm>
          <a:prstGeom prst="snip1Rect">
            <a:avLst>
              <a:gd name="adj" fmla="val 37529"/>
            </a:avLst>
          </a:prstGeom>
          <a:solidFill>
            <a:srgbClr val="4401FF">
              <a:alpha val="2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剪去单角的矩形 15"/>
          <p:cNvSpPr/>
          <p:nvPr/>
        </p:nvSpPr>
        <p:spPr>
          <a:xfrm flipV="1">
            <a:off x="0" y="5365750"/>
            <a:ext cx="1778000" cy="407988"/>
          </a:xfrm>
          <a:prstGeom prst="snip1Rect">
            <a:avLst>
              <a:gd name="adj" fmla="val 37529"/>
            </a:avLst>
          </a:prstGeom>
          <a:solidFill>
            <a:srgbClr val="4401FF">
              <a:alpha val="2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剪去单角的矩形 16"/>
          <p:cNvSpPr/>
          <p:nvPr/>
        </p:nvSpPr>
        <p:spPr>
          <a:xfrm flipV="1">
            <a:off x="-12700" y="4591050"/>
            <a:ext cx="1776412" cy="406400"/>
          </a:xfrm>
          <a:prstGeom prst="snip1Rect">
            <a:avLst>
              <a:gd name="adj" fmla="val 37529"/>
            </a:avLst>
          </a:prstGeom>
          <a:solidFill>
            <a:srgbClr val="4401FF">
              <a:alpha val="2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文本框 34"/>
          <p:cNvSpPr txBox="1">
            <a:spLocks noChangeArrowheads="1"/>
          </p:cNvSpPr>
          <p:nvPr/>
        </p:nvSpPr>
        <p:spPr bwMode="auto">
          <a:xfrm>
            <a:off x="0" y="3001963"/>
            <a:ext cx="1135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01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" action="ppaction://noaction"/>
              </a:rPr>
              <a:t>文件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4401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35"/>
          <p:cNvSpPr txBox="1">
            <a:spLocks noChangeArrowheads="1"/>
          </p:cNvSpPr>
          <p:nvPr/>
        </p:nvSpPr>
        <p:spPr bwMode="auto">
          <a:xfrm>
            <a:off x="0" y="3792538"/>
            <a:ext cx="1684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文件的访问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36"/>
          <p:cNvSpPr txBox="1">
            <a:spLocks noChangeArrowheads="1"/>
          </p:cNvSpPr>
          <p:nvPr/>
        </p:nvSpPr>
        <p:spPr bwMode="auto">
          <a:xfrm>
            <a:off x="-25400" y="4591050"/>
            <a:ext cx="1900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文件夹的操作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37"/>
          <p:cNvSpPr txBox="1">
            <a:spLocks noChangeArrowheads="1"/>
          </p:cNvSpPr>
          <p:nvPr/>
        </p:nvSpPr>
        <p:spPr bwMode="auto">
          <a:xfrm>
            <a:off x="-17462" y="5373688"/>
            <a:ext cx="1643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文件的应用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圆角矩形 21"/>
          <p:cNvSpPr/>
          <p:nvPr/>
        </p:nvSpPr>
        <p:spPr bwMode="auto">
          <a:xfrm>
            <a:off x="7682215" y="0"/>
            <a:ext cx="1440160" cy="340519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计算机学院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-25400" y="1941513"/>
            <a:ext cx="1970088" cy="4224337"/>
            <a:chOff x="-1342" y="2994563"/>
            <a:chExt cx="1798611" cy="386343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" name="剪去单角的矩形 9"/>
            <p:cNvSpPr/>
            <p:nvPr/>
          </p:nvSpPr>
          <p:spPr>
            <a:xfrm>
              <a:off x="-1342" y="3048282"/>
              <a:ext cx="1798611" cy="3809718"/>
            </a:xfrm>
            <a:prstGeom prst="snip1Rect">
              <a:avLst>
                <a:gd name="adj" fmla="val 22491"/>
              </a:avLst>
            </a:prstGeom>
            <a:solidFill>
              <a:srgbClr val="4401FF">
                <a:alpha val="37000"/>
              </a:srgbClr>
            </a:solidFill>
            <a:ln w="28575" cmpd="dbl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1701" y="3054089"/>
              <a:ext cx="1773973" cy="444274"/>
            </a:xfrm>
            <a:custGeom>
              <a:avLst/>
              <a:gdLst>
                <a:gd name="connsiteX0" fmla="*/ 0 w 1359310"/>
                <a:gd name="connsiteY0" fmla="*/ 0 h 304800"/>
                <a:gd name="connsiteX1" fmla="*/ 1066800 w 1359310"/>
                <a:gd name="connsiteY1" fmla="*/ 0 h 304800"/>
                <a:gd name="connsiteX2" fmla="*/ 1359310 w 1359310"/>
                <a:gd name="connsiteY2" fmla="*/ 304800 h 304800"/>
                <a:gd name="connsiteX3" fmla="*/ 7374 w 1359310"/>
                <a:gd name="connsiteY3" fmla="*/ 304800 h 304800"/>
                <a:gd name="connsiteX0-1" fmla="*/ 0 w 1359310"/>
                <a:gd name="connsiteY0-2" fmla="*/ 0 h 304800"/>
                <a:gd name="connsiteX1-3" fmla="*/ 1066800 w 1359310"/>
                <a:gd name="connsiteY1-4" fmla="*/ 0 h 304800"/>
                <a:gd name="connsiteX2-5" fmla="*/ 1359310 w 1359310"/>
                <a:gd name="connsiteY2-6" fmla="*/ 299884 h 304800"/>
                <a:gd name="connsiteX3-7" fmla="*/ 7374 w 1359310"/>
                <a:gd name="connsiteY3-8" fmla="*/ 304800 h 304800"/>
                <a:gd name="connsiteX0-9" fmla="*/ 0 w 1359310"/>
                <a:gd name="connsiteY0-10" fmla="*/ 0 h 304800"/>
                <a:gd name="connsiteX1-11" fmla="*/ 1066800 w 1359310"/>
                <a:gd name="connsiteY1-12" fmla="*/ 0 h 304800"/>
                <a:gd name="connsiteX2-13" fmla="*/ 1359310 w 1359310"/>
                <a:gd name="connsiteY2-14" fmla="*/ 302342 h 304800"/>
                <a:gd name="connsiteX3-15" fmla="*/ 7374 w 1359310"/>
                <a:gd name="connsiteY3-16" fmla="*/ 304800 h 304800"/>
                <a:gd name="connsiteX0-17" fmla="*/ 0 w 1359310"/>
                <a:gd name="connsiteY0-18" fmla="*/ 0 h 302342"/>
                <a:gd name="connsiteX1-19" fmla="*/ 1066800 w 1359310"/>
                <a:gd name="connsiteY1-20" fmla="*/ 0 h 302342"/>
                <a:gd name="connsiteX2-21" fmla="*/ 1359310 w 1359310"/>
                <a:gd name="connsiteY2-22" fmla="*/ 302342 h 302342"/>
                <a:gd name="connsiteX3-23" fmla="*/ 7374 w 1359310"/>
                <a:gd name="connsiteY3-24" fmla="*/ 297426 h 302342"/>
                <a:gd name="connsiteX0-25" fmla="*/ 0 w 1359310"/>
                <a:gd name="connsiteY0-26" fmla="*/ 0 h 302342"/>
                <a:gd name="connsiteX1-27" fmla="*/ 1066800 w 1359310"/>
                <a:gd name="connsiteY1-28" fmla="*/ 0 h 302342"/>
                <a:gd name="connsiteX2-29" fmla="*/ 1359310 w 1359310"/>
                <a:gd name="connsiteY2-30" fmla="*/ 302342 h 302342"/>
                <a:gd name="connsiteX3-31" fmla="*/ 7374 w 1359310"/>
                <a:gd name="connsiteY3-32" fmla="*/ 297426 h 302342"/>
                <a:gd name="connsiteX4" fmla="*/ 0 w 1359310"/>
                <a:gd name="connsiteY4" fmla="*/ 0 h 302342"/>
                <a:gd name="connsiteX0-33" fmla="*/ 0 w 1359310"/>
                <a:gd name="connsiteY0-34" fmla="*/ 0 h 302342"/>
                <a:gd name="connsiteX1-35" fmla="*/ 1066800 w 1359310"/>
                <a:gd name="connsiteY1-36" fmla="*/ 0 h 302342"/>
                <a:gd name="connsiteX2-37" fmla="*/ 1359310 w 1359310"/>
                <a:gd name="connsiteY2-38" fmla="*/ 302342 h 302342"/>
                <a:gd name="connsiteX3-39" fmla="*/ 0 w 1359310"/>
                <a:gd name="connsiteY3-40" fmla="*/ 297426 h 302342"/>
                <a:gd name="connsiteX4-41" fmla="*/ 0 w 1359310"/>
                <a:gd name="connsiteY4-42" fmla="*/ 0 h 302342"/>
                <a:gd name="connsiteX0-43" fmla="*/ 0 w 1359310"/>
                <a:gd name="connsiteY0-44" fmla="*/ 0 h 302342"/>
                <a:gd name="connsiteX1-45" fmla="*/ 1066800 w 1359310"/>
                <a:gd name="connsiteY1-46" fmla="*/ 0 h 302342"/>
                <a:gd name="connsiteX2-47" fmla="*/ 1359310 w 1359310"/>
                <a:gd name="connsiteY2-48" fmla="*/ 302342 h 302342"/>
                <a:gd name="connsiteX3-49" fmla="*/ 0 w 1359310"/>
                <a:gd name="connsiteY3-50" fmla="*/ 297426 h 302342"/>
                <a:gd name="connsiteX4-51" fmla="*/ 0 w 1359310"/>
                <a:gd name="connsiteY4-52" fmla="*/ 0 h 302342"/>
                <a:gd name="connsiteX0-53" fmla="*/ 0 w 1359310"/>
                <a:gd name="connsiteY0-54" fmla="*/ 0 h 302342"/>
                <a:gd name="connsiteX1-55" fmla="*/ 996677 w 1359310"/>
                <a:gd name="connsiteY1-56" fmla="*/ 2322 h 302342"/>
                <a:gd name="connsiteX2-57" fmla="*/ 1359310 w 1359310"/>
                <a:gd name="connsiteY2-58" fmla="*/ 302342 h 302342"/>
                <a:gd name="connsiteX3-59" fmla="*/ 0 w 1359310"/>
                <a:gd name="connsiteY3-60" fmla="*/ 297426 h 302342"/>
                <a:gd name="connsiteX4-61" fmla="*/ 0 w 1359310"/>
                <a:gd name="connsiteY4-62" fmla="*/ 0 h 302342"/>
                <a:gd name="connsiteX0-63" fmla="*/ 11220 w 1359310"/>
                <a:gd name="connsiteY0-64" fmla="*/ 0 h 302342"/>
                <a:gd name="connsiteX1-65" fmla="*/ 996677 w 1359310"/>
                <a:gd name="connsiteY1-66" fmla="*/ 2322 h 302342"/>
                <a:gd name="connsiteX2-67" fmla="*/ 1359310 w 1359310"/>
                <a:gd name="connsiteY2-68" fmla="*/ 302342 h 302342"/>
                <a:gd name="connsiteX3-69" fmla="*/ 0 w 1359310"/>
                <a:gd name="connsiteY3-70" fmla="*/ 297426 h 302342"/>
                <a:gd name="connsiteX4-71" fmla="*/ 11220 w 1359310"/>
                <a:gd name="connsiteY4-72" fmla="*/ 0 h 302342"/>
                <a:gd name="connsiteX0-73" fmla="*/ 0 w 1348090"/>
                <a:gd name="connsiteY0-74" fmla="*/ 0 h 302342"/>
                <a:gd name="connsiteX1-75" fmla="*/ 985457 w 1348090"/>
                <a:gd name="connsiteY1-76" fmla="*/ 2322 h 302342"/>
                <a:gd name="connsiteX2-77" fmla="*/ 1348090 w 1348090"/>
                <a:gd name="connsiteY2-78" fmla="*/ 302342 h 302342"/>
                <a:gd name="connsiteX3-79" fmla="*/ 0 w 1348090"/>
                <a:gd name="connsiteY3-80" fmla="*/ 299749 h 302342"/>
                <a:gd name="connsiteX4-81" fmla="*/ 0 w 1348090"/>
                <a:gd name="connsiteY4-82" fmla="*/ 0 h 302342"/>
                <a:gd name="connsiteX0-83" fmla="*/ 0 w 1353700"/>
                <a:gd name="connsiteY0-84" fmla="*/ 0 h 306987"/>
                <a:gd name="connsiteX1-85" fmla="*/ 985457 w 1353700"/>
                <a:gd name="connsiteY1-86" fmla="*/ 2322 h 306987"/>
                <a:gd name="connsiteX2-87" fmla="*/ 1353700 w 1353700"/>
                <a:gd name="connsiteY2-88" fmla="*/ 306987 h 306987"/>
                <a:gd name="connsiteX3-89" fmla="*/ 0 w 1353700"/>
                <a:gd name="connsiteY3-90" fmla="*/ 299749 h 306987"/>
                <a:gd name="connsiteX4-91" fmla="*/ 0 w 1353700"/>
                <a:gd name="connsiteY4-92" fmla="*/ 0 h 306987"/>
                <a:gd name="connsiteX0-93" fmla="*/ 0 w 1353700"/>
                <a:gd name="connsiteY0-94" fmla="*/ 0 h 306987"/>
                <a:gd name="connsiteX1-95" fmla="*/ 985457 w 1353700"/>
                <a:gd name="connsiteY1-96" fmla="*/ 2322 h 306987"/>
                <a:gd name="connsiteX2-97" fmla="*/ 1353700 w 1353700"/>
                <a:gd name="connsiteY2-98" fmla="*/ 306987 h 306987"/>
                <a:gd name="connsiteX3-99" fmla="*/ 0 w 1353700"/>
                <a:gd name="connsiteY3-100" fmla="*/ 299749 h 306987"/>
                <a:gd name="connsiteX4-101" fmla="*/ 0 w 1353700"/>
                <a:gd name="connsiteY4-102" fmla="*/ 0 h 306987"/>
                <a:gd name="connsiteX0-103" fmla="*/ 0 w 1345766"/>
                <a:gd name="connsiteY0-104" fmla="*/ 0 h 465750"/>
                <a:gd name="connsiteX1-105" fmla="*/ 985457 w 1345766"/>
                <a:gd name="connsiteY1-106" fmla="*/ 2322 h 465750"/>
                <a:gd name="connsiteX2-107" fmla="*/ 1345766 w 1345766"/>
                <a:gd name="connsiteY2-108" fmla="*/ 465750 h 465750"/>
                <a:gd name="connsiteX3-109" fmla="*/ 0 w 1345766"/>
                <a:gd name="connsiteY3-110" fmla="*/ 299749 h 465750"/>
                <a:gd name="connsiteX4-111" fmla="*/ 0 w 1345766"/>
                <a:gd name="connsiteY4-112" fmla="*/ 0 h 465750"/>
                <a:gd name="connsiteX0-113" fmla="*/ 3967 w 1349733"/>
                <a:gd name="connsiteY0-114" fmla="*/ 0 h 473396"/>
                <a:gd name="connsiteX1-115" fmla="*/ 989424 w 1349733"/>
                <a:gd name="connsiteY1-116" fmla="*/ 2322 h 473396"/>
                <a:gd name="connsiteX2-117" fmla="*/ 1349733 w 1349733"/>
                <a:gd name="connsiteY2-118" fmla="*/ 465750 h 473396"/>
                <a:gd name="connsiteX3-119" fmla="*/ 0 w 1349733"/>
                <a:gd name="connsiteY3-120" fmla="*/ 473396 h 473396"/>
                <a:gd name="connsiteX4-121" fmla="*/ 3967 w 1349733"/>
                <a:gd name="connsiteY4-122" fmla="*/ 0 h 473396"/>
                <a:gd name="connsiteX0-123" fmla="*/ 3967 w 1349733"/>
                <a:gd name="connsiteY0-124" fmla="*/ 0 h 483318"/>
                <a:gd name="connsiteX1-125" fmla="*/ 989424 w 1349733"/>
                <a:gd name="connsiteY1-126" fmla="*/ 2322 h 483318"/>
                <a:gd name="connsiteX2-127" fmla="*/ 1349733 w 1349733"/>
                <a:gd name="connsiteY2-128" fmla="*/ 465750 h 483318"/>
                <a:gd name="connsiteX3-129" fmla="*/ 0 w 1349733"/>
                <a:gd name="connsiteY3-130" fmla="*/ 483318 h 483318"/>
                <a:gd name="connsiteX4-131" fmla="*/ 3967 w 1349733"/>
                <a:gd name="connsiteY4-132" fmla="*/ 0 h 483318"/>
                <a:gd name="connsiteX0-133" fmla="*/ 3967 w 1357667"/>
                <a:gd name="connsiteY0-134" fmla="*/ 0 h 483318"/>
                <a:gd name="connsiteX1-135" fmla="*/ 989424 w 1357667"/>
                <a:gd name="connsiteY1-136" fmla="*/ 2322 h 483318"/>
                <a:gd name="connsiteX2-137" fmla="*/ 1357667 w 1357667"/>
                <a:gd name="connsiteY2-138" fmla="*/ 480634 h 483318"/>
                <a:gd name="connsiteX3-139" fmla="*/ 0 w 1357667"/>
                <a:gd name="connsiteY3-140" fmla="*/ 483318 h 483318"/>
                <a:gd name="connsiteX4-141" fmla="*/ 3967 w 1357667"/>
                <a:gd name="connsiteY4-142" fmla="*/ 0 h 483318"/>
                <a:gd name="connsiteX0-143" fmla="*/ 3967 w 1361634"/>
                <a:gd name="connsiteY0-144" fmla="*/ 0 h 483318"/>
                <a:gd name="connsiteX1-145" fmla="*/ 989424 w 1361634"/>
                <a:gd name="connsiteY1-146" fmla="*/ 2322 h 483318"/>
                <a:gd name="connsiteX2-147" fmla="*/ 1361634 w 1361634"/>
                <a:gd name="connsiteY2-148" fmla="*/ 470711 h 483318"/>
                <a:gd name="connsiteX3-149" fmla="*/ 0 w 1361634"/>
                <a:gd name="connsiteY3-150" fmla="*/ 483318 h 483318"/>
                <a:gd name="connsiteX4-151" fmla="*/ 3967 w 1361634"/>
                <a:gd name="connsiteY4-152" fmla="*/ 0 h 483318"/>
                <a:gd name="connsiteX0-153" fmla="*/ 382 w 1358049"/>
                <a:gd name="connsiteY0-154" fmla="*/ 0 h 478357"/>
                <a:gd name="connsiteX1-155" fmla="*/ 985839 w 1358049"/>
                <a:gd name="connsiteY1-156" fmla="*/ 2322 h 478357"/>
                <a:gd name="connsiteX2-157" fmla="*/ 1358049 w 1358049"/>
                <a:gd name="connsiteY2-158" fmla="*/ 470711 h 478357"/>
                <a:gd name="connsiteX3-159" fmla="*/ 382 w 1358049"/>
                <a:gd name="connsiteY3-160" fmla="*/ 478357 h 478357"/>
                <a:gd name="connsiteX4-161" fmla="*/ 382 w 1358049"/>
                <a:gd name="connsiteY4-162" fmla="*/ 0 h 478357"/>
                <a:gd name="connsiteX0-163" fmla="*/ 382 w 1358049"/>
                <a:gd name="connsiteY0-164" fmla="*/ 1162 h 479519"/>
                <a:gd name="connsiteX1-165" fmla="*/ 1049923 w 1358049"/>
                <a:gd name="connsiteY1-166" fmla="*/ 0 h 479519"/>
                <a:gd name="connsiteX2-167" fmla="*/ 1358049 w 1358049"/>
                <a:gd name="connsiteY2-168" fmla="*/ 471873 h 479519"/>
                <a:gd name="connsiteX3-169" fmla="*/ 382 w 1358049"/>
                <a:gd name="connsiteY3-170" fmla="*/ 479519 h 479519"/>
                <a:gd name="connsiteX4-171" fmla="*/ 382 w 1358049"/>
                <a:gd name="connsiteY4-172" fmla="*/ 1162 h 479519"/>
                <a:gd name="connsiteX0-173" fmla="*/ 382 w 1360835"/>
                <a:gd name="connsiteY0-174" fmla="*/ 1162 h 479519"/>
                <a:gd name="connsiteX1-175" fmla="*/ 1049923 w 1360835"/>
                <a:gd name="connsiteY1-176" fmla="*/ 0 h 479519"/>
                <a:gd name="connsiteX2-177" fmla="*/ 1360835 w 1360835"/>
                <a:gd name="connsiteY2-178" fmla="*/ 391724 h 479519"/>
                <a:gd name="connsiteX3-179" fmla="*/ 382 w 1360835"/>
                <a:gd name="connsiteY3-180" fmla="*/ 479519 h 479519"/>
                <a:gd name="connsiteX4-181" fmla="*/ 382 w 1360835"/>
                <a:gd name="connsiteY4-182" fmla="*/ 1162 h 479519"/>
                <a:gd name="connsiteX0-183" fmla="*/ 382 w 1360835"/>
                <a:gd name="connsiteY0-184" fmla="*/ 1162 h 395886"/>
                <a:gd name="connsiteX1-185" fmla="*/ 1049923 w 1360835"/>
                <a:gd name="connsiteY1-186" fmla="*/ 0 h 395886"/>
                <a:gd name="connsiteX2-187" fmla="*/ 1360835 w 1360835"/>
                <a:gd name="connsiteY2-188" fmla="*/ 391724 h 395886"/>
                <a:gd name="connsiteX3-189" fmla="*/ 382 w 1360835"/>
                <a:gd name="connsiteY3-190" fmla="*/ 395886 h 395886"/>
                <a:gd name="connsiteX4-191" fmla="*/ 382 w 1360835"/>
                <a:gd name="connsiteY4-192" fmla="*/ 1162 h 395886"/>
                <a:gd name="connsiteX0-193" fmla="*/ 382 w 1360835"/>
                <a:gd name="connsiteY0-194" fmla="*/ 1162 h 392401"/>
                <a:gd name="connsiteX1-195" fmla="*/ 1049923 w 1360835"/>
                <a:gd name="connsiteY1-196" fmla="*/ 0 h 392401"/>
                <a:gd name="connsiteX2-197" fmla="*/ 1360835 w 1360835"/>
                <a:gd name="connsiteY2-198" fmla="*/ 391724 h 392401"/>
                <a:gd name="connsiteX3-199" fmla="*/ 382 w 1360835"/>
                <a:gd name="connsiteY3-200" fmla="*/ 392401 h 392401"/>
                <a:gd name="connsiteX4-201" fmla="*/ 382 w 1360835"/>
                <a:gd name="connsiteY4-202" fmla="*/ 1162 h 392401"/>
                <a:gd name="connsiteX0-203" fmla="*/ 2787 w 1363240"/>
                <a:gd name="connsiteY0-204" fmla="*/ 1162 h 399370"/>
                <a:gd name="connsiteX1-205" fmla="*/ 1052328 w 1363240"/>
                <a:gd name="connsiteY1-206" fmla="*/ 0 h 399370"/>
                <a:gd name="connsiteX2-207" fmla="*/ 1363240 w 1363240"/>
                <a:gd name="connsiteY2-208" fmla="*/ 391724 h 399370"/>
                <a:gd name="connsiteX3-209" fmla="*/ 0 w 1363240"/>
                <a:gd name="connsiteY3-210" fmla="*/ 399370 h 399370"/>
                <a:gd name="connsiteX4-211" fmla="*/ 2787 w 1363240"/>
                <a:gd name="connsiteY4-212" fmla="*/ 1162 h 3993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41" y="connsiteY4-42"/>
                </a:cxn>
              </a:cxnLst>
              <a:rect l="l" t="t" r="r" b="b"/>
              <a:pathLst>
                <a:path w="1363240" h="399370">
                  <a:moveTo>
                    <a:pt x="2787" y="1162"/>
                  </a:moveTo>
                  <a:lnTo>
                    <a:pt x="1052328" y="0"/>
                  </a:lnTo>
                  <a:lnTo>
                    <a:pt x="1363240" y="391724"/>
                  </a:lnTo>
                  <a:lnTo>
                    <a:pt x="0" y="399370"/>
                  </a:lnTo>
                  <a:cubicBezTo>
                    <a:pt x="1322" y="241571"/>
                    <a:pt x="1465" y="158961"/>
                    <a:pt x="2787" y="1162"/>
                  </a:cubicBezTo>
                  <a:close/>
                </a:path>
              </a:pathLst>
            </a:custGeom>
            <a:solidFill>
              <a:srgbClr val="4401FF">
                <a:alpha val="62000"/>
              </a:srgb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文本框 23"/>
            <p:cNvSpPr txBox="1">
              <a:spLocks noChangeArrowheads="1"/>
            </p:cNvSpPr>
            <p:nvPr/>
          </p:nvSpPr>
          <p:spPr bwMode="auto">
            <a:xfrm rot="2268960">
              <a:off x="1459576" y="3209440"/>
              <a:ext cx="207254" cy="36587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+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文本框 22"/>
            <p:cNvSpPr txBox="1">
              <a:spLocks noChangeArrowheads="1"/>
            </p:cNvSpPr>
            <p:nvPr/>
          </p:nvSpPr>
          <p:spPr bwMode="auto">
            <a:xfrm rot="2894157">
              <a:off x="1183783" y="3108031"/>
              <a:ext cx="480570" cy="25363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—</a:t>
              </a:r>
              <a:endPara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3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698750" y="6453188"/>
            <a:ext cx="1081088" cy="2682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1A445F-DBBC-4F45-AB62-106C7C44D958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48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0.01133 2.22222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accel="48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0.01172 0.00023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48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L 0.01224 -0.0007 " pathEditMode="relative" rAng="0" ptsTypes="AA">
                                      <p:cBhvr>
                                        <p:cTn id="11" dur="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48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0.01172 0.00023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06" y="365128"/>
            <a:ext cx="788637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05" y="1681163"/>
            <a:ext cx="386815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05" y="2505075"/>
            <a:ext cx="386815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65" y="1681163"/>
            <a:ext cx="38872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65" y="2505075"/>
            <a:ext cx="388721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457200" y="6324600"/>
            <a:ext cx="2984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3424593-F7DC-4F9B-9333-B5C40692D3DF}" type="slidenum">
              <a:rPr kumimoji="0" lang="zh-CN" altLang="zh-CN" sz="1100" b="0" i="0" u="none" strike="noStrike" kern="1200" cap="none" spc="0" normalizeH="0" baseline="0" noProof="0" smtClean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" pitchFamily="2" charset="0"/>
                <a:ea typeface="宋体" panose="02010600030101010101" pitchFamily="2" charset="-122"/>
                <a:cs typeface="Segoe UI" panose="020B0502040204020203" pitchFamily="34" charset="0"/>
                <a:sym typeface="Nokia Pure Text" pitchFamily="2" charset="0"/>
              </a:rPr>
            </a:fld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Segoe UI" panose="020B0502040204020203" pitchFamily="34" charset="0"/>
              <a:sym typeface="Nokia Pure Text" pitchFamily="2" charset="0"/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928688" y="6324600"/>
            <a:ext cx="65722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100" b="0" i="0" u="none" strike="noStrike" kern="1200" cap="none" spc="0" normalizeH="0" baseline="0" noProof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Nokia Pure Text" pitchFamily="2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324600"/>
            <a:ext cx="2984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A311B-EBC1-45B0-8FDC-3E6A58C6B96C}" type="slidenum">
              <a:rPr kumimoji="0" lang="zh-CN" altLang="zh-CN" sz="1100" b="0" i="0" u="none" strike="noStrike" kern="1200" cap="none" spc="0" normalizeH="0" baseline="0" noProof="0" smtClean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" pitchFamily="2" charset="0"/>
                <a:ea typeface="宋体" panose="02010600030101010101" pitchFamily="2" charset="-122"/>
                <a:cs typeface="Segoe UI" panose="020B0502040204020203" pitchFamily="34" charset="0"/>
                <a:sym typeface="Nokia Pure Text" pitchFamily="2" charset="0"/>
              </a:rPr>
            </a:fld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Segoe UI" panose="020B0502040204020203" pitchFamily="34" charset="0"/>
              <a:sym typeface="Nokia Pure Text" pitchFamily="2" charset="0"/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28688" y="6324600"/>
            <a:ext cx="65722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100" b="0" i="0" u="none" strike="noStrike" kern="1200" cap="none" spc="0" normalizeH="0" baseline="0" noProof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Nokia Pure Text" pitchFamily="2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324600"/>
            <a:ext cx="2984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8837565-FBF9-4627-9848-B30FB960D2A1}" type="slidenum">
              <a:rPr kumimoji="0" lang="zh-CN" altLang="zh-CN" sz="1100" b="0" i="0" u="none" strike="noStrike" kern="1200" cap="none" spc="0" normalizeH="0" baseline="0" noProof="0" smtClean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" pitchFamily="2" charset="0"/>
                <a:ea typeface="宋体" panose="02010600030101010101" pitchFamily="2" charset="-122"/>
                <a:cs typeface="Segoe UI" panose="020B0502040204020203" pitchFamily="34" charset="0"/>
                <a:sym typeface="Nokia Pure Text" pitchFamily="2" charset="0"/>
              </a:rPr>
            </a:fld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Segoe UI" panose="020B0502040204020203" pitchFamily="34" charset="0"/>
              <a:sym typeface="Nokia Pure Text" pitchFamily="2" charset="0"/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28688" y="6324600"/>
            <a:ext cx="65722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100" b="0" i="0" u="none" strike="noStrike" kern="1200" cap="none" spc="0" normalizeH="0" baseline="0" noProof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Nokia Pure Text" pitchFamily="2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06" y="457200"/>
            <a:ext cx="294875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214" y="987428"/>
            <a:ext cx="462916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06" y="2057400"/>
            <a:ext cx="294875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324600"/>
            <a:ext cx="2984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619B865-4650-4FDC-B034-E200F6590AA2}" type="slidenum">
              <a:rPr kumimoji="0" lang="zh-CN" altLang="zh-CN" sz="1100" b="0" i="0" u="none" strike="noStrike" kern="1200" cap="none" spc="0" normalizeH="0" baseline="0" noProof="0" smtClean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" pitchFamily="2" charset="0"/>
                <a:ea typeface="宋体" panose="02010600030101010101" pitchFamily="2" charset="-122"/>
                <a:cs typeface="Segoe UI" panose="020B0502040204020203" pitchFamily="34" charset="0"/>
                <a:sym typeface="Nokia Pure Text" pitchFamily="2" charset="0"/>
              </a:rPr>
            </a:fld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Segoe UI" panose="020B0502040204020203" pitchFamily="34" charset="0"/>
              <a:sym typeface="Nokia Pure Text" pitchFamily="2" charset="0"/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28688" y="6324600"/>
            <a:ext cx="65722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100" b="0" i="0" u="none" strike="noStrike" kern="1200" cap="none" spc="0" normalizeH="0" baseline="0" noProof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Nokia Pure Text" pitchFamily="2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06" y="457200"/>
            <a:ext cx="294875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214" y="987428"/>
            <a:ext cx="4629165" cy="4873625"/>
          </a:xfrm>
        </p:spPr>
        <p:txBody>
          <a:bodyPr vert="horz" wrap="square" lIns="0" tIns="0" rIns="0" bIns="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12192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646464"/>
              </a:solidFill>
              <a:effectLst/>
              <a:uLnTx/>
              <a:uFillTx/>
              <a:latin typeface="+mn-lt"/>
              <a:ea typeface="+mn-ea"/>
              <a:cs typeface="+mn-cs"/>
              <a:sym typeface="Nokia Pure Headline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06" y="2057400"/>
            <a:ext cx="294875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324600"/>
            <a:ext cx="2984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F6595E4-3BFA-4B8F-803A-57CF71AC2AB8}" type="slidenum">
              <a:rPr kumimoji="0" lang="zh-CN" altLang="zh-CN" sz="1100" b="0" i="0" u="none" strike="noStrike" kern="1200" cap="none" spc="0" normalizeH="0" baseline="0" noProof="0" smtClean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" pitchFamily="2" charset="0"/>
                <a:ea typeface="宋体" panose="02010600030101010101" pitchFamily="2" charset="-122"/>
                <a:cs typeface="Segoe UI" panose="020B0502040204020203" pitchFamily="34" charset="0"/>
                <a:sym typeface="Nokia Pure Text" pitchFamily="2" charset="0"/>
              </a:rPr>
            </a:fld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Segoe UI" panose="020B0502040204020203" pitchFamily="34" charset="0"/>
              <a:sym typeface="Nokia Pure Text" pitchFamily="2" charset="0"/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28688" y="6324600"/>
            <a:ext cx="65722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100" b="0" i="0" u="none" strike="noStrike" kern="1200" cap="none" spc="0" normalizeH="0" baseline="0" noProof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Nokia Pure Text" pitchFamily="2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324600"/>
            <a:ext cx="2984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F37F4FE-9F06-4BEC-96BA-8C05F1D1F08A}" type="slidenum">
              <a:rPr kumimoji="0" lang="zh-CN" altLang="zh-CN" sz="1100" b="0" i="0" u="none" strike="noStrike" kern="1200" cap="none" spc="0" normalizeH="0" baseline="0" noProof="0" smtClean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" pitchFamily="2" charset="0"/>
                <a:ea typeface="宋体" panose="02010600030101010101" pitchFamily="2" charset="-122"/>
                <a:cs typeface="Segoe UI" panose="020B0502040204020203" pitchFamily="34" charset="0"/>
                <a:sym typeface="Nokia Pure Text" pitchFamily="2" charset="0"/>
              </a:rPr>
            </a:fld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Segoe UI" panose="020B0502040204020203" pitchFamily="34" charset="0"/>
              <a:sym typeface="Nokia Pure Text" pitchFamily="2" charset="0"/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28688" y="6324600"/>
            <a:ext cx="65722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100" b="0" i="0" u="none" strike="noStrike" kern="1200" cap="none" spc="0" normalizeH="0" baseline="0" noProof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Nokia Pure Text" pitchFamily="2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51374" y="287341"/>
            <a:ext cx="2100810" cy="58388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5372" y="287341"/>
            <a:ext cx="6191672" cy="58388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324600"/>
            <a:ext cx="2984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A0C92C-6390-4793-8E46-443BF152A2F4}" type="slidenum">
              <a:rPr kumimoji="0" lang="zh-CN" altLang="zh-CN" sz="1100" b="0" i="0" u="none" strike="noStrike" kern="1200" cap="none" spc="0" normalizeH="0" baseline="0" noProof="0" smtClean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" pitchFamily="2" charset="0"/>
                <a:ea typeface="宋体" panose="02010600030101010101" pitchFamily="2" charset="-122"/>
                <a:cs typeface="Segoe UI" panose="020B0502040204020203" pitchFamily="34" charset="0"/>
                <a:sym typeface="Nokia Pure Text" pitchFamily="2" charset="0"/>
              </a:rPr>
            </a:fld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Segoe UI" panose="020B0502040204020203" pitchFamily="34" charset="0"/>
              <a:sym typeface="Nokia Pure Text" pitchFamily="2" charset="0"/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28688" y="6324600"/>
            <a:ext cx="65722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100" b="0" i="0" u="none" strike="noStrike" kern="1200" cap="none" spc="0" normalizeH="0" baseline="0" noProof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Nokia Pure Text" pitchFamily="2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371" y="287338"/>
            <a:ext cx="8387757" cy="1282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324600"/>
            <a:ext cx="2984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23A7886-B67C-47E4-A559-93B355BE9A8B}" type="slidenum">
              <a:rPr kumimoji="0" lang="zh-CN" altLang="zh-CN" sz="1100" b="0" i="0" u="none" strike="noStrike" kern="1200" cap="none" spc="0" normalizeH="0" baseline="0" noProof="0" smtClean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" pitchFamily="2" charset="0"/>
                <a:ea typeface="宋体" panose="02010600030101010101" pitchFamily="2" charset="-122"/>
                <a:cs typeface="Segoe UI" panose="020B0502040204020203" pitchFamily="34" charset="0"/>
                <a:sym typeface="Nokia Pure Text" pitchFamily="2" charset="0"/>
              </a:rPr>
            </a:fld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Segoe UI" panose="020B0502040204020203" pitchFamily="34" charset="0"/>
              <a:sym typeface="Nokia Pure Text" pitchFamily="2" charset="0"/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28688" y="6324600"/>
            <a:ext cx="6572250" cy="1698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>
              <a:spcBef>
                <a:spcPct val="20000"/>
              </a:spcBef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100" b="0" i="0" u="none" strike="noStrike" kern="1200" cap="none" spc="0" normalizeH="0" baseline="0" noProof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Nokia Pure Text" pitchFamily="2" charset="0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F:\0作品发布中心\0中转站\商务灰\未标题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692400"/>
            <a:ext cx="4972050" cy="416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任意多边形 7"/>
          <p:cNvSpPr/>
          <p:nvPr/>
        </p:nvSpPr>
        <p:spPr>
          <a:xfrm>
            <a:off x="8831263" y="446088"/>
            <a:ext cx="317500" cy="2333625"/>
          </a:xfrm>
          <a:custGeom>
            <a:avLst/>
            <a:gdLst>
              <a:gd name="connsiteX0" fmla="*/ 272450 w 272450"/>
              <a:gd name="connsiteY0" fmla="*/ 0 h 2000448"/>
              <a:gd name="connsiteX1" fmla="*/ 272450 w 272450"/>
              <a:gd name="connsiteY1" fmla="*/ 2000448 h 2000448"/>
              <a:gd name="connsiteX2" fmla="*/ 238975 w 272450"/>
              <a:gd name="connsiteY2" fmla="*/ 1945347 h 2000448"/>
              <a:gd name="connsiteX3" fmla="*/ 0 w 272450"/>
              <a:gd name="connsiteY3" fmla="*/ 1001561 h 2000448"/>
              <a:gd name="connsiteX4" fmla="*/ 262327 w 272450"/>
              <a:gd name="connsiteY4" fmla="*/ 16002 h 200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450" h="2000448">
                <a:moveTo>
                  <a:pt x="272450" y="0"/>
                </a:moveTo>
                <a:lnTo>
                  <a:pt x="272450" y="2000448"/>
                </a:lnTo>
                <a:lnTo>
                  <a:pt x="238975" y="1945347"/>
                </a:lnTo>
                <a:cubicBezTo>
                  <a:pt x="86570" y="1664794"/>
                  <a:pt x="0" y="1343287"/>
                  <a:pt x="0" y="1001561"/>
                </a:cubicBezTo>
                <a:cubicBezTo>
                  <a:pt x="0" y="642748"/>
                  <a:pt x="95443" y="306228"/>
                  <a:pt x="262327" y="1600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773863" y="0"/>
            <a:ext cx="2370138" cy="1906588"/>
          </a:xfrm>
          <a:custGeom>
            <a:avLst/>
            <a:gdLst>
              <a:gd name="connsiteX0" fmla="*/ 0 w 2033410"/>
              <a:gd name="connsiteY0" fmla="*/ 0 h 1635206"/>
              <a:gd name="connsiteX1" fmla="*/ 2033410 w 2033410"/>
              <a:gd name="connsiteY1" fmla="*/ 0 h 1635206"/>
              <a:gd name="connsiteX2" fmla="*/ 2033410 w 2033410"/>
              <a:gd name="connsiteY2" fmla="*/ 1631433 h 1635206"/>
              <a:gd name="connsiteX3" fmla="*/ 1948052 w 2033410"/>
              <a:gd name="connsiteY3" fmla="*/ 1635206 h 1635206"/>
              <a:gd name="connsiteX4" fmla="*/ 8279 w 2033410"/>
              <a:gd name="connsiteY4" fmla="*/ 54245 h 163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3410" h="1635206">
                <a:moveTo>
                  <a:pt x="0" y="0"/>
                </a:moveTo>
                <a:lnTo>
                  <a:pt x="2033410" y="0"/>
                </a:lnTo>
                <a:lnTo>
                  <a:pt x="2033410" y="1631433"/>
                </a:lnTo>
                <a:lnTo>
                  <a:pt x="1948052" y="1635206"/>
                </a:lnTo>
                <a:cubicBezTo>
                  <a:pt x="991219" y="1635206"/>
                  <a:pt x="192907" y="956498"/>
                  <a:pt x="8279" y="54245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5589588" y="0"/>
            <a:ext cx="2293938" cy="306388"/>
          </a:xfrm>
          <a:custGeom>
            <a:avLst/>
            <a:gdLst>
              <a:gd name="connsiteX0" fmla="*/ 0 w 1967479"/>
              <a:gd name="connsiteY0" fmla="*/ 0 h 263248"/>
              <a:gd name="connsiteX1" fmla="*/ 1967479 w 1967479"/>
              <a:gd name="connsiteY1" fmla="*/ 0 h 263248"/>
              <a:gd name="connsiteX2" fmla="*/ 1927525 w 1967479"/>
              <a:gd name="connsiteY2" fmla="*/ 24273 h 263248"/>
              <a:gd name="connsiteX3" fmla="*/ 983739 w 1967479"/>
              <a:gd name="connsiteY3" fmla="*/ 263248 h 263248"/>
              <a:gd name="connsiteX4" fmla="*/ 39954 w 1967479"/>
              <a:gd name="connsiteY4" fmla="*/ 24273 h 263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7479" h="263248">
                <a:moveTo>
                  <a:pt x="0" y="0"/>
                </a:moveTo>
                <a:lnTo>
                  <a:pt x="1967479" y="0"/>
                </a:lnTo>
                <a:lnTo>
                  <a:pt x="1927525" y="24273"/>
                </a:lnTo>
                <a:cubicBezTo>
                  <a:pt x="1646972" y="176678"/>
                  <a:pt x="1325466" y="263248"/>
                  <a:pt x="983739" y="263248"/>
                </a:cubicBezTo>
                <a:cubicBezTo>
                  <a:pt x="642013" y="263248"/>
                  <a:pt x="320506" y="176678"/>
                  <a:pt x="39954" y="2427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47500" lnSpcReduction="2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17994" y="2028387"/>
            <a:ext cx="4347306" cy="1976801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3592" y="4190191"/>
            <a:ext cx="3773423" cy="647113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52730A2C-535B-48F8-BA1C-8DE71FE13AB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1C6ABC0E-9CC2-43B3-ADC1-949E175E9F5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955752"/>
            <a:ext cx="4174534" cy="770032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2218431"/>
            <a:ext cx="3726414" cy="31957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7DA9F1B8-E6AC-4170-89D3-872886BDC9A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CACE0953-7632-4EBA-BB8F-31CE309158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4"/>
          <p:cNvGrpSpPr/>
          <p:nvPr userDrawn="1"/>
        </p:nvGrpSpPr>
        <p:grpSpPr>
          <a:xfrm>
            <a:off x="10636250" y="974725"/>
            <a:ext cx="852488" cy="1136650"/>
            <a:chOff x="9124564" y="2477853"/>
            <a:chExt cx="1136820" cy="1136820"/>
          </a:xfrm>
        </p:grpSpPr>
        <p:sp>
          <p:nvSpPr>
            <p:cNvPr id="6" name="椭圆 5"/>
            <p:cNvSpPr/>
            <p:nvPr/>
          </p:nvSpPr>
          <p:spPr>
            <a:xfrm>
              <a:off x="9124564" y="2477853"/>
              <a:ext cx="1136820" cy="1136820"/>
            </a:xfrm>
            <a:prstGeom prst="ellipse">
              <a:avLst/>
            </a:prstGeom>
            <a:gradFill flip="none" rotWithShape="1">
              <a:gsLst>
                <a:gs pos="78000">
                  <a:srgbClr val="F4F4F4">
                    <a:alpha val="0"/>
                  </a:srgbClr>
                </a:gs>
                <a:gs pos="24000">
                  <a:schemeClr val="bg1">
                    <a:lumMod val="85000"/>
                    <a:alpha val="2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9222058" y="2575347"/>
              <a:ext cx="941832" cy="941832"/>
            </a:xfrm>
            <a:prstGeom prst="ellipse">
              <a:avLst/>
            </a:prstGeom>
            <a:gradFill>
              <a:gsLst>
                <a:gs pos="28000">
                  <a:schemeClr val="bg1">
                    <a:alpha val="79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9505937" y="2859224"/>
              <a:ext cx="374073" cy="374073"/>
            </a:xfrm>
            <a:prstGeom prst="ellipse">
              <a:avLst/>
            </a:prstGeom>
            <a:gradFill>
              <a:gsLst>
                <a:gs pos="34000">
                  <a:schemeClr val="bg1"/>
                </a:gs>
                <a:gs pos="68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39752" y="1356039"/>
            <a:ext cx="6550496" cy="4654924"/>
          </a:xfrm>
        </p:spPr>
        <p:txBody>
          <a:bodyPr/>
          <a:lstStyle>
            <a:lvl1pPr>
              <a:defRPr sz="24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 sz="2000"/>
            </a:lvl2pPr>
            <a:lvl3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4" name="剪去单角的矩形 13"/>
          <p:cNvSpPr/>
          <p:nvPr/>
        </p:nvSpPr>
        <p:spPr>
          <a:xfrm flipV="1">
            <a:off x="-139700" y="3698875"/>
            <a:ext cx="1982788" cy="527050"/>
          </a:xfrm>
          <a:prstGeom prst="snip1Rect">
            <a:avLst>
              <a:gd name="adj" fmla="val 37529"/>
            </a:avLst>
          </a:prstGeom>
          <a:solidFill>
            <a:srgbClr val="4401FF">
              <a:alpha val="2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剪去单角的矩形 14"/>
          <p:cNvSpPr/>
          <p:nvPr/>
        </p:nvSpPr>
        <p:spPr>
          <a:xfrm flipV="1">
            <a:off x="-36513" y="2924175"/>
            <a:ext cx="1776413" cy="407988"/>
          </a:xfrm>
          <a:prstGeom prst="snip1Rect">
            <a:avLst>
              <a:gd name="adj" fmla="val 37529"/>
            </a:avLst>
          </a:prstGeom>
          <a:solidFill>
            <a:srgbClr val="4401FF">
              <a:alpha val="2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剪去单角的矩形 15"/>
          <p:cNvSpPr/>
          <p:nvPr/>
        </p:nvSpPr>
        <p:spPr>
          <a:xfrm flipV="1">
            <a:off x="0" y="5365750"/>
            <a:ext cx="1778000" cy="407988"/>
          </a:xfrm>
          <a:prstGeom prst="snip1Rect">
            <a:avLst>
              <a:gd name="adj" fmla="val 37529"/>
            </a:avLst>
          </a:prstGeom>
          <a:solidFill>
            <a:srgbClr val="4401FF">
              <a:alpha val="2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剪去单角的矩形 16"/>
          <p:cNvSpPr/>
          <p:nvPr/>
        </p:nvSpPr>
        <p:spPr>
          <a:xfrm flipV="1">
            <a:off x="-12700" y="4592637"/>
            <a:ext cx="1776412" cy="406400"/>
          </a:xfrm>
          <a:prstGeom prst="snip1Rect">
            <a:avLst>
              <a:gd name="adj" fmla="val 37529"/>
            </a:avLst>
          </a:prstGeom>
          <a:solidFill>
            <a:srgbClr val="4401FF">
              <a:alpha val="2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文本框 34"/>
          <p:cNvSpPr txBox="1">
            <a:spLocks noChangeArrowheads="1"/>
          </p:cNvSpPr>
          <p:nvPr/>
        </p:nvSpPr>
        <p:spPr bwMode="auto">
          <a:xfrm>
            <a:off x="0" y="3743325"/>
            <a:ext cx="18145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01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3" action="ppaction://hlinksldjump"/>
              </a:rPr>
              <a:t>文件的访问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4401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35"/>
          <p:cNvSpPr txBox="1">
            <a:spLocks noChangeArrowheads="1"/>
          </p:cNvSpPr>
          <p:nvPr/>
        </p:nvSpPr>
        <p:spPr bwMode="auto">
          <a:xfrm>
            <a:off x="-23812" y="2927350"/>
            <a:ext cx="1684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文件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36"/>
          <p:cNvSpPr txBox="1">
            <a:spLocks noChangeArrowheads="1"/>
          </p:cNvSpPr>
          <p:nvPr/>
        </p:nvSpPr>
        <p:spPr bwMode="auto">
          <a:xfrm>
            <a:off x="-25400" y="4557713"/>
            <a:ext cx="1900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文件夹的操作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37"/>
          <p:cNvSpPr txBox="1">
            <a:spLocks noChangeArrowheads="1"/>
          </p:cNvSpPr>
          <p:nvPr/>
        </p:nvSpPr>
        <p:spPr bwMode="auto">
          <a:xfrm>
            <a:off x="-17462" y="5373688"/>
            <a:ext cx="1643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文件的应用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圆角矩形 21"/>
          <p:cNvSpPr/>
          <p:nvPr/>
        </p:nvSpPr>
        <p:spPr bwMode="auto">
          <a:xfrm>
            <a:off x="7682215" y="0"/>
            <a:ext cx="1440160" cy="340519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计算机学院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-25400" y="1941513"/>
            <a:ext cx="1970088" cy="4224337"/>
            <a:chOff x="-1342" y="2994563"/>
            <a:chExt cx="1798611" cy="386343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" name="剪去单角的矩形 9"/>
            <p:cNvSpPr/>
            <p:nvPr/>
          </p:nvSpPr>
          <p:spPr>
            <a:xfrm>
              <a:off x="-1342" y="3048282"/>
              <a:ext cx="1798611" cy="3809718"/>
            </a:xfrm>
            <a:prstGeom prst="snip1Rect">
              <a:avLst>
                <a:gd name="adj" fmla="val 22491"/>
              </a:avLst>
            </a:prstGeom>
            <a:solidFill>
              <a:srgbClr val="4401FF">
                <a:alpha val="37000"/>
              </a:srgbClr>
            </a:solidFill>
            <a:ln w="28575" cmpd="dbl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1701" y="3054089"/>
              <a:ext cx="1773973" cy="444274"/>
            </a:xfrm>
            <a:custGeom>
              <a:avLst/>
              <a:gdLst>
                <a:gd name="connsiteX0" fmla="*/ 0 w 1359310"/>
                <a:gd name="connsiteY0" fmla="*/ 0 h 304800"/>
                <a:gd name="connsiteX1" fmla="*/ 1066800 w 1359310"/>
                <a:gd name="connsiteY1" fmla="*/ 0 h 304800"/>
                <a:gd name="connsiteX2" fmla="*/ 1359310 w 1359310"/>
                <a:gd name="connsiteY2" fmla="*/ 304800 h 304800"/>
                <a:gd name="connsiteX3" fmla="*/ 7374 w 1359310"/>
                <a:gd name="connsiteY3" fmla="*/ 304800 h 304800"/>
                <a:gd name="connsiteX0-1" fmla="*/ 0 w 1359310"/>
                <a:gd name="connsiteY0-2" fmla="*/ 0 h 304800"/>
                <a:gd name="connsiteX1-3" fmla="*/ 1066800 w 1359310"/>
                <a:gd name="connsiteY1-4" fmla="*/ 0 h 304800"/>
                <a:gd name="connsiteX2-5" fmla="*/ 1359310 w 1359310"/>
                <a:gd name="connsiteY2-6" fmla="*/ 299884 h 304800"/>
                <a:gd name="connsiteX3-7" fmla="*/ 7374 w 1359310"/>
                <a:gd name="connsiteY3-8" fmla="*/ 304800 h 304800"/>
                <a:gd name="connsiteX0-9" fmla="*/ 0 w 1359310"/>
                <a:gd name="connsiteY0-10" fmla="*/ 0 h 304800"/>
                <a:gd name="connsiteX1-11" fmla="*/ 1066800 w 1359310"/>
                <a:gd name="connsiteY1-12" fmla="*/ 0 h 304800"/>
                <a:gd name="connsiteX2-13" fmla="*/ 1359310 w 1359310"/>
                <a:gd name="connsiteY2-14" fmla="*/ 302342 h 304800"/>
                <a:gd name="connsiteX3-15" fmla="*/ 7374 w 1359310"/>
                <a:gd name="connsiteY3-16" fmla="*/ 304800 h 304800"/>
                <a:gd name="connsiteX0-17" fmla="*/ 0 w 1359310"/>
                <a:gd name="connsiteY0-18" fmla="*/ 0 h 302342"/>
                <a:gd name="connsiteX1-19" fmla="*/ 1066800 w 1359310"/>
                <a:gd name="connsiteY1-20" fmla="*/ 0 h 302342"/>
                <a:gd name="connsiteX2-21" fmla="*/ 1359310 w 1359310"/>
                <a:gd name="connsiteY2-22" fmla="*/ 302342 h 302342"/>
                <a:gd name="connsiteX3-23" fmla="*/ 7374 w 1359310"/>
                <a:gd name="connsiteY3-24" fmla="*/ 297426 h 302342"/>
                <a:gd name="connsiteX0-25" fmla="*/ 0 w 1359310"/>
                <a:gd name="connsiteY0-26" fmla="*/ 0 h 302342"/>
                <a:gd name="connsiteX1-27" fmla="*/ 1066800 w 1359310"/>
                <a:gd name="connsiteY1-28" fmla="*/ 0 h 302342"/>
                <a:gd name="connsiteX2-29" fmla="*/ 1359310 w 1359310"/>
                <a:gd name="connsiteY2-30" fmla="*/ 302342 h 302342"/>
                <a:gd name="connsiteX3-31" fmla="*/ 7374 w 1359310"/>
                <a:gd name="connsiteY3-32" fmla="*/ 297426 h 302342"/>
                <a:gd name="connsiteX4" fmla="*/ 0 w 1359310"/>
                <a:gd name="connsiteY4" fmla="*/ 0 h 302342"/>
                <a:gd name="connsiteX0-33" fmla="*/ 0 w 1359310"/>
                <a:gd name="connsiteY0-34" fmla="*/ 0 h 302342"/>
                <a:gd name="connsiteX1-35" fmla="*/ 1066800 w 1359310"/>
                <a:gd name="connsiteY1-36" fmla="*/ 0 h 302342"/>
                <a:gd name="connsiteX2-37" fmla="*/ 1359310 w 1359310"/>
                <a:gd name="connsiteY2-38" fmla="*/ 302342 h 302342"/>
                <a:gd name="connsiteX3-39" fmla="*/ 0 w 1359310"/>
                <a:gd name="connsiteY3-40" fmla="*/ 297426 h 302342"/>
                <a:gd name="connsiteX4-41" fmla="*/ 0 w 1359310"/>
                <a:gd name="connsiteY4-42" fmla="*/ 0 h 302342"/>
                <a:gd name="connsiteX0-43" fmla="*/ 0 w 1359310"/>
                <a:gd name="connsiteY0-44" fmla="*/ 0 h 302342"/>
                <a:gd name="connsiteX1-45" fmla="*/ 1066800 w 1359310"/>
                <a:gd name="connsiteY1-46" fmla="*/ 0 h 302342"/>
                <a:gd name="connsiteX2-47" fmla="*/ 1359310 w 1359310"/>
                <a:gd name="connsiteY2-48" fmla="*/ 302342 h 302342"/>
                <a:gd name="connsiteX3-49" fmla="*/ 0 w 1359310"/>
                <a:gd name="connsiteY3-50" fmla="*/ 297426 h 302342"/>
                <a:gd name="connsiteX4-51" fmla="*/ 0 w 1359310"/>
                <a:gd name="connsiteY4-52" fmla="*/ 0 h 302342"/>
                <a:gd name="connsiteX0-53" fmla="*/ 0 w 1359310"/>
                <a:gd name="connsiteY0-54" fmla="*/ 0 h 302342"/>
                <a:gd name="connsiteX1-55" fmla="*/ 996677 w 1359310"/>
                <a:gd name="connsiteY1-56" fmla="*/ 2322 h 302342"/>
                <a:gd name="connsiteX2-57" fmla="*/ 1359310 w 1359310"/>
                <a:gd name="connsiteY2-58" fmla="*/ 302342 h 302342"/>
                <a:gd name="connsiteX3-59" fmla="*/ 0 w 1359310"/>
                <a:gd name="connsiteY3-60" fmla="*/ 297426 h 302342"/>
                <a:gd name="connsiteX4-61" fmla="*/ 0 w 1359310"/>
                <a:gd name="connsiteY4-62" fmla="*/ 0 h 302342"/>
                <a:gd name="connsiteX0-63" fmla="*/ 11220 w 1359310"/>
                <a:gd name="connsiteY0-64" fmla="*/ 0 h 302342"/>
                <a:gd name="connsiteX1-65" fmla="*/ 996677 w 1359310"/>
                <a:gd name="connsiteY1-66" fmla="*/ 2322 h 302342"/>
                <a:gd name="connsiteX2-67" fmla="*/ 1359310 w 1359310"/>
                <a:gd name="connsiteY2-68" fmla="*/ 302342 h 302342"/>
                <a:gd name="connsiteX3-69" fmla="*/ 0 w 1359310"/>
                <a:gd name="connsiteY3-70" fmla="*/ 297426 h 302342"/>
                <a:gd name="connsiteX4-71" fmla="*/ 11220 w 1359310"/>
                <a:gd name="connsiteY4-72" fmla="*/ 0 h 302342"/>
                <a:gd name="connsiteX0-73" fmla="*/ 0 w 1348090"/>
                <a:gd name="connsiteY0-74" fmla="*/ 0 h 302342"/>
                <a:gd name="connsiteX1-75" fmla="*/ 985457 w 1348090"/>
                <a:gd name="connsiteY1-76" fmla="*/ 2322 h 302342"/>
                <a:gd name="connsiteX2-77" fmla="*/ 1348090 w 1348090"/>
                <a:gd name="connsiteY2-78" fmla="*/ 302342 h 302342"/>
                <a:gd name="connsiteX3-79" fmla="*/ 0 w 1348090"/>
                <a:gd name="connsiteY3-80" fmla="*/ 299749 h 302342"/>
                <a:gd name="connsiteX4-81" fmla="*/ 0 w 1348090"/>
                <a:gd name="connsiteY4-82" fmla="*/ 0 h 302342"/>
                <a:gd name="connsiteX0-83" fmla="*/ 0 w 1353700"/>
                <a:gd name="connsiteY0-84" fmla="*/ 0 h 306987"/>
                <a:gd name="connsiteX1-85" fmla="*/ 985457 w 1353700"/>
                <a:gd name="connsiteY1-86" fmla="*/ 2322 h 306987"/>
                <a:gd name="connsiteX2-87" fmla="*/ 1353700 w 1353700"/>
                <a:gd name="connsiteY2-88" fmla="*/ 306987 h 306987"/>
                <a:gd name="connsiteX3-89" fmla="*/ 0 w 1353700"/>
                <a:gd name="connsiteY3-90" fmla="*/ 299749 h 306987"/>
                <a:gd name="connsiteX4-91" fmla="*/ 0 w 1353700"/>
                <a:gd name="connsiteY4-92" fmla="*/ 0 h 306987"/>
                <a:gd name="connsiteX0-93" fmla="*/ 0 w 1353700"/>
                <a:gd name="connsiteY0-94" fmla="*/ 0 h 306987"/>
                <a:gd name="connsiteX1-95" fmla="*/ 985457 w 1353700"/>
                <a:gd name="connsiteY1-96" fmla="*/ 2322 h 306987"/>
                <a:gd name="connsiteX2-97" fmla="*/ 1353700 w 1353700"/>
                <a:gd name="connsiteY2-98" fmla="*/ 306987 h 306987"/>
                <a:gd name="connsiteX3-99" fmla="*/ 0 w 1353700"/>
                <a:gd name="connsiteY3-100" fmla="*/ 299749 h 306987"/>
                <a:gd name="connsiteX4-101" fmla="*/ 0 w 1353700"/>
                <a:gd name="connsiteY4-102" fmla="*/ 0 h 306987"/>
                <a:gd name="connsiteX0-103" fmla="*/ 0 w 1345766"/>
                <a:gd name="connsiteY0-104" fmla="*/ 0 h 465750"/>
                <a:gd name="connsiteX1-105" fmla="*/ 985457 w 1345766"/>
                <a:gd name="connsiteY1-106" fmla="*/ 2322 h 465750"/>
                <a:gd name="connsiteX2-107" fmla="*/ 1345766 w 1345766"/>
                <a:gd name="connsiteY2-108" fmla="*/ 465750 h 465750"/>
                <a:gd name="connsiteX3-109" fmla="*/ 0 w 1345766"/>
                <a:gd name="connsiteY3-110" fmla="*/ 299749 h 465750"/>
                <a:gd name="connsiteX4-111" fmla="*/ 0 w 1345766"/>
                <a:gd name="connsiteY4-112" fmla="*/ 0 h 465750"/>
                <a:gd name="connsiteX0-113" fmla="*/ 3967 w 1349733"/>
                <a:gd name="connsiteY0-114" fmla="*/ 0 h 473396"/>
                <a:gd name="connsiteX1-115" fmla="*/ 989424 w 1349733"/>
                <a:gd name="connsiteY1-116" fmla="*/ 2322 h 473396"/>
                <a:gd name="connsiteX2-117" fmla="*/ 1349733 w 1349733"/>
                <a:gd name="connsiteY2-118" fmla="*/ 465750 h 473396"/>
                <a:gd name="connsiteX3-119" fmla="*/ 0 w 1349733"/>
                <a:gd name="connsiteY3-120" fmla="*/ 473396 h 473396"/>
                <a:gd name="connsiteX4-121" fmla="*/ 3967 w 1349733"/>
                <a:gd name="connsiteY4-122" fmla="*/ 0 h 473396"/>
                <a:gd name="connsiteX0-123" fmla="*/ 3967 w 1349733"/>
                <a:gd name="connsiteY0-124" fmla="*/ 0 h 483318"/>
                <a:gd name="connsiteX1-125" fmla="*/ 989424 w 1349733"/>
                <a:gd name="connsiteY1-126" fmla="*/ 2322 h 483318"/>
                <a:gd name="connsiteX2-127" fmla="*/ 1349733 w 1349733"/>
                <a:gd name="connsiteY2-128" fmla="*/ 465750 h 483318"/>
                <a:gd name="connsiteX3-129" fmla="*/ 0 w 1349733"/>
                <a:gd name="connsiteY3-130" fmla="*/ 483318 h 483318"/>
                <a:gd name="connsiteX4-131" fmla="*/ 3967 w 1349733"/>
                <a:gd name="connsiteY4-132" fmla="*/ 0 h 483318"/>
                <a:gd name="connsiteX0-133" fmla="*/ 3967 w 1357667"/>
                <a:gd name="connsiteY0-134" fmla="*/ 0 h 483318"/>
                <a:gd name="connsiteX1-135" fmla="*/ 989424 w 1357667"/>
                <a:gd name="connsiteY1-136" fmla="*/ 2322 h 483318"/>
                <a:gd name="connsiteX2-137" fmla="*/ 1357667 w 1357667"/>
                <a:gd name="connsiteY2-138" fmla="*/ 480634 h 483318"/>
                <a:gd name="connsiteX3-139" fmla="*/ 0 w 1357667"/>
                <a:gd name="connsiteY3-140" fmla="*/ 483318 h 483318"/>
                <a:gd name="connsiteX4-141" fmla="*/ 3967 w 1357667"/>
                <a:gd name="connsiteY4-142" fmla="*/ 0 h 483318"/>
                <a:gd name="connsiteX0-143" fmla="*/ 3967 w 1361634"/>
                <a:gd name="connsiteY0-144" fmla="*/ 0 h 483318"/>
                <a:gd name="connsiteX1-145" fmla="*/ 989424 w 1361634"/>
                <a:gd name="connsiteY1-146" fmla="*/ 2322 h 483318"/>
                <a:gd name="connsiteX2-147" fmla="*/ 1361634 w 1361634"/>
                <a:gd name="connsiteY2-148" fmla="*/ 470711 h 483318"/>
                <a:gd name="connsiteX3-149" fmla="*/ 0 w 1361634"/>
                <a:gd name="connsiteY3-150" fmla="*/ 483318 h 483318"/>
                <a:gd name="connsiteX4-151" fmla="*/ 3967 w 1361634"/>
                <a:gd name="connsiteY4-152" fmla="*/ 0 h 483318"/>
                <a:gd name="connsiteX0-153" fmla="*/ 382 w 1358049"/>
                <a:gd name="connsiteY0-154" fmla="*/ 0 h 478357"/>
                <a:gd name="connsiteX1-155" fmla="*/ 985839 w 1358049"/>
                <a:gd name="connsiteY1-156" fmla="*/ 2322 h 478357"/>
                <a:gd name="connsiteX2-157" fmla="*/ 1358049 w 1358049"/>
                <a:gd name="connsiteY2-158" fmla="*/ 470711 h 478357"/>
                <a:gd name="connsiteX3-159" fmla="*/ 382 w 1358049"/>
                <a:gd name="connsiteY3-160" fmla="*/ 478357 h 478357"/>
                <a:gd name="connsiteX4-161" fmla="*/ 382 w 1358049"/>
                <a:gd name="connsiteY4-162" fmla="*/ 0 h 478357"/>
                <a:gd name="connsiteX0-163" fmla="*/ 382 w 1358049"/>
                <a:gd name="connsiteY0-164" fmla="*/ 1162 h 479519"/>
                <a:gd name="connsiteX1-165" fmla="*/ 1049923 w 1358049"/>
                <a:gd name="connsiteY1-166" fmla="*/ 0 h 479519"/>
                <a:gd name="connsiteX2-167" fmla="*/ 1358049 w 1358049"/>
                <a:gd name="connsiteY2-168" fmla="*/ 471873 h 479519"/>
                <a:gd name="connsiteX3-169" fmla="*/ 382 w 1358049"/>
                <a:gd name="connsiteY3-170" fmla="*/ 479519 h 479519"/>
                <a:gd name="connsiteX4-171" fmla="*/ 382 w 1358049"/>
                <a:gd name="connsiteY4-172" fmla="*/ 1162 h 479519"/>
                <a:gd name="connsiteX0-173" fmla="*/ 382 w 1360835"/>
                <a:gd name="connsiteY0-174" fmla="*/ 1162 h 479519"/>
                <a:gd name="connsiteX1-175" fmla="*/ 1049923 w 1360835"/>
                <a:gd name="connsiteY1-176" fmla="*/ 0 h 479519"/>
                <a:gd name="connsiteX2-177" fmla="*/ 1360835 w 1360835"/>
                <a:gd name="connsiteY2-178" fmla="*/ 391724 h 479519"/>
                <a:gd name="connsiteX3-179" fmla="*/ 382 w 1360835"/>
                <a:gd name="connsiteY3-180" fmla="*/ 479519 h 479519"/>
                <a:gd name="connsiteX4-181" fmla="*/ 382 w 1360835"/>
                <a:gd name="connsiteY4-182" fmla="*/ 1162 h 479519"/>
                <a:gd name="connsiteX0-183" fmla="*/ 382 w 1360835"/>
                <a:gd name="connsiteY0-184" fmla="*/ 1162 h 395886"/>
                <a:gd name="connsiteX1-185" fmla="*/ 1049923 w 1360835"/>
                <a:gd name="connsiteY1-186" fmla="*/ 0 h 395886"/>
                <a:gd name="connsiteX2-187" fmla="*/ 1360835 w 1360835"/>
                <a:gd name="connsiteY2-188" fmla="*/ 391724 h 395886"/>
                <a:gd name="connsiteX3-189" fmla="*/ 382 w 1360835"/>
                <a:gd name="connsiteY3-190" fmla="*/ 395886 h 395886"/>
                <a:gd name="connsiteX4-191" fmla="*/ 382 w 1360835"/>
                <a:gd name="connsiteY4-192" fmla="*/ 1162 h 395886"/>
                <a:gd name="connsiteX0-193" fmla="*/ 382 w 1360835"/>
                <a:gd name="connsiteY0-194" fmla="*/ 1162 h 392401"/>
                <a:gd name="connsiteX1-195" fmla="*/ 1049923 w 1360835"/>
                <a:gd name="connsiteY1-196" fmla="*/ 0 h 392401"/>
                <a:gd name="connsiteX2-197" fmla="*/ 1360835 w 1360835"/>
                <a:gd name="connsiteY2-198" fmla="*/ 391724 h 392401"/>
                <a:gd name="connsiteX3-199" fmla="*/ 382 w 1360835"/>
                <a:gd name="connsiteY3-200" fmla="*/ 392401 h 392401"/>
                <a:gd name="connsiteX4-201" fmla="*/ 382 w 1360835"/>
                <a:gd name="connsiteY4-202" fmla="*/ 1162 h 392401"/>
                <a:gd name="connsiteX0-203" fmla="*/ 2787 w 1363240"/>
                <a:gd name="connsiteY0-204" fmla="*/ 1162 h 399370"/>
                <a:gd name="connsiteX1-205" fmla="*/ 1052328 w 1363240"/>
                <a:gd name="connsiteY1-206" fmla="*/ 0 h 399370"/>
                <a:gd name="connsiteX2-207" fmla="*/ 1363240 w 1363240"/>
                <a:gd name="connsiteY2-208" fmla="*/ 391724 h 399370"/>
                <a:gd name="connsiteX3-209" fmla="*/ 0 w 1363240"/>
                <a:gd name="connsiteY3-210" fmla="*/ 399370 h 399370"/>
                <a:gd name="connsiteX4-211" fmla="*/ 2787 w 1363240"/>
                <a:gd name="connsiteY4-212" fmla="*/ 1162 h 3993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41" y="connsiteY4-42"/>
                </a:cxn>
              </a:cxnLst>
              <a:rect l="l" t="t" r="r" b="b"/>
              <a:pathLst>
                <a:path w="1363240" h="399370">
                  <a:moveTo>
                    <a:pt x="2787" y="1162"/>
                  </a:moveTo>
                  <a:lnTo>
                    <a:pt x="1052328" y="0"/>
                  </a:lnTo>
                  <a:lnTo>
                    <a:pt x="1363240" y="391724"/>
                  </a:lnTo>
                  <a:lnTo>
                    <a:pt x="0" y="399370"/>
                  </a:lnTo>
                  <a:cubicBezTo>
                    <a:pt x="1322" y="241571"/>
                    <a:pt x="1465" y="158961"/>
                    <a:pt x="2787" y="1162"/>
                  </a:cubicBezTo>
                  <a:close/>
                </a:path>
              </a:pathLst>
            </a:custGeom>
            <a:solidFill>
              <a:srgbClr val="4401FF">
                <a:alpha val="62000"/>
              </a:srgb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文本框 23"/>
            <p:cNvSpPr txBox="1">
              <a:spLocks noChangeArrowheads="1"/>
            </p:cNvSpPr>
            <p:nvPr/>
          </p:nvSpPr>
          <p:spPr bwMode="auto">
            <a:xfrm rot="2268960">
              <a:off x="1459576" y="3209440"/>
              <a:ext cx="207254" cy="36587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+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文本框 22"/>
            <p:cNvSpPr txBox="1">
              <a:spLocks noChangeArrowheads="1"/>
            </p:cNvSpPr>
            <p:nvPr/>
          </p:nvSpPr>
          <p:spPr bwMode="auto">
            <a:xfrm rot="2894157">
              <a:off x="1183783" y="3108031"/>
              <a:ext cx="480570" cy="25363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—</a:t>
              </a:r>
              <a:endPara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3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698750" y="6453188"/>
            <a:ext cx="1081088" cy="2682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2B64C78-6CBD-4687-9B61-7BBE63B18F6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48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0.01133 2.22222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accel="48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0.01172 0.00023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48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L 0.01224 -0.0007 " pathEditMode="relative" rAng="0" ptsTypes="AA">
                                      <p:cBhvr>
                                        <p:cTn id="11" dur="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48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0.01172 0.00023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F:\0作品发布中心\0中转站\商务灰\未标题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0" y="2692400"/>
            <a:ext cx="4970463" cy="416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1" y="3033951"/>
            <a:ext cx="4148885" cy="10795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178" y="4113926"/>
            <a:ext cx="4659859" cy="56772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16D1518E-0838-4502-96B4-6EC78955C63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3EE492D8-99F3-4426-8E9D-364CE37D57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3345" y="1196752"/>
            <a:ext cx="4483410" cy="665510"/>
          </a:xfrm>
          <a:solidFill>
            <a:schemeClr val="accent1"/>
          </a:solidFill>
        </p:spPr>
        <p:txBody>
          <a:bodyPr>
            <a:no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73345" y="2108093"/>
            <a:ext cx="4911402" cy="181939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71184" y="4082115"/>
            <a:ext cx="4911402" cy="181939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7DA9F1B8-E6AC-4170-89D3-872886BDC9A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CACE0953-7632-4EBA-BB8F-31CE309158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6"/>
          <p:cNvGrpSpPr/>
          <p:nvPr/>
        </p:nvGrpSpPr>
        <p:grpSpPr>
          <a:xfrm>
            <a:off x="0" y="407988"/>
            <a:ext cx="9144000" cy="1508125"/>
            <a:chOff x="0" y="267494"/>
            <a:chExt cx="9144000" cy="988091"/>
          </a:xfrm>
        </p:grpSpPr>
        <p:sp>
          <p:nvSpPr>
            <p:cNvPr id="8" name="矩形 7"/>
            <p:cNvSpPr/>
            <p:nvPr/>
          </p:nvSpPr>
          <p:spPr>
            <a:xfrm>
              <a:off x="666750" y="267494"/>
              <a:ext cx="8477250" cy="504446"/>
            </a:xfrm>
            <a:prstGeom prst="rect">
              <a:avLst/>
            </a:prstGeom>
            <a:solidFill>
              <a:srgbClr val="DAA4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/>
              </a:pP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0" y="267494"/>
              <a:ext cx="671513" cy="988091"/>
            </a:xfrm>
            <a:custGeom>
              <a:avLst/>
              <a:gdLst>
                <a:gd name="connsiteX0" fmla="*/ 671956 w 672067"/>
                <a:gd name="connsiteY0" fmla="*/ 0 h 988091"/>
                <a:gd name="connsiteX1" fmla="*/ 669861 w 672067"/>
                <a:gd name="connsiteY1" fmla="*/ 504082 h 988091"/>
                <a:gd name="connsiteX2" fmla="*/ 0 w 672067"/>
                <a:gd name="connsiteY2" fmla="*/ 988091 h 988091"/>
                <a:gd name="connsiteX3" fmla="*/ 0 w 672067"/>
                <a:gd name="connsiteY3" fmla="*/ 481948 h 98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067" h="988091">
                  <a:moveTo>
                    <a:pt x="671956" y="0"/>
                  </a:moveTo>
                  <a:cubicBezTo>
                    <a:pt x="672744" y="168027"/>
                    <a:pt x="669073" y="336055"/>
                    <a:pt x="669861" y="504082"/>
                  </a:cubicBezTo>
                  <a:lnTo>
                    <a:pt x="0" y="988091"/>
                  </a:lnTo>
                  <a:lnTo>
                    <a:pt x="0" y="481948"/>
                  </a:lnTo>
                  <a:close/>
                </a:path>
              </a:pathLst>
            </a:custGeom>
            <a:solidFill>
              <a:srgbClr val="EBC3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969" y="365125"/>
            <a:ext cx="7839381" cy="8122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74" y="16811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9874" y="2505074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9182" y="16811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9182" y="2505074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B8022C79-1969-40C8-9D99-E11FA82EB6A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B800E2E7-7F8D-479A-A5CD-EE79D9F4161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/>
          <p:nvPr/>
        </p:nvSpPr>
        <p:spPr>
          <a:xfrm>
            <a:off x="450850" y="171450"/>
            <a:ext cx="817563" cy="533400"/>
          </a:xfrm>
          <a:prstGeom prst="rect">
            <a:avLst/>
          </a:prstGeom>
          <a:noFill/>
        </p:spPr>
        <p:txBody>
          <a:bodyPr>
            <a:normAutofit fontScale="9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Logo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Freeform 19"/>
          <p:cNvSpPr>
            <a:spLocks noEditPoints="1"/>
          </p:cNvSpPr>
          <p:nvPr/>
        </p:nvSpPr>
        <p:spPr bwMode="auto">
          <a:xfrm>
            <a:off x="125413" y="252413"/>
            <a:ext cx="352425" cy="371475"/>
          </a:xfrm>
          <a:custGeom>
            <a:avLst/>
            <a:gdLst>
              <a:gd name="T0" fmla="*/ 170 w 222"/>
              <a:gd name="T1" fmla="*/ 30 h 234"/>
              <a:gd name="T2" fmla="*/ 180 w 222"/>
              <a:gd name="T3" fmla="*/ 9 h 234"/>
              <a:gd name="T4" fmla="*/ 149 w 222"/>
              <a:gd name="T5" fmla="*/ 19 h 234"/>
              <a:gd name="T6" fmla="*/ 7 w 222"/>
              <a:gd name="T7" fmla="*/ 158 h 234"/>
              <a:gd name="T8" fmla="*/ 31 w 222"/>
              <a:gd name="T9" fmla="*/ 222 h 234"/>
              <a:gd name="T10" fmla="*/ 31 w 222"/>
              <a:gd name="T11" fmla="*/ 170 h 234"/>
              <a:gd name="T12" fmla="*/ 106 w 222"/>
              <a:gd name="T13" fmla="*/ 115 h 234"/>
              <a:gd name="T14" fmla="*/ 116 w 222"/>
              <a:gd name="T15" fmla="*/ 92 h 234"/>
              <a:gd name="T16" fmla="*/ 85 w 222"/>
              <a:gd name="T17" fmla="*/ 104 h 234"/>
              <a:gd name="T18" fmla="*/ 76 w 222"/>
              <a:gd name="T19" fmla="*/ 99 h 234"/>
              <a:gd name="T20" fmla="*/ 116 w 222"/>
              <a:gd name="T21" fmla="*/ 82 h 234"/>
              <a:gd name="T22" fmla="*/ 132 w 222"/>
              <a:gd name="T23" fmla="*/ 92 h 234"/>
              <a:gd name="T24" fmla="*/ 132 w 222"/>
              <a:gd name="T25" fmla="*/ 19 h 234"/>
              <a:gd name="T26" fmla="*/ 180 w 222"/>
              <a:gd name="T27" fmla="*/ 0 h 234"/>
              <a:gd name="T28" fmla="*/ 182 w 222"/>
              <a:gd name="T29" fmla="*/ 0 h 234"/>
              <a:gd name="T30" fmla="*/ 222 w 222"/>
              <a:gd name="T31" fmla="*/ 19 h 234"/>
              <a:gd name="T32" fmla="*/ 170 w 222"/>
              <a:gd name="T33" fmla="*/ 186 h 234"/>
              <a:gd name="T34" fmla="*/ 156 w 222"/>
              <a:gd name="T35" fmla="*/ 179 h 234"/>
              <a:gd name="T36" fmla="*/ 106 w 222"/>
              <a:gd name="T37" fmla="*/ 210 h 234"/>
              <a:gd name="T38" fmla="*/ 87 w 222"/>
              <a:gd name="T39" fmla="*/ 200 h 234"/>
              <a:gd name="T40" fmla="*/ 38 w 222"/>
              <a:gd name="T41" fmla="*/ 234 h 234"/>
              <a:gd name="T42" fmla="*/ 2 w 222"/>
              <a:gd name="T43" fmla="*/ 217 h 234"/>
              <a:gd name="T44" fmla="*/ 0 w 222"/>
              <a:gd name="T45" fmla="*/ 215 h 234"/>
              <a:gd name="T46" fmla="*/ 0 w 222"/>
              <a:gd name="T47" fmla="*/ 148 h 234"/>
              <a:gd name="T48" fmla="*/ 45 w 222"/>
              <a:gd name="T49" fmla="*/ 130 h 234"/>
              <a:gd name="T50" fmla="*/ 47 w 222"/>
              <a:gd name="T51" fmla="*/ 130 h 234"/>
              <a:gd name="T52" fmla="*/ 87 w 222"/>
              <a:gd name="T53" fmla="*/ 148 h 234"/>
              <a:gd name="T54" fmla="*/ 99 w 222"/>
              <a:gd name="T55" fmla="*/ 198 h 234"/>
              <a:gd name="T56" fmla="*/ 76 w 222"/>
              <a:gd name="T57" fmla="*/ 115 h 234"/>
              <a:gd name="T58" fmla="*/ 69 w 222"/>
              <a:gd name="T59" fmla="*/ 139 h 234"/>
              <a:gd name="T60" fmla="*/ 69 w 222"/>
              <a:gd name="T61" fmla="*/ 104 h 234"/>
              <a:gd name="T62" fmla="*/ 139 w 222"/>
              <a:gd name="T63" fmla="*/ 94 h 234"/>
              <a:gd name="T64" fmla="*/ 156 w 222"/>
              <a:gd name="T65" fmla="*/ 104 h 234"/>
              <a:gd name="T66" fmla="*/ 163 w 222"/>
              <a:gd name="T67" fmla="*/ 174 h 234"/>
              <a:gd name="T68" fmla="*/ 139 w 222"/>
              <a:gd name="T69" fmla="*/ 30 h 234"/>
              <a:gd name="T70" fmla="*/ 139 w 222"/>
              <a:gd name="T71" fmla="*/ 94 h 234"/>
              <a:gd name="T72" fmla="*/ 38 w 222"/>
              <a:gd name="T73" fmla="*/ 158 h 234"/>
              <a:gd name="T74" fmla="*/ 47 w 222"/>
              <a:gd name="T75" fmla="*/ 137 h 234"/>
              <a:gd name="T76" fmla="*/ 17 w 222"/>
              <a:gd name="T77" fmla="*/ 148 h 234"/>
              <a:gd name="T78" fmla="*/ 173 w 222"/>
              <a:gd name="T79" fmla="*/ 37 h 234"/>
              <a:gd name="T80" fmla="*/ 170 w 222"/>
              <a:gd name="T81" fmla="*/ 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22" h="234">
                <a:moveTo>
                  <a:pt x="149" y="19"/>
                </a:moveTo>
                <a:lnTo>
                  <a:pt x="170" y="30"/>
                </a:lnTo>
                <a:lnTo>
                  <a:pt x="201" y="19"/>
                </a:lnTo>
                <a:lnTo>
                  <a:pt x="180" y="9"/>
                </a:lnTo>
                <a:lnTo>
                  <a:pt x="149" y="19"/>
                </a:lnTo>
                <a:lnTo>
                  <a:pt x="149" y="19"/>
                </a:lnTo>
                <a:close/>
                <a:moveTo>
                  <a:pt x="31" y="170"/>
                </a:moveTo>
                <a:lnTo>
                  <a:pt x="7" y="158"/>
                </a:lnTo>
                <a:lnTo>
                  <a:pt x="7" y="212"/>
                </a:lnTo>
                <a:lnTo>
                  <a:pt x="31" y="222"/>
                </a:lnTo>
                <a:lnTo>
                  <a:pt x="31" y="170"/>
                </a:lnTo>
                <a:lnTo>
                  <a:pt x="31" y="170"/>
                </a:lnTo>
                <a:close/>
                <a:moveTo>
                  <a:pt x="85" y="104"/>
                </a:moveTo>
                <a:lnTo>
                  <a:pt x="106" y="115"/>
                </a:lnTo>
                <a:lnTo>
                  <a:pt x="137" y="101"/>
                </a:lnTo>
                <a:lnTo>
                  <a:pt x="116" y="92"/>
                </a:lnTo>
                <a:lnTo>
                  <a:pt x="85" y="104"/>
                </a:lnTo>
                <a:lnTo>
                  <a:pt x="85" y="104"/>
                </a:lnTo>
                <a:close/>
                <a:moveTo>
                  <a:pt x="69" y="104"/>
                </a:moveTo>
                <a:lnTo>
                  <a:pt x="76" y="99"/>
                </a:lnTo>
                <a:lnTo>
                  <a:pt x="113" y="85"/>
                </a:lnTo>
                <a:lnTo>
                  <a:pt x="116" y="82"/>
                </a:lnTo>
                <a:lnTo>
                  <a:pt x="116" y="85"/>
                </a:lnTo>
                <a:lnTo>
                  <a:pt x="132" y="92"/>
                </a:lnTo>
                <a:lnTo>
                  <a:pt x="132" y="26"/>
                </a:lnTo>
                <a:lnTo>
                  <a:pt x="132" y="19"/>
                </a:lnTo>
                <a:lnTo>
                  <a:pt x="139" y="16"/>
                </a:lnTo>
                <a:lnTo>
                  <a:pt x="180" y="0"/>
                </a:lnTo>
                <a:lnTo>
                  <a:pt x="180" y="0"/>
                </a:lnTo>
                <a:lnTo>
                  <a:pt x="182" y="0"/>
                </a:lnTo>
                <a:lnTo>
                  <a:pt x="213" y="16"/>
                </a:lnTo>
                <a:lnTo>
                  <a:pt x="222" y="19"/>
                </a:lnTo>
                <a:lnTo>
                  <a:pt x="222" y="167"/>
                </a:lnTo>
                <a:lnTo>
                  <a:pt x="170" y="186"/>
                </a:lnTo>
                <a:lnTo>
                  <a:pt x="165" y="184"/>
                </a:lnTo>
                <a:lnTo>
                  <a:pt x="156" y="179"/>
                </a:lnTo>
                <a:lnTo>
                  <a:pt x="156" y="191"/>
                </a:lnTo>
                <a:lnTo>
                  <a:pt x="106" y="210"/>
                </a:lnTo>
                <a:lnTo>
                  <a:pt x="99" y="208"/>
                </a:lnTo>
                <a:lnTo>
                  <a:pt x="87" y="200"/>
                </a:lnTo>
                <a:lnTo>
                  <a:pt x="87" y="217"/>
                </a:lnTo>
                <a:lnTo>
                  <a:pt x="38" y="234"/>
                </a:lnTo>
                <a:lnTo>
                  <a:pt x="33" y="231"/>
                </a:lnTo>
                <a:lnTo>
                  <a:pt x="2" y="217"/>
                </a:lnTo>
                <a:lnTo>
                  <a:pt x="0" y="217"/>
                </a:lnTo>
                <a:lnTo>
                  <a:pt x="0" y="215"/>
                </a:lnTo>
                <a:lnTo>
                  <a:pt x="0" y="153"/>
                </a:lnTo>
                <a:lnTo>
                  <a:pt x="0" y="148"/>
                </a:lnTo>
                <a:lnTo>
                  <a:pt x="7" y="144"/>
                </a:lnTo>
                <a:lnTo>
                  <a:pt x="45" y="130"/>
                </a:lnTo>
                <a:lnTo>
                  <a:pt x="47" y="127"/>
                </a:lnTo>
                <a:lnTo>
                  <a:pt x="47" y="130"/>
                </a:lnTo>
                <a:lnTo>
                  <a:pt x="80" y="144"/>
                </a:lnTo>
                <a:lnTo>
                  <a:pt x="87" y="148"/>
                </a:lnTo>
                <a:lnTo>
                  <a:pt x="87" y="193"/>
                </a:lnTo>
                <a:lnTo>
                  <a:pt x="99" y="198"/>
                </a:lnTo>
                <a:lnTo>
                  <a:pt x="99" y="125"/>
                </a:lnTo>
                <a:lnTo>
                  <a:pt x="76" y="115"/>
                </a:lnTo>
                <a:lnTo>
                  <a:pt x="76" y="141"/>
                </a:lnTo>
                <a:lnTo>
                  <a:pt x="69" y="139"/>
                </a:lnTo>
                <a:lnTo>
                  <a:pt x="69" y="108"/>
                </a:lnTo>
                <a:lnTo>
                  <a:pt x="69" y="104"/>
                </a:lnTo>
                <a:lnTo>
                  <a:pt x="69" y="104"/>
                </a:lnTo>
                <a:close/>
                <a:moveTo>
                  <a:pt x="139" y="94"/>
                </a:moveTo>
                <a:lnTo>
                  <a:pt x="149" y="99"/>
                </a:lnTo>
                <a:lnTo>
                  <a:pt x="156" y="104"/>
                </a:lnTo>
                <a:lnTo>
                  <a:pt x="156" y="172"/>
                </a:lnTo>
                <a:lnTo>
                  <a:pt x="163" y="174"/>
                </a:lnTo>
                <a:lnTo>
                  <a:pt x="163" y="42"/>
                </a:lnTo>
                <a:lnTo>
                  <a:pt x="139" y="30"/>
                </a:lnTo>
                <a:lnTo>
                  <a:pt x="139" y="94"/>
                </a:lnTo>
                <a:lnTo>
                  <a:pt x="139" y="94"/>
                </a:lnTo>
                <a:close/>
                <a:moveTo>
                  <a:pt x="17" y="148"/>
                </a:moveTo>
                <a:lnTo>
                  <a:pt x="38" y="158"/>
                </a:lnTo>
                <a:lnTo>
                  <a:pt x="69" y="146"/>
                </a:lnTo>
                <a:lnTo>
                  <a:pt x="47" y="137"/>
                </a:lnTo>
                <a:lnTo>
                  <a:pt x="17" y="148"/>
                </a:lnTo>
                <a:lnTo>
                  <a:pt x="17" y="148"/>
                </a:lnTo>
                <a:close/>
                <a:moveTo>
                  <a:pt x="170" y="37"/>
                </a:moveTo>
                <a:lnTo>
                  <a:pt x="173" y="37"/>
                </a:lnTo>
                <a:lnTo>
                  <a:pt x="170" y="37"/>
                </a:lnTo>
                <a:lnTo>
                  <a:pt x="170" y="37"/>
                </a:lnTo>
                <a:lnTo>
                  <a:pt x="170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870950" y="511175"/>
            <a:ext cx="271463" cy="2667000"/>
          </a:xfrm>
          <a:custGeom>
            <a:avLst/>
            <a:gdLst>
              <a:gd name="connsiteX0" fmla="*/ 272450 w 272450"/>
              <a:gd name="connsiteY0" fmla="*/ 0 h 2000448"/>
              <a:gd name="connsiteX1" fmla="*/ 272450 w 272450"/>
              <a:gd name="connsiteY1" fmla="*/ 2000448 h 2000448"/>
              <a:gd name="connsiteX2" fmla="*/ 238975 w 272450"/>
              <a:gd name="connsiteY2" fmla="*/ 1945347 h 2000448"/>
              <a:gd name="connsiteX3" fmla="*/ 0 w 272450"/>
              <a:gd name="connsiteY3" fmla="*/ 1001561 h 2000448"/>
              <a:gd name="connsiteX4" fmla="*/ 262327 w 272450"/>
              <a:gd name="connsiteY4" fmla="*/ 16002 h 200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450" h="2000448">
                <a:moveTo>
                  <a:pt x="272450" y="0"/>
                </a:moveTo>
                <a:lnTo>
                  <a:pt x="272450" y="2000448"/>
                </a:lnTo>
                <a:lnTo>
                  <a:pt x="238975" y="1945347"/>
                </a:lnTo>
                <a:cubicBezTo>
                  <a:pt x="86570" y="1664794"/>
                  <a:pt x="0" y="1343287"/>
                  <a:pt x="0" y="1001561"/>
                </a:cubicBezTo>
                <a:cubicBezTo>
                  <a:pt x="0" y="642748"/>
                  <a:pt x="95443" y="306228"/>
                  <a:pt x="262327" y="1600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115175" y="0"/>
            <a:ext cx="2033588" cy="2179638"/>
          </a:xfrm>
          <a:custGeom>
            <a:avLst/>
            <a:gdLst>
              <a:gd name="connsiteX0" fmla="*/ 0 w 2033410"/>
              <a:gd name="connsiteY0" fmla="*/ 0 h 1635206"/>
              <a:gd name="connsiteX1" fmla="*/ 2033410 w 2033410"/>
              <a:gd name="connsiteY1" fmla="*/ 0 h 1635206"/>
              <a:gd name="connsiteX2" fmla="*/ 2033410 w 2033410"/>
              <a:gd name="connsiteY2" fmla="*/ 1631433 h 1635206"/>
              <a:gd name="connsiteX3" fmla="*/ 1948052 w 2033410"/>
              <a:gd name="connsiteY3" fmla="*/ 1635206 h 1635206"/>
              <a:gd name="connsiteX4" fmla="*/ 8279 w 2033410"/>
              <a:gd name="connsiteY4" fmla="*/ 54245 h 163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3410" h="1635206">
                <a:moveTo>
                  <a:pt x="0" y="0"/>
                </a:moveTo>
                <a:lnTo>
                  <a:pt x="2033410" y="0"/>
                </a:lnTo>
                <a:lnTo>
                  <a:pt x="2033410" y="1631433"/>
                </a:lnTo>
                <a:lnTo>
                  <a:pt x="1948052" y="1635206"/>
                </a:lnTo>
                <a:cubicBezTo>
                  <a:pt x="991219" y="1635206"/>
                  <a:pt x="192907" y="956498"/>
                  <a:pt x="8279" y="54245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099175" y="0"/>
            <a:ext cx="1968500" cy="350838"/>
          </a:xfrm>
          <a:custGeom>
            <a:avLst/>
            <a:gdLst>
              <a:gd name="connsiteX0" fmla="*/ 0 w 1967479"/>
              <a:gd name="connsiteY0" fmla="*/ 0 h 263248"/>
              <a:gd name="connsiteX1" fmla="*/ 1967479 w 1967479"/>
              <a:gd name="connsiteY1" fmla="*/ 0 h 263248"/>
              <a:gd name="connsiteX2" fmla="*/ 1927525 w 1967479"/>
              <a:gd name="connsiteY2" fmla="*/ 24273 h 263248"/>
              <a:gd name="connsiteX3" fmla="*/ 983739 w 1967479"/>
              <a:gd name="connsiteY3" fmla="*/ 263248 h 263248"/>
              <a:gd name="connsiteX4" fmla="*/ 39954 w 1967479"/>
              <a:gd name="connsiteY4" fmla="*/ 24273 h 263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7479" h="263248">
                <a:moveTo>
                  <a:pt x="0" y="0"/>
                </a:moveTo>
                <a:lnTo>
                  <a:pt x="1967479" y="0"/>
                </a:lnTo>
                <a:lnTo>
                  <a:pt x="1927525" y="24273"/>
                </a:lnTo>
                <a:cubicBezTo>
                  <a:pt x="1646972" y="176678"/>
                  <a:pt x="1325466" y="263248"/>
                  <a:pt x="983739" y="263248"/>
                </a:cubicBezTo>
                <a:cubicBezTo>
                  <a:pt x="642013" y="263248"/>
                  <a:pt x="320506" y="176678"/>
                  <a:pt x="39954" y="2427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85000" lnSpcReduction="2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4583" name="Picture 3" descr="F:\0作品发布中心\0中转站\商务灰\未标题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692400"/>
            <a:ext cx="4972050" cy="416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8727" y="3429000"/>
            <a:ext cx="4021982" cy="910454"/>
          </a:xfrm>
          <a:solidFill>
            <a:schemeClr val="accent1"/>
          </a:solidFill>
        </p:spPr>
        <p:txBody>
          <a:bodyPr>
            <a:noAutofit/>
          </a:bodyPr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4D70603B-3159-4F7D-8D7F-503FB5755A5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33EF5B54-4DDF-48D1-A85C-770FC93D82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7DA9F1B8-E6AC-4170-89D3-872886BDC9A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CACE0953-7632-4EBA-BB8F-31CE309158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Autofit/>
          </a:bodyPr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7DA9F1B8-E6AC-4170-89D3-872886BDC9A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CACE0953-7632-4EBA-BB8F-31CE309158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58789" y="365125"/>
            <a:ext cx="135656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37372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7DA9F1B8-E6AC-4170-89D3-872886BDC9A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CACE0953-7632-4EBA-BB8F-31CE309158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628649" y="461084"/>
            <a:ext cx="7886701" cy="557509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7DA9F1B8-E6AC-4170-89D3-872886BDC9A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CACE0953-7632-4EBA-BB8F-31CE309158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4"/>
          <p:cNvGrpSpPr/>
          <p:nvPr userDrawn="1"/>
        </p:nvGrpSpPr>
        <p:grpSpPr>
          <a:xfrm>
            <a:off x="10636250" y="974725"/>
            <a:ext cx="852488" cy="1136650"/>
            <a:chOff x="9124564" y="2477853"/>
            <a:chExt cx="1136820" cy="1136820"/>
          </a:xfrm>
        </p:grpSpPr>
        <p:sp>
          <p:nvSpPr>
            <p:cNvPr id="6" name="椭圆 5"/>
            <p:cNvSpPr/>
            <p:nvPr/>
          </p:nvSpPr>
          <p:spPr>
            <a:xfrm>
              <a:off x="9124564" y="2477853"/>
              <a:ext cx="1136820" cy="1136820"/>
            </a:xfrm>
            <a:prstGeom prst="ellipse">
              <a:avLst/>
            </a:prstGeom>
            <a:gradFill flip="none" rotWithShape="1">
              <a:gsLst>
                <a:gs pos="78000">
                  <a:srgbClr val="F4F4F4">
                    <a:alpha val="0"/>
                  </a:srgbClr>
                </a:gs>
                <a:gs pos="24000">
                  <a:schemeClr val="bg1">
                    <a:lumMod val="85000"/>
                    <a:alpha val="2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9222058" y="2575347"/>
              <a:ext cx="941832" cy="941832"/>
            </a:xfrm>
            <a:prstGeom prst="ellipse">
              <a:avLst/>
            </a:prstGeom>
            <a:gradFill>
              <a:gsLst>
                <a:gs pos="28000">
                  <a:schemeClr val="bg1">
                    <a:alpha val="79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9505937" y="2859224"/>
              <a:ext cx="374073" cy="374073"/>
            </a:xfrm>
            <a:prstGeom prst="ellipse">
              <a:avLst/>
            </a:prstGeom>
            <a:gradFill>
              <a:gsLst>
                <a:gs pos="34000">
                  <a:schemeClr val="bg1"/>
                </a:gs>
                <a:gs pos="68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27784" y="692697"/>
            <a:ext cx="6262464" cy="5318266"/>
          </a:xfrm>
        </p:spPr>
        <p:txBody>
          <a:bodyPr/>
          <a:lstStyle>
            <a:lvl1pPr>
              <a:defRPr sz="24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 sz="2000"/>
            </a:lvl2pPr>
            <a:lvl3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4" name="剪去单角的矩形 13"/>
          <p:cNvSpPr/>
          <p:nvPr/>
        </p:nvSpPr>
        <p:spPr>
          <a:xfrm flipV="1">
            <a:off x="-133350" y="4482571"/>
            <a:ext cx="1968500" cy="527050"/>
          </a:xfrm>
          <a:prstGeom prst="snip1Rect">
            <a:avLst>
              <a:gd name="adj" fmla="val 37529"/>
            </a:avLst>
          </a:prstGeom>
          <a:solidFill>
            <a:srgbClr val="4401FF">
              <a:alpha val="2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剪去单角的矩形 14"/>
          <p:cNvSpPr/>
          <p:nvPr/>
        </p:nvSpPr>
        <p:spPr>
          <a:xfrm flipV="1">
            <a:off x="-12700" y="3718454"/>
            <a:ext cx="1776412" cy="407988"/>
          </a:xfrm>
          <a:prstGeom prst="snip1Rect">
            <a:avLst>
              <a:gd name="adj" fmla="val 37529"/>
            </a:avLst>
          </a:prstGeom>
          <a:solidFill>
            <a:srgbClr val="4401FF">
              <a:alpha val="2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剪去单角的矩形 15"/>
          <p:cNvSpPr/>
          <p:nvPr/>
        </p:nvSpPr>
        <p:spPr>
          <a:xfrm flipV="1">
            <a:off x="0" y="5365750"/>
            <a:ext cx="1778000" cy="407988"/>
          </a:xfrm>
          <a:prstGeom prst="snip1Rect">
            <a:avLst>
              <a:gd name="adj" fmla="val 37529"/>
            </a:avLst>
          </a:prstGeom>
          <a:solidFill>
            <a:srgbClr val="4401FF">
              <a:alpha val="2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剪去单角的矩形 16"/>
          <p:cNvSpPr/>
          <p:nvPr/>
        </p:nvSpPr>
        <p:spPr>
          <a:xfrm flipV="1">
            <a:off x="-12700" y="2955925"/>
            <a:ext cx="1776412" cy="406400"/>
          </a:xfrm>
          <a:prstGeom prst="snip1Rect">
            <a:avLst>
              <a:gd name="adj" fmla="val 37529"/>
            </a:avLst>
          </a:prstGeom>
          <a:solidFill>
            <a:srgbClr val="4401FF">
              <a:alpha val="2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文本框 34"/>
          <p:cNvSpPr txBox="1">
            <a:spLocks noChangeArrowheads="1"/>
          </p:cNvSpPr>
          <p:nvPr/>
        </p:nvSpPr>
        <p:spPr bwMode="auto">
          <a:xfrm>
            <a:off x="-96837" y="4560888"/>
            <a:ext cx="1931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01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3" action="ppaction://hlinksldjump"/>
              </a:rPr>
              <a:t>文件夹的操作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4401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35"/>
          <p:cNvSpPr txBox="1">
            <a:spLocks noChangeArrowheads="1"/>
          </p:cNvSpPr>
          <p:nvPr/>
        </p:nvSpPr>
        <p:spPr bwMode="auto">
          <a:xfrm>
            <a:off x="0" y="3749675"/>
            <a:ext cx="1684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文件的访问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36"/>
          <p:cNvSpPr txBox="1">
            <a:spLocks noChangeArrowheads="1"/>
          </p:cNvSpPr>
          <p:nvPr/>
        </p:nvSpPr>
        <p:spPr bwMode="auto">
          <a:xfrm>
            <a:off x="-25400" y="2936875"/>
            <a:ext cx="1282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文件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37"/>
          <p:cNvSpPr txBox="1">
            <a:spLocks noChangeArrowheads="1"/>
          </p:cNvSpPr>
          <p:nvPr/>
        </p:nvSpPr>
        <p:spPr bwMode="auto">
          <a:xfrm>
            <a:off x="-17462" y="5373688"/>
            <a:ext cx="1643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文件的应用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圆角矩形 21"/>
          <p:cNvSpPr/>
          <p:nvPr/>
        </p:nvSpPr>
        <p:spPr bwMode="auto">
          <a:xfrm>
            <a:off x="7682215" y="0"/>
            <a:ext cx="1440160" cy="340519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计算机学院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-25400" y="1941513"/>
            <a:ext cx="1970088" cy="4224337"/>
            <a:chOff x="-1342" y="2994563"/>
            <a:chExt cx="1798611" cy="386343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" name="剪去单角的矩形 9"/>
            <p:cNvSpPr/>
            <p:nvPr/>
          </p:nvSpPr>
          <p:spPr>
            <a:xfrm>
              <a:off x="-1342" y="3048282"/>
              <a:ext cx="1798611" cy="3809718"/>
            </a:xfrm>
            <a:prstGeom prst="snip1Rect">
              <a:avLst>
                <a:gd name="adj" fmla="val 22491"/>
              </a:avLst>
            </a:prstGeom>
            <a:solidFill>
              <a:srgbClr val="4401FF">
                <a:alpha val="37000"/>
              </a:srgbClr>
            </a:solidFill>
            <a:ln w="28575" cmpd="dbl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1701" y="3054089"/>
              <a:ext cx="1773973" cy="444274"/>
            </a:xfrm>
            <a:custGeom>
              <a:avLst/>
              <a:gdLst>
                <a:gd name="connsiteX0" fmla="*/ 0 w 1359310"/>
                <a:gd name="connsiteY0" fmla="*/ 0 h 304800"/>
                <a:gd name="connsiteX1" fmla="*/ 1066800 w 1359310"/>
                <a:gd name="connsiteY1" fmla="*/ 0 h 304800"/>
                <a:gd name="connsiteX2" fmla="*/ 1359310 w 1359310"/>
                <a:gd name="connsiteY2" fmla="*/ 304800 h 304800"/>
                <a:gd name="connsiteX3" fmla="*/ 7374 w 1359310"/>
                <a:gd name="connsiteY3" fmla="*/ 304800 h 304800"/>
                <a:gd name="connsiteX0-1" fmla="*/ 0 w 1359310"/>
                <a:gd name="connsiteY0-2" fmla="*/ 0 h 304800"/>
                <a:gd name="connsiteX1-3" fmla="*/ 1066800 w 1359310"/>
                <a:gd name="connsiteY1-4" fmla="*/ 0 h 304800"/>
                <a:gd name="connsiteX2-5" fmla="*/ 1359310 w 1359310"/>
                <a:gd name="connsiteY2-6" fmla="*/ 299884 h 304800"/>
                <a:gd name="connsiteX3-7" fmla="*/ 7374 w 1359310"/>
                <a:gd name="connsiteY3-8" fmla="*/ 304800 h 304800"/>
                <a:gd name="connsiteX0-9" fmla="*/ 0 w 1359310"/>
                <a:gd name="connsiteY0-10" fmla="*/ 0 h 304800"/>
                <a:gd name="connsiteX1-11" fmla="*/ 1066800 w 1359310"/>
                <a:gd name="connsiteY1-12" fmla="*/ 0 h 304800"/>
                <a:gd name="connsiteX2-13" fmla="*/ 1359310 w 1359310"/>
                <a:gd name="connsiteY2-14" fmla="*/ 302342 h 304800"/>
                <a:gd name="connsiteX3-15" fmla="*/ 7374 w 1359310"/>
                <a:gd name="connsiteY3-16" fmla="*/ 304800 h 304800"/>
                <a:gd name="connsiteX0-17" fmla="*/ 0 w 1359310"/>
                <a:gd name="connsiteY0-18" fmla="*/ 0 h 302342"/>
                <a:gd name="connsiteX1-19" fmla="*/ 1066800 w 1359310"/>
                <a:gd name="connsiteY1-20" fmla="*/ 0 h 302342"/>
                <a:gd name="connsiteX2-21" fmla="*/ 1359310 w 1359310"/>
                <a:gd name="connsiteY2-22" fmla="*/ 302342 h 302342"/>
                <a:gd name="connsiteX3-23" fmla="*/ 7374 w 1359310"/>
                <a:gd name="connsiteY3-24" fmla="*/ 297426 h 302342"/>
                <a:gd name="connsiteX0-25" fmla="*/ 0 w 1359310"/>
                <a:gd name="connsiteY0-26" fmla="*/ 0 h 302342"/>
                <a:gd name="connsiteX1-27" fmla="*/ 1066800 w 1359310"/>
                <a:gd name="connsiteY1-28" fmla="*/ 0 h 302342"/>
                <a:gd name="connsiteX2-29" fmla="*/ 1359310 w 1359310"/>
                <a:gd name="connsiteY2-30" fmla="*/ 302342 h 302342"/>
                <a:gd name="connsiteX3-31" fmla="*/ 7374 w 1359310"/>
                <a:gd name="connsiteY3-32" fmla="*/ 297426 h 302342"/>
                <a:gd name="connsiteX4" fmla="*/ 0 w 1359310"/>
                <a:gd name="connsiteY4" fmla="*/ 0 h 302342"/>
                <a:gd name="connsiteX0-33" fmla="*/ 0 w 1359310"/>
                <a:gd name="connsiteY0-34" fmla="*/ 0 h 302342"/>
                <a:gd name="connsiteX1-35" fmla="*/ 1066800 w 1359310"/>
                <a:gd name="connsiteY1-36" fmla="*/ 0 h 302342"/>
                <a:gd name="connsiteX2-37" fmla="*/ 1359310 w 1359310"/>
                <a:gd name="connsiteY2-38" fmla="*/ 302342 h 302342"/>
                <a:gd name="connsiteX3-39" fmla="*/ 0 w 1359310"/>
                <a:gd name="connsiteY3-40" fmla="*/ 297426 h 302342"/>
                <a:gd name="connsiteX4-41" fmla="*/ 0 w 1359310"/>
                <a:gd name="connsiteY4-42" fmla="*/ 0 h 302342"/>
                <a:gd name="connsiteX0-43" fmla="*/ 0 w 1359310"/>
                <a:gd name="connsiteY0-44" fmla="*/ 0 h 302342"/>
                <a:gd name="connsiteX1-45" fmla="*/ 1066800 w 1359310"/>
                <a:gd name="connsiteY1-46" fmla="*/ 0 h 302342"/>
                <a:gd name="connsiteX2-47" fmla="*/ 1359310 w 1359310"/>
                <a:gd name="connsiteY2-48" fmla="*/ 302342 h 302342"/>
                <a:gd name="connsiteX3-49" fmla="*/ 0 w 1359310"/>
                <a:gd name="connsiteY3-50" fmla="*/ 297426 h 302342"/>
                <a:gd name="connsiteX4-51" fmla="*/ 0 w 1359310"/>
                <a:gd name="connsiteY4-52" fmla="*/ 0 h 302342"/>
                <a:gd name="connsiteX0-53" fmla="*/ 0 w 1359310"/>
                <a:gd name="connsiteY0-54" fmla="*/ 0 h 302342"/>
                <a:gd name="connsiteX1-55" fmla="*/ 996677 w 1359310"/>
                <a:gd name="connsiteY1-56" fmla="*/ 2322 h 302342"/>
                <a:gd name="connsiteX2-57" fmla="*/ 1359310 w 1359310"/>
                <a:gd name="connsiteY2-58" fmla="*/ 302342 h 302342"/>
                <a:gd name="connsiteX3-59" fmla="*/ 0 w 1359310"/>
                <a:gd name="connsiteY3-60" fmla="*/ 297426 h 302342"/>
                <a:gd name="connsiteX4-61" fmla="*/ 0 w 1359310"/>
                <a:gd name="connsiteY4-62" fmla="*/ 0 h 302342"/>
                <a:gd name="connsiteX0-63" fmla="*/ 11220 w 1359310"/>
                <a:gd name="connsiteY0-64" fmla="*/ 0 h 302342"/>
                <a:gd name="connsiteX1-65" fmla="*/ 996677 w 1359310"/>
                <a:gd name="connsiteY1-66" fmla="*/ 2322 h 302342"/>
                <a:gd name="connsiteX2-67" fmla="*/ 1359310 w 1359310"/>
                <a:gd name="connsiteY2-68" fmla="*/ 302342 h 302342"/>
                <a:gd name="connsiteX3-69" fmla="*/ 0 w 1359310"/>
                <a:gd name="connsiteY3-70" fmla="*/ 297426 h 302342"/>
                <a:gd name="connsiteX4-71" fmla="*/ 11220 w 1359310"/>
                <a:gd name="connsiteY4-72" fmla="*/ 0 h 302342"/>
                <a:gd name="connsiteX0-73" fmla="*/ 0 w 1348090"/>
                <a:gd name="connsiteY0-74" fmla="*/ 0 h 302342"/>
                <a:gd name="connsiteX1-75" fmla="*/ 985457 w 1348090"/>
                <a:gd name="connsiteY1-76" fmla="*/ 2322 h 302342"/>
                <a:gd name="connsiteX2-77" fmla="*/ 1348090 w 1348090"/>
                <a:gd name="connsiteY2-78" fmla="*/ 302342 h 302342"/>
                <a:gd name="connsiteX3-79" fmla="*/ 0 w 1348090"/>
                <a:gd name="connsiteY3-80" fmla="*/ 299749 h 302342"/>
                <a:gd name="connsiteX4-81" fmla="*/ 0 w 1348090"/>
                <a:gd name="connsiteY4-82" fmla="*/ 0 h 302342"/>
                <a:gd name="connsiteX0-83" fmla="*/ 0 w 1353700"/>
                <a:gd name="connsiteY0-84" fmla="*/ 0 h 306987"/>
                <a:gd name="connsiteX1-85" fmla="*/ 985457 w 1353700"/>
                <a:gd name="connsiteY1-86" fmla="*/ 2322 h 306987"/>
                <a:gd name="connsiteX2-87" fmla="*/ 1353700 w 1353700"/>
                <a:gd name="connsiteY2-88" fmla="*/ 306987 h 306987"/>
                <a:gd name="connsiteX3-89" fmla="*/ 0 w 1353700"/>
                <a:gd name="connsiteY3-90" fmla="*/ 299749 h 306987"/>
                <a:gd name="connsiteX4-91" fmla="*/ 0 w 1353700"/>
                <a:gd name="connsiteY4-92" fmla="*/ 0 h 306987"/>
                <a:gd name="connsiteX0-93" fmla="*/ 0 w 1353700"/>
                <a:gd name="connsiteY0-94" fmla="*/ 0 h 306987"/>
                <a:gd name="connsiteX1-95" fmla="*/ 985457 w 1353700"/>
                <a:gd name="connsiteY1-96" fmla="*/ 2322 h 306987"/>
                <a:gd name="connsiteX2-97" fmla="*/ 1353700 w 1353700"/>
                <a:gd name="connsiteY2-98" fmla="*/ 306987 h 306987"/>
                <a:gd name="connsiteX3-99" fmla="*/ 0 w 1353700"/>
                <a:gd name="connsiteY3-100" fmla="*/ 299749 h 306987"/>
                <a:gd name="connsiteX4-101" fmla="*/ 0 w 1353700"/>
                <a:gd name="connsiteY4-102" fmla="*/ 0 h 306987"/>
                <a:gd name="connsiteX0-103" fmla="*/ 0 w 1345766"/>
                <a:gd name="connsiteY0-104" fmla="*/ 0 h 465750"/>
                <a:gd name="connsiteX1-105" fmla="*/ 985457 w 1345766"/>
                <a:gd name="connsiteY1-106" fmla="*/ 2322 h 465750"/>
                <a:gd name="connsiteX2-107" fmla="*/ 1345766 w 1345766"/>
                <a:gd name="connsiteY2-108" fmla="*/ 465750 h 465750"/>
                <a:gd name="connsiteX3-109" fmla="*/ 0 w 1345766"/>
                <a:gd name="connsiteY3-110" fmla="*/ 299749 h 465750"/>
                <a:gd name="connsiteX4-111" fmla="*/ 0 w 1345766"/>
                <a:gd name="connsiteY4-112" fmla="*/ 0 h 465750"/>
                <a:gd name="connsiteX0-113" fmla="*/ 3967 w 1349733"/>
                <a:gd name="connsiteY0-114" fmla="*/ 0 h 473396"/>
                <a:gd name="connsiteX1-115" fmla="*/ 989424 w 1349733"/>
                <a:gd name="connsiteY1-116" fmla="*/ 2322 h 473396"/>
                <a:gd name="connsiteX2-117" fmla="*/ 1349733 w 1349733"/>
                <a:gd name="connsiteY2-118" fmla="*/ 465750 h 473396"/>
                <a:gd name="connsiteX3-119" fmla="*/ 0 w 1349733"/>
                <a:gd name="connsiteY3-120" fmla="*/ 473396 h 473396"/>
                <a:gd name="connsiteX4-121" fmla="*/ 3967 w 1349733"/>
                <a:gd name="connsiteY4-122" fmla="*/ 0 h 473396"/>
                <a:gd name="connsiteX0-123" fmla="*/ 3967 w 1349733"/>
                <a:gd name="connsiteY0-124" fmla="*/ 0 h 483318"/>
                <a:gd name="connsiteX1-125" fmla="*/ 989424 w 1349733"/>
                <a:gd name="connsiteY1-126" fmla="*/ 2322 h 483318"/>
                <a:gd name="connsiteX2-127" fmla="*/ 1349733 w 1349733"/>
                <a:gd name="connsiteY2-128" fmla="*/ 465750 h 483318"/>
                <a:gd name="connsiteX3-129" fmla="*/ 0 w 1349733"/>
                <a:gd name="connsiteY3-130" fmla="*/ 483318 h 483318"/>
                <a:gd name="connsiteX4-131" fmla="*/ 3967 w 1349733"/>
                <a:gd name="connsiteY4-132" fmla="*/ 0 h 483318"/>
                <a:gd name="connsiteX0-133" fmla="*/ 3967 w 1357667"/>
                <a:gd name="connsiteY0-134" fmla="*/ 0 h 483318"/>
                <a:gd name="connsiteX1-135" fmla="*/ 989424 w 1357667"/>
                <a:gd name="connsiteY1-136" fmla="*/ 2322 h 483318"/>
                <a:gd name="connsiteX2-137" fmla="*/ 1357667 w 1357667"/>
                <a:gd name="connsiteY2-138" fmla="*/ 480634 h 483318"/>
                <a:gd name="connsiteX3-139" fmla="*/ 0 w 1357667"/>
                <a:gd name="connsiteY3-140" fmla="*/ 483318 h 483318"/>
                <a:gd name="connsiteX4-141" fmla="*/ 3967 w 1357667"/>
                <a:gd name="connsiteY4-142" fmla="*/ 0 h 483318"/>
                <a:gd name="connsiteX0-143" fmla="*/ 3967 w 1361634"/>
                <a:gd name="connsiteY0-144" fmla="*/ 0 h 483318"/>
                <a:gd name="connsiteX1-145" fmla="*/ 989424 w 1361634"/>
                <a:gd name="connsiteY1-146" fmla="*/ 2322 h 483318"/>
                <a:gd name="connsiteX2-147" fmla="*/ 1361634 w 1361634"/>
                <a:gd name="connsiteY2-148" fmla="*/ 470711 h 483318"/>
                <a:gd name="connsiteX3-149" fmla="*/ 0 w 1361634"/>
                <a:gd name="connsiteY3-150" fmla="*/ 483318 h 483318"/>
                <a:gd name="connsiteX4-151" fmla="*/ 3967 w 1361634"/>
                <a:gd name="connsiteY4-152" fmla="*/ 0 h 483318"/>
                <a:gd name="connsiteX0-153" fmla="*/ 382 w 1358049"/>
                <a:gd name="connsiteY0-154" fmla="*/ 0 h 478357"/>
                <a:gd name="connsiteX1-155" fmla="*/ 985839 w 1358049"/>
                <a:gd name="connsiteY1-156" fmla="*/ 2322 h 478357"/>
                <a:gd name="connsiteX2-157" fmla="*/ 1358049 w 1358049"/>
                <a:gd name="connsiteY2-158" fmla="*/ 470711 h 478357"/>
                <a:gd name="connsiteX3-159" fmla="*/ 382 w 1358049"/>
                <a:gd name="connsiteY3-160" fmla="*/ 478357 h 478357"/>
                <a:gd name="connsiteX4-161" fmla="*/ 382 w 1358049"/>
                <a:gd name="connsiteY4-162" fmla="*/ 0 h 478357"/>
                <a:gd name="connsiteX0-163" fmla="*/ 382 w 1358049"/>
                <a:gd name="connsiteY0-164" fmla="*/ 1162 h 479519"/>
                <a:gd name="connsiteX1-165" fmla="*/ 1049923 w 1358049"/>
                <a:gd name="connsiteY1-166" fmla="*/ 0 h 479519"/>
                <a:gd name="connsiteX2-167" fmla="*/ 1358049 w 1358049"/>
                <a:gd name="connsiteY2-168" fmla="*/ 471873 h 479519"/>
                <a:gd name="connsiteX3-169" fmla="*/ 382 w 1358049"/>
                <a:gd name="connsiteY3-170" fmla="*/ 479519 h 479519"/>
                <a:gd name="connsiteX4-171" fmla="*/ 382 w 1358049"/>
                <a:gd name="connsiteY4-172" fmla="*/ 1162 h 479519"/>
                <a:gd name="connsiteX0-173" fmla="*/ 382 w 1360835"/>
                <a:gd name="connsiteY0-174" fmla="*/ 1162 h 479519"/>
                <a:gd name="connsiteX1-175" fmla="*/ 1049923 w 1360835"/>
                <a:gd name="connsiteY1-176" fmla="*/ 0 h 479519"/>
                <a:gd name="connsiteX2-177" fmla="*/ 1360835 w 1360835"/>
                <a:gd name="connsiteY2-178" fmla="*/ 391724 h 479519"/>
                <a:gd name="connsiteX3-179" fmla="*/ 382 w 1360835"/>
                <a:gd name="connsiteY3-180" fmla="*/ 479519 h 479519"/>
                <a:gd name="connsiteX4-181" fmla="*/ 382 w 1360835"/>
                <a:gd name="connsiteY4-182" fmla="*/ 1162 h 479519"/>
                <a:gd name="connsiteX0-183" fmla="*/ 382 w 1360835"/>
                <a:gd name="connsiteY0-184" fmla="*/ 1162 h 395886"/>
                <a:gd name="connsiteX1-185" fmla="*/ 1049923 w 1360835"/>
                <a:gd name="connsiteY1-186" fmla="*/ 0 h 395886"/>
                <a:gd name="connsiteX2-187" fmla="*/ 1360835 w 1360835"/>
                <a:gd name="connsiteY2-188" fmla="*/ 391724 h 395886"/>
                <a:gd name="connsiteX3-189" fmla="*/ 382 w 1360835"/>
                <a:gd name="connsiteY3-190" fmla="*/ 395886 h 395886"/>
                <a:gd name="connsiteX4-191" fmla="*/ 382 w 1360835"/>
                <a:gd name="connsiteY4-192" fmla="*/ 1162 h 395886"/>
                <a:gd name="connsiteX0-193" fmla="*/ 382 w 1360835"/>
                <a:gd name="connsiteY0-194" fmla="*/ 1162 h 392401"/>
                <a:gd name="connsiteX1-195" fmla="*/ 1049923 w 1360835"/>
                <a:gd name="connsiteY1-196" fmla="*/ 0 h 392401"/>
                <a:gd name="connsiteX2-197" fmla="*/ 1360835 w 1360835"/>
                <a:gd name="connsiteY2-198" fmla="*/ 391724 h 392401"/>
                <a:gd name="connsiteX3-199" fmla="*/ 382 w 1360835"/>
                <a:gd name="connsiteY3-200" fmla="*/ 392401 h 392401"/>
                <a:gd name="connsiteX4-201" fmla="*/ 382 w 1360835"/>
                <a:gd name="connsiteY4-202" fmla="*/ 1162 h 392401"/>
                <a:gd name="connsiteX0-203" fmla="*/ 2787 w 1363240"/>
                <a:gd name="connsiteY0-204" fmla="*/ 1162 h 399370"/>
                <a:gd name="connsiteX1-205" fmla="*/ 1052328 w 1363240"/>
                <a:gd name="connsiteY1-206" fmla="*/ 0 h 399370"/>
                <a:gd name="connsiteX2-207" fmla="*/ 1363240 w 1363240"/>
                <a:gd name="connsiteY2-208" fmla="*/ 391724 h 399370"/>
                <a:gd name="connsiteX3-209" fmla="*/ 0 w 1363240"/>
                <a:gd name="connsiteY3-210" fmla="*/ 399370 h 399370"/>
                <a:gd name="connsiteX4-211" fmla="*/ 2787 w 1363240"/>
                <a:gd name="connsiteY4-212" fmla="*/ 1162 h 3993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41" y="connsiteY4-42"/>
                </a:cxn>
              </a:cxnLst>
              <a:rect l="l" t="t" r="r" b="b"/>
              <a:pathLst>
                <a:path w="1363240" h="399370">
                  <a:moveTo>
                    <a:pt x="2787" y="1162"/>
                  </a:moveTo>
                  <a:lnTo>
                    <a:pt x="1052328" y="0"/>
                  </a:lnTo>
                  <a:lnTo>
                    <a:pt x="1363240" y="391724"/>
                  </a:lnTo>
                  <a:lnTo>
                    <a:pt x="0" y="399370"/>
                  </a:lnTo>
                  <a:cubicBezTo>
                    <a:pt x="1322" y="241571"/>
                    <a:pt x="1465" y="158961"/>
                    <a:pt x="2787" y="1162"/>
                  </a:cubicBezTo>
                  <a:close/>
                </a:path>
              </a:pathLst>
            </a:custGeom>
            <a:solidFill>
              <a:srgbClr val="4401FF">
                <a:alpha val="62000"/>
              </a:srgb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文本框 23"/>
            <p:cNvSpPr txBox="1">
              <a:spLocks noChangeArrowheads="1"/>
            </p:cNvSpPr>
            <p:nvPr/>
          </p:nvSpPr>
          <p:spPr bwMode="auto">
            <a:xfrm rot="2268960">
              <a:off x="1459576" y="3209440"/>
              <a:ext cx="207254" cy="36587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+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文本框 22"/>
            <p:cNvSpPr txBox="1">
              <a:spLocks noChangeArrowheads="1"/>
            </p:cNvSpPr>
            <p:nvPr/>
          </p:nvSpPr>
          <p:spPr bwMode="auto">
            <a:xfrm rot="2894157">
              <a:off x="1183783" y="3108031"/>
              <a:ext cx="480570" cy="25363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—</a:t>
              </a:r>
              <a:endPara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3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698750" y="6453188"/>
            <a:ext cx="1081088" cy="2682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BEFB68-9FDF-4331-873C-862C6E54B51F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48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0.01133 2.22222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accel="48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0.01172 0.00023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48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L 0.01224 -0.0007 " pathEditMode="relative" rAng="0" ptsTypes="AA">
                                      <p:cBhvr>
                                        <p:cTn id="11" dur="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48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0.01172 0.00023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4"/>
          <p:cNvGrpSpPr/>
          <p:nvPr userDrawn="1"/>
        </p:nvGrpSpPr>
        <p:grpSpPr>
          <a:xfrm>
            <a:off x="10636250" y="974725"/>
            <a:ext cx="852488" cy="1136650"/>
            <a:chOff x="9124564" y="2477853"/>
            <a:chExt cx="1136820" cy="1136820"/>
          </a:xfrm>
        </p:grpSpPr>
        <p:sp>
          <p:nvSpPr>
            <p:cNvPr id="6" name="椭圆 5"/>
            <p:cNvSpPr/>
            <p:nvPr/>
          </p:nvSpPr>
          <p:spPr>
            <a:xfrm>
              <a:off x="9124564" y="2477853"/>
              <a:ext cx="1136820" cy="1136820"/>
            </a:xfrm>
            <a:prstGeom prst="ellipse">
              <a:avLst/>
            </a:prstGeom>
            <a:gradFill flip="none" rotWithShape="1">
              <a:gsLst>
                <a:gs pos="78000">
                  <a:srgbClr val="F4F4F4">
                    <a:alpha val="0"/>
                  </a:srgbClr>
                </a:gs>
                <a:gs pos="24000">
                  <a:schemeClr val="bg1">
                    <a:lumMod val="85000"/>
                    <a:alpha val="2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9222058" y="2575347"/>
              <a:ext cx="941832" cy="941832"/>
            </a:xfrm>
            <a:prstGeom prst="ellipse">
              <a:avLst/>
            </a:prstGeom>
            <a:gradFill>
              <a:gsLst>
                <a:gs pos="28000">
                  <a:schemeClr val="bg1">
                    <a:alpha val="79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9505937" y="2859224"/>
              <a:ext cx="374073" cy="374073"/>
            </a:xfrm>
            <a:prstGeom prst="ellipse">
              <a:avLst/>
            </a:prstGeom>
            <a:gradFill>
              <a:gsLst>
                <a:gs pos="34000">
                  <a:schemeClr val="bg1"/>
                </a:gs>
                <a:gs pos="68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55776" y="692697"/>
            <a:ext cx="6334472" cy="5318266"/>
          </a:xfrm>
        </p:spPr>
        <p:txBody>
          <a:bodyPr/>
          <a:lstStyle>
            <a:lvl1pPr>
              <a:defRPr sz="24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 sz="2000"/>
            </a:lvl2pPr>
            <a:lvl3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4" name="剪去单角的矩形 13"/>
          <p:cNvSpPr/>
          <p:nvPr/>
        </p:nvSpPr>
        <p:spPr>
          <a:xfrm flipV="1">
            <a:off x="-139700" y="5229225"/>
            <a:ext cx="1968500" cy="527050"/>
          </a:xfrm>
          <a:prstGeom prst="snip1Rect">
            <a:avLst>
              <a:gd name="adj" fmla="val 37529"/>
            </a:avLst>
          </a:prstGeom>
          <a:solidFill>
            <a:srgbClr val="4401FF">
              <a:alpha val="2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剪去单角的矩形 14"/>
          <p:cNvSpPr/>
          <p:nvPr/>
        </p:nvSpPr>
        <p:spPr>
          <a:xfrm flipV="1">
            <a:off x="-12700" y="3741738"/>
            <a:ext cx="1776412" cy="407988"/>
          </a:xfrm>
          <a:prstGeom prst="snip1Rect">
            <a:avLst>
              <a:gd name="adj" fmla="val 37529"/>
            </a:avLst>
          </a:prstGeom>
          <a:solidFill>
            <a:srgbClr val="4401FF">
              <a:alpha val="2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剪去单角的矩形 15"/>
          <p:cNvSpPr/>
          <p:nvPr/>
        </p:nvSpPr>
        <p:spPr>
          <a:xfrm flipV="1">
            <a:off x="-19050" y="2997200"/>
            <a:ext cx="1777999" cy="407988"/>
          </a:xfrm>
          <a:prstGeom prst="snip1Rect">
            <a:avLst>
              <a:gd name="adj" fmla="val 37529"/>
            </a:avLst>
          </a:prstGeom>
          <a:solidFill>
            <a:srgbClr val="4401FF">
              <a:alpha val="2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剪去单角的矩形 16"/>
          <p:cNvSpPr/>
          <p:nvPr/>
        </p:nvSpPr>
        <p:spPr>
          <a:xfrm flipV="1">
            <a:off x="-12700" y="4486276"/>
            <a:ext cx="1776412" cy="406400"/>
          </a:xfrm>
          <a:prstGeom prst="snip1Rect">
            <a:avLst>
              <a:gd name="adj" fmla="val 37529"/>
            </a:avLst>
          </a:prstGeom>
          <a:solidFill>
            <a:srgbClr val="4401FF">
              <a:alpha val="21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文本框 34"/>
          <p:cNvSpPr txBox="1">
            <a:spLocks noChangeArrowheads="1"/>
          </p:cNvSpPr>
          <p:nvPr/>
        </p:nvSpPr>
        <p:spPr bwMode="auto">
          <a:xfrm>
            <a:off x="0" y="5326063"/>
            <a:ext cx="1684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01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3" action="ppaction://hlinksldjump"/>
              </a:rPr>
              <a:t>文件的应用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4401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35"/>
          <p:cNvSpPr txBox="1">
            <a:spLocks noChangeArrowheads="1"/>
          </p:cNvSpPr>
          <p:nvPr/>
        </p:nvSpPr>
        <p:spPr bwMode="auto">
          <a:xfrm>
            <a:off x="0" y="3746500"/>
            <a:ext cx="1684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文件的访问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36"/>
          <p:cNvSpPr txBox="1">
            <a:spLocks noChangeArrowheads="1"/>
          </p:cNvSpPr>
          <p:nvPr/>
        </p:nvSpPr>
        <p:spPr bwMode="auto">
          <a:xfrm>
            <a:off x="-25400" y="4487863"/>
            <a:ext cx="1900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文件夹的操作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37"/>
          <p:cNvSpPr txBox="1">
            <a:spLocks noChangeArrowheads="1"/>
          </p:cNvSpPr>
          <p:nvPr/>
        </p:nvSpPr>
        <p:spPr bwMode="auto">
          <a:xfrm>
            <a:off x="-36512" y="3005138"/>
            <a:ext cx="1643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文件的应用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圆角矩形 21"/>
          <p:cNvSpPr/>
          <p:nvPr/>
        </p:nvSpPr>
        <p:spPr bwMode="auto">
          <a:xfrm>
            <a:off x="7682215" y="0"/>
            <a:ext cx="1440160" cy="340519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计算机学院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-25400" y="1941513"/>
            <a:ext cx="1970088" cy="4224337"/>
            <a:chOff x="-1342" y="2994563"/>
            <a:chExt cx="1798611" cy="386343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" name="剪去单角的矩形 9"/>
            <p:cNvSpPr/>
            <p:nvPr/>
          </p:nvSpPr>
          <p:spPr>
            <a:xfrm>
              <a:off x="-1342" y="3048282"/>
              <a:ext cx="1798611" cy="3809718"/>
            </a:xfrm>
            <a:prstGeom prst="snip1Rect">
              <a:avLst>
                <a:gd name="adj" fmla="val 22491"/>
              </a:avLst>
            </a:prstGeom>
            <a:solidFill>
              <a:srgbClr val="4401FF">
                <a:alpha val="37000"/>
              </a:srgbClr>
            </a:solidFill>
            <a:ln w="28575" cmpd="dbl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1701" y="3054089"/>
              <a:ext cx="1773973" cy="444274"/>
            </a:xfrm>
            <a:custGeom>
              <a:avLst/>
              <a:gdLst>
                <a:gd name="connsiteX0" fmla="*/ 0 w 1359310"/>
                <a:gd name="connsiteY0" fmla="*/ 0 h 304800"/>
                <a:gd name="connsiteX1" fmla="*/ 1066800 w 1359310"/>
                <a:gd name="connsiteY1" fmla="*/ 0 h 304800"/>
                <a:gd name="connsiteX2" fmla="*/ 1359310 w 1359310"/>
                <a:gd name="connsiteY2" fmla="*/ 304800 h 304800"/>
                <a:gd name="connsiteX3" fmla="*/ 7374 w 1359310"/>
                <a:gd name="connsiteY3" fmla="*/ 304800 h 304800"/>
                <a:gd name="connsiteX0-1" fmla="*/ 0 w 1359310"/>
                <a:gd name="connsiteY0-2" fmla="*/ 0 h 304800"/>
                <a:gd name="connsiteX1-3" fmla="*/ 1066800 w 1359310"/>
                <a:gd name="connsiteY1-4" fmla="*/ 0 h 304800"/>
                <a:gd name="connsiteX2-5" fmla="*/ 1359310 w 1359310"/>
                <a:gd name="connsiteY2-6" fmla="*/ 299884 h 304800"/>
                <a:gd name="connsiteX3-7" fmla="*/ 7374 w 1359310"/>
                <a:gd name="connsiteY3-8" fmla="*/ 304800 h 304800"/>
                <a:gd name="connsiteX0-9" fmla="*/ 0 w 1359310"/>
                <a:gd name="connsiteY0-10" fmla="*/ 0 h 304800"/>
                <a:gd name="connsiteX1-11" fmla="*/ 1066800 w 1359310"/>
                <a:gd name="connsiteY1-12" fmla="*/ 0 h 304800"/>
                <a:gd name="connsiteX2-13" fmla="*/ 1359310 w 1359310"/>
                <a:gd name="connsiteY2-14" fmla="*/ 302342 h 304800"/>
                <a:gd name="connsiteX3-15" fmla="*/ 7374 w 1359310"/>
                <a:gd name="connsiteY3-16" fmla="*/ 304800 h 304800"/>
                <a:gd name="connsiteX0-17" fmla="*/ 0 w 1359310"/>
                <a:gd name="connsiteY0-18" fmla="*/ 0 h 302342"/>
                <a:gd name="connsiteX1-19" fmla="*/ 1066800 w 1359310"/>
                <a:gd name="connsiteY1-20" fmla="*/ 0 h 302342"/>
                <a:gd name="connsiteX2-21" fmla="*/ 1359310 w 1359310"/>
                <a:gd name="connsiteY2-22" fmla="*/ 302342 h 302342"/>
                <a:gd name="connsiteX3-23" fmla="*/ 7374 w 1359310"/>
                <a:gd name="connsiteY3-24" fmla="*/ 297426 h 302342"/>
                <a:gd name="connsiteX0-25" fmla="*/ 0 w 1359310"/>
                <a:gd name="connsiteY0-26" fmla="*/ 0 h 302342"/>
                <a:gd name="connsiteX1-27" fmla="*/ 1066800 w 1359310"/>
                <a:gd name="connsiteY1-28" fmla="*/ 0 h 302342"/>
                <a:gd name="connsiteX2-29" fmla="*/ 1359310 w 1359310"/>
                <a:gd name="connsiteY2-30" fmla="*/ 302342 h 302342"/>
                <a:gd name="connsiteX3-31" fmla="*/ 7374 w 1359310"/>
                <a:gd name="connsiteY3-32" fmla="*/ 297426 h 302342"/>
                <a:gd name="connsiteX4" fmla="*/ 0 w 1359310"/>
                <a:gd name="connsiteY4" fmla="*/ 0 h 302342"/>
                <a:gd name="connsiteX0-33" fmla="*/ 0 w 1359310"/>
                <a:gd name="connsiteY0-34" fmla="*/ 0 h 302342"/>
                <a:gd name="connsiteX1-35" fmla="*/ 1066800 w 1359310"/>
                <a:gd name="connsiteY1-36" fmla="*/ 0 h 302342"/>
                <a:gd name="connsiteX2-37" fmla="*/ 1359310 w 1359310"/>
                <a:gd name="connsiteY2-38" fmla="*/ 302342 h 302342"/>
                <a:gd name="connsiteX3-39" fmla="*/ 0 w 1359310"/>
                <a:gd name="connsiteY3-40" fmla="*/ 297426 h 302342"/>
                <a:gd name="connsiteX4-41" fmla="*/ 0 w 1359310"/>
                <a:gd name="connsiteY4-42" fmla="*/ 0 h 302342"/>
                <a:gd name="connsiteX0-43" fmla="*/ 0 w 1359310"/>
                <a:gd name="connsiteY0-44" fmla="*/ 0 h 302342"/>
                <a:gd name="connsiteX1-45" fmla="*/ 1066800 w 1359310"/>
                <a:gd name="connsiteY1-46" fmla="*/ 0 h 302342"/>
                <a:gd name="connsiteX2-47" fmla="*/ 1359310 w 1359310"/>
                <a:gd name="connsiteY2-48" fmla="*/ 302342 h 302342"/>
                <a:gd name="connsiteX3-49" fmla="*/ 0 w 1359310"/>
                <a:gd name="connsiteY3-50" fmla="*/ 297426 h 302342"/>
                <a:gd name="connsiteX4-51" fmla="*/ 0 w 1359310"/>
                <a:gd name="connsiteY4-52" fmla="*/ 0 h 302342"/>
                <a:gd name="connsiteX0-53" fmla="*/ 0 w 1359310"/>
                <a:gd name="connsiteY0-54" fmla="*/ 0 h 302342"/>
                <a:gd name="connsiteX1-55" fmla="*/ 996677 w 1359310"/>
                <a:gd name="connsiteY1-56" fmla="*/ 2322 h 302342"/>
                <a:gd name="connsiteX2-57" fmla="*/ 1359310 w 1359310"/>
                <a:gd name="connsiteY2-58" fmla="*/ 302342 h 302342"/>
                <a:gd name="connsiteX3-59" fmla="*/ 0 w 1359310"/>
                <a:gd name="connsiteY3-60" fmla="*/ 297426 h 302342"/>
                <a:gd name="connsiteX4-61" fmla="*/ 0 w 1359310"/>
                <a:gd name="connsiteY4-62" fmla="*/ 0 h 302342"/>
                <a:gd name="connsiteX0-63" fmla="*/ 11220 w 1359310"/>
                <a:gd name="connsiteY0-64" fmla="*/ 0 h 302342"/>
                <a:gd name="connsiteX1-65" fmla="*/ 996677 w 1359310"/>
                <a:gd name="connsiteY1-66" fmla="*/ 2322 h 302342"/>
                <a:gd name="connsiteX2-67" fmla="*/ 1359310 w 1359310"/>
                <a:gd name="connsiteY2-68" fmla="*/ 302342 h 302342"/>
                <a:gd name="connsiteX3-69" fmla="*/ 0 w 1359310"/>
                <a:gd name="connsiteY3-70" fmla="*/ 297426 h 302342"/>
                <a:gd name="connsiteX4-71" fmla="*/ 11220 w 1359310"/>
                <a:gd name="connsiteY4-72" fmla="*/ 0 h 302342"/>
                <a:gd name="connsiteX0-73" fmla="*/ 0 w 1348090"/>
                <a:gd name="connsiteY0-74" fmla="*/ 0 h 302342"/>
                <a:gd name="connsiteX1-75" fmla="*/ 985457 w 1348090"/>
                <a:gd name="connsiteY1-76" fmla="*/ 2322 h 302342"/>
                <a:gd name="connsiteX2-77" fmla="*/ 1348090 w 1348090"/>
                <a:gd name="connsiteY2-78" fmla="*/ 302342 h 302342"/>
                <a:gd name="connsiteX3-79" fmla="*/ 0 w 1348090"/>
                <a:gd name="connsiteY3-80" fmla="*/ 299749 h 302342"/>
                <a:gd name="connsiteX4-81" fmla="*/ 0 w 1348090"/>
                <a:gd name="connsiteY4-82" fmla="*/ 0 h 302342"/>
                <a:gd name="connsiteX0-83" fmla="*/ 0 w 1353700"/>
                <a:gd name="connsiteY0-84" fmla="*/ 0 h 306987"/>
                <a:gd name="connsiteX1-85" fmla="*/ 985457 w 1353700"/>
                <a:gd name="connsiteY1-86" fmla="*/ 2322 h 306987"/>
                <a:gd name="connsiteX2-87" fmla="*/ 1353700 w 1353700"/>
                <a:gd name="connsiteY2-88" fmla="*/ 306987 h 306987"/>
                <a:gd name="connsiteX3-89" fmla="*/ 0 w 1353700"/>
                <a:gd name="connsiteY3-90" fmla="*/ 299749 h 306987"/>
                <a:gd name="connsiteX4-91" fmla="*/ 0 w 1353700"/>
                <a:gd name="connsiteY4-92" fmla="*/ 0 h 306987"/>
                <a:gd name="connsiteX0-93" fmla="*/ 0 w 1353700"/>
                <a:gd name="connsiteY0-94" fmla="*/ 0 h 306987"/>
                <a:gd name="connsiteX1-95" fmla="*/ 985457 w 1353700"/>
                <a:gd name="connsiteY1-96" fmla="*/ 2322 h 306987"/>
                <a:gd name="connsiteX2-97" fmla="*/ 1353700 w 1353700"/>
                <a:gd name="connsiteY2-98" fmla="*/ 306987 h 306987"/>
                <a:gd name="connsiteX3-99" fmla="*/ 0 w 1353700"/>
                <a:gd name="connsiteY3-100" fmla="*/ 299749 h 306987"/>
                <a:gd name="connsiteX4-101" fmla="*/ 0 w 1353700"/>
                <a:gd name="connsiteY4-102" fmla="*/ 0 h 306987"/>
                <a:gd name="connsiteX0-103" fmla="*/ 0 w 1345766"/>
                <a:gd name="connsiteY0-104" fmla="*/ 0 h 465750"/>
                <a:gd name="connsiteX1-105" fmla="*/ 985457 w 1345766"/>
                <a:gd name="connsiteY1-106" fmla="*/ 2322 h 465750"/>
                <a:gd name="connsiteX2-107" fmla="*/ 1345766 w 1345766"/>
                <a:gd name="connsiteY2-108" fmla="*/ 465750 h 465750"/>
                <a:gd name="connsiteX3-109" fmla="*/ 0 w 1345766"/>
                <a:gd name="connsiteY3-110" fmla="*/ 299749 h 465750"/>
                <a:gd name="connsiteX4-111" fmla="*/ 0 w 1345766"/>
                <a:gd name="connsiteY4-112" fmla="*/ 0 h 465750"/>
                <a:gd name="connsiteX0-113" fmla="*/ 3967 w 1349733"/>
                <a:gd name="connsiteY0-114" fmla="*/ 0 h 473396"/>
                <a:gd name="connsiteX1-115" fmla="*/ 989424 w 1349733"/>
                <a:gd name="connsiteY1-116" fmla="*/ 2322 h 473396"/>
                <a:gd name="connsiteX2-117" fmla="*/ 1349733 w 1349733"/>
                <a:gd name="connsiteY2-118" fmla="*/ 465750 h 473396"/>
                <a:gd name="connsiteX3-119" fmla="*/ 0 w 1349733"/>
                <a:gd name="connsiteY3-120" fmla="*/ 473396 h 473396"/>
                <a:gd name="connsiteX4-121" fmla="*/ 3967 w 1349733"/>
                <a:gd name="connsiteY4-122" fmla="*/ 0 h 473396"/>
                <a:gd name="connsiteX0-123" fmla="*/ 3967 w 1349733"/>
                <a:gd name="connsiteY0-124" fmla="*/ 0 h 483318"/>
                <a:gd name="connsiteX1-125" fmla="*/ 989424 w 1349733"/>
                <a:gd name="connsiteY1-126" fmla="*/ 2322 h 483318"/>
                <a:gd name="connsiteX2-127" fmla="*/ 1349733 w 1349733"/>
                <a:gd name="connsiteY2-128" fmla="*/ 465750 h 483318"/>
                <a:gd name="connsiteX3-129" fmla="*/ 0 w 1349733"/>
                <a:gd name="connsiteY3-130" fmla="*/ 483318 h 483318"/>
                <a:gd name="connsiteX4-131" fmla="*/ 3967 w 1349733"/>
                <a:gd name="connsiteY4-132" fmla="*/ 0 h 483318"/>
                <a:gd name="connsiteX0-133" fmla="*/ 3967 w 1357667"/>
                <a:gd name="connsiteY0-134" fmla="*/ 0 h 483318"/>
                <a:gd name="connsiteX1-135" fmla="*/ 989424 w 1357667"/>
                <a:gd name="connsiteY1-136" fmla="*/ 2322 h 483318"/>
                <a:gd name="connsiteX2-137" fmla="*/ 1357667 w 1357667"/>
                <a:gd name="connsiteY2-138" fmla="*/ 480634 h 483318"/>
                <a:gd name="connsiteX3-139" fmla="*/ 0 w 1357667"/>
                <a:gd name="connsiteY3-140" fmla="*/ 483318 h 483318"/>
                <a:gd name="connsiteX4-141" fmla="*/ 3967 w 1357667"/>
                <a:gd name="connsiteY4-142" fmla="*/ 0 h 483318"/>
                <a:gd name="connsiteX0-143" fmla="*/ 3967 w 1361634"/>
                <a:gd name="connsiteY0-144" fmla="*/ 0 h 483318"/>
                <a:gd name="connsiteX1-145" fmla="*/ 989424 w 1361634"/>
                <a:gd name="connsiteY1-146" fmla="*/ 2322 h 483318"/>
                <a:gd name="connsiteX2-147" fmla="*/ 1361634 w 1361634"/>
                <a:gd name="connsiteY2-148" fmla="*/ 470711 h 483318"/>
                <a:gd name="connsiteX3-149" fmla="*/ 0 w 1361634"/>
                <a:gd name="connsiteY3-150" fmla="*/ 483318 h 483318"/>
                <a:gd name="connsiteX4-151" fmla="*/ 3967 w 1361634"/>
                <a:gd name="connsiteY4-152" fmla="*/ 0 h 483318"/>
                <a:gd name="connsiteX0-153" fmla="*/ 382 w 1358049"/>
                <a:gd name="connsiteY0-154" fmla="*/ 0 h 478357"/>
                <a:gd name="connsiteX1-155" fmla="*/ 985839 w 1358049"/>
                <a:gd name="connsiteY1-156" fmla="*/ 2322 h 478357"/>
                <a:gd name="connsiteX2-157" fmla="*/ 1358049 w 1358049"/>
                <a:gd name="connsiteY2-158" fmla="*/ 470711 h 478357"/>
                <a:gd name="connsiteX3-159" fmla="*/ 382 w 1358049"/>
                <a:gd name="connsiteY3-160" fmla="*/ 478357 h 478357"/>
                <a:gd name="connsiteX4-161" fmla="*/ 382 w 1358049"/>
                <a:gd name="connsiteY4-162" fmla="*/ 0 h 478357"/>
                <a:gd name="connsiteX0-163" fmla="*/ 382 w 1358049"/>
                <a:gd name="connsiteY0-164" fmla="*/ 1162 h 479519"/>
                <a:gd name="connsiteX1-165" fmla="*/ 1049923 w 1358049"/>
                <a:gd name="connsiteY1-166" fmla="*/ 0 h 479519"/>
                <a:gd name="connsiteX2-167" fmla="*/ 1358049 w 1358049"/>
                <a:gd name="connsiteY2-168" fmla="*/ 471873 h 479519"/>
                <a:gd name="connsiteX3-169" fmla="*/ 382 w 1358049"/>
                <a:gd name="connsiteY3-170" fmla="*/ 479519 h 479519"/>
                <a:gd name="connsiteX4-171" fmla="*/ 382 w 1358049"/>
                <a:gd name="connsiteY4-172" fmla="*/ 1162 h 479519"/>
                <a:gd name="connsiteX0-173" fmla="*/ 382 w 1360835"/>
                <a:gd name="connsiteY0-174" fmla="*/ 1162 h 479519"/>
                <a:gd name="connsiteX1-175" fmla="*/ 1049923 w 1360835"/>
                <a:gd name="connsiteY1-176" fmla="*/ 0 h 479519"/>
                <a:gd name="connsiteX2-177" fmla="*/ 1360835 w 1360835"/>
                <a:gd name="connsiteY2-178" fmla="*/ 391724 h 479519"/>
                <a:gd name="connsiteX3-179" fmla="*/ 382 w 1360835"/>
                <a:gd name="connsiteY3-180" fmla="*/ 479519 h 479519"/>
                <a:gd name="connsiteX4-181" fmla="*/ 382 w 1360835"/>
                <a:gd name="connsiteY4-182" fmla="*/ 1162 h 479519"/>
                <a:gd name="connsiteX0-183" fmla="*/ 382 w 1360835"/>
                <a:gd name="connsiteY0-184" fmla="*/ 1162 h 395886"/>
                <a:gd name="connsiteX1-185" fmla="*/ 1049923 w 1360835"/>
                <a:gd name="connsiteY1-186" fmla="*/ 0 h 395886"/>
                <a:gd name="connsiteX2-187" fmla="*/ 1360835 w 1360835"/>
                <a:gd name="connsiteY2-188" fmla="*/ 391724 h 395886"/>
                <a:gd name="connsiteX3-189" fmla="*/ 382 w 1360835"/>
                <a:gd name="connsiteY3-190" fmla="*/ 395886 h 395886"/>
                <a:gd name="connsiteX4-191" fmla="*/ 382 w 1360835"/>
                <a:gd name="connsiteY4-192" fmla="*/ 1162 h 395886"/>
                <a:gd name="connsiteX0-193" fmla="*/ 382 w 1360835"/>
                <a:gd name="connsiteY0-194" fmla="*/ 1162 h 392401"/>
                <a:gd name="connsiteX1-195" fmla="*/ 1049923 w 1360835"/>
                <a:gd name="connsiteY1-196" fmla="*/ 0 h 392401"/>
                <a:gd name="connsiteX2-197" fmla="*/ 1360835 w 1360835"/>
                <a:gd name="connsiteY2-198" fmla="*/ 391724 h 392401"/>
                <a:gd name="connsiteX3-199" fmla="*/ 382 w 1360835"/>
                <a:gd name="connsiteY3-200" fmla="*/ 392401 h 392401"/>
                <a:gd name="connsiteX4-201" fmla="*/ 382 w 1360835"/>
                <a:gd name="connsiteY4-202" fmla="*/ 1162 h 392401"/>
                <a:gd name="connsiteX0-203" fmla="*/ 2787 w 1363240"/>
                <a:gd name="connsiteY0-204" fmla="*/ 1162 h 399370"/>
                <a:gd name="connsiteX1-205" fmla="*/ 1052328 w 1363240"/>
                <a:gd name="connsiteY1-206" fmla="*/ 0 h 399370"/>
                <a:gd name="connsiteX2-207" fmla="*/ 1363240 w 1363240"/>
                <a:gd name="connsiteY2-208" fmla="*/ 391724 h 399370"/>
                <a:gd name="connsiteX3-209" fmla="*/ 0 w 1363240"/>
                <a:gd name="connsiteY3-210" fmla="*/ 399370 h 399370"/>
                <a:gd name="connsiteX4-211" fmla="*/ 2787 w 1363240"/>
                <a:gd name="connsiteY4-212" fmla="*/ 1162 h 3993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41" y="connsiteY4-42"/>
                </a:cxn>
              </a:cxnLst>
              <a:rect l="l" t="t" r="r" b="b"/>
              <a:pathLst>
                <a:path w="1363240" h="399370">
                  <a:moveTo>
                    <a:pt x="2787" y="1162"/>
                  </a:moveTo>
                  <a:lnTo>
                    <a:pt x="1052328" y="0"/>
                  </a:lnTo>
                  <a:lnTo>
                    <a:pt x="1363240" y="391724"/>
                  </a:lnTo>
                  <a:lnTo>
                    <a:pt x="0" y="399370"/>
                  </a:lnTo>
                  <a:cubicBezTo>
                    <a:pt x="1322" y="241571"/>
                    <a:pt x="1465" y="158961"/>
                    <a:pt x="2787" y="1162"/>
                  </a:cubicBezTo>
                  <a:close/>
                </a:path>
              </a:pathLst>
            </a:custGeom>
            <a:solidFill>
              <a:srgbClr val="4401FF">
                <a:alpha val="62000"/>
              </a:srgb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文本框 23"/>
            <p:cNvSpPr txBox="1">
              <a:spLocks noChangeArrowheads="1"/>
            </p:cNvSpPr>
            <p:nvPr/>
          </p:nvSpPr>
          <p:spPr bwMode="auto">
            <a:xfrm rot="2268960">
              <a:off x="1459576" y="3209440"/>
              <a:ext cx="207254" cy="36587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+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文本框 22"/>
            <p:cNvSpPr txBox="1">
              <a:spLocks noChangeArrowheads="1"/>
            </p:cNvSpPr>
            <p:nvPr/>
          </p:nvSpPr>
          <p:spPr bwMode="auto">
            <a:xfrm rot="2894157">
              <a:off x="1183783" y="3108031"/>
              <a:ext cx="480570" cy="25363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—</a:t>
              </a:r>
              <a:endPara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3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698750" y="6453188"/>
            <a:ext cx="1081088" cy="2682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9A4747-DBB5-4C62-86E8-1A78998E9F7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48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0.01133 2.22222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0" presetClass="path" presetSubtype="0" accel="48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0.01172 0.00023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48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L 0.01224 -0.0007 " pathEditMode="relative" rAng="0" ptsTypes="AA">
                                      <p:cBhvr>
                                        <p:cTn id="11" dur="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48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0.01172 0.00023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5E3A43-A919-423A-A504-1A9A46259F9A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628775"/>
            <a:ext cx="3954462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02150" y="1628775"/>
            <a:ext cx="3956050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5E3A43-A919-423A-A504-1A9A46259F9A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5E3A43-A919-423A-A504-1A9A46259F9A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5E3A43-A919-423A-A504-1A9A46259F9A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3" Type="http://schemas.openxmlformats.org/officeDocument/2006/relationships/theme" Target="../theme/theme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619250" y="609600"/>
            <a:ext cx="6838950" cy="803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395288" y="1557338"/>
            <a:ext cx="8062912" cy="44672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8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698750" y="6453188"/>
            <a:ext cx="1081088" cy="268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FontTx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5E3A43-A919-423A-A504-1A9A46259F9A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advClick="0"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Title Placeholder 1"/>
          <p:cNvSpPr>
            <a:spLocks noGrp="1"/>
          </p:cNvSpPr>
          <p:nvPr>
            <p:ph type="title"/>
          </p:nvPr>
        </p:nvSpPr>
        <p:spPr>
          <a:xfrm>
            <a:off x="346075" y="287338"/>
            <a:ext cx="8386763" cy="12827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p>
            <a:pPr lvl="0"/>
            <a:r>
              <a:rPr lang="zh-CN" altLang="zh-CN" dirty="0"/>
              <a:t>Click to edit Master title style</a:t>
            </a:r>
            <a:endParaRPr lang="zh-CN" altLang="zh-CN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>
          <a:xfrm>
            <a:off x="346075" y="1600200"/>
            <a:ext cx="8405813" cy="45259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p>
            <a:pPr lvl="0"/>
            <a:r>
              <a:rPr lang="zh-CN" altLang="zh-CN" dirty="0"/>
              <a:t>Click to edit Master text styles</a:t>
            </a:r>
            <a:endParaRPr lang="zh-CN" altLang="zh-CN" dirty="0"/>
          </a:p>
          <a:p>
            <a:pPr lvl="1"/>
            <a:r>
              <a:rPr lang="zh-CN" altLang="zh-CN" dirty="0"/>
              <a:t>Second level</a:t>
            </a:r>
            <a:endParaRPr lang="zh-CN" altLang="zh-CN" dirty="0"/>
          </a:p>
          <a:p>
            <a:pPr lvl="2"/>
            <a:r>
              <a:rPr lang="zh-CN" altLang="zh-CN" dirty="0"/>
              <a:t>Third level</a:t>
            </a:r>
            <a:endParaRPr lang="zh-CN" altLang="zh-CN" dirty="0"/>
          </a:p>
          <a:p>
            <a:pPr lvl="3"/>
            <a:r>
              <a:rPr lang="zh-CN" altLang="zh-CN" dirty="0"/>
              <a:t>Fourth level</a:t>
            </a:r>
            <a:endParaRPr lang="zh-CN" altLang="zh-CN" dirty="0"/>
          </a:p>
          <a:p>
            <a:pPr lvl="4"/>
            <a:r>
              <a:rPr lang="zh-CN" altLang="zh-CN" dirty="0"/>
              <a:t>Fifth level</a:t>
            </a:r>
            <a:endParaRPr lang="zh-CN" altLang="zh-CN" dirty="0"/>
          </a:p>
        </p:txBody>
      </p:sp>
      <p:sp>
        <p:nvSpPr>
          <p:cNvPr id="3076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324600"/>
            <a:ext cx="29845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 eaLnBrk="1" hangingPunct="1">
              <a:spcBef>
                <a:spcPct val="0"/>
              </a:spcBef>
              <a:buFont typeface="Arial" panose="020B0604020202020204" pitchFamily="34" charset="0"/>
              <a:buNone/>
              <a:defRPr sz="1100">
                <a:solidFill>
                  <a:srgbClr val="124191"/>
                </a:solidFill>
                <a:latin typeface="Nokia Pure Text" pitchFamily="2" charset="0"/>
                <a:cs typeface="Segoe UI" panose="020B0502040204020203" pitchFamily="34" charset="0"/>
                <a:sym typeface="Nokia Pure Text" pitchFamily="2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179C1FF-04CD-40CE-928B-ADE4354905BE}" type="slidenum">
              <a:rPr kumimoji="0" lang="zh-CN" altLang="zh-CN" sz="1100" b="0" i="0" u="none" strike="noStrike" kern="1200" cap="none" spc="0" normalizeH="0" baseline="0" noProof="0" smtClean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Nokia Pure Text" pitchFamily="2" charset="0"/>
                <a:ea typeface="宋体" panose="02010600030101010101" pitchFamily="2" charset="-122"/>
                <a:cs typeface="Segoe UI" panose="020B0502040204020203" pitchFamily="34" charset="0"/>
                <a:sym typeface="Nokia Pure Text" pitchFamily="2" charset="0"/>
              </a:rPr>
            </a:fld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Segoe UI" panose="020B0502040204020203" pitchFamily="34" charset="0"/>
              <a:sym typeface="Nokia Pure Text" pitchFamily="2" charset="0"/>
            </a:endParaRPr>
          </a:p>
        </p:txBody>
      </p:sp>
      <p:sp>
        <p:nvSpPr>
          <p:cNvPr id="3077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28688" y="6324600"/>
            <a:ext cx="657225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lvl1pPr eaLnBrk="1" hangingPunct="1">
              <a:spcBef>
                <a:spcPct val="0"/>
              </a:spcBef>
              <a:buFont typeface="Arial" panose="020B0604020202020204" pitchFamily="34" charset="0"/>
              <a:buNone/>
              <a:defRPr sz="1100">
                <a:solidFill>
                  <a:srgbClr val="124191"/>
                </a:solidFill>
                <a:latin typeface="+mn-lt"/>
                <a:cs typeface="+mn-cs"/>
                <a:sym typeface="Nokia Pure Text" pitchFamily="2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100" b="0" i="0" u="none" strike="noStrike" kern="1200" cap="none" spc="0" normalizeH="0" baseline="0" noProof="0">
              <a:ln>
                <a:noFill/>
              </a:ln>
              <a:solidFill>
                <a:srgbClr val="12419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Nokia Pure Text" pitchFamily="2" charset="0"/>
            </a:endParaRPr>
          </a:p>
        </p:txBody>
      </p:sp>
      <p:sp>
        <p:nvSpPr>
          <p:cNvPr id="3078" name="fc"/>
          <p:cNvSpPr>
            <a:spLocks noChangeArrowheads="1"/>
          </p:cNvSpPr>
          <p:nvPr/>
        </p:nvSpPr>
        <p:spPr bwMode="auto">
          <a:xfrm>
            <a:off x="0" y="6570663"/>
            <a:ext cx="9144000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300" b="1" i="0" u="none" strike="noStrike" kern="1200" cap="none" spc="0" normalizeH="0" baseline="0" noProof="0" smtClean="0">
              <a:ln>
                <a:noFill/>
              </a:ln>
              <a:solidFill>
                <a:srgbClr val="3E843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ransition spd="slow">
    <p:wipe/>
  </p:transition>
  <p:hf sldNum="0" hdr="0" ftr="0" dt="0"/>
  <p:txStyles>
    <p:titleStyle>
      <a:lvl1pPr marL="1219200" indent="-1219200" algn="l" rtl="0" eaLnBrk="0" fontAlgn="base" hangingPunct="0">
        <a:spcBef>
          <a:spcPct val="0"/>
        </a:spcBef>
        <a:spcAft>
          <a:spcPct val="0"/>
        </a:spcAft>
        <a:defRPr sz="6400" kern="1200">
          <a:solidFill>
            <a:srgbClr val="124191"/>
          </a:solidFill>
          <a:latin typeface="+mj-lt"/>
          <a:ea typeface="+mj-ea"/>
          <a:cs typeface="+mj-cs"/>
          <a:sym typeface="Nokia Pure Headline" charset="0"/>
        </a:defRPr>
      </a:lvl1pPr>
      <a:lvl2pPr marL="1219200" indent="-1219200" algn="l" rtl="0" eaLnBrk="0" fontAlgn="base" hangingPunct="0">
        <a:spcBef>
          <a:spcPct val="0"/>
        </a:spcBef>
        <a:spcAft>
          <a:spcPct val="0"/>
        </a:spcAft>
        <a:defRPr sz="6400">
          <a:solidFill>
            <a:srgbClr val="124191"/>
          </a:solidFill>
          <a:latin typeface="Nokia Pure Text" pitchFamily="2" charset="0"/>
          <a:ea typeface="Nokia Pure Headline" charset="0"/>
          <a:cs typeface="Nokia Pure Headline" charset="0"/>
          <a:sym typeface="Nokia Pure Headline" charset="0"/>
        </a:defRPr>
      </a:lvl2pPr>
      <a:lvl3pPr marL="1219200" indent="-1219200" algn="l" rtl="0" eaLnBrk="0" fontAlgn="base" hangingPunct="0">
        <a:spcBef>
          <a:spcPct val="0"/>
        </a:spcBef>
        <a:spcAft>
          <a:spcPct val="0"/>
        </a:spcAft>
        <a:defRPr sz="6400">
          <a:solidFill>
            <a:srgbClr val="124191"/>
          </a:solidFill>
          <a:latin typeface="Nokia Pure Text" pitchFamily="2" charset="0"/>
          <a:ea typeface="Nokia Pure Headline" charset="0"/>
          <a:cs typeface="Nokia Pure Headline" charset="0"/>
          <a:sym typeface="Nokia Pure Headline" charset="0"/>
        </a:defRPr>
      </a:lvl3pPr>
      <a:lvl4pPr marL="1219200" indent="-1219200" algn="l" rtl="0" eaLnBrk="0" fontAlgn="base" hangingPunct="0">
        <a:spcBef>
          <a:spcPct val="0"/>
        </a:spcBef>
        <a:spcAft>
          <a:spcPct val="0"/>
        </a:spcAft>
        <a:defRPr sz="6400">
          <a:solidFill>
            <a:srgbClr val="124191"/>
          </a:solidFill>
          <a:latin typeface="Nokia Pure Text" pitchFamily="2" charset="0"/>
          <a:ea typeface="Nokia Pure Headline" charset="0"/>
          <a:cs typeface="Nokia Pure Headline" charset="0"/>
          <a:sym typeface="Nokia Pure Headline" charset="0"/>
        </a:defRPr>
      </a:lvl4pPr>
      <a:lvl5pPr marL="1219200" indent="-1219200" algn="l" rtl="0" eaLnBrk="0" fontAlgn="base" hangingPunct="0">
        <a:spcBef>
          <a:spcPct val="0"/>
        </a:spcBef>
        <a:spcAft>
          <a:spcPct val="0"/>
        </a:spcAft>
        <a:defRPr sz="6400">
          <a:solidFill>
            <a:srgbClr val="124191"/>
          </a:solidFill>
          <a:latin typeface="Nokia Pure Text" pitchFamily="2" charset="0"/>
          <a:ea typeface="Nokia Pure Headline" charset="0"/>
          <a:cs typeface="Nokia Pure Headline" charset="0"/>
          <a:sym typeface="Nokia Pure Headline" charset="0"/>
        </a:defRPr>
      </a:lvl5pPr>
      <a:lvl6pPr marL="1676400" indent="-1219200" algn="l" rtl="0" fontAlgn="base">
        <a:spcBef>
          <a:spcPct val="0"/>
        </a:spcBef>
        <a:spcAft>
          <a:spcPct val="0"/>
        </a:spcAft>
        <a:defRPr sz="6400">
          <a:solidFill>
            <a:srgbClr val="124191"/>
          </a:solidFill>
          <a:latin typeface="Nokia Pure Text" pitchFamily="2" charset="0"/>
          <a:ea typeface="Nokia Pure Headline" charset="0"/>
          <a:cs typeface="Nokia Pure Headline" charset="0"/>
          <a:sym typeface="Nokia Pure Headline" charset="0"/>
        </a:defRPr>
      </a:lvl6pPr>
      <a:lvl7pPr marL="2133600" indent="-1219200" algn="l" rtl="0" fontAlgn="base">
        <a:spcBef>
          <a:spcPct val="0"/>
        </a:spcBef>
        <a:spcAft>
          <a:spcPct val="0"/>
        </a:spcAft>
        <a:defRPr sz="6400">
          <a:solidFill>
            <a:srgbClr val="124191"/>
          </a:solidFill>
          <a:latin typeface="Nokia Pure Text" pitchFamily="2" charset="0"/>
          <a:ea typeface="Nokia Pure Headline" charset="0"/>
          <a:cs typeface="Nokia Pure Headline" charset="0"/>
          <a:sym typeface="Nokia Pure Headline" charset="0"/>
        </a:defRPr>
      </a:lvl7pPr>
      <a:lvl8pPr marL="2590800" indent="-1219200" algn="l" rtl="0" fontAlgn="base">
        <a:spcBef>
          <a:spcPct val="0"/>
        </a:spcBef>
        <a:spcAft>
          <a:spcPct val="0"/>
        </a:spcAft>
        <a:defRPr sz="6400">
          <a:solidFill>
            <a:srgbClr val="124191"/>
          </a:solidFill>
          <a:latin typeface="Nokia Pure Text" pitchFamily="2" charset="0"/>
          <a:ea typeface="Nokia Pure Headline" charset="0"/>
          <a:cs typeface="Nokia Pure Headline" charset="0"/>
          <a:sym typeface="Nokia Pure Headline" charset="0"/>
        </a:defRPr>
      </a:lvl8pPr>
      <a:lvl9pPr marL="3048000" indent="-1219200" algn="l" rtl="0" fontAlgn="base">
        <a:spcBef>
          <a:spcPct val="0"/>
        </a:spcBef>
        <a:spcAft>
          <a:spcPct val="0"/>
        </a:spcAft>
        <a:defRPr sz="6400">
          <a:solidFill>
            <a:srgbClr val="124191"/>
          </a:solidFill>
          <a:latin typeface="Nokia Pure Text" pitchFamily="2" charset="0"/>
          <a:ea typeface="Nokia Pure Headline" charset="0"/>
          <a:cs typeface="Nokia Pure Headline" charset="0"/>
          <a:sym typeface="Nokia Pure Headline" charset="0"/>
        </a:defRPr>
      </a:lvl9pPr>
    </p:titleStyle>
    <p:bodyStyle>
      <a:lvl1pPr marL="241300" indent="-241300" algn="l" defTabSz="1219200" rtl="0" eaLnBrk="0" fontAlgn="base" hangingPunct="0"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646464"/>
          </a:solidFill>
          <a:latin typeface="+mn-lt"/>
          <a:ea typeface="+mn-ea"/>
          <a:cs typeface="+mn-cs"/>
          <a:sym typeface="Nokia Pure Headline" charset="0"/>
        </a:defRPr>
      </a:lvl1pPr>
      <a:lvl2pPr marL="835025" indent="-241300" algn="l" defTabSz="1219200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900" kern="1200">
          <a:solidFill>
            <a:srgbClr val="646464"/>
          </a:solidFill>
          <a:latin typeface="+mn-lt"/>
          <a:ea typeface="+mn-ea"/>
          <a:cs typeface="+mn-cs"/>
          <a:sym typeface="Nokia Pure Headline" charset="0"/>
        </a:defRPr>
      </a:lvl2pPr>
      <a:lvl3pPr marL="1438275" indent="-219075" algn="l" defTabSz="1219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rgbClr val="646464"/>
          </a:solidFill>
          <a:latin typeface="+mn-lt"/>
          <a:ea typeface="+mn-ea"/>
          <a:cs typeface="+mn-cs"/>
          <a:sym typeface="Nokia Pure Headline" charset="0"/>
        </a:defRPr>
      </a:lvl3pPr>
      <a:lvl4pPr marL="2032000" indent="-203200" algn="l" defTabSz="1219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646464"/>
          </a:solidFill>
          <a:latin typeface="+mn-lt"/>
          <a:ea typeface="+mn-ea"/>
          <a:cs typeface="+mn-cs"/>
          <a:sym typeface="Nokia Pure Headline" charset="0"/>
        </a:defRPr>
      </a:lvl4pPr>
      <a:lvl5pPr marL="2635250" indent="-196850" algn="l" defTabSz="1219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rgbClr val="646464"/>
          </a:solidFill>
          <a:latin typeface="+mn-lt"/>
          <a:ea typeface="+mn-ea"/>
          <a:cs typeface="+mn-cs"/>
          <a:sym typeface="Nokia Pure Headline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Title Placeholder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407988"/>
            <a:ext cx="7886700" cy="7699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28650" y="1341438"/>
            <a:ext cx="7886700" cy="48783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7DA9F1B8-E6AC-4170-89D3-872886BDC9A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CACE0953-7632-4EBA-BB8F-31CE309158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171450" indent="-171450" algn="l" defTabSz="685800" rtl="0" eaLnBrk="0" fontAlgn="base" hangingPunct="0"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slide" Target="slide7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8" Type="http://schemas.openxmlformats.org/officeDocument/2006/relationships/slideLayout" Target="../slideLayouts/slideLayout10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slide" Target="slide3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slide" Target="slide26.xml"/><Relationship Id="rId10" Type="http://schemas.openxmlformats.org/officeDocument/2006/relationships/tags" Target="../tags/tag1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6" Type="http://schemas.openxmlformats.org/officeDocument/2006/relationships/slideLayout" Target="../slideLayouts/slideLayout5.xml"/><Relationship Id="rId15" Type="http://schemas.openxmlformats.org/officeDocument/2006/relationships/tags" Target="../tags/tag31.xml"/><Relationship Id="rId14" Type="http://schemas.openxmlformats.org/officeDocument/2006/relationships/tags" Target="../tags/tag30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/>
          </p:cNvSpPr>
          <p:nvPr>
            <p:ph type="ctrTitle"/>
          </p:nvPr>
        </p:nvSpPr>
        <p:spPr>
          <a:xfrm>
            <a:off x="614363" y="1125538"/>
            <a:ext cx="7772400" cy="1470025"/>
          </a:xfrm>
          <a:ln/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r>
              <a:rPr lang="zh-CN" altLang="en-US" sz="4000" b="1" dirty="0">
                <a:solidFill>
                  <a:srgbClr val="000099"/>
                </a:solidFill>
                <a:latin typeface="+mj-lt"/>
                <a:ea typeface="+mj-ea"/>
                <a:cs typeface="+mj-cs"/>
              </a:rPr>
              <a:t>第</a:t>
            </a:r>
            <a:r>
              <a:rPr lang="en-US" altLang="zh-CN" sz="4000" b="1" dirty="0">
                <a:solidFill>
                  <a:srgbClr val="000099"/>
                </a:solidFill>
                <a:latin typeface="+mj-lt"/>
                <a:ea typeface="+mj-ea"/>
                <a:cs typeface="+mj-cs"/>
              </a:rPr>
              <a:t>10</a:t>
            </a:r>
            <a:r>
              <a:rPr lang="zh-CN" altLang="en-US" sz="4000" b="1" dirty="0">
                <a:solidFill>
                  <a:srgbClr val="000099"/>
                </a:solidFill>
                <a:latin typeface="+mj-lt"/>
                <a:ea typeface="+mj-ea"/>
                <a:cs typeface="+mj-cs"/>
              </a:rPr>
              <a:t>章  </a:t>
            </a:r>
            <a:r>
              <a:rPr lang="en-US" altLang="zh-CN" sz="4000" b="1" dirty="0">
                <a:solidFill>
                  <a:srgbClr val="000099"/>
                </a:solidFill>
                <a:latin typeface="+mj-lt"/>
                <a:ea typeface="+mj-ea"/>
                <a:cs typeface="+mj-cs"/>
              </a:rPr>
              <a:t>Python</a:t>
            </a:r>
            <a:r>
              <a:rPr lang="zh-CN" altLang="en-US" sz="4000" b="1" dirty="0">
                <a:solidFill>
                  <a:srgbClr val="000099"/>
                </a:solidFill>
                <a:latin typeface="+mj-lt"/>
                <a:ea typeface="+mj-ea"/>
                <a:cs typeface="+mj-cs"/>
              </a:rPr>
              <a:t>文件的使用</a:t>
            </a:r>
            <a:endParaRPr lang="zh-CN" altLang="zh-CN" sz="4000" b="1" dirty="0">
              <a:solidFill>
                <a:srgbClr val="000099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2051050" y="1412875"/>
            <a:ext cx="691356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open()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函数用来打开文件。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open()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函数需要一个字符串路径，表明希望打开文件，并返回一个文件对象。语法如下：</a:t>
            </a:r>
            <a:endParaRPr kumimoji="0" lang="zh-CN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fileobj</a:t>
            </a:r>
            <a:r>
              <a:rPr kumimoji="0" lang="en-US" altLang="zh-CN" sz="20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=open(filename[,mode[,buffering]])</a:t>
            </a:r>
            <a:endParaRPr kumimoji="0" lang="zh-CN" altLang="zh-CN" sz="20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7891" name="标题 1"/>
          <p:cNvSpPr>
            <a:spLocks noGrp="1"/>
          </p:cNvSpPr>
          <p:nvPr>
            <p:ph type="title" idx="4294967295"/>
          </p:nvPr>
        </p:nvSpPr>
        <p:spPr>
          <a:xfrm>
            <a:off x="2305050" y="609600"/>
            <a:ext cx="6838950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en-US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打开（建立）文件</a:t>
            </a:r>
            <a:endParaRPr lang="zh-CN" altLang="en-US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51050" y="5783263"/>
            <a:ext cx="6913563" cy="3683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&gt;&gt;&gt; helloFile=open("d:\\python\\hello.txt")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051050" y="2636838"/>
          <a:ext cx="6913563" cy="2962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675"/>
                <a:gridCol w="5363888"/>
              </a:tblGrid>
              <a:tr h="37085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打开模式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91449" marR="91449"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含义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91449" marR="91449" marT="45722" marB="45722">
                    <a:solidFill>
                      <a:srgbClr val="CCECFF"/>
                    </a:solidFill>
                  </a:tcPr>
                </a:tc>
              </a:tr>
              <a:tr h="36627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latin typeface="Arial Unicode MS" panose="020B0604020202020204" pitchFamily="34" charset="-122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"r"</a:t>
                      </a:r>
                      <a:endParaRPr lang="zh-CN" altLang="en-US" sz="1800" dirty="0">
                        <a:latin typeface="Arial Unicode MS" panose="020B0604020202020204" pitchFamily="34" charset="-122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91449" marR="91449" marT="45722" marB="45722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只读模式，若文件不存在则返回异常，默认值</a:t>
                      </a:r>
                      <a:endParaRPr lang="zh-CN" altLang="en-US" sz="1800" dirty="0"/>
                    </a:p>
                  </a:txBody>
                  <a:tcPr marL="91449" marR="91449" marT="45722" marB="45722"/>
                </a:tc>
              </a:tr>
              <a:tr h="37085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"w"</a:t>
                      </a:r>
                      <a:endParaRPr lang="zh-CN" altLang="en-US" sz="1800" dirty="0"/>
                    </a:p>
                  </a:txBody>
                  <a:tcPr marL="91449" marR="91449" marT="45722" marB="45722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覆盖写模式，文件不存在则创建，存在则覆盖</a:t>
                      </a:r>
                      <a:endParaRPr lang="zh-CN" altLang="en-US" sz="1800" dirty="0"/>
                    </a:p>
                  </a:txBody>
                  <a:tcPr marL="91449" marR="91449" marT="45722" marB="45722"/>
                </a:tc>
              </a:tr>
              <a:tr h="37085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"x"</a:t>
                      </a:r>
                      <a:endParaRPr lang="zh-CN" altLang="en-US" sz="1800" dirty="0"/>
                    </a:p>
                  </a:txBody>
                  <a:tcPr marL="91449" marR="91449" marT="45722" marB="45722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创建写模式，文件不存在则创建，存在则返回异常</a:t>
                      </a:r>
                      <a:endParaRPr lang="zh-CN" altLang="en-US" sz="1800" dirty="0"/>
                    </a:p>
                  </a:txBody>
                  <a:tcPr marL="91449" marR="91449" marT="45722" marB="45722"/>
                </a:tc>
              </a:tr>
              <a:tr h="37085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"a"</a:t>
                      </a:r>
                      <a:endParaRPr lang="zh-CN" altLang="en-US" sz="1800" dirty="0"/>
                    </a:p>
                  </a:txBody>
                  <a:tcPr marL="91449" marR="91449" marT="45722" marB="45722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追加写模式，文件不存在则创建，存在则追加</a:t>
                      </a:r>
                      <a:endParaRPr lang="zh-CN" altLang="en-US" sz="1800" dirty="0"/>
                    </a:p>
                  </a:txBody>
                  <a:tcPr marL="91449" marR="91449" marT="45722" marB="45722"/>
                </a:tc>
              </a:tr>
              <a:tr h="37085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"b"</a:t>
                      </a:r>
                      <a:endParaRPr lang="zh-CN" altLang="en-US" sz="1800" dirty="0"/>
                    </a:p>
                  </a:txBody>
                  <a:tcPr marL="91449" marR="91449" marT="45722" marB="45722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二进制文件模式</a:t>
                      </a:r>
                      <a:endParaRPr lang="zh-CN" altLang="en-US" sz="1800" dirty="0"/>
                    </a:p>
                  </a:txBody>
                  <a:tcPr marL="91449" marR="91449" marT="45722" marB="45722"/>
                </a:tc>
              </a:tr>
              <a:tr h="37085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"t"</a:t>
                      </a:r>
                      <a:endParaRPr lang="zh-CN" altLang="en-US" sz="1800" dirty="0"/>
                    </a:p>
                  </a:txBody>
                  <a:tcPr marL="91449" marR="91449" marT="45722" marB="45722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文本文件模式</a:t>
                      </a:r>
                      <a:endParaRPr lang="zh-CN" altLang="en-US" sz="1800" dirty="0"/>
                    </a:p>
                  </a:txBody>
                  <a:tcPr marL="91449" marR="91449" marT="45722" marB="45722"/>
                </a:tc>
              </a:tr>
              <a:tr h="37085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"+"</a:t>
                      </a:r>
                      <a:endParaRPr lang="zh-CN" altLang="en-US" sz="1800" dirty="0"/>
                    </a:p>
                  </a:txBody>
                  <a:tcPr marL="91449" marR="91449" marT="45722" marB="45722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与</a:t>
                      </a:r>
                      <a:r>
                        <a:rPr lang="en-US" altLang="zh-CN" sz="1800" dirty="0" smtClean="0"/>
                        <a:t>r/w/x/a</a:t>
                      </a:r>
                      <a:r>
                        <a:rPr lang="zh-CN" altLang="en-US" sz="1800" dirty="0" smtClean="0"/>
                        <a:t>一起使用，在原功能基础上追加读写功能</a:t>
                      </a:r>
                      <a:endParaRPr lang="zh-CN" altLang="en-US" sz="1800" dirty="0"/>
                    </a:p>
                  </a:txBody>
                  <a:tcPr marL="91449" marR="91449" marT="45722" marB="45722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51238" y="2078038"/>
            <a:ext cx="13684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20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filename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3438" y="2078038"/>
            <a:ext cx="13684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20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mode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51050" y="2636912"/>
            <a:ext cx="1584846" cy="2952328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51050" y="2996952"/>
            <a:ext cx="1584846" cy="1440160"/>
          </a:xfrm>
          <a:prstGeom prst="rect">
            <a:avLst/>
          </a:prstGeom>
          <a:solidFill>
            <a:srgbClr val="92D050">
              <a:alpha val="63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2051050" y="4437112"/>
            <a:ext cx="1584846" cy="1152128"/>
          </a:xfrm>
          <a:prstGeom prst="rect">
            <a:avLst/>
          </a:prstGeom>
          <a:solidFill>
            <a:srgbClr val="604A7B">
              <a:alpha val="63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云形 8"/>
          <p:cNvSpPr/>
          <p:nvPr/>
        </p:nvSpPr>
        <p:spPr bwMode="auto">
          <a:xfrm>
            <a:off x="6065681" y="4437112"/>
            <a:ext cx="1477134" cy="720080"/>
          </a:xfrm>
          <a:prstGeom prst="cloud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"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rb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"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41588" y="5783263"/>
            <a:ext cx="13557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helloFile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Box 1"/>
          <p:cNvSpPr txBox="1"/>
          <p:nvPr/>
        </p:nvSpPr>
        <p:spPr>
          <a:xfrm>
            <a:off x="2051050" y="1563688"/>
            <a:ext cx="691356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zh-CN" altLang="zh-CN" sz="2000" dirty="0"/>
              <a:t>我们可以调用文件对象</a:t>
            </a:r>
            <a:r>
              <a:rPr lang="en-US" altLang="zh-CN" sz="2000" dirty="0"/>
              <a:t>file</a:t>
            </a:r>
            <a:r>
              <a:rPr lang="zh-CN" altLang="zh-CN" sz="2000" dirty="0"/>
              <a:t>的多种方法读取文件内容。</a:t>
            </a:r>
            <a:endParaRPr lang="zh-CN" altLang="zh-CN" sz="2000" dirty="0"/>
          </a:p>
        </p:txBody>
      </p:sp>
      <p:sp>
        <p:nvSpPr>
          <p:cNvPr id="4" name="标题 1"/>
          <p:cNvSpPr txBox="1"/>
          <p:nvPr/>
        </p:nvSpPr>
        <p:spPr bwMode="auto">
          <a:xfrm>
            <a:off x="2051050" y="609600"/>
            <a:ext cx="64071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j-cs"/>
              </a:rPr>
              <a:t>读取文本文件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j-cs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165350" y="2060575"/>
          <a:ext cx="6684963" cy="3744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8847"/>
                <a:gridCol w="4176116"/>
              </a:tblGrid>
              <a:tr h="3990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操作方法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91432" marR="9143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含义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91432" marR="91432" marT="45726" marB="45726"/>
                </a:tc>
              </a:tr>
              <a:tr h="688845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&lt;file&gt;.readall()</a:t>
                      </a:r>
                      <a:endParaRPr lang="zh-CN" altLang="en-US" sz="1800" dirty="0"/>
                    </a:p>
                  </a:txBody>
                  <a:tcPr marL="91432" marR="91432" marT="45726" marB="45726"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读入整个文件内容，返回一个字符串或一个字节流</a:t>
                      </a:r>
                      <a:endParaRPr lang="zh-CN" altLang="en-US" sz="1800" dirty="0"/>
                    </a:p>
                  </a:txBody>
                  <a:tcPr marL="91432" marR="91432" marT="45726" marB="45726"/>
                </a:tc>
              </a:tr>
              <a:tr h="688845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&lt;file&gt;.read(size=-1)</a:t>
                      </a:r>
                      <a:endParaRPr lang="zh-CN" altLang="en-US" sz="1800" dirty="0"/>
                    </a:p>
                  </a:txBody>
                  <a:tcPr marL="91432" marR="91432" marT="45726" marB="45726"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读入整个文件内容，若给出参数</a:t>
                      </a:r>
                      <a:r>
                        <a:rPr lang="en-US" altLang="zh-CN" sz="1800" dirty="0" smtClean="0"/>
                        <a:t>size</a:t>
                      </a:r>
                      <a:r>
                        <a:rPr lang="zh-CN" altLang="en-US" sz="1800" dirty="0" smtClean="0"/>
                        <a:t>，则读入前</a:t>
                      </a:r>
                      <a:r>
                        <a:rPr lang="en-US" altLang="zh-CN" sz="1800" dirty="0" smtClean="0"/>
                        <a:t>size</a:t>
                      </a:r>
                      <a:r>
                        <a:rPr lang="zh-CN" altLang="en-US" sz="1800" dirty="0" smtClean="0"/>
                        <a:t>长度的字符串或字节流</a:t>
                      </a:r>
                      <a:endParaRPr lang="zh-CN" altLang="en-US" sz="1800" dirty="0"/>
                    </a:p>
                  </a:txBody>
                  <a:tcPr marL="91432" marR="91432" marT="45726" marB="45726"/>
                </a:tc>
              </a:tr>
              <a:tr h="984065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&lt;file&gt;.readline(size=-1)</a:t>
                      </a:r>
                      <a:endParaRPr lang="zh-CN" altLang="en-US" sz="1800" dirty="0"/>
                    </a:p>
                  </a:txBody>
                  <a:tcPr marL="91432" marR="91432" marT="45726" marB="45726"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从文件读入一行内容，若给出参数</a:t>
                      </a:r>
                      <a:r>
                        <a:rPr lang="en-US" altLang="zh-CN" sz="1800" dirty="0" smtClean="0"/>
                        <a:t>size</a:t>
                      </a:r>
                      <a:r>
                        <a:rPr lang="zh-CN" altLang="en-US" sz="1800" dirty="0" smtClean="0"/>
                        <a:t>，则读入该行前</a:t>
                      </a:r>
                      <a:r>
                        <a:rPr lang="en-US" altLang="zh-CN" sz="1800" dirty="0" smtClean="0"/>
                        <a:t>size</a:t>
                      </a:r>
                      <a:r>
                        <a:rPr lang="zh-CN" altLang="en-US" sz="1800" dirty="0" smtClean="0"/>
                        <a:t>长度的字符串或字节流</a:t>
                      </a:r>
                      <a:endParaRPr lang="zh-CN" altLang="en-US" sz="1800" dirty="0"/>
                    </a:p>
                  </a:txBody>
                  <a:tcPr marL="91432" marR="91432" marT="45726" marB="45726"/>
                </a:tc>
              </a:tr>
              <a:tr h="984065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&lt;file&gt;.readlines(hint=-1)</a:t>
                      </a:r>
                      <a:endParaRPr lang="zh-CN" altLang="en-US" sz="1800" dirty="0"/>
                    </a:p>
                  </a:txBody>
                  <a:tcPr marL="91432" marR="91432" marT="45726" marB="45726"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从文件读入所有行内容，以每行内容为元素形成列表，若给出参数</a:t>
                      </a:r>
                      <a:r>
                        <a:rPr lang="en-US" altLang="zh-CN" sz="1800" dirty="0" smtClean="0"/>
                        <a:t>hint</a:t>
                      </a:r>
                      <a:r>
                        <a:rPr lang="zh-CN" altLang="en-US" sz="1800" dirty="0" smtClean="0"/>
                        <a:t>，则读入</a:t>
                      </a:r>
                      <a:r>
                        <a:rPr lang="en-US" altLang="zh-CN" sz="1800" dirty="0" smtClean="0"/>
                        <a:t>hint</a:t>
                      </a:r>
                      <a:r>
                        <a:rPr lang="zh-CN" altLang="en-US" sz="1800" dirty="0" smtClean="0"/>
                        <a:t>行</a:t>
                      </a:r>
                      <a:endParaRPr lang="zh-CN" altLang="en-US" sz="1800" dirty="0"/>
                    </a:p>
                  </a:txBody>
                  <a:tcPr marL="91432" marR="91432" marT="45726" marB="45726"/>
                </a:tc>
              </a:tr>
            </a:tbl>
          </a:graphicData>
        </a:graphic>
      </p:graphicFrame>
      <p:sp>
        <p:nvSpPr>
          <p:cNvPr id="35864" name="TextBox 5"/>
          <p:cNvSpPr txBox="1"/>
          <p:nvPr/>
        </p:nvSpPr>
        <p:spPr>
          <a:xfrm>
            <a:off x="2051050" y="6021388"/>
            <a:ext cx="70929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zh-CN" altLang="en-US" sz="1400" dirty="0">
                <a:latin typeface="Times New Roman" panose="02020603050405020304" pitchFamily="18" charset="0"/>
                <a:ea typeface="宋体" panose="02010600030101010101" pitchFamily="2" charset="-122"/>
              </a:rPr>
              <a:t>字符串或字节流取决于文件的打开方式。文件以文本方式打开则返回字符串；以二进制方式打开则返回字节流。</a:t>
            </a:r>
            <a:endParaRPr lang="zh-CN" altLang="en-US" sz="1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000" autoRev="1" fill="remove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1000" autoRev="1" fill="remove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1000" autoRev="1" fill="remove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0" autoRev="1" fill="remove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4" grpId="0"/>
      <p:bldP spid="3586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Box 1"/>
          <p:cNvSpPr txBox="1"/>
          <p:nvPr/>
        </p:nvSpPr>
        <p:spPr>
          <a:xfrm>
            <a:off x="2051050" y="1563688"/>
            <a:ext cx="69135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en-US" altLang="zh-CN" sz="2800" b="1" dirty="0"/>
              <a:t>1</a:t>
            </a:r>
            <a:r>
              <a:rPr lang="zh-CN" altLang="zh-CN" sz="2800" b="1" dirty="0"/>
              <a:t>．</a:t>
            </a:r>
            <a:r>
              <a:rPr lang="en-US" altLang="zh-CN" sz="2800" b="1" dirty="0"/>
              <a:t>read()</a:t>
            </a:r>
            <a:r>
              <a:rPr lang="zh-CN" altLang="zh-CN" sz="2800" b="1" dirty="0"/>
              <a:t>方法</a:t>
            </a:r>
            <a:endParaRPr lang="zh-CN" altLang="zh-CN" sz="2800" b="1" dirty="0"/>
          </a:p>
        </p:txBody>
      </p:sp>
      <p:pic>
        <p:nvPicPr>
          <p:cNvPr id="3993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标题 1"/>
          <p:cNvSpPr>
            <a:spLocks noGrp="1"/>
          </p:cNvSpPr>
          <p:nvPr>
            <p:ph type="title" idx="4294967295"/>
          </p:nvPr>
        </p:nvSpPr>
        <p:spPr>
          <a:xfrm>
            <a:off x="2201863" y="609600"/>
            <a:ext cx="6256337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读取文本文件</a:t>
            </a:r>
            <a:endParaRPr lang="zh-CN" altLang="en-US" b="1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1862" y="2276475"/>
            <a:ext cx="6186561" cy="1508105"/>
          </a:xfrm>
          <a:prstGeom prst="rect">
            <a:avLst/>
          </a:prstGeom>
          <a:solidFill>
            <a:schemeClr val="accent5">
              <a:alpha val="86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helloFile=open("d:\\python\\hello.txt")</a:t>
            </a:r>
            <a:endParaRPr kumimoji="0" lang="zh-CN" altLang="zh-CN" sz="20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fileContent=helloFile.read()</a:t>
            </a:r>
            <a:endParaRPr kumimoji="0" lang="zh-CN" altLang="zh-CN" sz="20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helloFile.close()</a:t>
            </a:r>
            <a:endParaRPr kumimoji="0" lang="zh-CN" altLang="zh-CN" sz="20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print(fileContent)	</a:t>
            </a:r>
            <a:endParaRPr kumimoji="0" lang="zh-CN" altLang="en-US" sz="20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051050" y="4221163"/>
            <a:ext cx="669766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449580">
              <a:buNone/>
            </a:pPr>
            <a:r>
              <a:rPr lang="en-US" altLang="zh-CN" dirty="0"/>
              <a:t>read(size)</a:t>
            </a:r>
            <a:r>
              <a:rPr lang="zh-CN" altLang="zh-CN" dirty="0"/>
              <a:t>方法</a:t>
            </a:r>
            <a:r>
              <a:rPr lang="zh-CN" altLang="en-US" dirty="0"/>
              <a:t>设置参数</a:t>
            </a:r>
            <a:r>
              <a:rPr lang="en-US" altLang="zh-CN" dirty="0"/>
              <a:t>size</a:t>
            </a:r>
            <a:r>
              <a:rPr lang="zh-CN" altLang="en-US" dirty="0"/>
              <a:t>限制</a:t>
            </a:r>
            <a:r>
              <a:rPr lang="en-US" altLang="zh-CN" dirty="0"/>
              <a:t>read()</a:t>
            </a:r>
            <a:r>
              <a:rPr lang="zh-CN" altLang="en-US" dirty="0"/>
              <a:t>方法一次读取文件的大小。</a:t>
            </a:r>
            <a:endParaRPr lang="zh-CN" altLang="zh-CN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2201863" y="2636838"/>
            <a:ext cx="4673600" cy="0"/>
          </a:xfrm>
          <a:prstGeom prst="line">
            <a:avLst/>
          </a:prstGeom>
          <a:ln w="38100" cap="flat" cmpd="sng">
            <a:solidFill>
              <a:srgbClr val="604A7B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8" name="TextBox 7"/>
          <p:cNvSpPr txBox="1"/>
          <p:nvPr/>
        </p:nvSpPr>
        <p:spPr>
          <a:xfrm>
            <a:off x="3624263" y="2640013"/>
            <a:ext cx="20843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20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helloFile.read</a:t>
            </a:r>
            <a:r>
              <a:rPr kumimoji="0" lang="en-US" altLang="zh-CN" sz="20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1863" y="2643188"/>
            <a:ext cx="15446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20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fileContent</a:t>
            </a:r>
            <a:endParaRPr kumimoji="0" lang="zh-CN" altLang="zh-CN" sz="2000" kern="1200" cap="none" spc="10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255838" y="3357563"/>
            <a:ext cx="1884362" cy="0"/>
          </a:xfrm>
          <a:prstGeom prst="line">
            <a:avLst/>
          </a:prstGeom>
          <a:ln w="38100" cap="flat" cmpd="sng">
            <a:solidFill>
              <a:srgbClr val="604A7B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" name="直接连接符 15"/>
          <p:cNvCxnSpPr/>
          <p:nvPr/>
        </p:nvCxnSpPr>
        <p:spPr>
          <a:xfrm>
            <a:off x="2255838" y="3716338"/>
            <a:ext cx="2028825" cy="0"/>
          </a:xfrm>
          <a:prstGeom prst="line">
            <a:avLst/>
          </a:prstGeom>
          <a:ln w="38100" cap="flat" cmpd="sng">
            <a:solidFill>
              <a:srgbClr val="604A7B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Box 1"/>
          <p:cNvSpPr txBox="1"/>
          <p:nvPr/>
        </p:nvSpPr>
        <p:spPr>
          <a:xfrm>
            <a:off x="2195513" y="1563688"/>
            <a:ext cx="67691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en-US" altLang="zh-CN" sz="2000" b="1" dirty="0"/>
              <a:t>2</a:t>
            </a:r>
            <a:r>
              <a:rPr lang="zh-CN" altLang="zh-CN" sz="2000" b="1" dirty="0"/>
              <a:t>．</a:t>
            </a:r>
            <a:r>
              <a:rPr lang="en-US" altLang="zh-CN" sz="2000" b="1" dirty="0"/>
              <a:t>readline()</a:t>
            </a:r>
            <a:r>
              <a:rPr lang="zh-CN" altLang="zh-CN" sz="2000" b="1" dirty="0"/>
              <a:t>方法</a:t>
            </a:r>
            <a:endParaRPr lang="zh-CN" altLang="zh-CN" sz="2000" b="1" dirty="0"/>
          </a:p>
          <a:p>
            <a:pPr marL="0" lvl="0" indent="0">
              <a:buNone/>
            </a:pPr>
            <a:r>
              <a:rPr lang="en-US" altLang="zh-CN" sz="2000" dirty="0"/>
              <a:t>readline()</a:t>
            </a:r>
            <a:r>
              <a:rPr lang="zh-CN" altLang="zh-CN" sz="2000" dirty="0"/>
              <a:t>方法从文件中获取一个字符串，每个字符串就是文件中的每一行。</a:t>
            </a:r>
            <a:endParaRPr lang="zh-CN" altLang="zh-CN" sz="2000" dirty="0"/>
          </a:p>
        </p:txBody>
      </p:sp>
      <p:pic>
        <p:nvPicPr>
          <p:cNvPr id="4096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标题 1"/>
          <p:cNvSpPr>
            <a:spLocks noGrp="1"/>
          </p:cNvSpPr>
          <p:nvPr>
            <p:ph type="title" idx="4294967295"/>
          </p:nvPr>
        </p:nvSpPr>
        <p:spPr>
          <a:xfrm>
            <a:off x="2124075" y="760413"/>
            <a:ext cx="6407150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读取文本文件</a:t>
            </a:r>
            <a:endParaRPr lang="zh-CN" altLang="en-US" b="1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6625" y="2790825"/>
            <a:ext cx="6253807" cy="3360738"/>
          </a:xfrm>
          <a:prstGeom prst="rect">
            <a:avLst/>
          </a:prstGeom>
          <a:solidFill>
            <a:schemeClr val="accent5">
              <a:alpha val="86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helloFile=open("d:\\python\\hello.txt")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fileContent=""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while True: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line=helloFile.readline()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if line=="":    #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或者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if not line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break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fileContent+=line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helloFile.close()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print(fileContent)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Box 1"/>
          <p:cNvSpPr txBox="1"/>
          <p:nvPr/>
        </p:nvSpPr>
        <p:spPr>
          <a:xfrm>
            <a:off x="2195513" y="1563688"/>
            <a:ext cx="67691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en-US" altLang="zh-CN" sz="2000" b="1" dirty="0"/>
              <a:t>3</a:t>
            </a:r>
            <a:r>
              <a:rPr lang="zh-CN" altLang="zh-CN" sz="2000" b="1" dirty="0"/>
              <a:t>．</a:t>
            </a:r>
            <a:r>
              <a:rPr lang="en-US" altLang="zh-CN" sz="2000" b="1" dirty="0"/>
              <a:t>readlines()</a:t>
            </a:r>
            <a:r>
              <a:rPr lang="zh-CN" altLang="zh-CN" sz="2000" b="1" dirty="0"/>
              <a:t>方法</a:t>
            </a:r>
            <a:endParaRPr lang="zh-CN" altLang="zh-CN" sz="2000" b="1" dirty="0"/>
          </a:p>
          <a:p>
            <a:pPr marL="0" lvl="0" indent="0">
              <a:buNone/>
            </a:pPr>
            <a:r>
              <a:rPr lang="en-US" altLang="zh-CN" sz="2000" dirty="0"/>
              <a:t>readlines()</a:t>
            </a:r>
            <a:r>
              <a:rPr lang="zh-CN" altLang="zh-CN" sz="2000" dirty="0"/>
              <a:t>方法从文件中获取</a:t>
            </a:r>
            <a:r>
              <a:rPr lang="zh-CN" altLang="en-US" sz="2000" dirty="0"/>
              <a:t>全部内容</a:t>
            </a:r>
            <a:r>
              <a:rPr lang="zh-CN" altLang="zh-CN" sz="2000" dirty="0"/>
              <a:t>，</a:t>
            </a:r>
            <a:r>
              <a:rPr lang="zh-CN" altLang="en-US" sz="2000" dirty="0"/>
              <a:t>并形成一个列表，列表的每一个元素就是文件里每一行的内容</a:t>
            </a:r>
            <a:r>
              <a:rPr lang="zh-CN" altLang="zh-CN" sz="2000" dirty="0"/>
              <a:t>。</a:t>
            </a:r>
            <a:endParaRPr lang="zh-CN" altLang="zh-CN" sz="2000" dirty="0"/>
          </a:p>
        </p:txBody>
      </p:sp>
      <p:pic>
        <p:nvPicPr>
          <p:cNvPr id="4198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8" name="标题 1"/>
          <p:cNvSpPr>
            <a:spLocks noGrp="1"/>
          </p:cNvSpPr>
          <p:nvPr>
            <p:ph type="title" idx="4294967295"/>
          </p:nvPr>
        </p:nvSpPr>
        <p:spPr>
          <a:xfrm>
            <a:off x="2124075" y="760413"/>
            <a:ext cx="6407150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读取文本文件</a:t>
            </a:r>
            <a:endParaRPr lang="zh-CN" altLang="en-US" b="1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6625" y="2790825"/>
            <a:ext cx="6757988" cy="1700213"/>
          </a:xfrm>
          <a:prstGeom prst="rect">
            <a:avLst/>
          </a:prstGeom>
          <a:solidFill>
            <a:schemeClr val="accent5">
              <a:alpha val="86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helloFile=open("d:\\python\\hello.txt")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for line in helloFile.readlines():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print(line)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helloFile.close()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print(fileContent)	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95513" y="4724400"/>
            <a:ext cx="6769100" cy="1700213"/>
          </a:xfrm>
          <a:prstGeom prst="rect">
            <a:avLst/>
          </a:prstGeom>
          <a:solidFill>
            <a:schemeClr val="accent5">
              <a:alpha val="86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helloFile=open("d:\\python\\hello.txt")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for line in helloFile: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print(line)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helloFile.close()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5796136" y="2791618"/>
            <a:ext cx="2592287" cy="1698927"/>
          </a:xfrm>
          <a:custGeom>
            <a:avLst/>
            <a:gdLst>
              <a:gd name="connsiteX0" fmla="*/ 273631 w 7221640"/>
              <a:gd name="connsiteY0" fmla="*/ 6192688 h 6408712"/>
              <a:gd name="connsiteX1" fmla="*/ 403246 w 7221640"/>
              <a:gd name="connsiteY1" fmla="*/ 6300700 h 6408712"/>
              <a:gd name="connsiteX2" fmla="*/ 273631 w 7221640"/>
              <a:gd name="connsiteY2" fmla="*/ 6408712 h 6408712"/>
              <a:gd name="connsiteX3" fmla="*/ 144016 w 7221640"/>
              <a:gd name="connsiteY3" fmla="*/ 6300700 h 6408712"/>
              <a:gd name="connsiteX4" fmla="*/ 273631 w 7221640"/>
              <a:gd name="connsiteY4" fmla="*/ 6192688 h 6408712"/>
              <a:gd name="connsiteX5" fmla="*/ 720080 w 7221640"/>
              <a:gd name="connsiteY5" fmla="*/ 5633983 h 6408712"/>
              <a:gd name="connsiteX6" fmla="*/ 936104 w 7221640"/>
              <a:gd name="connsiteY6" fmla="*/ 5814003 h 6408712"/>
              <a:gd name="connsiteX7" fmla="*/ 720080 w 7221640"/>
              <a:gd name="connsiteY7" fmla="*/ 5994023 h 6408712"/>
              <a:gd name="connsiteX8" fmla="*/ 504056 w 7221640"/>
              <a:gd name="connsiteY8" fmla="*/ 5814003 h 6408712"/>
              <a:gd name="connsiteX9" fmla="*/ 720080 w 7221640"/>
              <a:gd name="connsiteY9" fmla="*/ 5633983 h 6408712"/>
              <a:gd name="connsiteX10" fmla="*/ 1296144 w 7221640"/>
              <a:gd name="connsiteY10" fmla="*/ 4752528 h 6408712"/>
              <a:gd name="connsiteX11" fmla="*/ 1728193 w 7221640"/>
              <a:gd name="connsiteY11" fmla="*/ 5112568 h 6408712"/>
              <a:gd name="connsiteX12" fmla="*/ 1296144 w 7221640"/>
              <a:gd name="connsiteY12" fmla="*/ 5472608 h 6408712"/>
              <a:gd name="connsiteX13" fmla="*/ 864096 w 7221640"/>
              <a:gd name="connsiteY13" fmla="*/ 5112568 h 6408712"/>
              <a:gd name="connsiteX14" fmla="*/ 1296144 w 7221640"/>
              <a:gd name="connsiteY14" fmla="*/ 4752528 h 6408712"/>
              <a:gd name="connsiteX15" fmla="*/ 3966529 w 7221640"/>
              <a:gd name="connsiteY15" fmla="*/ 0 h 6408712"/>
              <a:gd name="connsiteX16" fmla="*/ 6044856 w 7221640"/>
              <a:gd name="connsiteY16" fmla="*/ 1859443 h 6408712"/>
              <a:gd name="connsiteX17" fmla="*/ 6016461 w 7221640"/>
              <a:gd name="connsiteY17" fmla="*/ 2153116 h 6408712"/>
              <a:gd name="connsiteX18" fmla="*/ 7221640 w 7221640"/>
              <a:gd name="connsiteY18" fmla="*/ 3272698 h 6408712"/>
              <a:gd name="connsiteX19" fmla="*/ 6274866 w 7221640"/>
              <a:gd name="connsiteY19" fmla="*/ 4337852 h 6408712"/>
              <a:gd name="connsiteX20" fmla="*/ 5864215 w 7221640"/>
              <a:gd name="connsiteY20" fmla="*/ 4411133 h 6408712"/>
              <a:gd name="connsiteX21" fmla="*/ 5779539 w 7221640"/>
              <a:gd name="connsiteY21" fmla="*/ 4411133 h 6408712"/>
              <a:gd name="connsiteX22" fmla="*/ 1623088 w 7221640"/>
              <a:gd name="connsiteY22" fmla="*/ 4411133 h 6408712"/>
              <a:gd name="connsiteX23" fmla="*/ 1442101 w 7221640"/>
              <a:gd name="connsiteY23" fmla="*/ 4411133 h 6408712"/>
              <a:gd name="connsiteX24" fmla="*/ 0 w 7221640"/>
              <a:gd name="connsiteY24" fmla="*/ 3272698 h 6408712"/>
              <a:gd name="connsiteX25" fmla="*/ 864383 w 7221640"/>
              <a:gd name="connsiteY25" fmla="*/ 2230755 h 6408712"/>
              <a:gd name="connsiteX26" fmla="*/ 1344226 w 7221640"/>
              <a:gd name="connsiteY26" fmla="*/ 1631017 h 6408712"/>
              <a:gd name="connsiteX27" fmla="*/ 1513328 w 7221640"/>
              <a:gd name="connsiteY27" fmla="*/ 1599886 h 6408712"/>
              <a:gd name="connsiteX28" fmla="*/ 1898454 w 7221640"/>
              <a:gd name="connsiteY28" fmla="*/ 1677813 h 6408712"/>
              <a:gd name="connsiteX29" fmla="*/ 3966529 w 7221640"/>
              <a:gd name="connsiteY29" fmla="*/ 0 h 6408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221640" h="6408712">
                <a:moveTo>
                  <a:pt x="273631" y="6192688"/>
                </a:moveTo>
                <a:cubicBezTo>
                  <a:pt x="345215" y="6192688"/>
                  <a:pt x="403246" y="6241047"/>
                  <a:pt x="403246" y="6300700"/>
                </a:cubicBezTo>
                <a:cubicBezTo>
                  <a:pt x="403246" y="6360353"/>
                  <a:pt x="345215" y="6408712"/>
                  <a:pt x="273631" y="6408712"/>
                </a:cubicBezTo>
                <a:cubicBezTo>
                  <a:pt x="202047" y="6408712"/>
                  <a:pt x="144016" y="6360353"/>
                  <a:pt x="144016" y="6300700"/>
                </a:cubicBezTo>
                <a:cubicBezTo>
                  <a:pt x="144016" y="6241047"/>
                  <a:pt x="202047" y="6192688"/>
                  <a:pt x="273631" y="6192688"/>
                </a:cubicBezTo>
                <a:close/>
                <a:moveTo>
                  <a:pt x="720080" y="5633983"/>
                </a:moveTo>
                <a:cubicBezTo>
                  <a:pt x="839387" y="5633983"/>
                  <a:pt x="936104" y="5714581"/>
                  <a:pt x="936104" y="5814003"/>
                </a:cubicBezTo>
                <a:cubicBezTo>
                  <a:pt x="936104" y="5913425"/>
                  <a:pt x="839387" y="5994023"/>
                  <a:pt x="720080" y="5994023"/>
                </a:cubicBezTo>
                <a:cubicBezTo>
                  <a:pt x="600773" y="5994023"/>
                  <a:pt x="504056" y="5913425"/>
                  <a:pt x="504056" y="5814003"/>
                </a:cubicBezTo>
                <a:cubicBezTo>
                  <a:pt x="504056" y="5714581"/>
                  <a:pt x="600773" y="5633983"/>
                  <a:pt x="720080" y="5633983"/>
                </a:cubicBezTo>
                <a:close/>
                <a:moveTo>
                  <a:pt x="1296144" y="4752528"/>
                </a:moveTo>
                <a:cubicBezTo>
                  <a:pt x="1534759" y="4752528"/>
                  <a:pt x="1728193" y="4913723"/>
                  <a:pt x="1728193" y="5112568"/>
                </a:cubicBezTo>
                <a:cubicBezTo>
                  <a:pt x="1728193" y="5311413"/>
                  <a:pt x="1534759" y="5472608"/>
                  <a:pt x="1296144" y="5472608"/>
                </a:cubicBezTo>
                <a:cubicBezTo>
                  <a:pt x="1057530" y="5472608"/>
                  <a:pt x="864096" y="5311413"/>
                  <a:pt x="864096" y="5112568"/>
                </a:cubicBezTo>
                <a:cubicBezTo>
                  <a:pt x="864096" y="4913723"/>
                  <a:pt x="1057530" y="4752528"/>
                  <a:pt x="1296144" y="4752528"/>
                </a:cubicBezTo>
                <a:close/>
                <a:moveTo>
                  <a:pt x="3966529" y="0"/>
                </a:moveTo>
                <a:cubicBezTo>
                  <a:pt x="5114352" y="0"/>
                  <a:pt x="6044856" y="832504"/>
                  <a:pt x="6044856" y="1859443"/>
                </a:cubicBezTo>
                <a:cubicBezTo>
                  <a:pt x="6044856" y="1959497"/>
                  <a:pt x="6036024" y="2057708"/>
                  <a:pt x="6016461" y="2153116"/>
                </a:cubicBezTo>
                <a:cubicBezTo>
                  <a:pt x="6700482" y="2239030"/>
                  <a:pt x="7221640" y="2707824"/>
                  <a:pt x="7221640" y="3272698"/>
                </a:cubicBezTo>
                <a:cubicBezTo>
                  <a:pt x="7221640" y="3763638"/>
                  <a:pt x="6828000" y="4181987"/>
                  <a:pt x="6274866" y="4337852"/>
                </a:cubicBezTo>
                <a:cubicBezTo>
                  <a:pt x="6148538" y="4385349"/>
                  <a:pt x="6009751" y="4411133"/>
                  <a:pt x="5864215" y="4411133"/>
                </a:cubicBezTo>
                <a:lnTo>
                  <a:pt x="5779539" y="4411133"/>
                </a:lnTo>
                <a:lnTo>
                  <a:pt x="1623088" y="4411133"/>
                </a:lnTo>
                <a:lnTo>
                  <a:pt x="1442101" y="4411133"/>
                </a:lnTo>
                <a:cubicBezTo>
                  <a:pt x="645653" y="4411133"/>
                  <a:pt x="0" y="3901436"/>
                  <a:pt x="0" y="3272698"/>
                </a:cubicBezTo>
                <a:cubicBezTo>
                  <a:pt x="0" y="2806304"/>
                  <a:pt x="355272" y="2405416"/>
                  <a:pt x="864383" y="2230755"/>
                </a:cubicBezTo>
                <a:cubicBezTo>
                  <a:pt x="911564" y="1943620"/>
                  <a:pt x="1082327" y="1714243"/>
                  <a:pt x="1344226" y="1631017"/>
                </a:cubicBezTo>
                <a:cubicBezTo>
                  <a:pt x="1399423" y="1613479"/>
                  <a:pt x="1456059" y="1603265"/>
                  <a:pt x="1513328" y="1599886"/>
                </a:cubicBezTo>
                <a:cubicBezTo>
                  <a:pt x="1642027" y="1592274"/>
                  <a:pt x="1773951" y="1619161"/>
                  <a:pt x="1898454" y="1677813"/>
                </a:cubicBezTo>
                <a:cubicBezTo>
                  <a:pt x="2000054" y="736088"/>
                  <a:pt x="2887216" y="0"/>
                  <a:pt x="3966529" y="0"/>
                </a:cubicBezTo>
                <a:close/>
              </a:path>
            </a:pathLst>
          </a:cu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360000" tIns="46800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当文件过大时，一次读入所有内容会占用过多内存，造成执行效率下降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5724128" y="4754409"/>
            <a:ext cx="2664295" cy="1698927"/>
          </a:xfrm>
          <a:custGeom>
            <a:avLst/>
            <a:gdLst>
              <a:gd name="connsiteX0" fmla="*/ 273631 w 7221640"/>
              <a:gd name="connsiteY0" fmla="*/ 6192688 h 6408712"/>
              <a:gd name="connsiteX1" fmla="*/ 403246 w 7221640"/>
              <a:gd name="connsiteY1" fmla="*/ 6300700 h 6408712"/>
              <a:gd name="connsiteX2" fmla="*/ 273631 w 7221640"/>
              <a:gd name="connsiteY2" fmla="*/ 6408712 h 6408712"/>
              <a:gd name="connsiteX3" fmla="*/ 144016 w 7221640"/>
              <a:gd name="connsiteY3" fmla="*/ 6300700 h 6408712"/>
              <a:gd name="connsiteX4" fmla="*/ 273631 w 7221640"/>
              <a:gd name="connsiteY4" fmla="*/ 6192688 h 6408712"/>
              <a:gd name="connsiteX5" fmla="*/ 720080 w 7221640"/>
              <a:gd name="connsiteY5" fmla="*/ 5633983 h 6408712"/>
              <a:gd name="connsiteX6" fmla="*/ 936104 w 7221640"/>
              <a:gd name="connsiteY6" fmla="*/ 5814003 h 6408712"/>
              <a:gd name="connsiteX7" fmla="*/ 720080 w 7221640"/>
              <a:gd name="connsiteY7" fmla="*/ 5994023 h 6408712"/>
              <a:gd name="connsiteX8" fmla="*/ 504056 w 7221640"/>
              <a:gd name="connsiteY8" fmla="*/ 5814003 h 6408712"/>
              <a:gd name="connsiteX9" fmla="*/ 720080 w 7221640"/>
              <a:gd name="connsiteY9" fmla="*/ 5633983 h 6408712"/>
              <a:gd name="connsiteX10" fmla="*/ 1296144 w 7221640"/>
              <a:gd name="connsiteY10" fmla="*/ 4752528 h 6408712"/>
              <a:gd name="connsiteX11" fmla="*/ 1728193 w 7221640"/>
              <a:gd name="connsiteY11" fmla="*/ 5112568 h 6408712"/>
              <a:gd name="connsiteX12" fmla="*/ 1296144 w 7221640"/>
              <a:gd name="connsiteY12" fmla="*/ 5472608 h 6408712"/>
              <a:gd name="connsiteX13" fmla="*/ 864096 w 7221640"/>
              <a:gd name="connsiteY13" fmla="*/ 5112568 h 6408712"/>
              <a:gd name="connsiteX14" fmla="*/ 1296144 w 7221640"/>
              <a:gd name="connsiteY14" fmla="*/ 4752528 h 6408712"/>
              <a:gd name="connsiteX15" fmla="*/ 3966529 w 7221640"/>
              <a:gd name="connsiteY15" fmla="*/ 0 h 6408712"/>
              <a:gd name="connsiteX16" fmla="*/ 6044856 w 7221640"/>
              <a:gd name="connsiteY16" fmla="*/ 1859443 h 6408712"/>
              <a:gd name="connsiteX17" fmla="*/ 6016461 w 7221640"/>
              <a:gd name="connsiteY17" fmla="*/ 2153116 h 6408712"/>
              <a:gd name="connsiteX18" fmla="*/ 7221640 w 7221640"/>
              <a:gd name="connsiteY18" fmla="*/ 3272698 h 6408712"/>
              <a:gd name="connsiteX19" fmla="*/ 6274866 w 7221640"/>
              <a:gd name="connsiteY19" fmla="*/ 4337852 h 6408712"/>
              <a:gd name="connsiteX20" fmla="*/ 5864215 w 7221640"/>
              <a:gd name="connsiteY20" fmla="*/ 4411133 h 6408712"/>
              <a:gd name="connsiteX21" fmla="*/ 5779539 w 7221640"/>
              <a:gd name="connsiteY21" fmla="*/ 4411133 h 6408712"/>
              <a:gd name="connsiteX22" fmla="*/ 1623088 w 7221640"/>
              <a:gd name="connsiteY22" fmla="*/ 4411133 h 6408712"/>
              <a:gd name="connsiteX23" fmla="*/ 1442101 w 7221640"/>
              <a:gd name="connsiteY23" fmla="*/ 4411133 h 6408712"/>
              <a:gd name="connsiteX24" fmla="*/ 0 w 7221640"/>
              <a:gd name="connsiteY24" fmla="*/ 3272698 h 6408712"/>
              <a:gd name="connsiteX25" fmla="*/ 864383 w 7221640"/>
              <a:gd name="connsiteY25" fmla="*/ 2230755 h 6408712"/>
              <a:gd name="connsiteX26" fmla="*/ 1344226 w 7221640"/>
              <a:gd name="connsiteY26" fmla="*/ 1631017 h 6408712"/>
              <a:gd name="connsiteX27" fmla="*/ 1513328 w 7221640"/>
              <a:gd name="connsiteY27" fmla="*/ 1599886 h 6408712"/>
              <a:gd name="connsiteX28" fmla="*/ 1898454 w 7221640"/>
              <a:gd name="connsiteY28" fmla="*/ 1677813 h 6408712"/>
              <a:gd name="connsiteX29" fmla="*/ 3966529 w 7221640"/>
              <a:gd name="connsiteY29" fmla="*/ 0 h 6408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221640" h="6408712">
                <a:moveTo>
                  <a:pt x="273631" y="6192688"/>
                </a:moveTo>
                <a:cubicBezTo>
                  <a:pt x="345215" y="6192688"/>
                  <a:pt x="403246" y="6241047"/>
                  <a:pt x="403246" y="6300700"/>
                </a:cubicBezTo>
                <a:cubicBezTo>
                  <a:pt x="403246" y="6360353"/>
                  <a:pt x="345215" y="6408712"/>
                  <a:pt x="273631" y="6408712"/>
                </a:cubicBezTo>
                <a:cubicBezTo>
                  <a:pt x="202047" y="6408712"/>
                  <a:pt x="144016" y="6360353"/>
                  <a:pt x="144016" y="6300700"/>
                </a:cubicBezTo>
                <a:cubicBezTo>
                  <a:pt x="144016" y="6241047"/>
                  <a:pt x="202047" y="6192688"/>
                  <a:pt x="273631" y="6192688"/>
                </a:cubicBezTo>
                <a:close/>
                <a:moveTo>
                  <a:pt x="720080" y="5633983"/>
                </a:moveTo>
                <a:cubicBezTo>
                  <a:pt x="839387" y="5633983"/>
                  <a:pt x="936104" y="5714581"/>
                  <a:pt x="936104" y="5814003"/>
                </a:cubicBezTo>
                <a:cubicBezTo>
                  <a:pt x="936104" y="5913425"/>
                  <a:pt x="839387" y="5994023"/>
                  <a:pt x="720080" y="5994023"/>
                </a:cubicBezTo>
                <a:cubicBezTo>
                  <a:pt x="600773" y="5994023"/>
                  <a:pt x="504056" y="5913425"/>
                  <a:pt x="504056" y="5814003"/>
                </a:cubicBezTo>
                <a:cubicBezTo>
                  <a:pt x="504056" y="5714581"/>
                  <a:pt x="600773" y="5633983"/>
                  <a:pt x="720080" y="5633983"/>
                </a:cubicBezTo>
                <a:close/>
                <a:moveTo>
                  <a:pt x="1296144" y="4752528"/>
                </a:moveTo>
                <a:cubicBezTo>
                  <a:pt x="1534759" y="4752528"/>
                  <a:pt x="1728193" y="4913723"/>
                  <a:pt x="1728193" y="5112568"/>
                </a:cubicBezTo>
                <a:cubicBezTo>
                  <a:pt x="1728193" y="5311413"/>
                  <a:pt x="1534759" y="5472608"/>
                  <a:pt x="1296144" y="5472608"/>
                </a:cubicBezTo>
                <a:cubicBezTo>
                  <a:pt x="1057530" y="5472608"/>
                  <a:pt x="864096" y="5311413"/>
                  <a:pt x="864096" y="5112568"/>
                </a:cubicBezTo>
                <a:cubicBezTo>
                  <a:pt x="864096" y="4913723"/>
                  <a:pt x="1057530" y="4752528"/>
                  <a:pt x="1296144" y="4752528"/>
                </a:cubicBezTo>
                <a:close/>
                <a:moveTo>
                  <a:pt x="3966529" y="0"/>
                </a:moveTo>
                <a:cubicBezTo>
                  <a:pt x="5114352" y="0"/>
                  <a:pt x="6044856" y="832504"/>
                  <a:pt x="6044856" y="1859443"/>
                </a:cubicBezTo>
                <a:cubicBezTo>
                  <a:pt x="6044856" y="1959497"/>
                  <a:pt x="6036024" y="2057708"/>
                  <a:pt x="6016461" y="2153116"/>
                </a:cubicBezTo>
                <a:cubicBezTo>
                  <a:pt x="6700482" y="2239030"/>
                  <a:pt x="7221640" y="2707824"/>
                  <a:pt x="7221640" y="3272698"/>
                </a:cubicBezTo>
                <a:cubicBezTo>
                  <a:pt x="7221640" y="3763638"/>
                  <a:pt x="6828000" y="4181987"/>
                  <a:pt x="6274866" y="4337852"/>
                </a:cubicBezTo>
                <a:cubicBezTo>
                  <a:pt x="6148538" y="4385349"/>
                  <a:pt x="6009751" y="4411133"/>
                  <a:pt x="5864215" y="4411133"/>
                </a:cubicBezTo>
                <a:lnTo>
                  <a:pt x="5779539" y="4411133"/>
                </a:lnTo>
                <a:lnTo>
                  <a:pt x="1623088" y="4411133"/>
                </a:lnTo>
                <a:lnTo>
                  <a:pt x="1442101" y="4411133"/>
                </a:lnTo>
                <a:cubicBezTo>
                  <a:pt x="645653" y="4411133"/>
                  <a:pt x="0" y="3901436"/>
                  <a:pt x="0" y="3272698"/>
                </a:cubicBezTo>
                <a:cubicBezTo>
                  <a:pt x="0" y="2806304"/>
                  <a:pt x="355272" y="2405416"/>
                  <a:pt x="864383" y="2230755"/>
                </a:cubicBezTo>
                <a:cubicBezTo>
                  <a:pt x="911564" y="1943620"/>
                  <a:pt x="1082327" y="1714243"/>
                  <a:pt x="1344226" y="1631017"/>
                </a:cubicBezTo>
                <a:cubicBezTo>
                  <a:pt x="1399423" y="1613479"/>
                  <a:pt x="1456059" y="1603265"/>
                  <a:pt x="1513328" y="1599886"/>
                </a:cubicBezTo>
                <a:cubicBezTo>
                  <a:pt x="1642027" y="1592274"/>
                  <a:pt x="1773951" y="1619161"/>
                  <a:pt x="1898454" y="1677813"/>
                </a:cubicBezTo>
                <a:cubicBezTo>
                  <a:pt x="2000054" y="736088"/>
                  <a:pt x="2887216" y="0"/>
                  <a:pt x="3966529" y="0"/>
                </a:cubicBezTo>
                <a:close/>
              </a:path>
            </a:pathLst>
          </a:cu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360000" tIns="46800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将文件本身作为一个行序列，逐行读入内容到内存，逐行处理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4" descr="Phones_HD_0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-36512"/>
            <a:ext cx="9359900" cy="7018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TextBox 1"/>
          <p:cNvSpPr/>
          <p:nvPr/>
        </p:nvSpPr>
        <p:spPr>
          <a:xfrm>
            <a:off x="182563" y="228600"/>
            <a:ext cx="3957637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3677E8"/>
                </a:solidFill>
                <a:latin typeface="Nokia Pure Headline" charset="0"/>
                <a:ea typeface="宋体" panose="02010600030101010101" pitchFamily="2" charset="-122"/>
                <a:sym typeface="Nokia Pure Headline" charset="0"/>
              </a:rPr>
              <a:t>School of Computer Science </a:t>
            </a:r>
            <a:endParaRPr lang="en-US" altLang="zh-CN" sz="1800" dirty="0">
              <a:solidFill>
                <a:srgbClr val="3677E8"/>
              </a:solidFill>
              <a:latin typeface="Nokia Pure Headline" charset="0"/>
              <a:ea typeface="宋体" panose="02010600030101010101" pitchFamily="2" charset="-122"/>
              <a:sym typeface="Nokia Pure Headline" charset="0"/>
            </a:endParaRPr>
          </a:p>
        </p:txBody>
      </p:sp>
      <p:sp>
        <p:nvSpPr>
          <p:cNvPr id="43012" name="文本框 5"/>
          <p:cNvSpPr txBox="1"/>
          <p:nvPr/>
        </p:nvSpPr>
        <p:spPr>
          <a:xfrm>
            <a:off x="182563" y="2378075"/>
            <a:ext cx="53594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en-US" altLang="zh-CN" sz="6600" dirty="0">
                <a:solidFill>
                  <a:srgbClr val="FFFFFF"/>
                </a:solidFill>
                <a:latin typeface="Copperplate Gothic Bold" panose="020E0705020206020404" pitchFamily="34" charset="0"/>
                <a:ea typeface="MStiffHeiHK-UltraBold"/>
              </a:rPr>
              <a:t>Part.02</a:t>
            </a:r>
            <a:endParaRPr lang="zh-CN" altLang="en-US" sz="6600" dirty="0">
              <a:solidFill>
                <a:srgbClr val="FFFFFF"/>
              </a:solidFill>
              <a:latin typeface="Copperplate Gothic Bold" panose="020E0705020206020404" pitchFamily="34" charset="0"/>
              <a:ea typeface="MStiffHeiHK-UltraBold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0775" y="3394075"/>
            <a:ext cx="3306763" cy="4921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doni MT Black" panose="02070A03080606020203" pitchFamily="18" charset="0"/>
                <a:ea typeface="宋体" panose="02010600030101010101" pitchFamily="2" charset="-122"/>
                <a:cs typeface="+mn-cs"/>
              </a:rPr>
              <a:t>PYTHON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doni MT Black" panose="02070A030806060202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7900" y="2301875"/>
            <a:ext cx="4021138" cy="1262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文件的访问</a:t>
            </a:r>
            <a:endParaRPr lang="en-US" altLang="zh-CN" sz="60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2124075" y="1484313"/>
            <a:ext cx="6840538" cy="300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63373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写文件与读文件相似，都需要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先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使用</a:t>
            </a: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open()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</a:t>
            </a:r>
            <a:r>
              <a:rPr kumimoji="0" lang="zh-CN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创建文件对象连接。所不同的是，打开文件时是以“写”模式或“添加”模式打开。如果文件不存在，则创建该文件。</a:t>
            </a:r>
            <a:endParaRPr kumimoji="0" lang="en-US" altLang="zh-C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63373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与读文件时不能添加或修改数据类似，写文件时也不允许读取数据。</a:t>
            </a:r>
            <a:endParaRPr kumimoji="0" lang="en-US" altLang="zh-C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4505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0" name="标题 1"/>
          <p:cNvSpPr>
            <a:spLocks noGrp="1"/>
          </p:cNvSpPr>
          <p:nvPr>
            <p:ph type="title" idx="4294967295"/>
          </p:nvPr>
        </p:nvSpPr>
        <p:spPr>
          <a:xfrm>
            <a:off x="2051050" y="609600"/>
            <a:ext cx="6407150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写文本文件</a:t>
            </a:r>
            <a:endParaRPr lang="zh-CN" altLang="en-US" b="1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116138" y="3860800"/>
          <a:ext cx="6840538" cy="1635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140"/>
                <a:gridCol w="4536397"/>
              </a:tblGrid>
              <a:tr h="54504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方法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91435" marR="91435" marT="45707" marB="457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含义</a:t>
                      </a:r>
                      <a:endParaRPr lang="zh-CN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91435" marR="91435" marT="45707" marB="45707" anchor="ctr"/>
                </a:tc>
              </a:tr>
              <a:tr h="545042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&lt;file&gt;.write(s)</a:t>
                      </a:r>
                      <a:endParaRPr lang="zh-CN" altLang="en-US" sz="1800" dirty="0"/>
                    </a:p>
                  </a:txBody>
                  <a:tcPr marL="91435" marR="91435" marT="45707" marB="45707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向文件写入一个字符串或一个字节流</a:t>
                      </a:r>
                      <a:endParaRPr lang="zh-CN" altLang="en-US" sz="1800" dirty="0"/>
                    </a:p>
                  </a:txBody>
                  <a:tcPr marL="91435" marR="91435" marT="45707" marB="45707"/>
                </a:tc>
              </a:tr>
              <a:tr h="545042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&lt;file&gt;.writelines(lines)</a:t>
                      </a:r>
                      <a:endParaRPr lang="zh-CN" altLang="en-US" sz="1800" dirty="0"/>
                    </a:p>
                  </a:txBody>
                  <a:tcPr marL="91435" marR="91435" marT="45707" marB="45707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将一个元素全为字符串的列表写入文件</a:t>
                      </a:r>
                      <a:endParaRPr lang="zh-CN" altLang="en-US" sz="1800" dirty="0"/>
                    </a:p>
                  </a:txBody>
                  <a:tcPr marL="91435" marR="91435" marT="45707" marB="45707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741613" y="4406900"/>
            <a:ext cx="12954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write(s)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25738" y="4951413"/>
            <a:ext cx="1843087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writelines(lines)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Picture 3"/>
          <p:cNvPicPr>
            <a:picLocks noChangeAspect="1"/>
          </p:cNvPicPr>
          <p:nvPr/>
        </p:nvPicPr>
        <p:blipFill>
          <a:blip r:embed="rId1"/>
          <a:srcRect t="12820" r="7713" b="7870"/>
          <a:stretch>
            <a:fillRect/>
          </a:stretch>
        </p:blipFill>
        <p:spPr>
          <a:xfrm>
            <a:off x="2203450" y="2147888"/>
            <a:ext cx="6819900" cy="4376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2182813" y="1557338"/>
            <a:ext cx="6840538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9207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完成一个自定义函数</a:t>
            </a:r>
            <a:r>
              <a:rPr kumimoji="0" lang="en-US" altLang="zh-CN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copy_file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()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，实现文件的复制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功能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zh-CN" altLang="zh-C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6084" name="标题 1"/>
          <p:cNvSpPr>
            <a:spLocks noGrp="1"/>
          </p:cNvSpPr>
          <p:nvPr>
            <p:ph type="title" idx="4294967295"/>
          </p:nvPr>
        </p:nvSpPr>
        <p:spPr>
          <a:xfrm>
            <a:off x="2046288" y="754063"/>
            <a:ext cx="6407150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5-2</a:t>
            </a:r>
            <a:endParaRPr lang="zh-CN" altLang="en-US" sz="24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2203149" y="2564904"/>
            <a:ext cx="5177163" cy="3312368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659063" y="3213100"/>
            <a:ext cx="2293937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" name="直接连接符 15"/>
          <p:cNvCxnSpPr/>
          <p:nvPr/>
        </p:nvCxnSpPr>
        <p:spPr>
          <a:xfrm>
            <a:off x="2652713" y="3500438"/>
            <a:ext cx="230187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2" name="矩形 11"/>
          <p:cNvSpPr/>
          <p:nvPr/>
        </p:nvSpPr>
        <p:spPr bwMode="auto">
          <a:xfrm>
            <a:off x="2555776" y="3501008"/>
            <a:ext cx="4248472" cy="1528191"/>
          </a:xfrm>
          <a:prstGeom prst="rect">
            <a:avLst/>
          </a:prstGeom>
          <a:solidFill>
            <a:schemeClr val="accent1">
              <a:alpha val="5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987675" y="4076700"/>
            <a:ext cx="2665413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9" name="矩形 18"/>
          <p:cNvSpPr/>
          <p:nvPr/>
        </p:nvSpPr>
        <p:spPr bwMode="auto">
          <a:xfrm>
            <a:off x="2987675" y="4130675"/>
            <a:ext cx="3671888" cy="593725"/>
          </a:xfrm>
          <a:prstGeom prst="rect">
            <a:avLst/>
          </a:prstGeom>
          <a:solidFill>
            <a:schemeClr val="accent6">
              <a:alpha val="31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955925" y="5022850"/>
            <a:ext cx="2462213" cy="952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6" name="直接连接符 25"/>
          <p:cNvCxnSpPr/>
          <p:nvPr/>
        </p:nvCxnSpPr>
        <p:spPr>
          <a:xfrm>
            <a:off x="2652713" y="5300663"/>
            <a:ext cx="1398587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7" name="直接连接符 26"/>
          <p:cNvCxnSpPr/>
          <p:nvPr/>
        </p:nvCxnSpPr>
        <p:spPr>
          <a:xfrm>
            <a:off x="2659063" y="5589588"/>
            <a:ext cx="1392237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0" name="直接连接符 29"/>
          <p:cNvCxnSpPr/>
          <p:nvPr/>
        </p:nvCxnSpPr>
        <p:spPr>
          <a:xfrm>
            <a:off x="2263775" y="6237288"/>
            <a:ext cx="634047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9" name="TextBox 8"/>
          <p:cNvSpPr txBox="1"/>
          <p:nvPr/>
        </p:nvSpPr>
        <p:spPr>
          <a:xfrm>
            <a:off x="3503613" y="2568575"/>
            <a:ext cx="1327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oldfile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76725" y="2565400"/>
            <a:ext cx="132556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newfile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2124075" y="1484313"/>
            <a:ext cx="6840538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63373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writelines</a:t>
            </a: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()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方法向文件写入一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个列表，列表的每一个元素都是字符串。</a:t>
            </a:r>
            <a:endParaRPr kumimoji="0" lang="zh-CN" altLang="zh-C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7107" name="标题 1"/>
          <p:cNvSpPr>
            <a:spLocks noGrp="1"/>
          </p:cNvSpPr>
          <p:nvPr>
            <p:ph type="title" idx="4294967295"/>
          </p:nvPr>
        </p:nvSpPr>
        <p:spPr>
          <a:xfrm>
            <a:off x="2051050" y="609600"/>
            <a:ext cx="6407150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写文本文件</a:t>
            </a:r>
            <a:endParaRPr lang="zh-CN" altLang="en-US" b="1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17697" y="2420888"/>
            <a:ext cx="6746916" cy="3170099"/>
          </a:xfrm>
          <a:prstGeom prst="rect">
            <a:avLst/>
          </a:prstGeom>
          <a:solidFill>
            <a:schemeClr val="accent5">
              <a:alpha val="86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hmldFile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=open("C:\\</a:t>
            </a:r>
            <a:r>
              <a:rPr kumimoji="0" lang="en-US" altLang="zh-CN" sz="20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lynn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\\Python\\homeland.txt", "a+")</a:t>
            </a:r>
            <a:endParaRPr kumimoji="0" lang="en-US" altLang="zh-CN" sz="20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ls=["</a:t>
            </a: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我最亲爱的祖国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\n","</a:t>
            </a: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我永远紧依着你的心窝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\n","</a:t>
            </a: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你用你那母亲的脉搏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\n","</a:t>
            </a: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和我诉说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\n"]</a:t>
            </a:r>
            <a:endParaRPr kumimoji="0" lang="en-US" altLang="zh-CN" sz="20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hmldFile.writelines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(ls)</a:t>
            </a:r>
            <a:endParaRPr kumimoji="0" lang="en-US" altLang="zh-CN" sz="20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hmldFile.seek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(0,0)</a:t>
            </a:r>
            <a:endParaRPr kumimoji="0" lang="en-US" altLang="zh-CN" sz="20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for line in </a:t>
            </a:r>
            <a:r>
              <a:rPr kumimoji="0" lang="en-US" altLang="zh-CN" sz="20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hmldFile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:</a:t>
            </a:r>
            <a:endParaRPr kumimoji="0" lang="en-US" altLang="zh-CN" sz="20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 print(line)</a:t>
            </a:r>
            <a:endParaRPr kumimoji="0" lang="en-US" altLang="zh-CN" sz="20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hmldFile.close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()	</a:t>
            </a:r>
            <a:endParaRPr kumimoji="0" lang="zh-CN" altLang="en-US" sz="20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217738" y="2781300"/>
            <a:ext cx="64579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7" name="TextBox 6"/>
          <p:cNvSpPr txBox="1"/>
          <p:nvPr/>
        </p:nvSpPr>
        <p:spPr>
          <a:xfrm>
            <a:off x="7843838" y="2428875"/>
            <a:ext cx="9731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20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"a+"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57713" y="2820988"/>
            <a:ext cx="6746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20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\n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25925" y="3151188"/>
            <a:ext cx="6762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20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\n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45175" y="3162300"/>
            <a:ext cx="6762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20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\n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34300" y="2824163"/>
            <a:ext cx="6762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20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\n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08350" y="3551238"/>
            <a:ext cx="19192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20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writelines</a:t>
            </a:r>
            <a:r>
              <a:rPr kumimoji="0" lang="en-US" altLang="zh-CN" sz="20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(ls)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67075" y="3965575"/>
            <a:ext cx="19192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20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seek(0,0)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217697" y="4351050"/>
            <a:ext cx="2742670" cy="80614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217738" y="5445125"/>
            <a:ext cx="20510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1"/>
          <p:cNvSpPr>
            <a:spLocks noGrp="1"/>
          </p:cNvSpPr>
          <p:nvPr>
            <p:ph type="title" idx="4294967295"/>
          </p:nvPr>
        </p:nvSpPr>
        <p:spPr>
          <a:xfrm>
            <a:off x="2195513" y="836613"/>
            <a:ext cx="6767512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zh-CN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文件内移动</a:t>
            </a:r>
            <a:endParaRPr lang="zh-CN" altLang="en-US" b="1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843" name="内容占位符 2"/>
          <p:cNvSpPr>
            <a:spLocks noGrp="1"/>
          </p:cNvSpPr>
          <p:nvPr>
            <p:ph idx="1"/>
          </p:nvPr>
        </p:nvSpPr>
        <p:spPr>
          <a:xfrm>
            <a:off x="2124075" y="1773238"/>
            <a:ext cx="6765925" cy="42370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63373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无论读或写文件，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kumimoji="0" lang="zh-CN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都会跟踪文件中的读写位置。在默认情况下，文件的读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/</a:t>
            </a:r>
            <a:r>
              <a:rPr kumimoji="0" lang="zh-CN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写都从文件的开始位置进行。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kumimoji="0" lang="zh-CN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提供了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seek()</a:t>
            </a: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方法</a:t>
            </a:r>
            <a:r>
              <a:rPr kumimoji="0" lang="zh-CN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控制文件读写起始位置，使得我们可以改变文件读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/</a:t>
            </a:r>
            <a:r>
              <a:rPr kumimoji="0" lang="zh-CN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写操作发生的位置。</a:t>
            </a:r>
            <a:endParaRPr kumimoji="0" lang="zh-CN" altLang="zh-CN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grpSp>
        <p:nvGrpSpPr>
          <p:cNvPr id="48132" name="组合 30"/>
          <p:cNvGrpSpPr/>
          <p:nvPr/>
        </p:nvGrpSpPr>
        <p:grpSpPr>
          <a:xfrm>
            <a:off x="3225800" y="3265488"/>
            <a:ext cx="4541838" cy="1282700"/>
            <a:chOff x="0" y="0"/>
            <a:chExt cx="2449309" cy="894752"/>
          </a:xfrm>
        </p:grpSpPr>
        <p:sp>
          <p:nvSpPr>
            <p:cNvPr id="32" name="文本框 27"/>
            <p:cNvSpPr txBox="1"/>
            <p:nvPr/>
          </p:nvSpPr>
          <p:spPr>
            <a:xfrm>
              <a:off x="95028" y="0"/>
              <a:ext cx="1009344" cy="29898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tIns="0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0" i="0" u="none" strike="noStrike" kern="1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文件缓冲区</a:t>
              </a:r>
              <a:endParaRPr kumimoji="0" 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8141" name="组合 32"/>
            <p:cNvGrpSpPr/>
            <p:nvPr/>
          </p:nvGrpSpPr>
          <p:grpSpPr>
            <a:xfrm>
              <a:off x="0" y="285293"/>
              <a:ext cx="2449309" cy="609459"/>
              <a:chOff x="0" y="0"/>
              <a:chExt cx="2449309" cy="609459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799539" y="0"/>
                <a:ext cx="299720" cy="2921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ts val="500"/>
                  </a:spcBef>
                  <a:spcAft>
                    <a:spcPts val="5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sz="2800" b="0" i="0" u="none" strike="noStrike" kern="100" cap="none" spc="0" normalizeH="0" baseline="0" noProof="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……</a:t>
                </a:r>
                <a:endParaRPr kumimoji="0" lang="zh-CN" sz="2800" b="0" i="0" u="none" strike="noStrike" kern="1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48143" name="组合 34"/>
              <p:cNvGrpSpPr/>
              <p:nvPr/>
            </p:nvGrpSpPr>
            <p:grpSpPr>
              <a:xfrm>
                <a:off x="0" y="0"/>
                <a:ext cx="350051" cy="609459"/>
                <a:chOff x="0" y="0"/>
                <a:chExt cx="350051" cy="609459"/>
              </a:xfrm>
            </p:grpSpPr>
            <p:sp>
              <p:nvSpPr>
                <p:cNvPr id="54" name="矩形 53"/>
                <p:cNvSpPr/>
                <p:nvPr/>
              </p:nvSpPr>
              <p:spPr>
                <a:xfrm>
                  <a:off x="0" y="407"/>
                  <a:ext cx="307341" cy="292345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文本框 28"/>
                <p:cNvSpPr txBox="1"/>
                <p:nvPr/>
              </p:nvSpPr>
              <p:spPr>
                <a:xfrm>
                  <a:off x="50510" y="311577"/>
                  <a:ext cx="307340" cy="297882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1</a:t>
                  </a:r>
                  <a:endParaRPr kumimoji="0" lang="zh-CN" sz="28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8144" name="组合 35"/>
              <p:cNvGrpSpPr/>
              <p:nvPr/>
            </p:nvGrpSpPr>
            <p:grpSpPr>
              <a:xfrm>
                <a:off x="299923" y="0"/>
                <a:ext cx="357367" cy="609383"/>
                <a:chOff x="0" y="0"/>
                <a:chExt cx="357367" cy="609383"/>
              </a:xfrm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-287" y="407"/>
                  <a:ext cx="300492" cy="292345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文本框 29"/>
                <p:cNvSpPr txBox="1"/>
                <p:nvPr/>
              </p:nvSpPr>
              <p:spPr>
                <a:xfrm>
                  <a:off x="57072" y="311577"/>
                  <a:ext cx="308197" cy="297882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2</a:t>
                  </a:r>
                  <a:endParaRPr kumimoji="0" lang="zh-CN" sz="2800" b="0" i="0" u="none" strike="noStrike" kern="100" cap="none" spc="0" normalizeH="0" baseline="0" noProof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8145" name="组合 36"/>
              <p:cNvGrpSpPr/>
              <p:nvPr/>
            </p:nvGrpSpPr>
            <p:grpSpPr>
              <a:xfrm>
                <a:off x="899770" y="0"/>
                <a:ext cx="350051" cy="609383"/>
                <a:chOff x="0" y="0"/>
                <a:chExt cx="350051" cy="609383"/>
              </a:xfrm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-6" y="407"/>
                  <a:ext cx="299636" cy="292345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文本框 30"/>
                <p:cNvSpPr txBox="1"/>
                <p:nvPr/>
              </p:nvSpPr>
              <p:spPr>
                <a:xfrm>
                  <a:off x="50504" y="311577"/>
                  <a:ext cx="299636" cy="297882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4</a:t>
                  </a:r>
                  <a:endParaRPr kumimoji="0" lang="zh-CN" sz="2800" b="0" i="0" u="none" strike="noStrike" kern="100" cap="none" spc="0" normalizeH="0" baseline="0" noProof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8146" name="组合 37"/>
              <p:cNvGrpSpPr/>
              <p:nvPr/>
            </p:nvGrpSpPr>
            <p:grpSpPr>
              <a:xfrm>
                <a:off x="599847" y="0"/>
                <a:ext cx="357366" cy="609383"/>
                <a:chOff x="0" y="0"/>
                <a:chExt cx="357366" cy="609383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7986" y="407"/>
                  <a:ext cx="291931" cy="292345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文本框 31"/>
                <p:cNvSpPr txBox="1"/>
                <p:nvPr/>
              </p:nvSpPr>
              <p:spPr>
                <a:xfrm>
                  <a:off x="65345" y="311577"/>
                  <a:ext cx="291931" cy="297882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3</a:t>
                  </a:r>
                  <a:endParaRPr kumimoji="0" lang="zh-CN" sz="2800" b="0" i="0" u="none" strike="noStrike" kern="100" cap="none" spc="0" normalizeH="0" baseline="0" noProof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8147" name="组合 38"/>
              <p:cNvGrpSpPr/>
              <p:nvPr/>
            </p:nvGrpSpPr>
            <p:grpSpPr>
              <a:xfrm>
                <a:off x="1199693" y="0"/>
                <a:ext cx="350051" cy="602068"/>
                <a:chOff x="0" y="0"/>
                <a:chExt cx="350051" cy="602068"/>
              </a:xfrm>
            </p:grpSpPr>
            <p:sp>
              <p:nvSpPr>
                <p:cNvPr id="46" name="矩形 45"/>
                <p:cNvSpPr/>
                <p:nvPr/>
              </p:nvSpPr>
              <p:spPr>
                <a:xfrm>
                  <a:off x="-293" y="407"/>
                  <a:ext cx="299636" cy="291237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文本框 32"/>
                <p:cNvSpPr txBox="1"/>
                <p:nvPr/>
              </p:nvSpPr>
              <p:spPr>
                <a:xfrm>
                  <a:off x="50216" y="303826"/>
                  <a:ext cx="299636" cy="297881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</a:t>
                  </a:r>
                  <a:endParaRPr kumimoji="0" lang="zh-CN" sz="2800" b="0" i="0" u="none" strike="noStrike" kern="100" cap="none" spc="0" normalizeH="0" baseline="0" noProof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8148" name="组合 39"/>
              <p:cNvGrpSpPr/>
              <p:nvPr/>
            </p:nvGrpSpPr>
            <p:grpSpPr>
              <a:xfrm>
                <a:off x="1499616" y="0"/>
                <a:ext cx="350051" cy="602068"/>
                <a:chOff x="0" y="0"/>
                <a:chExt cx="350051" cy="602068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7980" y="407"/>
                  <a:ext cx="299636" cy="291237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文本框 33"/>
                <p:cNvSpPr txBox="1"/>
                <p:nvPr/>
              </p:nvSpPr>
              <p:spPr>
                <a:xfrm>
                  <a:off x="58490" y="303826"/>
                  <a:ext cx="299636" cy="297881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6</a:t>
                  </a:r>
                  <a:endParaRPr kumimoji="0" lang="zh-CN" sz="2800" b="0" i="0" u="none" strike="noStrike" kern="100" cap="none" spc="0" normalizeH="0" baseline="0" noProof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8149" name="组合 40"/>
              <p:cNvGrpSpPr/>
              <p:nvPr/>
            </p:nvGrpSpPr>
            <p:grpSpPr>
              <a:xfrm>
                <a:off x="2092147" y="0"/>
                <a:ext cx="357162" cy="602068"/>
                <a:chOff x="0" y="0"/>
                <a:chExt cx="357162" cy="602068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167" y="407"/>
                  <a:ext cx="299636" cy="291237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文本框 34"/>
                <p:cNvSpPr txBox="1"/>
                <p:nvPr/>
              </p:nvSpPr>
              <p:spPr>
                <a:xfrm>
                  <a:off x="57526" y="303826"/>
                  <a:ext cx="299636" cy="297881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lIns="0" tIns="0" rIns="0" b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sz="18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结束</a:t>
                  </a:r>
                  <a:endParaRPr kumimoji="0" lang="zh-CN" sz="28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40967" name="组合 55"/>
          <p:cNvGrpSpPr/>
          <p:nvPr/>
        </p:nvGrpSpPr>
        <p:grpSpPr>
          <a:xfrm>
            <a:off x="3205163" y="4375150"/>
            <a:ext cx="1871662" cy="796925"/>
            <a:chOff x="-670078" y="5955"/>
            <a:chExt cx="1009015" cy="556539"/>
          </a:xfrm>
        </p:grpSpPr>
        <p:cxnSp>
          <p:nvCxnSpPr>
            <p:cNvPr id="57" name="直接箭头连接符 56"/>
            <p:cNvCxnSpPr/>
            <p:nvPr/>
          </p:nvCxnSpPr>
          <p:spPr>
            <a:xfrm flipV="1">
              <a:off x="-220771" y="5955"/>
              <a:ext cx="0" cy="241684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45"/>
            <p:cNvSpPr txBox="1"/>
            <p:nvPr/>
          </p:nvSpPr>
          <p:spPr>
            <a:xfrm>
              <a:off x="-670078" y="264269"/>
              <a:ext cx="1009015" cy="29822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tIns="0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0" i="0" u="none" strike="noStrike" kern="1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文件当前位置</a:t>
              </a:r>
              <a:endParaRPr kumimoji="0" 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195513" y="5203825"/>
            <a:ext cx="6553200" cy="1581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defRPr/>
            </a:pPr>
            <a:r>
              <a:rPr kumimoji="0" lang="en-US" altLang="zh-CN" sz="2200" kern="0" cap="none" spc="0" normalizeH="0" baseline="0" noProof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seek()</a:t>
            </a:r>
            <a:r>
              <a:rPr kumimoji="0" lang="zh-CN" altLang="zh-CN" sz="2200" kern="0" cap="none" spc="0" normalizeH="0" baseline="0" noProof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函数将文件当前指针由引用点移动指定的字节数到指定的位置。</a:t>
            </a:r>
            <a:r>
              <a:rPr kumimoji="0" lang="en-US" altLang="zh-CN" sz="2200" kern="0" cap="none" spc="0" normalizeH="0" baseline="0" noProof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endParaRPr kumimoji="0" lang="en-US" altLang="zh-CN" sz="2200" kern="0" cap="none" spc="0" normalizeH="0" baseline="0" noProof="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defRPr/>
            </a:pPr>
            <a:r>
              <a:rPr kumimoji="0" lang="en-US" altLang="zh-CN" sz="2200" kern="0" cap="none" spc="0" normalizeH="0" baseline="0" noProof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seek(offset[,whence])</a:t>
            </a:r>
            <a:endParaRPr kumimoji="0" lang="zh-CN" altLang="zh-CN" sz="2200" kern="0" cap="none" spc="0" normalizeH="0" baseline="0" noProof="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defRPr/>
            </a:pPr>
            <a:endParaRPr kumimoji="0" lang="zh-CN" altLang="en-US" sz="2200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72113" y="3675063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\n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35400" y="5940425"/>
            <a:ext cx="1390650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2200" kern="0" cap="none" spc="0" normalizeH="0" baseline="0" noProof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whence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082925" y="5937250"/>
            <a:ext cx="1390650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2200" kern="0" cap="none" spc="0" normalizeH="0" baseline="0" noProof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offset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5607E-7 L 0.18107 -0.0071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" y="-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MH_Others_10"/>
          <p:cNvSpPr txBox="1"/>
          <p:nvPr>
            <p:custDataLst>
              <p:tags r:id="rId1"/>
            </p:custDataLst>
          </p:nvPr>
        </p:nvSpPr>
        <p:spPr>
          <a:xfrm>
            <a:off x="250825" y="2317750"/>
            <a:ext cx="1460500" cy="64611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 algn="ctr">
              <a:buNone/>
            </a:pPr>
            <a:r>
              <a:rPr lang="zh-CN" altLang="en-US" sz="4800" b="1" dirty="0">
                <a:solidFill>
                  <a:srgbClr val="4401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4800" b="1" dirty="0">
              <a:solidFill>
                <a:srgbClr val="4401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>
              <a:buNone/>
            </a:pPr>
            <a:r>
              <a:rPr lang="zh-CN" altLang="en-US" sz="4800" b="1" dirty="0">
                <a:solidFill>
                  <a:srgbClr val="4401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4800" b="1" dirty="0">
              <a:solidFill>
                <a:srgbClr val="4401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MH_Others_1"/>
          <p:cNvSpPr/>
          <p:nvPr>
            <p:custDataLst>
              <p:tags r:id="rId2"/>
            </p:custDataLst>
          </p:nvPr>
        </p:nvSpPr>
        <p:spPr>
          <a:xfrm>
            <a:off x="2425700" y="2116138"/>
            <a:ext cx="317500" cy="492125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49" name="MH_Others_2"/>
          <p:cNvSpPr/>
          <p:nvPr>
            <p:custDataLst>
              <p:tags r:id="rId3"/>
            </p:custDataLst>
          </p:nvPr>
        </p:nvSpPr>
        <p:spPr>
          <a:xfrm>
            <a:off x="2425700" y="2968625"/>
            <a:ext cx="317500" cy="492125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61" name="MH_Others_3"/>
          <p:cNvSpPr/>
          <p:nvPr>
            <p:custDataLst>
              <p:tags r:id="rId4"/>
            </p:custDataLst>
          </p:nvPr>
        </p:nvSpPr>
        <p:spPr>
          <a:xfrm>
            <a:off x="2425700" y="3821113"/>
            <a:ext cx="317500" cy="492125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73" name="MH_Others_4"/>
          <p:cNvSpPr/>
          <p:nvPr>
            <p:custDataLst>
              <p:tags r:id="rId5"/>
            </p:custDataLst>
          </p:nvPr>
        </p:nvSpPr>
        <p:spPr>
          <a:xfrm>
            <a:off x="2425700" y="4673600"/>
            <a:ext cx="317500" cy="492125"/>
          </a:xfrm>
          <a:custGeom>
            <a:avLst/>
            <a:gdLst>
              <a:gd name="connsiteX0" fmla="*/ 203199 w 203199"/>
              <a:gd name="connsiteY0" fmla="*/ 0 h 210018"/>
              <a:gd name="connsiteX1" fmla="*/ 203199 w 203199"/>
              <a:gd name="connsiteY1" fmla="*/ 210018 h 210018"/>
              <a:gd name="connsiteX2" fmla="*/ 0 w 203199"/>
              <a:gd name="connsiteY2" fmla="*/ 210018 h 210018"/>
              <a:gd name="connsiteX3" fmla="*/ 0 w 203199"/>
              <a:gd name="connsiteY3" fmla="*/ 209707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199" h="210018">
                <a:moveTo>
                  <a:pt x="203199" y="0"/>
                </a:moveTo>
                <a:lnTo>
                  <a:pt x="203199" y="210018"/>
                </a:lnTo>
                <a:lnTo>
                  <a:pt x="0" y="210018"/>
                </a:lnTo>
                <a:lnTo>
                  <a:pt x="0" y="209707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41" name="MH_Entry_1">
            <a:hlinkClick r:id="" action="ppaction://noaction"/>
          </p:cNvPr>
          <p:cNvSpPr/>
          <p:nvPr>
            <p:custDataLst>
              <p:tags r:id="rId6"/>
            </p:custDataLst>
          </p:nvPr>
        </p:nvSpPr>
        <p:spPr>
          <a:xfrm>
            <a:off x="2514600" y="2063750"/>
            <a:ext cx="6629400" cy="5445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440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0" tIns="0" rIns="0" bIns="0"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文件</a:t>
            </a:r>
            <a:endParaRPr kumimoji="0" lang="zh-CN" altLang="en-US" sz="24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39" name="MH_Number_1">
            <a:hlinkClick r:id="" action="ppaction://noaction"/>
          </p:cNvPr>
          <p:cNvSpPr/>
          <p:nvPr>
            <p:custDataLst>
              <p:tags r:id="rId7"/>
            </p:custDataLst>
          </p:nvPr>
        </p:nvSpPr>
        <p:spPr>
          <a:xfrm>
            <a:off x="2743200" y="2063750"/>
            <a:ext cx="609600" cy="5445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4536B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4536B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3" name="MH_Entry_2">
            <a:hlinkClick r:id="rId8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2514600" y="2916238"/>
            <a:ext cx="6629400" cy="5445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440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0" tIns="0" rIns="0" bIns="0"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文件的访问</a:t>
            </a:r>
            <a:endParaRPr kumimoji="0" lang="zh-CN" altLang="en-US" sz="24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57" name="MH_Number_2">
            <a:hlinkClick r:id="rId8" action="ppaction://hlinksldjump"/>
          </p:cNvPr>
          <p:cNvSpPr/>
          <p:nvPr>
            <p:custDataLst>
              <p:tags r:id="rId10"/>
            </p:custDataLst>
          </p:nvPr>
        </p:nvSpPr>
        <p:spPr>
          <a:xfrm>
            <a:off x="2743200" y="2916238"/>
            <a:ext cx="609600" cy="5445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4536B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4536B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5" name="MH_Entry_3">
            <a:hlinkClick r:id="rId11" action="ppaction://hlinksldjump"/>
          </p:cNvPr>
          <p:cNvSpPr/>
          <p:nvPr>
            <p:custDataLst>
              <p:tags r:id="rId12"/>
            </p:custDataLst>
          </p:nvPr>
        </p:nvSpPr>
        <p:spPr>
          <a:xfrm>
            <a:off x="2514600" y="3768725"/>
            <a:ext cx="6629400" cy="5445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440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0" tIns="0" rIns="0" bIns="0"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文件夹的操作</a:t>
            </a:r>
            <a:endParaRPr kumimoji="0" lang="zh-CN" altLang="en-US" sz="24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69" name="MH_Number_3">
            <a:hlinkClick r:id="rId11" action="ppaction://hlinksldjump"/>
          </p:cNvPr>
          <p:cNvSpPr/>
          <p:nvPr>
            <p:custDataLst>
              <p:tags r:id="rId13"/>
            </p:custDataLst>
          </p:nvPr>
        </p:nvSpPr>
        <p:spPr>
          <a:xfrm>
            <a:off x="2743200" y="3768725"/>
            <a:ext cx="609600" cy="5445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4536B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4536B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7" name="MH_Entry_4">
            <a:hlinkClick r:id="rId14" action="ppaction://hlinksldjump"/>
          </p:cNvPr>
          <p:cNvSpPr/>
          <p:nvPr>
            <p:custDataLst>
              <p:tags r:id="rId15"/>
            </p:custDataLst>
          </p:nvPr>
        </p:nvSpPr>
        <p:spPr>
          <a:xfrm>
            <a:off x="2514600" y="4621213"/>
            <a:ext cx="6629400" cy="544513"/>
          </a:xfrm>
          <a:custGeom>
            <a:avLst/>
            <a:gdLst>
              <a:gd name="connsiteX0" fmla="*/ 228599 w 6629400"/>
              <a:gd name="connsiteY0" fmla="*/ 126626 h 362857"/>
              <a:gd name="connsiteX1" fmla="*/ 228599 w 6629400"/>
              <a:gd name="connsiteY1" fmla="*/ 362857 h 362857"/>
              <a:gd name="connsiteX2" fmla="*/ 0 w 6629400"/>
              <a:gd name="connsiteY2" fmla="*/ 362857 h 362857"/>
              <a:gd name="connsiteX3" fmla="*/ 0 w 6629400"/>
              <a:gd name="connsiteY3" fmla="*/ 362546 h 362857"/>
              <a:gd name="connsiteX4" fmla="*/ 838200 w 6629400"/>
              <a:gd name="connsiteY4" fmla="*/ 0 h 362857"/>
              <a:gd name="connsiteX5" fmla="*/ 5791200 w 6629400"/>
              <a:gd name="connsiteY5" fmla="*/ 0 h 362857"/>
              <a:gd name="connsiteX6" fmla="*/ 6629400 w 6629400"/>
              <a:gd name="connsiteY6" fmla="*/ 0 h 362857"/>
              <a:gd name="connsiteX7" fmla="*/ 6629400 w 6629400"/>
              <a:gd name="connsiteY7" fmla="*/ 362857 h 362857"/>
              <a:gd name="connsiteX8" fmla="*/ 5791200 w 6629400"/>
              <a:gd name="connsiteY8" fmla="*/ 362857 h 362857"/>
              <a:gd name="connsiteX9" fmla="*/ 838200 w 6629400"/>
              <a:gd name="connsiteY9" fmla="*/ 362857 h 36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29400" h="362857">
                <a:moveTo>
                  <a:pt x="228599" y="126626"/>
                </a:moveTo>
                <a:lnTo>
                  <a:pt x="228599" y="362857"/>
                </a:lnTo>
                <a:lnTo>
                  <a:pt x="0" y="362857"/>
                </a:lnTo>
                <a:lnTo>
                  <a:pt x="0" y="362546"/>
                </a:lnTo>
                <a:close/>
                <a:moveTo>
                  <a:pt x="838200" y="0"/>
                </a:moveTo>
                <a:lnTo>
                  <a:pt x="5791200" y="0"/>
                </a:lnTo>
                <a:lnTo>
                  <a:pt x="6629400" y="0"/>
                </a:lnTo>
                <a:lnTo>
                  <a:pt x="6629400" y="362857"/>
                </a:lnTo>
                <a:lnTo>
                  <a:pt x="5791200" y="362857"/>
                </a:lnTo>
                <a:lnTo>
                  <a:pt x="838200" y="362857"/>
                </a:lnTo>
                <a:close/>
              </a:path>
            </a:pathLst>
          </a:custGeom>
          <a:solidFill>
            <a:srgbClr val="440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0" tIns="0" rIns="0" bIns="0"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文件应用案例</a:t>
            </a:r>
            <a:endParaRPr kumimoji="0" lang="zh-CN" altLang="en-US" sz="24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78" name="MH_Number_4">
            <a:hlinkClick r:id="rId14" action="ppaction://hlinksldjump"/>
          </p:cNvPr>
          <p:cNvSpPr/>
          <p:nvPr>
            <p:custDataLst>
              <p:tags r:id="rId16"/>
            </p:custDataLst>
          </p:nvPr>
        </p:nvSpPr>
        <p:spPr>
          <a:xfrm>
            <a:off x="2743200" y="4621213"/>
            <a:ext cx="609600" cy="5445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4536B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04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4536B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7"/>
    </p:custDataLst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标题 1"/>
          <p:cNvSpPr>
            <a:spLocks noGrp="1"/>
          </p:cNvSpPr>
          <p:nvPr>
            <p:ph type="title" idx="4294967295"/>
          </p:nvPr>
        </p:nvSpPr>
        <p:spPr>
          <a:xfrm>
            <a:off x="2124075" y="863600"/>
            <a:ext cx="6478588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zh-CN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文件内移动</a:t>
            </a:r>
            <a:endParaRPr lang="zh-CN" altLang="en-US" b="1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6867" name="内容占位符 2"/>
          <p:cNvSpPr>
            <a:spLocks noGrp="1"/>
          </p:cNvSpPr>
          <p:nvPr>
            <p:ph idx="1"/>
          </p:nvPr>
        </p:nvSpPr>
        <p:spPr bwMode="auto">
          <a:xfrm>
            <a:off x="2124075" y="2792413"/>
            <a:ext cx="6840538" cy="2726900"/>
          </a:xfrm>
          <a:prstGeom prst="rect">
            <a:avLst/>
          </a:prstGeom>
          <a:solidFill>
            <a:schemeClr val="accent5">
              <a:alpha val="77000"/>
            </a:schemeClr>
          </a:solidFill>
          <a:ln w="9525" cmpd="sng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exampleFile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=open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("</a:t>
            </a:r>
            <a:r>
              <a:rPr kumimoji="0" lang="en-US" altLang="zh-CN" sz="1800" b="0" i="0" u="none" strike="noStrike" kern="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楷体" panose="02010609060101010101" pitchFamily="49" charset="-122"/>
                <a:cs typeface="+mn-cs"/>
              </a:rPr>
              <a:t>C</a:t>
            </a:r>
            <a:r>
              <a:rPr kumimoji="0" lang="en-US" altLang="zh-CN" sz="1800" b="0" i="0" u="none" strike="noStrike" kern="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楷体" panose="02010609060101010101" pitchFamily="49" charset="-122"/>
                <a:cs typeface="+mn-cs"/>
              </a:rPr>
              <a:t>:\\</a:t>
            </a:r>
            <a:r>
              <a:rPr kumimoji="0" lang="en-US" altLang="zh-CN" sz="1800" b="0" i="0" u="none" strike="noStrike" kern="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楷体" panose="02010609060101010101" pitchFamily="49" charset="-122"/>
                <a:cs typeface="+mn-cs"/>
              </a:rPr>
              <a:t>lynn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\\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Python\\example.txt","w+")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exampleFile.write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("123456789")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exampleFile.seek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(3)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exampleFile.write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("ZUT")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exampleFile.seek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(0)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s=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exampleFile.read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exampleFile.close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print(s)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158" name="TextBox 1"/>
          <p:cNvSpPr txBox="1"/>
          <p:nvPr/>
        </p:nvSpPr>
        <p:spPr>
          <a:xfrm>
            <a:off x="2124075" y="1700213"/>
            <a:ext cx="655161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443230">
              <a:buNone/>
            </a:pPr>
            <a:r>
              <a:rPr lang="zh-CN" altLang="zh-CN" sz="2000" dirty="0"/>
              <a:t>当文件以文本文件方式打开时，只能默认从文件头计算偏移量，即</a:t>
            </a:r>
            <a:r>
              <a:rPr lang="en-US" altLang="zh-CN" sz="2000" dirty="0"/>
              <a:t>whence</a:t>
            </a:r>
            <a:r>
              <a:rPr lang="zh-CN" altLang="zh-CN" sz="2000" dirty="0"/>
              <a:t>参数为</a:t>
            </a:r>
            <a:r>
              <a:rPr lang="en-US" altLang="zh-CN" sz="2000" dirty="0"/>
              <a:t>1</a:t>
            </a:r>
            <a:r>
              <a:rPr lang="zh-CN" altLang="zh-CN" sz="2000" dirty="0"/>
              <a:t>或</a:t>
            </a:r>
            <a:r>
              <a:rPr lang="en-US" altLang="zh-CN" sz="2000" dirty="0"/>
              <a:t>2</a:t>
            </a:r>
            <a:r>
              <a:rPr lang="zh-CN" altLang="zh-CN" sz="2000" dirty="0"/>
              <a:t>时，</a:t>
            </a:r>
            <a:r>
              <a:rPr lang="en-US" altLang="zh-CN" sz="2000" dirty="0"/>
              <a:t>offset</a:t>
            </a:r>
            <a:r>
              <a:rPr lang="zh-CN" altLang="zh-CN" sz="2000" dirty="0"/>
              <a:t>参数只能取</a:t>
            </a:r>
            <a:r>
              <a:rPr lang="en-US" altLang="zh-CN" sz="2000" dirty="0"/>
              <a:t>0</a:t>
            </a:r>
            <a:r>
              <a:rPr lang="zh-CN" altLang="zh-CN" sz="2000" dirty="0"/>
              <a:t>，</a:t>
            </a:r>
            <a:r>
              <a:rPr lang="en-US" altLang="zh-CN" sz="2000" dirty="0"/>
              <a:t>Python</a:t>
            </a:r>
            <a:r>
              <a:rPr lang="zh-CN" altLang="zh-CN" sz="2000" dirty="0"/>
              <a:t>解释器不接受非零当前偏移。</a:t>
            </a:r>
            <a:endParaRPr lang="zh-CN" alt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7497763" y="2781300"/>
            <a:ext cx="75723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"w+"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635375" y="3149600"/>
            <a:ext cx="461962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8" name="直接连接符 7"/>
          <p:cNvCxnSpPr/>
          <p:nvPr/>
        </p:nvCxnSpPr>
        <p:spPr>
          <a:xfrm>
            <a:off x="2166938" y="3429000"/>
            <a:ext cx="341312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0" name="直接连接符 9"/>
          <p:cNvCxnSpPr/>
          <p:nvPr/>
        </p:nvCxnSpPr>
        <p:spPr>
          <a:xfrm>
            <a:off x="2166938" y="3789363"/>
            <a:ext cx="211772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2" name="直接连接符 11"/>
          <p:cNvCxnSpPr/>
          <p:nvPr/>
        </p:nvCxnSpPr>
        <p:spPr>
          <a:xfrm>
            <a:off x="2166938" y="4076700"/>
            <a:ext cx="276542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4" name="TextBox 13"/>
          <p:cNvSpPr txBox="1"/>
          <p:nvPr/>
        </p:nvSpPr>
        <p:spPr>
          <a:xfrm>
            <a:off x="4057650" y="3773488"/>
            <a:ext cx="100806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"ZUT"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166938" y="4437063"/>
            <a:ext cx="211772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8" name="组合 17"/>
          <p:cNvGrpSpPr/>
          <p:nvPr/>
        </p:nvGrpSpPr>
        <p:grpSpPr>
          <a:xfrm>
            <a:off x="4154488" y="4930775"/>
            <a:ext cx="4541837" cy="1281113"/>
            <a:chOff x="0" y="0"/>
            <a:chExt cx="2449309" cy="894752"/>
          </a:xfrm>
        </p:grpSpPr>
        <p:sp>
          <p:nvSpPr>
            <p:cNvPr id="19" name="文本框 27"/>
            <p:cNvSpPr txBox="1"/>
            <p:nvPr/>
          </p:nvSpPr>
          <p:spPr>
            <a:xfrm>
              <a:off x="95027" y="0"/>
              <a:ext cx="1009345" cy="298251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tIns="0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0" i="0" u="none" strike="noStrike" kern="1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文件缓冲区</a:t>
              </a:r>
              <a:endParaRPr kumimoji="0" 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9184" name="组合 95"/>
            <p:cNvGrpSpPr/>
            <p:nvPr/>
          </p:nvGrpSpPr>
          <p:grpSpPr>
            <a:xfrm>
              <a:off x="0" y="285293"/>
              <a:ext cx="2449309" cy="609459"/>
              <a:chOff x="0" y="0"/>
              <a:chExt cx="2449309" cy="60945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799539" y="0"/>
                <a:ext cx="299720" cy="2921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ts val="500"/>
                  </a:spcBef>
                  <a:spcAft>
                    <a:spcPts val="5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sz="2800" b="0" i="0" u="none" strike="noStrike" kern="100" cap="none" spc="0" normalizeH="0" baseline="0" noProof="0" dirty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……</a:t>
                </a:r>
                <a:endParaRPr kumimoji="0" lang="zh-CN" sz="2800" b="0" i="0" u="none" strike="noStrike" kern="1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49186" name="组合 97"/>
              <p:cNvGrpSpPr/>
              <p:nvPr/>
            </p:nvGrpSpPr>
            <p:grpSpPr>
              <a:xfrm>
                <a:off x="0" y="0"/>
                <a:ext cx="350051" cy="609459"/>
                <a:chOff x="0" y="0"/>
                <a:chExt cx="350051" cy="609459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0" y="-347"/>
                  <a:ext cx="299636" cy="292707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文本框 28"/>
                <p:cNvSpPr txBox="1"/>
                <p:nvPr/>
              </p:nvSpPr>
              <p:spPr>
                <a:xfrm>
                  <a:off x="50510" y="311208"/>
                  <a:ext cx="299636" cy="298251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1</a:t>
                  </a:r>
                  <a:endParaRPr kumimoji="0" lang="zh-CN" sz="28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9187" name="组合 98"/>
              <p:cNvGrpSpPr/>
              <p:nvPr/>
            </p:nvGrpSpPr>
            <p:grpSpPr>
              <a:xfrm>
                <a:off x="299923" y="0"/>
                <a:ext cx="357367" cy="609383"/>
                <a:chOff x="0" y="0"/>
                <a:chExt cx="357367" cy="609383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-287" y="-347"/>
                  <a:ext cx="300492" cy="292707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文本框 29"/>
                <p:cNvSpPr txBox="1"/>
                <p:nvPr/>
              </p:nvSpPr>
              <p:spPr>
                <a:xfrm>
                  <a:off x="57072" y="311208"/>
                  <a:ext cx="300492" cy="298251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2</a:t>
                  </a:r>
                  <a:endParaRPr kumimoji="0" lang="zh-CN" sz="2800" b="0" i="0" u="none" strike="noStrike" kern="100" cap="none" spc="0" normalizeH="0" baseline="0" noProof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9188" name="组合 99"/>
              <p:cNvGrpSpPr/>
              <p:nvPr/>
            </p:nvGrpSpPr>
            <p:grpSpPr>
              <a:xfrm>
                <a:off x="899770" y="0"/>
                <a:ext cx="350051" cy="609383"/>
                <a:chOff x="0" y="0"/>
                <a:chExt cx="350051" cy="609383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-6" y="-347"/>
                  <a:ext cx="299636" cy="292707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文本框 30"/>
                <p:cNvSpPr txBox="1"/>
                <p:nvPr/>
              </p:nvSpPr>
              <p:spPr>
                <a:xfrm>
                  <a:off x="50504" y="311208"/>
                  <a:ext cx="299636" cy="298251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4</a:t>
                  </a:r>
                  <a:endParaRPr kumimoji="0" lang="zh-CN" sz="2800" b="0" i="0" u="none" strike="noStrike" kern="100" cap="none" spc="0" normalizeH="0" baseline="0" noProof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9189" name="组合 100"/>
              <p:cNvGrpSpPr/>
              <p:nvPr/>
            </p:nvGrpSpPr>
            <p:grpSpPr>
              <a:xfrm>
                <a:off x="599847" y="0"/>
                <a:ext cx="357366" cy="609383"/>
                <a:chOff x="0" y="0"/>
                <a:chExt cx="357366" cy="609383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280" y="-347"/>
                  <a:ext cx="299636" cy="292707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文本框 31"/>
                <p:cNvSpPr txBox="1"/>
                <p:nvPr/>
              </p:nvSpPr>
              <p:spPr>
                <a:xfrm>
                  <a:off x="57640" y="311208"/>
                  <a:ext cx="299636" cy="298251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3</a:t>
                  </a:r>
                  <a:endParaRPr kumimoji="0" lang="zh-CN" sz="2800" b="0" i="0" u="none" strike="noStrike" kern="100" cap="none" spc="0" normalizeH="0" baseline="0" noProof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9190" name="组合 101"/>
              <p:cNvGrpSpPr/>
              <p:nvPr/>
            </p:nvGrpSpPr>
            <p:grpSpPr>
              <a:xfrm>
                <a:off x="1199693" y="0"/>
                <a:ext cx="350051" cy="602068"/>
                <a:chOff x="0" y="0"/>
                <a:chExt cx="350051" cy="602068"/>
              </a:xfrm>
            </p:grpSpPr>
            <p:sp>
              <p:nvSpPr>
                <p:cNvPr id="33" name="矩形 32"/>
                <p:cNvSpPr/>
                <p:nvPr/>
              </p:nvSpPr>
              <p:spPr>
                <a:xfrm>
                  <a:off x="-294" y="-347"/>
                  <a:ext cx="299636" cy="291598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文本框 32"/>
                <p:cNvSpPr txBox="1"/>
                <p:nvPr/>
              </p:nvSpPr>
              <p:spPr>
                <a:xfrm>
                  <a:off x="50216" y="303447"/>
                  <a:ext cx="299636" cy="298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</a:t>
                  </a:r>
                  <a:endParaRPr kumimoji="0" lang="zh-CN" sz="2800" b="0" i="0" u="none" strike="noStrike" kern="100" cap="none" spc="0" normalizeH="0" baseline="0" noProof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9191" name="组合 102"/>
              <p:cNvGrpSpPr/>
              <p:nvPr/>
            </p:nvGrpSpPr>
            <p:grpSpPr>
              <a:xfrm>
                <a:off x="1499616" y="0"/>
                <a:ext cx="350051" cy="602068"/>
                <a:chOff x="0" y="0"/>
                <a:chExt cx="350051" cy="602068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276" y="-347"/>
                  <a:ext cx="299636" cy="291598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文本框 33"/>
                <p:cNvSpPr txBox="1"/>
                <p:nvPr/>
              </p:nvSpPr>
              <p:spPr>
                <a:xfrm>
                  <a:off x="50785" y="303447"/>
                  <a:ext cx="299636" cy="298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6</a:t>
                  </a:r>
                  <a:endParaRPr kumimoji="0" lang="zh-CN" sz="2800" b="0" i="0" u="none" strike="noStrike" kern="100" cap="none" spc="0" normalizeH="0" baseline="0" noProof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9192" name="组合 103"/>
              <p:cNvGrpSpPr/>
              <p:nvPr/>
            </p:nvGrpSpPr>
            <p:grpSpPr>
              <a:xfrm>
                <a:off x="2092147" y="0"/>
                <a:ext cx="357162" cy="602068"/>
                <a:chOff x="0" y="0"/>
                <a:chExt cx="357162" cy="602068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168" y="-347"/>
                  <a:ext cx="299636" cy="291598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文本框 34"/>
                <p:cNvSpPr txBox="1"/>
                <p:nvPr/>
              </p:nvSpPr>
              <p:spPr>
                <a:xfrm>
                  <a:off x="57526" y="303447"/>
                  <a:ext cx="299636" cy="298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lIns="0" tIns="0" rIns="0" b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sz="18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结束</a:t>
                  </a:r>
                  <a:endParaRPr kumimoji="0" lang="zh-CN" sz="28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43" name="组合 42"/>
          <p:cNvGrpSpPr/>
          <p:nvPr/>
        </p:nvGrpSpPr>
        <p:grpSpPr>
          <a:xfrm>
            <a:off x="3589338" y="6038850"/>
            <a:ext cx="1871662" cy="798513"/>
            <a:chOff x="-670078" y="5955"/>
            <a:chExt cx="1009015" cy="556539"/>
          </a:xfrm>
        </p:grpSpPr>
        <p:cxnSp>
          <p:nvCxnSpPr>
            <p:cNvPr id="44" name="直接箭头连接符 43"/>
            <p:cNvCxnSpPr/>
            <p:nvPr/>
          </p:nvCxnSpPr>
          <p:spPr>
            <a:xfrm flipV="1">
              <a:off x="-220771" y="5955"/>
              <a:ext cx="0" cy="241204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5"/>
            <p:cNvSpPr txBox="1"/>
            <p:nvPr/>
          </p:nvSpPr>
          <p:spPr>
            <a:xfrm>
              <a:off x="-670078" y="263756"/>
              <a:ext cx="1009015" cy="29873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tIns="0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0" i="0" u="none" strike="noStrike" kern="1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文件当前位置</a:t>
              </a:r>
              <a:endParaRPr kumimoji="0" 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160838" y="5337175"/>
            <a:ext cx="4435475" cy="419100"/>
            <a:chOff x="4526430" y="4437112"/>
            <a:chExt cx="4435476" cy="419100"/>
          </a:xfrm>
        </p:grpSpPr>
        <p:sp>
          <p:nvSpPr>
            <p:cNvPr id="50" name="矩形 49"/>
            <p:cNvSpPr/>
            <p:nvPr/>
          </p:nvSpPr>
          <p:spPr bwMode="auto">
            <a:xfrm>
              <a:off x="7863377" y="4437609"/>
              <a:ext cx="555781" cy="41823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defRPr/>
              </a:pPr>
              <a:r>
                <a:rPr kumimoji="0" lang="zh-CN" sz="2800" b="0" i="0" u="none" strike="noStrike" kern="100" cap="none" spc="0" normalizeH="0" baseline="0" noProof="0" dirty="0">
                  <a:ln w="9525" cap="rnd" cmpd="sng" algn="ctr">
                    <a:solidFill>
                      <a:srgbClr val="000000"/>
                    </a:solidFill>
                    <a:prstDash val="solid"/>
                    <a:beve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……</a:t>
              </a:r>
              <a:endParaRPr kumimoji="0" 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矩形 50"/>
            <p:cNvSpPr/>
            <p:nvPr/>
          </p:nvSpPr>
          <p:spPr bwMode="auto">
            <a:xfrm>
              <a:off x="4526430" y="4437112"/>
              <a:ext cx="555625" cy="4191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1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 bwMode="auto">
            <a:xfrm>
              <a:off x="5082055" y="4437112"/>
              <a:ext cx="557212" cy="4191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2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矩形 52"/>
            <p:cNvSpPr/>
            <p:nvPr/>
          </p:nvSpPr>
          <p:spPr bwMode="auto">
            <a:xfrm>
              <a:off x="6194892" y="4437112"/>
              <a:ext cx="555625" cy="4191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4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矩形 53"/>
            <p:cNvSpPr/>
            <p:nvPr/>
          </p:nvSpPr>
          <p:spPr bwMode="auto">
            <a:xfrm>
              <a:off x="5639267" y="4437112"/>
              <a:ext cx="555625" cy="4191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3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6750518" y="4437112"/>
              <a:ext cx="555625" cy="4175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5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矩形 55"/>
            <p:cNvSpPr/>
            <p:nvPr/>
          </p:nvSpPr>
          <p:spPr bwMode="auto">
            <a:xfrm>
              <a:off x="7307731" y="4437112"/>
              <a:ext cx="555625" cy="4175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6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矩形 56"/>
            <p:cNvSpPr/>
            <p:nvPr/>
          </p:nvSpPr>
          <p:spPr bwMode="auto">
            <a:xfrm>
              <a:off x="8406281" y="4437112"/>
              <a:ext cx="555625" cy="4175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9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29300" y="5340350"/>
            <a:ext cx="1668463" cy="419100"/>
            <a:chOff x="6363915" y="3773409"/>
            <a:chExt cx="1668463" cy="419100"/>
          </a:xfrm>
        </p:grpSpPr>
        <p:sp>
          <p:nvSpPr>
            <p:cNvPr id="46" name="矩形 45"/>
            <p:cNvSpPr/>
            <p:nvPr/>
          </p:nvSpPr>
          <p:spPr bwMode="auto">
            <a:xfrm>
              <a:off x="6363915" y="3773409"/>
              <a:ext cx="555625" cy="4191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 bwMode="auto">
            <a:xfrm>
              <a:off x="6919540" y="3773409"/>
              <a:ext cx="555625" cy="4175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U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矩形 47"/>
            <p:cNvSpPr/>
            <p:nvPr/>
          </p:nvSpPr>
          <p:spPr bwMode="auto">
            <a:xfrm>
              <a:off x="7476753" y="3773409"/>
              <a:ext cx="555625" cy="4175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0.43038 0.0023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038 0.00231 L 0.17066 0.00231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066 0.00231 L 0.30452 0.00231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712 -2.22222E-6 L 2.5E-6 -2.22222E-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标题 1"/>
          <p:cNvSpPr>
            <a:spLocks noGrp="1"/>
          </p:cNvSpPr>
          <p:nvPr>
            <p:ph type="title" idx="4294967295"/>
          </p:nvPr>
        </p:nvSpPr>
        <p:spPr>
          <a:xfrm>
            <a:off x="2230438" y="549275"/>
            <a:ext cx="6767512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zh-CN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文件内移动</a:t>
            </a:r>
            <a:endParaRPr lang="zh-CN" altLang="en-US" b="1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843" name="内容占位符 2"/>
          <p:cNvSpPr>
            <a:spLocks noGrp="1"/>
          </p:cNvSpPr>
          <p:nvPr>
            <p:ph idx="1"/>
          </p:nvPr>
        </p:nvSpPr>
        <p:spPr>
          <a:xfrm>
            <a:off x="2235200" y="1341438"/>
            <a:ext cx="6623050" cy="46688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53530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以二进制方式打开文件时，文件指针可以参数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offset</a:t>
            </a: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的值从参数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whence</a:t>
            </a: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指定的位置向前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/</a:t>
            </a:r>
            <a:r>
              <a:rPr kumimoji="0" lang="zh-CN" alt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向后偏移。</a:t>
            </a:r>
            <a:endParaRPr kumimoji="0" lang="en-US" altLang="zh-CN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2212975" y="2130425"/>
            <a:ext cx="6535489" cy="2726900"/>
          </a:xfrm>
          <a:prstGeom prst="rect">
            <a:avLst/>
          </a:prstGeom>
          <a:solidFill>
            <a:schemeClr val="accent5">
              <a:alpha val="77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&gt;&gt;&gt; ex1File=open("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C:\\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lynn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\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\python\\example.txt", "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r+b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")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&gt;&gt;&gt; ex1File.seek(3)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&gt;&gt;&gt; ex1File.seek(-1,1)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&gt;&gt;&gt; s=ex1File.read(3)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&gt;&gt;&gt; print(s)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b'345'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3267075" y="4859338"/>
            <a:ext cx="4541838" cy="1281112"/>
            <a:chOff x="0" y="0"/>
            <a:chExt cx="2449309" cy="894752"/>
          </a:xfrm>
        </p:grpSpPr>
        <p:sp>
          <p:nvSpPr>
            <p:cNvPr id="95" name="文本框 27"/>
            <p:cNvSpPr txBox="1"/>
            <p:nvPr/>
          </p:nvSpPr>
          <p:spPr>
            <a:xfrm>
              <a:off x="95028" y="0"/>
              <a:ext cx="1009344" cy="29825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tIns="0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0" i="0" u="none" strike="noStrike" kern="1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文件缓冲区</a:t>
              </a:r>
              <a:endParaRPr kumimoji="0" 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0191" name="组合 95"/>
            <p:cNvGrpSpPr/>
            <p:nvPr/>
          </p:nvGrpSpPr>
          <p:grpSpPr>
            <a:xfrm>
              <a:off x="0" y="285293"/>
              <a:ext cx="2449309" cy="609459"/>
              <a:chOff x="0" y="0"/>
              <a:chExt cx="2449309" cy="609459"/>
            </a:xfrm>
          </p:grpSpPr>
          <p:sp>
            <p:nvSpPr>
              <p:cNvPr id="97" name="矩形 96"/>
              <p:cNvSpPr/>
              <p:nvPr/>
            </p:nvSpPr>
            <p:spPr>
              <a:xfrm>
                <a:off x="1799539" y="0"/>
                <a:ext cx="299720" cy="2921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ts val="500"/>
                  </a:spcBef>
                  <a:spcAft>
                    <a:spcPts val="5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sz="2800" b="0" i="0" u="none" strike="noStrike" kern="100" cap="none" spc="0" normalizeH="0" baseline="0" noProof="0">
                    <a:ln w="9525" cap="rnd" cmpd="sng" algn="ctr">
                      <a:solidFill>
                        <a:srgbClr val="000000"/>
                      </a:solidFill>
                      <a:prstDash val="solid"/>
                      <a:beve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……</a:t>
                </a:r>
                <a:endParaRPr kumimoji="0" lang="zh-CN" sz="2800" b="0" i="0" u="none" strike="noStrike" kern="1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0193" name="组合 97"/>
              <p:cNvGrpSpPr/>
              <p:nvPr/>
            </p:nvGrpSpPr>
            <p:grpSpPr>
              <a:xfrm>
                <a:off x="0" y="0"/>
                <a:ext cx="350051" cy="609459"/>
                <a:chOff x="0" y="0"/>
                <a:chExt cx="350051" cy="609459"/>
              </a:xfrm>
            </p:grpSpPr>
            <p:sp>
              <p:nvSpPr>
                <p:cNvPr id="117" name="矩形 116"/>
                <p:cNvSpPr/>
                <p:nvPr/>
              </p:nvSpPr>
              <p:spPr>
                <a:xfrm>
                  <a:off x="0" y="-347"/>
                  <a:ext cx="299636" cy="292707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18" name="文本框 28"/>
                <p:cNvSpPr txBox="1"/>
                <p:nvPr/>
              </p:nvSpPr>
              <p:spPr>
                <a:xfrm>
                  <a:off x="50510" y="311209"/>
                  <a:ext cx="299636" cy="298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1</a:t>
                  </a:r>
                  <a:endParaRPr kumimoji="0" lang="zh-CN" sz="28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0194" name="组合 98"/>
              <p:cNvGrpSpPr/>
              <p:nvPr/>
            </p:nvGrpSpPr>
            <p:grpSpPr>
              <a:xfrm>
                <a:off x="299923" y="0"/>
                <a:ext cx="357367" cy="609383"/>
                <a:chOff x="0" y="0"/>
                <a:chExt cx="357367" cy="609383"/>
              </a:xfrm>
            </p:grpSpPr>
            <p:sp>
              <p:nvSpPr>
                <p:cNvPr id="115" name="矩形 114"/>
                <p:cNvSpPr/>
                <p:nvPr/>
              </p:nvSpPr>
              <p:spPr>
                <a:xfrm>
                  <a:off x="-287" y="-347"/>
                  <a:ext cx="300492" cy="292707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文本框 29"/>
                <p:cNvSpPr txBox="1"/>
                <p:nvPr/>
              </p:nvSpPr>
              <p:spPr>
                <a:xfrm>
                  <a:off x="57072" y="311209"/>
                  <a:ext cx="300492" cy="298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2</a:t>
                  </a:r>
                  <a:endParaRPr kumimoji="0" lang="zh-CN" sz="2800" b="0" i="0" u="none" strike="noStrike" kern="100" cap="none" spc="0" normalizeH="0" baseline="0" noProof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0195" name="组合 99"/>
              <p:cNvGrpSpPr/>
              <p:nvPr/>
            </p:nvGrpSpPr>
            <p:grpSpPr>
              <a:xfrm>
                <a:off x="899770" y="0"/>
                <a:ext cx="350051" cy="609383"/>
                <a:chOff x="0" y="0"/>
                <a:chExt cx="350051" cy="609383"/>
              </a:xfrm>
            </p:grpSpPr>
            <p:sp>
              <p:nvSpPr>
                <p:cNvPr id="113" name="矩形 112"/>
                <p:cNvSpPr/>
                <p:nvPr/>
              </p:nvSpPr>
              <p:spPr>
                <a:xfrm>
                  <a:off x="-6" y="-347"/>
                  <a:ext cx="299636" cy="292707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14" name="文本框 30"/>
                <p:cNvSpPr txBox="1"/>
                <p:nvPr/>
              </p:nvSpPr>
              <p:spPr>
                <a:xfrm>
                  <a:off x="50504" y="311209"/>
                  <a:ext cx="299636" cy="298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4</a:t>
                  </a:r>
                  <a:endParaRPr kumimoji="0" lang="zh-CN" sz="2800" b="0" i="0" u="none" strike="noStrike" kern="100" cap="none" spc="0" normalizeH="0" baseline="0" noProof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0196" name="组合 100"/>
              <p:cNvGrpSpPr/>
              <p:nvPr/>
            </p:nvGrpSpPr>
            <p:grpSpPr>
              <a:xfrm>
                <a:off x="599847" y="0"/>
                <a:ext cx="357366" cy="609383"/>
                <a:chOff x="0" y="0"/>
                <a:chExt cx="357366" cy="609383"/>
              </a:xfrm>
            </p:grpSpPr>
            <p:sp>
              <p:nvSpPr>
                <p:cNvPr id="111" name="矩形 110"/>
                <p:cNvSpPr/>
                <p:nvPr/>
              </p:nvSpPr>
              <p:spPr>
                <a:xfrm>
                  <a:off x="281" y="-347"/>
                  <a:ext cx="299636" cy="292707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文本框 31"/>
                <p:cNvSpPr txBox="1"/>
                <p:nvPr/>
              </p:nvSpPr>
              <p:spPr>
                <a:xfrm>
                  <a:off x="57640" y="311209"/>
                  <a:ext cx="299636" cy="2982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3</a:t>
                  </a:r>
                  <a:endParaRPr kumimoji="0" lang="zh-CN" sz="2800" b="0" i="0" u="none" strike="noStrike" kern="100" cap="none" spc="0" normalizeH="0" baseline="0" noProof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0197" name="组合 101"/>
              <p:cNvGrpSpPr/>
              <p:nvPr/>
            </p:nvGrpSpPr>
            <p:grpSpPr>
              <a:xfrm>
                <a:off x="1199693" y="0"/>
                <a:ext cx="350051" cy="602068"/>
                <a:chOff x="0" y="0"/>
                <a:chExt cx="350051" cy="602068"/>
              </a:xfrm>
            </p:grpSpPr>
            <p:sp>
              <p:nvSpPr>
                <p:cNvPr id="109" name="矩形 108"/>
                <p:cNvSpPr/>
                <p:nvPr/>
              </p:nvSpPr>
              <p:spPr>
                <a:xfrm>
                  <a:off x="-293" y="-347"/>
                  <a:ext cx="299636" cy="291598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10" name="文本框 32"/>
                <p:cNvSpPr txBox="1"/>
                <p:nvPr/>
              </p:nvSpPr>
              <p:spPr>
                <a:xfrm>
                  <a:off x="50216" y="303447"/>
                  <a:ext cx="299636" cy="298251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5</a:t>
                  </a:r>
                  <a:endParaRPr kumimoji="0" lang="zh-CN" sz="2800" b="0" i="0" u="none" strike="noStrike" kern="100" cap="none" spc="0" normalizeH="0" baseline="0" noProof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0198" name="组合 102"/>
              <p:cNvGrpSpPr/>
              <p:nvPr/>
            </p:nvGrpSpPr>
            <p:grpSpPr>
              <a:xfrm>
                <a:off x="1499616" y="0"/>
                <a:ext cx="350051" cy="602068"/>
                <a:chOff x="0" y="0"/>
                <a:chExt cx="350051" cy="602068"/>
              </a:xfrm>
            </p:grpSpPr>
            <p:sp>
              <p:nvSpPr>
                <p:cNvPr id="107" name="矩形 106"/>
                <p:cNvSpPr/>
                <p:nvPr/>
              </p:nvSpPr>
              <p:spPr>
                <a:xfrm>
                  <a:off x="275" y="-347"/>
                  <a:ext cx="299636" cy="291598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文本框 33"/>
                <p:cNvSpPr txBox="1"/>
                <p:nvPr/>
              </p:nvSpPr>
              <p:spPr>
                <a:xfrm>
                  <a:off x="50785" y="303447"/>
                  <a:ext cx="299636" cy="298251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t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100" cap="none" spc="0" normalizeH="0" baseline="0" noProof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6</a:t>
                  </a:r>
                  <a:endParaRPr kumimoji="0" lang="zh-CN" sz="2800" b="0" i="0" u="none" strike="noStrike" kern="100" cap="none" spc="0" normalizeH="0" baseline="0" noProof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0199" name="组合 103"/>
              <p:cNvGrpSpPr/>
              <p:nvPr/>
            </p:nvGrpSpPr>
            <p:grpSpPr>
              <a:xfrm>
                <a:off x="2092147" y="0"/>
                <a:ext cx="357162" cy="602068"/>
                <a:chOff x="0" y="0"/>
                <a:chExt cx="357162" cy="602068"/>
              </a:xfrm>
            </p:grpSpPr>
            <p:sp>
              <p:nvSpPr>
                <p:cNvPr id="105" name="矩形 104"/>
                <p:cNvSpPr/>
                <p:nvPr/>
              </p:nvSpPr>
              <p:spPr>
                <a:xfrm>
                  <a:off x="167" y="-347"/>
                  <a:ext cx="299636" cy="291598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06" name="文本框 34"/>
                <p:cNvSpPr txBox="1"/>
                <p:nvPr/>
              </p:nvSpPr>
              <p:spPr>
                <a:xfrm>
                  <a:off x="57526" y="303447"/>
                  <a:ext cx="299636" cy="298251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lIns="0" tIns="0" rIns="0" bIns="0"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sz="18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chemeClr val="dk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rPr>
                    <a:t>结束</a:t>
                  </a:r>
                  <a:endParaRPr kumimoji="0" lang="zh-CN" sz="28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dk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92" name="组合 91"/>
          <p:cNvGrpSpPr/>
          <p:nvPr/>
        </p:nvGrpSpPr>
        <p:grpSpPr>
          <a:xfrm>
            <a:off x="2701925" y="5967413"/>
            <a:ext cx="1871663" cy="798512"/>
            <a:chOff x="-670078" y="5955"/>
            <a:chExt cx="1009015" cy="556539"/>
          </a:xfrm>
        </p:grpSpPr>
        <p:cxnSp>
          <p:nvCxnSpPr>
            <p:cNvPr id="93" name="直接箭头连接符 92"/>
            <p:cNvCxnSpPr/>
            <p:nvPr/>
          </p:nvCxnSpPr>
          <p:spPr>
            <a:xfrm flipV="1">
              <a:off x="-220771" y="5955"/>
              <a:ext cx="0" cy="241204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文本框 45"/>
            <p:cNvSpPr txBox="1"/>
            <p:nvPr/>
          </p:nvSpPr>
          <p:spPr>
            <a:xfrm>
              <a:off x="-670078" y="263755"/>
              <a:ext cx="1009015" cy="29873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tIns="0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0" i="0" u="none" strike="noStrike" kern="1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文件当前位置</a:t>
              </a:r>
              <a:endParaRPr kumimoji="0" 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522663" y="2454275"/>
            <a:ext cx="12890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seek(3)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21075" y="3121025"/>
            <a:ext cx="12890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seek(-1,1)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767138" y="3773488"/>
            <a:ext cx="12890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read(3)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7.40741E-7 L 0.179 -0.001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9 -0.00162 L 0.11007 0.0023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03 0.00232 L 0.29914 0.0023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TextBox 1"/>
          <p:cNvSpPr txBox="1"/>
          <p:nvPr/>
        </p:nvSpPr>
        <p:spPr>
          <a:xfrm>
            <a:off x="2195513" y="1628775"/>
            <a:ext cx="67246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zh-CN" altLang="zh-CN" dirty="0"/>
              <a:t>应该牢记使用</a:t>
            </a:r>
            <a:r>
              <a:rPr lang="en-US" altLang="zh-CN" dirty="0"/>
              <a:t>close</a:t>
            </a:r>
            <a:r>
              <a:rPr lang="zh-CN" altLang="zh-CN" dirty="0"/>
              <a:t>方法关闭文件。</a:t>
            </a:r>
            <a:endParaRPr lang="zh-CN" altLang="zh-CN" b="1" dirty="0"/>
          </a:p>
        </p:txBody>
      </p:sp>
      <p:pic>
        <p:nvPicPr>
          <p:cNvPr id="5120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4" name="标题 1"/>
          <p:cNvSpPr>
            <a:spLocks noGrp="1"/>
          </p:cNvSpPr>
          <p:nvPr>
            <p:ph type="title" idx="4294967295"/>
          </p:nvPr>
        </p:nvSpPr>
        <p:spPr>
          <a:xfrm>
            <a:off x="2195513" y="609600"/>
            <a:ext cx="6262687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文件的关闭</a:t>
            </a:r>
            <a:endParaRPr lang="zh-CN" altLang="en-US" b="1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197" name="矩形 1"/>
          <p:cNvSpPr>
            <a:spLocks noChangeArrowheads="1"/>
          </p:cNvSpPr>
          <p:nvPr/>
        </p:nvSpPr>
        <p:spPr bwMode="auto">
          <a:xfrm>
            <a:off x="2195513" y="2443163"/>
            <a:ext cx="6048895" cy="3028950"/>
          </a:xfrm>
          <a:prstGeom prst="rect">
            <a:avLst/>
          </a:prstGeom>
          <a:solidFill>
            <a:schemeClr val="accent5">
              <a:alpha val="86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helloFile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=open("C:\\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lynn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\\python\\hello.txt","w")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try :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	helloFile.write("Hello,Sunny Day!")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finally: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	helloFile.close()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也可以使用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with</a:t>
            </a:r>
            <a:r>
              <a:rPr kumimoji="0" lang="zh-CN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语句自动关闭文件：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with open("d:\\python\\hello.txt") as helloFile: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	s=helloFile.read()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print(s)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00275" y="2778125"/>
            <a:ext cx="3190875" cy="1366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try :</a:t>
            </a:r>
            <a:endParaRPr kumimoji="0" lang="zh-CN" altLang="zh-CN" sz="1800" kern="1200" cap="none" spc="10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	 </a:t>
            </a:r>
            <a:endParaRPr kumimoji="0" lang="zh-CN" altLang="zh-CN" sz="1800" kern="1200" cap="none" spc="10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finally:</a:t>
            </a:r>
            <a:endParaRPr kumimoji="0" lang="en-US" altLang="zh-CN" sz="1800" kern="1200" cap="none" spc="10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	</a:t>
            </a: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helloFile.close</a:t>
            </a: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()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5513" y="4416425"/>
            <a:ext cx="54737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with open("d:\\python\\hello.txt") as </a:t>
            </a: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helloFile</a:t>
            </a: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:</a:t>
            </a:r>
            <a:endParaRPr kumimoji="0" lang="zh-CN" altLang="zh-CN" sz="1800" kern="1200" cap="none" spc="10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内容占位符 2"/>
          <p:cNvSpPr>
            <a:spLocks noGrp="1"/>
          </p:cNvSpPr>
          <p:nvPr>
            <p:ph idx="1"/>
          </p:nvPr>
        </p:nvSpPr>
        <p:spPr>
          <a:xfrm>
            <a:off x="2124075" y="1341438"/>
            <a:ext cx="6911975" cy="46688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44323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kumimoji="0" lang="zh-CN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没有二进制类型，但是可以用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string</a:t>
            </a:r>
            <a:r>
              <a:rPr kumimoji="0" lang="zh-CN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字符串类型来存储二进制类型数据，因为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string</a:t>
            </a:r>
            <a:r>
              <a:rPr kumimoji="0" lang="zh-CN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是以字节为单位的。</a:t>
            </a:r>
            <a:endParaRPr kumimoji="0" lang="zh-CN" altLang="zh-CN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kumimoji="0" lang="zh-CN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．数据转换成字节串（以字节为单位的字符串）</a:t>
            </a:r>
            <a:endParaRPr kumimoji="0" lang="zh-CN" altLang="zh-CN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pack()</a:t>
            </a:r>
            <a:r>
              <a:rPr kumimoji="0" lang="zh-CN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方法可以把数据转换成字节串。</a:t>
            </a:r>
            <a:endParaRPr kumimoji="0" lang="zh-CN" altLang="zh-CN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格式：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pack(</a:t>
            </a:r>
            <a:r>
              <a:rPr kumimoji="0" lang="zh-CN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格式化字符串，数据</a:t>
            </a: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)</a:t>
            </a:r>
            <a:endParaRPr kumimoji="0" lang="zh-CN" altLang="zh-CN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格式化字符串中可用的格式字符见表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5-1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中格式字符。</a:t>
            </a:r>
            <a:endParaRPr kumimoji="0" lang="zh-CN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2227" name="标题 1"/>
          <p:cNvSpPr>
            <a:spLocks noGrp="1"/>
          </p:cNvSpPr>
          <p:nvPr>
            <p:ph type="title" idx="4294967295"/>
          </p:nvPr>
        </p:nvSpPr>
        <p:spPr>
          <a:xfrm>
            <a:off x="2268538" y="404813"/>
            <a:ext cx="5972175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二进制文件的读写</a:t>
            </a:r>
            <a:endParaRPr lang="zh-CN" altLang="en-US" b="1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90109" y="4085745"/>
            <a:ext cx="6494463" cy="2696123"/>
          </a:xfrm>
          <a:prstGeom prst="rect">
            <a:avLst/>
          </a:prstGeom>
          <a:solidFill>
            <a:schemeClr val="accent5">
              <a:alpha val="86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import struct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a=20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ex1File=open("C:\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lynn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\Python\ex3.txt","wb")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bytes=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struct.pack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(‘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i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’,a)	#</a:t>
            </a:r>
            <a:r>
              <a:rPr kumimoji="0" lang="zh-CN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将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</a:t>
            </a:r>
            <a:r>
              <a:rPr kumimoji="0" lang="zh-CN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变为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string</a:t>
            </a:r>
            <a:r>
              <a:rPr kumimoji="0" lang="zh-CN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字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节</a:t>
            </a:r>
            <a:r>
              <a:rPr kumimoji="0" lang="zh-CN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串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ex1File.write(bytes)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ex1File.close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print(bytes)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结果是：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b'\x14\x00\x00\x00'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KSO_Shape"/>
          <p:cNvSpPr/>
          <p:nvPr/>
        </p:nvSpPr>
        <p:spPr>
          <a:xfrm>
            <a:off x="6724424" y="3945695"/>
            <a:ext cx="2150753" cy="1275702"/>
          </a:xfrm>
          <a:custGeom>
            <a:avLst/>
            <a:gdLst>
              <a:gd name="connsiteX0" fmla="*/ 273631 w 7221640"/>
              <a:gd name="connsiteY0" fmla="*/ 6192688 h 6408712"/>
              <a:gd name="connsiteX1" fmla="*/ 403246 w 7221640"/>
              <a:gd name="connsiteY1" fmla="*/ 6300700 h 6408712"/>
              <a:gd name="connsiteX2" fmla="*/ 273631 w 7221640"/>
              <a:gd name="connsiteY2" fmla="*/ 6408712 h 6408712"/>
              <a:gd name="connsiteX3" fmla="*/ 144016 w 7221640"/>
              <a:gd name="connsiteY3" fmla="*/ 6300700 h 6408712"/>
              <a:gd name="connsiteX4" fmla="*/ 273631 w 7221640"/>
              <a:gd name="connsiteY4" fmla="*/ 6192688 h 6408712"/>
              <a:gd name="connsiteX5" fmla="*/ 720080 w 7221640"/>
              <a:gd name="connsiteY5" fmla="*/ 5633983 h 6408712"/>
              <a:gd name="connsiteX6" fmla="*/ 936104 w 7221640"/>
              <a:gd name="connsiteY6" fmla="*/ 5814003 h 6408712"/>
              <a:gd name="connsiteX7" fmla="*/ 720080 w 7221640"/>
              <a:gd name="connsiteY7" fmla="*/ 5994023 h 6408712"/>
              <a:gd name="connsiteX8" fmla="*/ 504056 w 7221640"/>
              <a:gd name="connsiteY8" fmla="*/ 5814003 h 6408712"/>
              <a:gd name="connsiteX9" fmla="*/ 720080 w 7221640"/>
              <a:gd name="connsiteY9" fmla="*/ 5633983 h 6408712"/>
              <a:gd name="connsiteX10" fmla="*/ 1296144 w 7221640"/>
              <a:gd name="connsiteY10" fmla="*/ 4752528 h 6408712"/>
              <a:gd name="connsiteX11" fmla="*/ 1728193 w 7221640"/>
              <a:gd name="connsiteY11" fmla="*/ 5112568 h 6408712"/>
              <a:gd name="connsiteX12" fmla="*/ 1296144 w 7221640"/>
              <a:gd name="connsiteY12" fmla="*/ 5472608 h 6408712"/>
              <a:gd name="connsiteX13" fmla="*/ 864096 w 7221640"/>
              <a:gd name="connsiteY13" fmla="*/ 5112568 h 6408712"/>
              <a:gd name="connsiteX14" fmla="*/ 1296144 w 7221640"/>
              <a:gd name="connsiteY14" fmla="*/ 4752528 h 6408712"/>
              <a:gd name="connsiteX15" fmla="*/ 3966529 w 7221640"/>
              <a:gd name="connsiteY15" fmla="*/ 0 h 6408712"/>
              <a:gd name="connsiteX16" fmla="*/ 6044856 w 7221640"/>
              <a:gd name="connsiteY16" fmla="*/ 1859443 h 6408712"/>
              <a:gd name="connsiteX17" fmla="*/ 6016461 w 7221640"/>
              <a:gd name="connsiteY17" fmla="*/ 2153116 h 6408712"/>
              <a:gd name="connsiteX18" fmla="*/ 7221640 w 7221640"/>
              <a:gd name="connsiteY18" fmla="*/ 3272698 h 6408712"/>
              <a:gd name="connsiteX19" fmla="*/ 6274866 w 7221640"/>
              <a:gd name="connsiteY19" fmla="*/ 4337852 h 6408712"/>
              <a:gd name="connsiteX20" fmla="*/ 5864215 w 7221640"/>
              <a:gd name="connsiteY20" fmla="*/ 4411133 h 6408712"/>
              <a:gd name="connsiteX21" fmla="*/ 5779539 w 7221640"/>
              <a:gd name="connsiteY21" fmla="*/ 4411133 h 6408712"/>
              <a:gd name="connsiteX22" fmla="*/ 1623088 w 7221640"/>
              <a:gd name="connsiteY22" fmla="*/ 4411133 h 6408712"/>
              <a:gd name="connsiteX23" fmla="*/ 1442101 w 7221640"/>
              <a:gd name="connsiteY23" fmla="*/ 4411133 h 6408712"/>
              <a:gd name="connsiteX24" fmla="*/ 0 w 7221640"/>
              <a:gd name="connsiteY24" fmla="*/ 3272698 h 6408712"/>
              <a:gd name="connsiteX25" fmla="*/ 864383 w 7221640"/>
              <a:gd name="connsiteY25" fmla="*/ 2230755 h 6408712"/>
              <a:gd name="connsiteX26" fmla="*/ 1344226 w 7221640"/>
              <a:gd name="connsiteY26" fmla="*/ 1631017 h 6408712"/>
              <a:gd name="connsiteX27" fmla="*/ 1513328 w 7221640"/>
              <a:gd name="connsiteY27" fmla="*/ 1599886 h 6408712"/>
              <a:gd name="connsiteX28" fmla="*/ 1898454 w 7221640"/>
              <a:gd name="connsiteY28" fmla="*/ 1677813 h 6408712"/>
              <a:gd name="connsiteX29" fmla="*/ 3966529 w 7221640"/>
              <a:gd name="connsiteY29" fmla="*/ 0 h 6408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221640" h="6408712">
                <a:moveTo>
                  <a:pt x="273631" y="6192688"/>
                </a:moveTo>
                <a:cubicBezTo>
                  <a:pt x="345215" y="6192688"/>
                  <a:pt x="403246" y="6241047"/>
                  <a:pt x="403246" y="6300700"/>
                </a:cubicBezTo>
                <a:cubicBezTo>
                  <a:pt x="403246" y="6360353"/>
                  <a:pt x="345215" y="6408712"/>
                  <a:pt x="273631" y="6408712"/>
                </a:cubicBezTo>
                <a:cubicBezTo>
                  <a:pt x="202047" y="6408712"/>
                  <a:pt x="144016" y="6360353"/>
                  <a:pt x="144016" y="6300700"/>
                </a:cubicBezTo>
                <a:cubicBezTo>
                  <a:pt x="144016" y="6241047"/>
                  <a:pt x="202047" y="6192688"/>
                  <a:pt x="273631" y="6192688"/>
                </a:cubicBezTo>
                <a:close/>
                <a:moveTo>
                  <a:pt x="720080" y="5633983"/>
                </a:moveTo>
                <a:cubicBezTo>
                  <a:pt x="839387" y="5633983"/>
                  <a:pt x="936104" y="5714581"/>
                  <a:pt x="936104" y="5814003"/>
                </a:cubicBezTo>
                <a:cubicBezTo>
                  <a:pt x="936104" y="5913425"/>
                  <a:pt x="839387" y="5994023"/>
                  <a:pt x="720080" y="5994023"/>
                </a:cubicBezTo>
                <a:cubicBezTo>
                  <a:pt x="600773" y="5994023"/>
                  <a:pt x="504056" y="5913425"/>
                  <a:pt x="504056" y="5814003"/>
                </a:cubicBezTo>
                <a:cubicBezTo>
                  <a:pt x="504056" y="5714581"/>
                  <a:pt x="600773" y="5633983"/>
                  <a:pt x="720080" y="5633983"/>
                </a:cubicBezTo>
                <a:close/>
                <a:moveTo>
                  <a:pt x="1296144" y="4752528"/>
                </a:moveTo>
                <a:cubicBezTo>
                  <a:pt x="1534759" y="4752528"/>
                  <a:pt x="1728193" y="4913723"/>
                  <a:pt x="1728193" y="5112568"/>
                </a:cubicBezTo>
                <a:cubicBezTo>
                  <a:pt x="1728193" y="5311413"/>
                  <a:pt x="1534759" y="5472608"/>
                  <a:pt x="1296144" y="5472608"/>
                </a:cubicBezTo>
                <a:cubicBezTo>
                  <a:pt x="1057530" y="5472608"/>
                  <a:pt x="864096" y="5311413"/>
                  <a:pt x="864096" y="5112568"/>
                </a:cubicBezTo>
                <a:cubicBezTo>
                  <a:pt x="864096" y="4913723"/>
                  <a:pt x="1057530" y="4752528"/>
                  <a:pt x="1296144" y="4752528"/>
                </a:cubicBezTo>
                <a:close/>
                <a:moveTo>
                  <a:pt x="3966529" y="0"/>
                </a:moveTo>
                <a:cubicBezTo>
                  <a:pt x="5114352" y="0"/>
                  <a:pt x="6044856" y="832504"/>
                  <a:pt x="6044856" y="1859443"/>
                </a:cubicBezTo>
                <a:cubicBezTo>
                  <a:pt x="6044856" y="1959497"/>
                  <a:pt x="6036024" y="2057708"/>
                  <a:pt x="6016461" y="2153116"/>
                </a:cubicBezTo>
                <a:cubicBezTo>
                  <a:pt x="6700482" y="2239030"/>
                  <a:pt x="7221640" y="2707824"/>
                  <a:pt x="7221640" y="3272698"/>
                </a:cubicBezTo>
                <a:cubicBezTo>
                  <a:pt x="7221640" y="3763638"/>
                  <a:pt x="6828000" y="4181987"/>
                  <a:pt x="6274866" y="4337852"/>
                </a:cubicBezTo>
                <a:cubicBezTo>
                  <a:pt x="6148538" y="4385349"/>
                  <a:pt x="6009751" y="4411133"/>
                  <a:pt x="5864215" y="4411133"/>
                </a:cubicBezTo>
                <a:lnTo>
                  <a:pt x="5779539" y="4411133"/>
                </a:lnTo>
                <a:lnTo>
                  <a:pt x="1623088" y="4411133"/>
                </a:lnTo>
                <a:lnTo>
                  <a:pt x="1442101" y="4411133"/>
                </a:lnTo>
                <a:cubicBezTo>
                  <a:pt x="645653" y="4411133"/>
                  <a:pt x="0" y="3901436"/>
                  <a:pt x="0" y="3272698"/>
                </a:cubicBezTo>
                <a:cubicBezTo>
                  <a:pt x="0" y="2806304"/>
                  <a:pt x="355272" y="2405416"/>
                  <a:pt x="864383" y="2230755"/>
                </a:cubicBezTo>
                <a:cubicBezTo>
                  <a:pt x="911564" y="1943620"/>
                  <a:pt x="1082327" y="1714243"/>
                  <a:pt x="1344226" y="1631017"/>
                </a:cubicBezTo>
                <a:cubicBezTo>
                  <a:pt x="1399423" y="1613479"/>
                  <a:pt x="1456059" y="1603265"/>
                  <a:pt x="1513328" y="1599886"/>
                </a:cubicBezTo>
                <a:cubicBezTo>
                  <a:pt x="1642027" y="1592274"/>
                  <a:pt x="1773951" y="1619161"/>
                  <a:pt x="1898454" y="1677813"/>
                </a:cubicBezTo>
                <a:cubicBezTo>
                  <a:pt x="2000054" y="736088"/>
                  <a:pt x="2887216" y="0"/>
                  <a:pt x="3966529" y="0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lIns="180000" tIns="36000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字符串按字节 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的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二进制存储内容相同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云形标注 3"/>
          <p:cNvSpPr/>
          <p:nvPr/>
        </p:nvSpPr>
        <p:spPr bwMode="auto">
          <a:xfrm>
            <a:off x="6156176" y="5807039"/>
            <a:ext cx="2167156" cy="936104"/>
          </a:xfrm>
          <a:prstGeom prst="cloudCallout">
            <a:avLst>
              <a:gd name="adj1" fmla="val -77752"/>
              <a:gd name="adj2" fmla="val 34146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\x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表示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十六进制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290763" y="5084763"/>
            <a:ext cx="472916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7" name="TextBox 6"/>
          <p:cNvSpPr txBox="1"/>
          <p:nvPr/>
        </p:nvSpPr>
        <p:spPr>
          <a:xfrm>
            <a:off x="6389688" y="4741863"/>
            <a:ext cx="863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"</a:t>
            </a: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wb</a:t>
            </a: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"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1800" y="5067300"/>
            <a:ext cx="23050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struct.pack</a:t>
            </a: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(‘</a:t>
            </a: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i</a:t>
            </a: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’,a)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339975" y="5732463"/>
            <a:ext cx="2160588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内容占位符 2"/>
          <p:cNvSpPr>
            <a:spLocks noGrp="1"/>
          </p:cNvSpPr>
          <p:nvPr>
            <p:ph idx="1"/>
          </p:nvPr>
        </p:nvSpPr>
        <p:spPr>
          <a:xfrm>
            <a:off x="2339975" y="1341438"/>
            <a:ext cx="6550025" cy="4668837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．字节串（以字节为单位的字符串）还原成数据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unpack()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方法可以把相应数据的字节串还原成数据。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bytes=struct.pack('i',20)	#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将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20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变为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string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字符串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再进行反操作，现有二进制数据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bytes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（其实就是字符串），将它反过来转换成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的数据类型：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a,=struct.unpack('i',bytes)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3251" name="标题 1"/>
          <p:cNvSpPr>
            <a:spLocks noGrp="1"/>
          </p:cNvSpPr>
          <p:nvPr>
            <p:ph type="title" idx="4294967295"/>
          </p:nvPr>
        </p:nvSpPr>
        <p:spPr>
          <a:xfrm>
            <a:off x="2305050" y="609600"/>
            <a:ext cx="6838950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二进制文件的读写</a:t>
            </a:r>
            <a:endParaRPr lang="zh-CN" altLang="en-US" b="1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9975" y="4108450"/>
            <a:ext cx="6624638" cy="2030413"/>
          </a:xfrm>
          <a:prstGeom prst="rect">
            <a:avLst/>
          </a:prstGeom>
          <a:solidFill>
            <a:schemeClr val="accent5">
              <a:alpha val="86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import struct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binfile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=open("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C:\\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lynn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\\python\\hellobin.txt","rb")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bytes=binfile.read()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(a,b,c,d)=struct.unpack(‘5s6sif’,bytes)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t=struct.unpack(‘5s6sif’,bytes) 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print(t)</a:t>
            </a:r>
            <a:endParaRPr kumimoji="0" lang="zh-CN" altLang="zh-CN" sz="18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484438" y="4799013"/>
            <a:ext cx="516096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8" name="直接连接符 7"/>
          <p:cNvCxnSpPr/>
          <p:nvPr/>
        </p:nvCxnSpPr>
        <p:spPr>
          <a:xfrm>
            <a:off x="2484438" y="5156200"/>
            <a:ext cx="208756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1" name="直接连接符 10"/>
          <p:cNvCxnSpPr/>
          <p:nvPr/>
        </p:nvCxnSpPr>
        <p:spPr>
          <a:xfrm flipV="1">
            <a:off x="2484438" y="5434013"/>
            <a:ext cx="3959225" cy="3175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6" name="云形标注 5"/>
          <p:cNvSpPr/>
          <p:nvPr/>
        </p:nvSpPr>
        <p:spPr bwMode="auto">
          <a:xfrm>
            <a:off x="6133020" y="4798475"/>
            <a:ext cx="3024336" cy="1270109"/>
          </a:xfrm>
          <a:prstGeom prst="cloudCallout">
            <a:avLst>
              <a:gd name="adj1" fmla="val -68749"/>
              <a:gd name="adj2" fmla="val -3831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通过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struct.unpack()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解码成变量或元组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39975" y="5805488"/>
            <a:ext cx="3313113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5175" y="1773238"/>
            <a:ext cx="6919913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2114550" y="1166813"/>
            <a:ext cx="6840538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9207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写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并且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读一个二进制文件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file9.txt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zh-CN" altLang="zh-C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4276" name="标题 1"/>
          <p:cNvSpPr>
            <a:spLocks noGrp="1"/>
          </p:cNvSpPr>
          <p:nvPr>
            <p:ph type="title" idx="4294967295"/>
          </p:nvPr>
        </p:nvSpPr>
        <p:spPr>
          <a:xfrm>
            <a:off x="2114550" y="476250"/>
            <a:ext cx="6407150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例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5-3</a:t>
            </a:r>
            <a:endParaRPr lang="zh-CN" altLang="en-US" sz="24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2035841" y="2474491"/>
            <a:ext cx="6640615" cy="235100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176463" y="4005263"/>
            <a:ext cx="419576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" name="直接连接符 15"/>
          <p:cNvCxnSpPr/>
          <p:nvPr/>
        </p:nvCxnSpPr>
        <p:spPr>
          <a:xfrm>
            <a:off x="2703513" y="4257675"/>
            <a:ext cx="575627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2" name="矩形 11"/>
          <p:cNvSpPr/>
          <p:nvPr/>
        </p:nvSpPr>
        <p:spPr bwMode="auto">
          <a:xfrm>
            <a:off x="2016088" y="4848609"/>
            <a:ext cx="6660368" cy="1244688"/>
          </a:xfrm>
          <a:prstGeom prst="rect">
            <a:avLst/>
          </a:prstGeom>
          <a:solidFill>
            <a:schemeClr val="accent1">
              <a:alpha val="5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144713" y="4587875"/>
            <a:ext cx="1779587" cy="635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9" name="矩形 18"/>
          <p:cNvSpPr/>
          <p:nvPr/>
        </p:nvSpPr>
        <p:spPr bwMode="auto">
          <a:xfrm>
            <a:off x="2114550" y="2511425"/>
            <a:ext cx="1473200" cy="1138238"/>
          </a:xfrm>
          <a:prstGeom prst="rect">
            <a:avLst/>
          </a:prstGeom>
          <a:solidFill>
            <a:schemeClr val="accent6">
              <a:alpha val="31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151063" y="5157788"/>
            <a:ext cx="4365625" cy="635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6" name="直接连接符 25"/>
          <p:cNvCxnSpPr/>
          <p:nvPr/>
        </p:nvCxnSpPr>
        <p:spPr>
          <a:xfrm>
            <a:off x="2114550" y="4845050"/>
            <a:ext cx="134302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7" name="直接连接符 26"/>
          <p:cNvCxnSpPr/>
          <p:nvPr/>
        </p:nvCxnSpPr>
        <p:spPr>
          <a:xfrm>
            <a:off x="3276600" y="5470525"/>
            <a:ext cx="352742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0" name="直接连接符 29"/>
          <p:cNvCxnSpPr/>
          <p:nvPr/>
        </p:nvCxnSpPr>
        <p:spPr>
          <a:xfrm>
            <a:off x="2144713" y="5805488"/>
            <a:ext cx="1443037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9" name="矩形 8"/>
          <p:cNvSpPr/>
          <p:nvPr/>
        </p:nvSpPr>
        <p:spPr bwMode="auto">
          <a:xfrm>
            <a:off x="4603531" y="4005065"/>
            <a:ext cx="3352845" cy="251626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51921" y="4005065"/>
            <a:ext cx="360040" cy="252026"/>
          </a:xfrm>
          <a:prstGeom prst="rect">
            <a:avLst/>
          </a:prstGeom>
          <a:solidFill>
            <a:schemeClr val="accent1">
              <a:alpha val="4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028384" y="4005064"/>
            <a:ext cx="432048" cy="251627"/>
          </a:xfrm>
          <a:prstGeom prst="rect">
            <a:avLst/>
          </a:prstGeom>
          <a:solidFill>
            <a:schemeClr val="accent1">
              <a:alpha val="5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4211961" y="4005065"/>
            <a:ext cx="216023" cy="251626"/>
          </a:xfrm>
          <a:prstGeom prst="rect">
            <a:avLst/>
          </a:prstGeom>
          <a:solidFill>
            <a:schemeClr val="accent1">
              <a:alpha val="4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5356149" y="5163542"/>
            <a:ext cx="1304084" cy="307411"/>
          </a:xfrm>
          <a:prstGeom prst="rect">
            <a:avLst/>
          </a:prstGeom>
          <a:solidFill>
            <a:schemeClr val="accent1">
              <a:alpha val="7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2144815" y="5163542"/>
            <a:ext cx="1059033" cy="307411"/>
          </a:xfrm>
          <a:prstGeom prst="rect">
            <a:avLst/>
          </a:prstGeom>
          <a:solidFill>
            <a:schemeClr val="accent1">
              <a:alpha val="7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114550" y="6092825"/>
            <a:ext cx="14732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8" name="Picture 4" descr="Phones_HD_0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-36512"/>
            <a:ext cx="9359900" cy="7018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9" name="TextBox 1"/>
          <p:cNvSpPr/>
          <p:nvPr/>
        </p:nvSpPr>
        <p:spPr>
          <a:xfrm>
            <a:off x="182563" y="228600"/>
            <a:ext cx="3957637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41300" indent="-241300" algn="l" defTabSz="1219200" rtl="0" eaLnBrk="0" fontAlgn="base" hangingPunct="0">
              <a:spcBef>
                <a:spcPts val="8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rgbClr val="646464"/>
                </a:solidFill>
                <a:latin typeface="+mn-lt"/>
                <a:ea typeface="+mn-ea"/>
                <a:cs typeface="+mn-cs"/>
                <a:sym typeface="Nokia Pure Headline" charset="0"/>
              </a:defRPr>
            </a:lvl1pPr>
            <a:lvl2pPr marL="835025" indent="-241300" algn="l" defTabSz="121920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900" kern="1200">
                <a:solidFill>
                  <a:srgbClr val="646464"/>
                </a:solidFill>
                <a:latin typeface="+mn-lt"/>
                <a:ea typeface="+mn-ea"/>
                <a:cs typeface="+mn-cs"/>
                <a:sym typeface="Nokia Pure Headline" charset="0"/>
              </a:defRPr>
            </a:lvl2pPr>
            <a:lvl3pPr marL="1438275" indent="-219075" algn="l" defTabSz="1219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700" kern="1200">
                <a:solidFill>
                  <a:srgbClr val="646464"/>
                </a:solidFill>
                <a:latin typeface="+mn-lt"/>
                <a:ea typeface="+mn-ea"/>
                <a:cs typeface="+mn-cs"/>
                <a:sym typeface="Nokia Pure Headline" charset="0"/>
              </a:defRPr>
            </a:lvl3pPr>
            <a:lvl4pPr marL="2032000" indent="-203200" algn="l" defTabSz="1219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646464"/>
                </a:solidFill>
                <a:latin typeface="+mn-lt"/>
                <a:ea typeface="+mn-ea"/>
                <a:cs typeface="+mn-cs"/>
                <a:sym typeface="Nokia Pure Headline" charset="0"/>
              </a:defRPr>
            </a:lvl4pPr>
            <a:lvl5pPr marL="2635250" indent="-196850" algn="l" defTabSz="1219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rgbClr val="646464"/>
                </a:solidFill>
                <a:latin typeface="+mn-lt"/>
                <a:ea typeface="+mn-ea"/>
                <a:cs typeface="+mn-cs"/>
                <a:sym typeface="Nokia Pure Headline" charset="0"/>
              </a:defRPr>
            </a:lvl5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3677E8"/>
                </a:solidFill>
                <a:latin typeface="Nokia Pure Headline" charset="0"/>
                <a:ea typeface="宋体" panose="02010600030101010101" pitchFamily="2" charset="-122"/>
              </a:rPr>
              <a:t>School of Computer Science </a:t>
            </a:r>
            <a:endParaRPr lang="en-US" altLang="zh-CN" sz="1800" dirty="0">
              <a:solidFill>
                <a:srgbClr val="3677E8"/>
              </a:solidFill>
              <a:latin typeface="Nokia Pure Headline" charset="0"/>
              <a:ea typeface="宋体" panose="02010600030101010101" pitchFamily="2" charset="-122"/>
            </a:endParaRPr>
          </a:p>
        </p:txBody>
      </p:sp>
      <p:sp>
        <p:nvSpPr>
          <p:cNvPr id="55300" name="文本框 5"/>
          <p:cNvSpPr txBox="1"/>
          <p:nvPr/>
        </p:nvSpPr>
        <p:spPr>
          <a:xfrm>
            <a:off x="182563" y="2378075"/>
            <a:ext cx="53594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None/>
            </a:pPr>
            <a:r>
              <a:rPr lang="en-US" altLang="zh-CN" sz="6600" dirty="0">
                <a:solidFill>
                  <a:srgbClr val="FFFFFF"/>
                </a:solidFill>
                <a:latin typeface="Copperplate Gothic Bold" panose="020E0705020206020404" pitchFamily="34" charset="0"/>
                <a:ea typeface="MStiffHeiHK-UltraBold"/>
              </a:rPr>
              <a:t>Part.03</a:t>
            </a:r>
            <a:endParaRPr lang="zh-CN" altLang="en-US" sz="6600" dirty="0">
              <a:solidFill>
                <a:srgbClr val="FFFFFF"/>
              </a:solidFill>
              <a:latin typeface="Copperplate Gothic Bold" panose="020E0705020206020404" pitchFamily="34" charset="0"/>
              <a:ea typeface="MStiffHeiHK-UltraBold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0775" y="3394075"/>
            <a:ext cx="3306763" cy="4921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doni MT Black" panose="02070A03080606020203" pitchFamily="18" charset="0"/>
                <a:ea typeface="宋体" panose="02010600030101010101" pitchFamily="2" charset="-122"/>
                <a:cs typeface="+mn-cs"/>
              </a:rPr>
              <a:t>PYTHON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doni MT Black" panose="02070A030806060202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7900" y="2613025"/>
            <a:ext cx="402113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None/>
            </a:pPr>
            <a:r>
              <a:rPr lang="zh-CN" altLang="en-US" sz="50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文件夹的操作</a:t>
            </a:r>
            <a:endParaRPr lang="en-US" altLang="zh-CN" sz="50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内容占位符 2"/>
          <p:cNvSpPr>
            <a:spLocks noGrp="1"/>
          </p:cNvSpPr>
          <p:nvPr>
            <p:ph idx="1"/>
          </p:nvPr>
        </p:nvSpPr>
        <p:spPr>
          <a:xfrm>
            <a:off x="2124075" y="1341438"/>
            <a:ext cx="6765925" cy="4668837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zh-CN" b="1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当前工作目录</a:t>
            </a:r>
            <a:endParaRPr lang="zh-CN" altLang="zh-CN" b="1" dirty="0"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indent="0">
              <a:buNone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在交互式环境中输入以下代码：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 import os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 os.getcwd()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1979712" y="3212976"/>
          <a:ext cx="4032448" cy="34563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048375" y="3284538"/>
          <a:ext cx="3095625" cy="33131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2306"/>
                <a:gridCol w="1183319"/>
              </a:tblGrid>
              <a:tr h="302598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绝对路径</a:t>
                      </a:r>
                      <a:endParaRPr lang="zh-CN" sz="24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64" marR="68564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相对路径</a:t>
                      </a:r>
                      <a:endParaRPr lang="zh-CN" sz="24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64" marR="68564" marT="0" marB="0" anchor="ctr"/>
                </a:tc>
              </a:tr>
              <a:tr h="572064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D</a:t>
                      </a:r>
                      <a:r>
                        <a:rPr lang="en-US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:\</a:t>
                      </a:r>
                      <a:endParaRPr lang="zh-CN" sz="24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64" marR="68564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..\</a:t>
                      </a:r>
                      <a:endParaRPr lang="zh-CN" sz="24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64" marR="68564" marT="0" marB="0" anchor="ctr"/>
                </a:tc>
              </a:tr>
              <a:tr h="609613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D</a:t>
                      </a:r>
                      <a:r>
                        <a:rPr lang="en-US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:\Python</a:t>
                      </a:r>
                      <a:r>
                        <a:rPr lang="en-US" altLang="zh-CN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35</a:t>
                      </a:r>
                      <a:endParaRPr lang="zh-CN" sz="24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64" marR="68564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.\</a:t>
                      </a:r>
                      <a:endParaRPr lang="zh-CN" sz="24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64" marR="68564" marT="0" marB="0" anchor="ctr"/>
                </a:tc>
              </a:tr>
              <a:tr h="609613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D</a:t>
                      </a:r>
                      <a:r>
                        <a:rPr lang="en-US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:\Python</a:t>
                      </a:r>
                      <a:r>
                        <a:rPr lang="en-US" altLang="zh-CN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35</a:t>
                      </a:r>
                      <a:r>
                        <a:rPr lang="en-US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\DLLs</a:t>
                      </a:r>
                      <a:endParaRPr lang="zh-CN" sz="24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64" marR="68564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.\DLLs</a:t>
                      </a:r>
                      <a:endParaRPr lang="zh-CN" sz="24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64" marR="68564" marT="0" marB="0" anchor="ctr"/>
                </a:tc>
              </a:tr>
              <a:tr h="609613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D</a:t>
                      </a:r>
                      <a:r>
                        <a:rPr lang="en-US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:\Python</a:t>
                      </a:r>
                      <a:r>
                        <a:rPr lang="en-US" altLang="zh-CN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35</a:t>
                      </a:r>
                      <a:r>
                        <a:rPr lang="en-US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\DLLs</a:t>
                      </a:r>
                      <a:r>
                        <a:rPr lang="en-US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\_bsddb.pyd</a:t>
                      </a:r>
                      <a:endParaRPr lang="zh-CN" sz="24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64" marR="68564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.\DLLs\_bsddb.pyd</a:t>
                      </a:r>
                      <a:endParaRPr lang="zh-CN" sz="24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64" marR="68564" marT="0" marB="0" anchor="ctr"/>
                </a:tc>
              </a:tr>
              <a:tr h="609613"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D</a:t>
                      </a:r>
                      <a:r>
                        <a:rPr lang="en-US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:\Phthon</a:t>
                      </a:r>
                      <a:r>
                        <a:rPr lang="en-US" altLang="zh-CN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35</a:t>
                      </a:r>
                      <a:r>
                        <a:rPr lang="en-US" sz="1400" kern="1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\python.exe</a:t>
                      </a:r>
                      <a:endParaRPr lang="zh-CN" sz="24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64" marR="68564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.\python.exe</a:t>
                      </a:r>
                      <a:endParaRPr lang="zh-CN" sz="24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64" marR="68564" marT="0" marB="0" anchor="ctr"/>
                </a:tc>
              </a:tr>
            </a:tbl>
          </a:graphicData>
        </a:graphic>
      </p:graphicFrame>
    </p:spTree>
  </p:cSld>
  <p:clrMapOvr>
    <a:masterClrMapping/>
  </p:clrMapOvr>
  <p:transition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内容占位符 2"/>
          <p:cNvSpPr>
            <a:spLocks noGrp="1"/>
          </p:cNvSpPr>
          <p:nvPr>
            <p:ph idx="1"/>
          </p:nvPr>
        </p:nvSpPr>
        <p:spPr>
          <a:xfrm>
            <a:off x="2124075" y="1268413"/>
            <a:ext cx="6694488" cy="4597400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sz="23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zh-CN" sz="23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．创建新目录</a:t>
            </a:r>
            <a:endParaRPr lang="zh-CN" altLang="zh-CN" sz="23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sz="23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程序可以用</a:t>
            </a:r>
            <a:r>
              <a:rPr lang="en-US" altLang="zh-CN" sz="23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os.makedirs()</a:t>
            </a:r>
            <a:r>
              <a:rPr lang="zh-CN" altLang="zh-CN" sz="23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函数创建新目录。在交互式环境中输入以下代码：</a:t>
            </a:r>
            <a:endParaRPr lang="zh-CN" altLang="zh-CN" sz="23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3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 import os</a:t>
            </a:r>
            <a:endParaRPr lang="zh-CN" altLang="zh-CN" sz="23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3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 os.makedirs("e:\\python1\\ch5files")</a:t>
            </a:r>
            <a:endParaRPr lang="en-US" altLang="zh-CN" sz="23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3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lang="zh-CN" altLang="zh-CN" sz="23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．删除目录</a:t>
            </a:r>
            <a:endParaRPr lang="zh-CN" altLang="zh-CN" sz="23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sz="23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当目录不再使用，可以将它删除。使用</a:t>
            </a:r>
            <a:r>
              <a:rPr lang="en-US" altLang="zh-CN" sz="23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rmdir()</a:t>
            </a:r>
            <a:r>
              <a:rPr lang="zh-CN" altLang="zh-CN" sz="23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函数删除目录：</a:t>
            </a:r>
            <a:endParaRPr lang="zh-CN" altLang="zh-CN" sz="23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3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 import os</a:t>
            </a:r>
            <a:endParaRPr lang="zh-CN" altLang="zh-CN" sz="23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3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 os.rmdir("e:\\python1\\ch5files")</a:t>
            </a:r>
            <a:endParaRPr lang="zh-CN" altLang="zh-CN" sz="23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3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 os.rmdir("e:\\python1")</a:t>
            </a:r>
            <a:endParaRPr lang="zh-CN" altLang="zh-CN" sz="23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3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 os.path.exists("e:\\python1") 	#</a:t>
            </a:r>
            <a:r>
              <a:rPr lang="zh-CN" altLang="zh-CN" sz="23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运行结果为</a:t>
            </a:r>
            <a:r>
              <a:rPr lang="en-US" altLang="zh-CN" sz="23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False</a:t>
            </a:r>
            <a:endParaRPr lang="zh-CN" altLang="zh-CN" sz="23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" name="标题 1"/>
          <p:cNvSpPr txBox="1"/>
          <p:nvPr/>
        </p:nvSpPr>
        <p:spPr bwMode="auto">
          <a:xfrm>
            <a:off x="2124075" y="422275"/>
            <a:ext cx="68389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j-cs"/>
              </a:rPr>
              <a:t>文件夹的操作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内容占位符 2"/>
          <p:cNvSpPr>
            <a:spLocks noGrp="1"/>
          </p:cNvSpPr>
          <p:nvPr>
            <p:ph idx="1"/>
          </p:nvPr>
        </p:nvSpPr>
        <p:spPr>
          <a:xfrm>
            <a:off x="2195513" y="1268413"/>
            <a:ext cx="6694487" cy="4741862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．列出目录内容</a:t>
            </a:r>
            <a:endParaRPr lang="zh-CN" altLang="zh-CN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使用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os.listdir()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函数可以返回给出路径中文件名及文件夹名的字符串列表：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 os.mkdir("e:\\python1")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 os.listdir(“e:\\python1”)	#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返回空列表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．修改当前目录</a:t>
            </a:r>
            <a:endParaRPr lang="zh-CN" altLang="zh-CN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使用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os.chdir()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函数可以更改当前工作目录：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 os.chdir("e:\\python1")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 os.listdir(".")   	#.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代表当前工作目录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" name="标题 1"/>
          <p:cNvSpPr txBox="1"/>
          <p:nvPr/>
        </p:nvSpPr>
        <p:spPr bwMode="auto">
          <a:xfrm>
            <a:off x="2124075" y="387350"/>
            <a:ext cx="68389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j-cs"/>
              </a:rPr>
              <a:t>文件夹的操作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2195513" y="981075"/>
            <a:ext cx="6553200" cy="51847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Light" panose="020B0502040204020203"/>
                <a:ea typeface="幼圆" panose="02010509060101010101" pitchFamily="49" charset="-122"/>
                <a:cs typeface="+mn-cs"/>
              </a:rPr>
              <a:t>文件的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Light" panose="020B0502040204020203"/>
                <a:ea typeface="幼圆" panose="02010509060101010101" pitchFamily="49" charset="-122"/>
                <a:cs typeface="+mn-cs"/>
              </a:rPr>
              <a:t>概念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63373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简单地说，文件是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存储在辅助存储器上的数据序列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，在逻辑上具有完整意义。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63373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文件是数据的集合和抽象；相对的，函数是程序的集合和抽象。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63373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用文件组织数据更为灵活和有效。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63373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Windows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系统的数据文件按照编码方式分为两大类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B27F23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文本文件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B27F23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B27F23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二进制文件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B27F23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63373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0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6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3075">
                                            <p:txEl>
                                              <p:charRg st="6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3075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7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3075">
                                            <p:txEl>
                                              <p:charRg st="70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86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3075">
                                            <p:txEl>
                                              <p:charRg st="86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113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0"/>
                                        <p:tgtEl>
                                          <p:spTgt spid="3075">
                                            <p:txEl>
                                              <p:charRg st="113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118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3075">
                                            <p:txEl>
                                              <p:charRg st="118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内容占位符 2"/>
          <p:cNvSpPr>
            <a:spLocks noGrp="1"/>
          </p:cNvSpPr>
          <p:nvPr>
            <p:ph idx="1"/>
          </p:nvPr>
        </p:nvSpPr>
        <p:spPr>
          <a:xfrm>
            <a:off x="2268538" y="1268413"/>
            <a:ext cx="6621462" cy="4741862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．获取路径和文件名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os.path.split(path)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：返回参数的路径名称和文件名组成的字符串元组。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os.path.dirname(path)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：返回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path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参数中的路径名称字符串。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os.path.basename(path)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：返回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path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参数中的文件名。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．检查路径有效性</a:t>
            </a:r>
            <a:endParaRPr lang="zh-CN" altLang="en-US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os.path.exists(path)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：判断参数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path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的文件或文件夹是否存在。存在返回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true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，否则返回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false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os.path.isfile(path)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：判断参数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path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存在且是一个文件，则返回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true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，否则返回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false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os.path.isdir(path)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：判断参数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path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存在且是一个文件夹，则返回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true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，否则返回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false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．查看文件大小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os.path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模块中的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os.path.getsize()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函数可以查看文件大小。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" name="标题 1"/>
          <p:cNvSpPr txBox="1"/>
          <p:nvPr/>
        </p:nvSpPr>
        <p:spPr bwMode="auto">
          <a:xfrm>
            <a:off x="2124075" y="404813"/>
            <a:ext cx="68389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j-cs"/>
              </a:rPr>
              <a:t>文件的操作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内容占位符 1"/>
          <p:cNvSpPr>
            <a:spLocks noGrp="1"/>
          </p:cNvSpPr>
          <p:nvPr>
            <p:ph idx="1"/>
          </p:nvPr>
        </p:nvSpPr>
        <p:spPr>
          <a:xfrm>
            <a:off x="2417763" y="1484313"/>
            <a:ext cx="6262687" cy="863600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例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5-4</a:t>
            </a:r>
            <a:endParaRPr lang="en-US" altLang="zh-CN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统计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指定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文件夹下所有文件的大小。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7898" y="2780928"/>
            <a:ext cx="6408712" cy="2363724"/>
          </a:xfrm>
          <a:prstGeom prst="rect">
            <a:avLst/>
          </a:prstGeom>
          <a:solidFill>
            <a:schemeClr val="accent5">
              <a:alpha val="86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>
            <a:defPPr>
              <a:defRPr lang="en-US"/>
            </a:defPPr>
            <a:lvl1pPr>
              <a:buFontTx/>
              <a:buNone/>
              <a:defRPr sz="18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import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os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totalSize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=0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os.chdir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("C:\\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lynn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\\Python")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for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fileName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in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os.listdir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os.getcwd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()):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totalSize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+=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os.path.getsize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fileName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print(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totalSize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417763" y="3141663"/>
            <a:ext cx="114617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" name="TextBox 4"/>
          <p:cNvSpPr txBox="1"/>
          <p:nvPr/>
        </p:nvSpPr>
        <p:spPr>
          <a:xfrm>
            <a:off x="2420938" y="3111500"/>
            <a:ext cx="143986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totalSize</a:t>
            </a:r>
            <a:endParaRPr kumimoji="0" lang="zh-CN" altLang="en-US" sz="18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420938" y="3789363"/>
            <a:ext cx="301466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8" name="矩形 7"/>
          <p:cNvSpPr/>
          <p:nvPr/>
        </p:nvSpPr>
        <p:spPr bwMode="auto">
          <a:xfrm>
            <a:off x="2420724" y="3789040"/>
            <a:ext cx="4599548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71775" y="4437063"/>
            <a:ext cx="381635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2" name="直接连接符 11"/>
          <p:cNvCxnSpPr/>
          <p:nvPr/>
        </p:nvCxnSpPr>
        <p:spPr>
          <a:xfrm>
            <a:off x="2420938" y="4797425"/>
            <a:ext cx="171926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4" name="TextBox 13"/>
          <p:cNvSpPr txBox="1"/>
          <p:nvPr/>
        </p:nvSpPr>
        <p:spPr>
          <a:xfrm>
            <a:off x="3854450" y="4090988"/>
            <a:ext cx="3095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os.path.getsize</a:t>
            </a: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fileName</a:t>
            </a: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 </a:t>
            </a:r>
            <a:endParaRPr kumimoji="0" lang="zh-CN" altLang="en-US" sz="18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9388" y="3441700"/>
            <a:ext cx="3097213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chdir</a:t>
            </a: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("C:\\</a:t>
            </a: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lynn</a:t>
            </a: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\\Python") </a:t>
            </a:r>
            <a:endParaRPr kumimoji="0" lang="zh-CN" altLang="en-US" sz="18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90988" y="3767138"/>
            <a:ext cx="3095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os.listdir</a:t>
            </a: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os.getcwd</a:t>
            </a: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())</a:t>
            </a:r>
            <a:endParaRPr kumimoji="0" lang="zh-CN" altLang="en-US" sz="18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6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内容占位符 2"/>
          <p:cNvSpPr>
            <a:spLocks noGrp="1"/>
          </p:cNvSpPr>
          <p:nvPr>
            <p:ph idx="1"/>
          </p:nvPr>
        </p:nvSpPr>
        <p:spPr>
          <a:xfrm>
            <a:off x="2111375" y="1277938"/>
            <a:ext cx="7019925" cy="5318125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．重命名文件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os.rename()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函数可以帮助我们重命名文件。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os.rename("d:\\python\\hello.txt","d:\\python\\helloworld.txt")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．复制文件和文件夹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shutil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模块中提供一些函数，帮助我们复制、移动、改名和删除文件夹。可以实现文件的备份。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．文件和文件夹的移动和改名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shutil.move(source,destination)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shutil.move()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函数与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shutil.copy()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函数用法相似，参数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destination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既可以是一个包含新文件名的路径，也可以仅包含文件夹。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．删除文件和文件夹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模块和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shutil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模块都有函数可以删除文件或文件夹。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os.remove(path)/os.unlink(path)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：删除参数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path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指定的文件。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os.remove("e:\\python-backup\\data-backup.txt")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os.path.exists("e:\\python-backup\\data-backup.txt")   #False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" name="标题 1"/>
          <p:cNvSpPr txBox="1"/>
          <p:nvPr/>
        </p:nvSpPr>
        <p:spPr bwMode="auto">
          <a:xfrm>
            <a:off x="2124075" y="377825"/>
            <a:ext cx="68389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j-cs"/>
              </a:rPr>
              <a:t>文件的操作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内容占位符 1"/>
          <p:cNvSpPr>
            <a:spLocks noGrp="1"/>
          </p:cNvSpPr>
          <p:nvPr>
            <p:ph idx="1"/>
          </p:nvPr>
        </p:nvSpPr>
        <p:spPr>
          <a:xfrm>
            <a:off x="2381250" y="1397000"/>
            <a:ext cx="6262688" cy="879475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os.walk()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函数返回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参数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路径下所有文件及子目录信息元组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即遍历目录树。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89258" y="2276872"/>
            <a:ext cx="6408712" cy="3859518"/>
          </a:xfrm>
          <a:prstGeom prst="rect">
            <a:avLst/>
          </a:prstGeom>
          <a:solidFill>
            <a:schemeClr val="accent5">
              <a:alpha val="86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>
            <a:defPPr>
              <a:defRPr lang="en-US"/>
            </a:defPPr>
            <a:lvl1pPr>
              <a:buFontTx/>
              <a:buNone/>
              <a:defRPr sz="18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import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os</a:t>
            </a:r>
            <a:endParaRPr kumimoji="0" lang="zh-CN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list_dirs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=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os.walk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("C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:\\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lynn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\\Python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")                 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#</a:t>
            </a:r>
            <a:r>
              <a:rPr kumimoji="0" lang="zh-CN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返回一个元组</a:t>
            </a:r>
            <a:endParaRPr kumimoji="0" lang="zh-CN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for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folderName,subFolders,fileNames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in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list_dirs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:</a:t>
            </a:r>
            <a:endParaRPr kumimoji="0" lang="zh-CN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 print("</a:t>
            </a:r>
            <a:r>
              <a:rPr kumimoji="0" lang="zh-CN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当前目录：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" +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folderName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+ "\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n")</a:t>
            </a:r>
            <a:endParaRPr kumimoji="0" lang="zh-CN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 for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subFolder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in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subFolders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:</a:t>
            </a:r>
            <a:endParaRPr kumimoji="0" lang="zh-CN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     print(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folderName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+"</a:t>
            </a:r>
            <a:r>
              <a:rPr kumimoji="0" lang="zh-CN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的子目录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" + " </a:t>
            </a:r>
            <a:r>
              <a:rPr kumimoji="0" lang="zh-CN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是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--" +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subFolder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+ "\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n")</a:t>
            </a:r>
            <a:endParaRPr kumimoji="0" lang="zh-CN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     for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fileName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in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fileNames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:</a:t>
            </a:r>
            <a:endParaRPr kumimoji="0" lang="zh-CN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         print(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subFolder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+"</a:t>
            </a:r>
            <a:r>
              <a:rPr kumimoji="0" lang="zh-CN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的文件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" +  " </a:t>
            </a:r>
            <a:r>
              <a:rPr kumimoji="0" lang="zh-CN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是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--" +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fileName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+ "\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n")</a:t>
            </a:r>
            <a:endParaRPr kumimoji="0" lang="zh-CN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2312988" y="620713"/>
            <a:ext cx="68389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j-cs"/>
              </a:rPr>
              <a:t>文件的操作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j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389188" y="2565400"/>
            <a:ext cx="117475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6" name="TextBox 5"/>
          <p:cNvSpPr txBox="1"/>
          <p:nvPr/>
        </p:nvSpPr>
        <p:spPr>
          <a:xfrm>
            <a:off x="3527425" y="2613025"/>
            <a:ext cx="31686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os.walk</a:t>
            </a: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("C:\\</a:t>
            </a: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lynn</a:t>
            </a: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\\Python")</a:t>
            </a:r>
            <a:endParaRPr kumimoji="0" lang="zh-CN" altLang="en-US" sz="1800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2389258" y="3176690"/>
            <a:ext cx="6292947" cy="2628574"/>
          </a:xfrm>
          <a:prstGeom prst="rect">
            <a:avLst/>
          </a:prstGeom>
          <a:solidFill>
            <a:schemeClr val="accent1">
              <a:alpha val="4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4" name="Picture 4" descr="Phones_HD_0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-36512"/>
            <a:ext cx="9359900" cy="7018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5" name="TextBox 1"/>
          <p:cNvSpPr/>
          <p:nvPr/>
        </p:nvSpPr>
        <p:spPr>
          <a:xfrm>
            <a:off x="182563" y="228600"/>
            <a:ext cx="3957637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41300" indent="-241300" algn="l" defTabSz="1219200" rtl="0" eaLnBrk="0" fontAlgn="base" hangingPunct="0">
              <a:spcBef>
                <a:spcPts val="8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rgbClr val="646464"/>
                </a:solidFill>
                <a:latin typeface="+mn-lt"/>
                <a:ea typeface="+mn-ea"/>
                <a:cs typeface="+mn-cs"/>
                <a:sym typeface="Nokia Pure Headline" charset="0"/>
              </a:defRPr>
            </a:lvl1pPr>
            <a:lvl2pPr marL="835025" indent="-241300" algn="l" defTabSz="121920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900" kern="1200">
                <a:solidFill>
                  <a:srgbClr val="646464"/>
                </a:solidFill>
                <a:latin typeface="+mn-lt"/>
                <a:ea typeface="+mn-ea"/>
                <a:cs typeface="+mn-cs"/>
                <a:sym typeface="Nokia Pure Headline" charset="0"/>
              </a:defRPr>
            </a:lvl2pPr>
            <a:lvl3pPr marL="1438275" indent="-219075" algn="l" defTabSz="1219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700" kern="1200">
                <a:solidFill>
                  <a:srgbClr val="646464"/>
                </a:solidFill>
                <a:latin typeface="+mn-lt"/>
                <a:ea typeface="+mn-ea"/>
                <a:cs typeface="+mn-cs"/>
                <a:sym typeface="Nokia Pure Headline" charset="0"/>
              </a:defRPr>
            </a:lvl3pPr>
            <a:lvl4pPr marL="2032000" indent="-203200" algn="l" defTabSz="1219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646464"/>
                </a:solidFill>
                <a:latin typeface="+mn-lt"/>
                <a:ea typeface="+mn-ea"/>
                <a:cs typeface="+mn-cs"/>
                <a:sym typeface="Nokia Pure Headline" charset="0"/>
              </a:defRPr>
            </a:lvl4pPr>
            <a:lvl5pPr marL="2635250" indent="-196850" algn="l" defTabSz="1219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rgbClr val="646464"/>
                </a:solidFill>
                <a:latin typeface="+mn-lt"/>
                <a:ea typeface="+mn-ea"/>
                <a:cs typeface="+mn-cs"/>
                <a:sym typeface="Nokia Pure Headline" charset="0"/>
              </a:defRPr>
            </a:lvl5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3677E8"/>
                </a:solidFill>
                <a:latin typeface="Nokia Pure Headline" charset="0"/>
                <a:ea typeface="宋体" panose="02010600030101010101" pitchFamily="2" charset="-122"/>
              </a:rPr>
              <a:t>School of Computer Science </a:t>
            </a:r>
            <a:endParaRPr lang="en-US" altLang="zh-CN" sz="1800" dirty="0">
              <a:solidFill>
                <a:srgbClr val="3677E8"/>
              </a:solidFill>
              <a:latin typeface="Nokia Pure Headline" charset="0"/>
              <a:ea typeface="宋体" panose="02010600030101010101" pitchFamily="2" charset="-122"/>
            </a:endParaRPr>
          </a:p>
        </p:txBody>
      </p:sp>
      <p:sp>
        <p:nvSpPr>
          <p:cNvPr id="64516" name="文本框 5"/>
          <p:cNvSpPr txBox="1"/>
          <p:nvPr/>
        </p:nvSpPr>
        <p:spPr>
          <a:xfrm>
            <a:off x="182563" y="2378075"/>
            <a:ext cx="53594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None/>
            </a:pPr>
            <a:r>
              <a:rPr lang="en-US" altLang="zh-CN" sz="6600" dirty="0">
                <a:solidFill>
                  <a:srgbClr val="FFFFFF"/>
                </a:solidFill>
                <a:latin typeface="Copperplate Gothic Bold" panose="020E0705020206020404" pitchFamily="34" charset="0"/>
                <a:ea typeface="MStiffHeiHK-UltraBold"/>
              </a:rPr>
              <a:t>Part.04</a:t>
            </a:r>
            <a:endParaRPr lang="zh-CN" altLang="en-US" sz="6600" dirty="0">
              <a:solidFill>
                <a:srgbClr val="FFFFFF"/>
              </a:solidFill>
              <a:latin typeface="Copperplate Gothic Bold" panose="020E0705020206020404" pitchFamily="34" charset="0"/>
              <a:ea typeface="MStiffHeiHK-UltraBold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0775" y="3394075"/>
            <a:ext cx="3306763" cy="4921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doni MT Black" panose="02070A03080606020203" pitchFamily="18" charset="0"/>
                <a:ea typeface="宋体" panose="02010600030101010101" pitchFamily="2" charset="-122"/>
                <a:cs typeface="+mn-cs"/>
              </a:rPr>
              <a:t>PYTHON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doni MT Black" panose="02070A030806060202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7900" y="2493963"/>
            <a:ext cx="4021138" cy="1143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None/>
            </a:pPr>
            <a:r>
              <a:rPr lang="zh-CN" altLang="en-US" sz="54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文件的应用</a:t>
            </a:r>
            <a:endParaRPr lang="en-US" altLang="zh-CN" sz="54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标题 1"/>
          <p:cNvSpPr>
            <a:spLocks noGrp="1"/>
          </p:cNvSpPr>
          <p:nvPr>
            <p:ph type="title" idx="4294967295"/>
          </p:nvPr>
        </p:nvSpPr>
        <p:spPr>
          <a:xfrm>
            <a:off x="2303463" y="506413"/>
            <a:ext cx="6838950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案例</a:t>
            </a:r>
            <a:r>
              <a:rPr lang="en-US" altLang="zh-CN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r>
              <a:rPr lang="zh-CN" altLang="en-US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、游戏地图存储</a:t>
            </a:r>
            <a:endParaRPr lang="zh-CN" altLang="en-US" b="1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656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9338" y="1412875"/>
            <a:ext cx="2735262" cy="311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438" y="4416425"/>
            <a:ext cx="2219325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 bwMode="auto">
          <a:xfrm>
            <a:off x="5068146" y="4293096"/>
            <a:ext cx="3608310" cy="2441367"/>
          </a:xfrm>
          <a:prstGeom prst="wedgeRoundRectCallout">
            <a:avLst>
              <a:gd name="adj1" fmla="val -63968"/>
              <a:gd name="adj2" fmla="val -12504"/>
              <a:gd name="adj3" fmla="val 16667"/>
            </a:avLst>
          </a:prstGeom>
          <a:solidFill>
            <a:schemeClr val="accent1">
              <a:alpha val="6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每个格子状态值分别用常量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Wall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）代表墙，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Worker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）代表人，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Box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）代表箱子，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Passageway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）代表路，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Destination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4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）代表目的地，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WorkerInDest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）代表人在目的地，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RedBox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）代表放到目的地的箱子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8888" y="1304925"/>
            <a:ext cx="3514725" cy="2973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内容占位符 1"/>
          <p:cNvSpPr>
            <a:spLocks noGrp="1"/>
          </p:cNvSpPr>
          <p:nvPr>
            <p:ph idx="1"/>
          </p:nvPr>
        </p:nvSpPr>
        <p:spPr>
          <a:xfrm>
            <a:off x="2555875" y="1123950"/>
            <a:ext cx="6334125" cy="4886325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将地图信息写入文件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56591" y="1844824"/>
            <a:ext cx="6048672" cy="4025717"/>
          </a:xfrm>
          <a:prstGeom prst="rect">
            <a:avLst/>
          </a:prstGeom>
          <a:solidFill>
            <a:schemeClr val="accent5">
              <a:alpha val="86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>
            <a:defPPr>
              <a:defRPr lang="en-US"/>
            </a:defPPr>
            <a:lvl1pPr>
              <a:buFontTx/>
              <a:buNone/>
              <a:defRPr sz="1800" spc="1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import 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os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#</a:t>
            </a:r>
            <a:r>
              <a:rPr kumimoji="0" lang="zh-CN" altLang="en-US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地图信息写入文件</a:t>
            </a:r>
            <a:endParaRPr kumimoji="0" lang="zh-CN" altLang="en-US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helloFile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=open("map1.txt","w")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helloFile.write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("0,0,0,3,3,0,0\n")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helloFile.write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("3,3,0,3,4,0,0\n")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helloFile.write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("1,3,3,2,3,3,0\n")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helloFile.write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("4,2,0,3,3,3,0\n")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helloFile.write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("3,3,3,0,3,3,0\n")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helloFile.write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("3,3,3,0,0,3,0\n")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helloFile.write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("3,0,0,0,0,0,0\n")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helloFile.close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455863" y="2133600"/>
            <a:ext cx="1252537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" name="直接连接符 5"/>
          <p:cNvCxnSpPr/>
          <p:nvPr/>
        </p:nvCxnSpPr>
        <p:spPr>
          <a:xfrm>
            <a:off x="2455863" y="2852738"/>
            <a:ext cx="3411537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7" name="矩形 6"/>
          <p:cNvSpPr/>
          <p:nvPr/>
        </p:nvSpPr>
        <p:spPr bwMode="auto">
          <a:xfrm>
            <a:off x="2456591" y="2852936"/>
            <a:ext cx="3627577" cy="230425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486025" y="5445125"/>
            <a:ext cx="178435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内容占位符 1"/>
          <p:cNvSpPr>
            <a:spLocks noGrp="1"/>
          </p:cNvSpPr>
          <p:nvPr>
            <p:ph idx="1"/>
          </p:nvPr>
        </p:nvSpPr>
        <p:spPr>
          <a:xfrm>
            <a:off x="2268538" y="981075"/>
            <a:ext cx="6621462" cy="5029200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从文件中读取地图信息</a:t>
            </a:r>
            <a:endParaRPr lang="en-US" altLang="zh-CN" b="1" dirty="0"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56591" y="1556792"/>
            <a:ext cx="6048672" cy="4302716"/>
          </a:xfrm>
          <a:prstGeom prst="rect">
            <a:avLst/>
          </a:prstGeom>
          <a:solidFill>
            <a:schemeClr val="accent5">
              <a:alpha val="86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>
            <a:defPPr>
              <a:defRPr lang="en-US"/>
            </a:defPPr>
            <a:lvl1pPr>
              <a:buFontTx/>
              <a:buNone/>
              <a:defRPr sz="1800" spc="1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#</a:t>
            </a:r>
            <a:r>
              <a:rPr kumimoji="0" lang="zh-CN" altLang="en-US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读文件</a:t>
            </a:r>
            <a:endParaRPr kumimoji="0" lang="zh-CN" altLang="en-US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helloFile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=open("map1.txt","r")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myArray1=[]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while True: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line=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helloFile.readline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if line=="":  			# </a:t>
            </a:r>
            <a:r>
              <a:rPr kumimoji="0" lang="zh-CN" altLang="en-US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或者 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if not line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   break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line=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line.replace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("\n","")   	#</a:t>
            </a:r>
            <a:r>
              <a:rPr kumimoji="0" lang="zh-CN" altLang="en-US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将读取的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行中最后的换行符去掉</a:t>
            </a:r>
            <a:endParaRPr kumimoji="0" lang="zh-CN" altLang="en-US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myArray1.append(</a:t>
            </a: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line.split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(","))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helloFile.close</a:t>
            </a: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print(myArray1)</a:t>
            </a:r>
            <a:endParaRPr kumimoji="0" lang="en-US" altLang="zh-CN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1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55863" y="6021388"/>
            <a:ext cx="5861050" cy="928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indent="45085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zh-CN" sz="2000" kern="0" cap="none" spc="0" normalizeH="0" baseline="0" noProof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在后面图形化推箱子游戏中，根据数字代号用对应图形显示到界面上，即可完成地图读取任务</a:t>
            </a:r>
            <a:r>
              <a:rPr kumimoji="0" lang="zh-CN" altLang="en-US" sz="2000" kern="0" cap="none" spc="0" normalizeH="0" baseline="0" noProof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zh-CN" altLang="en-US" sz="2000" b="1" kern="0" cap="none" spc="0" normalizeH="0" baseline="0" noProof="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455863" y="2205038"/>
            <a:ext cx="326866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7" name="直接连接符 6"/>
          <p:cNvCxnSpPr/>
          <p:nvPr/>
        </p:nvCxnSpPr>
        <p:spPr>
          <a:xfrm>
            <a:off x="2455863" y="2565400"/>
            <a:ext cx="1468437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9" name="矩形 8"/>
          <p:cNvSpPr/>
          <p:nvPr/>
        </p:nvSpPr>
        <p:spPr bwMode="auto">
          <a:xfrm>
            <a:off x="2456591" y="2564904"/>
            <a:ext cx="5859825" cy="230425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71775" y="3213100"/>
            <a:ext cx="244792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2" name="矩形 11"/>
          <p:cNvSpPr/>
          <p:nvPr/>
        </p:nvSpPr>
        <p:spPr bwMode="auto">
          <a:xfrm>
            <a:off x="2627784" y="3212976"/>
            <a:ext cx="5544616" cy="648072"/>
          </a:xfrm>
          <a:prstGeom prst="rect">
            <a:avLst/>
          </a:prstGeom>
          <a:solidFill>
            <a:schemeClr val="accent1">
              <a:alpha val="4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771775" y="4845050"/>
            <a:ext cx="338455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5" name="TextBox 14"/>
          <p:cNvSpPr txBox="1"/>
          <p:nvPr/>
        </p:nvSpPr>
        <p:spPr>
          <a:xfrm>
            <a:off x="4584700" y="4440238"/>
            <a:ext cx="26638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line.split</a:t>
            </a: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(",")</a:t>
            </a:r>
            <a:endParaRPr kumimoji="0" lang="zh-CN" altLang="en-US" sz="1800" kern="1200" cap="none" spc="10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86113" y="3848100"/>
            <a:ext cx="23050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800" kern="1200" cap="none" spc="100" normalizeH="0" baseline="0" noProof="0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line.replace</a:t>
            </a:r>
            <a:r>
              <a:rPr kumimoji="0" lang="en-US" altLang="zh-CN" sz="18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("\n","")</a:t>
            </a:r>
            <a:endParaRPr kumimoji="0" lang="zh-CN" altLang="en-US" sz="1800" kern="1200" cap="none" spc="10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455863" y="5084763"/>
            <a:ext cx="175577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9" name="直接连接符 18"/>
          <p:cNvCxnSpPr/>
          <p:nvPr/>
        </p:nvCxnSpPr>
        <p:spPr>
          <a:xfrm>
            <a:off x="2455863" y="5445125"/>
            <a:ext cx="175577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" name="标题 1"/>
          <p:cNvSpPr txBox="1"/>
          <p:nvPr/>
        </p:nvSpPr>
        <p:spPr bwMode="auto">
          <a:xfrm>
            <a:off x="2303463" y="620713"/>
            <a:ext cx="68389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j-cs"/>
              </a:rPr>
              <a:t>案例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j-cs"/>
              </a:rPr>
              <a:t>2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j-cs"/>
              </a:rPr>
              <a:t>、文章词频统计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j-cs"/>
            </a:endParaRPr>
          </a:p>
        </p:txBody>
      </p:sp>
      <p:pic>
        <p:nvPicPr>
          <p:cNvPr id="69635" name="Picture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1557338"/>
            <a:ext cx="5472113" cy="5145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" name="组合 16"/>
          <p:cNvGrpSpPr/>
          <p:nvPr/>
        </p:nvGrpSpPr>
        <p:grpSpPr>
          <a:xfrm>
            <a:off x="3667125" y="2600325"/>
            <a:ext cx="1897063" cy="695325"/>
            <a:chOff x="3614998" y="1052736"/>
            <a:chExt cx="1896061" cy="695468"/>
          </a:xfrm>
        </p:grpSpPr>
        <p:grpSp>
          <p:nvGrpSpPr>
            <p:cNvPr id="70684" name="组合 15"/>
            <p:cNvGrpSpPr/>
            <p:nvPr/>
          </p:nvGrpSpPr>
          <p:grpSpPr>
            <a:xfrm>
              <a:off x="3614998" y="1052736"/>
              <a:ext cx="1896061" cy="670907"/>
              <a:chOff x="3614998" y="1052736"/>
              <a:chExt cx="1896061" cy="670907"/>
            </a:xfrm>
          </p:grpSpPr>
          <p:sp>
            <p:nvSpPr>
              <p:cNvPr id="15" name="矩形 14"/>
              <p:cNvSpPr/>
              <p:nvPr>
                <p:custDataLst>
                  <p:tags r:id="rId1"/>
                </p:custDataLst>
              </p:nvPr>
            </p:nvSpPr>
            <p:spPr>
              <a:xfrm>
                <a:off x="3614998" y="1055912"/>
                <a:ext cx="1643781" cy="516044"/>
              </a:xfrm>
              <a:prstGeom prst="rect">
                <a:avLst/>
              </a:prstGeom>
              <a:solidFill>
                <a:srgbClr val="DAA442"/>
              </a:solidFill>
              <a:ln>
                <a:solidFill>
                  <a:srgbClr val="DAA442"/>
                </a:solidFill>
              </a:ln>
            </p:spPr>
            <p:txBody>
              <a:bodyPr lIns="121920" tIns="60960" rIns="121920" bIns="6096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04A7B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2" name="平行四边形 11"/>
              <p:cNvSpPr/>
              <p:nvPr>
                <p:custDataLst>
                  <p:tags r:id="rId2"/>
                </p:custDataLst>
              </p:nvPr>
            </p:nvSpPr>
            <p:spPr>
              <a:xfrm rot="16200000">
                <a:off x="3406900" y="1264009"/>
                <a:ext cx="670063" cy="250693"/>
              </a:xfrm>
              <a:prstGeom prst="parallelogram">
                <a:avLst>
                  <a:gd name="adj" fmla="val 63437"/>
                </a:avLst>
              </a:prstGeom>
              <a:solidFill>
                <a:srgbClr val="DAA442">
                  <a:lumMod val="75000"/>
                </a:srgbClr>
              </a:solidFill>
              <a:ln>
                <a:noFill/>
              </a:ln>
            </p:spPr>
            <p:txBody>
              <a:bodyPr lIns="121920" tIns="60960" rIns="121920" bIns="60960"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04A7B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3" name="平行四边形 12"/>
              <p:cNvSpPr/>
              <p:nvPr>
                <p:custDataLst>
                  <p:tags r:id="rId3"/>
                </p:custDataLst>
              </p:nvPr>
            </p:nvSpPr>
            <p:spPr>
              <a:xfrm rot="16200000">
                <a:off x="5050681" y="1262421"/>
                <a:ext cx="670063" cy="250693"/>
              </a:xfrm>
              <a:prstGeom prst="parallelogram">
                <a:avLst>
                  <a:gd name="adj" fmla="val 63437"/>
                </a:avLst>
              </a:prstGeom>
              <a:solidFill>
                <a:srgbClr val="DAA442">
                  <a:lumMod val="75000"/>
                </a:srgbClr>
              </a:solidFill>
              <a:ln>
                <a:noFill/>
              </a:ln>
            </p:spPr>
            <p:txBody>
              <a:bodyPr lIns="121920" tIns="60960" rIns="121920" bIns="60960"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04A7B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4" name="矩形 13"/>
              <p:cNvSpPr/>
              <p:nvPr>
                <p:custDataLst>
                  <p:tags r:id="rId4"/>
                </p:custDataLst>
              </p:nvPr>
            </p:nvSpPr>
            <p:spPr>
              <a:xfrm>
                <a:off x="3867278" y="1209931"/>
                <a:ext cx="1643781" cy="514456"/>
              </a:xfrm>
              <a:prstGeom prst="rect">
                <a:avLst/>
              </a:prstGeom>
              <a:solidFill>
                <a:srgbClr val="DAA442"/>
              </a:solidFill>
              <a:ln>
                <a:solidFill>
                  <a:srgbClr val="DAA442"/>
                </a:solidFill>
              </a:ln>
            </p:spPr>
            <p:txBody>
              <a:bodyPr lIns="121920" tIns="60960" rIns="121920" bIns="6096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04A7B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" name="MH_Text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900597" y="1232161"/>
              <a:ext cx="1577142" cy="516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读取文件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67125" y="3856038"/>
            <a:ext cx="1897063" cy="696912"/>
            <a:chOff x="3614998" y="1052736"/>
            <a:chExt cx="1896061" cy="695468"/>
          </a:xfrm>
        </p:grpSpPr>
        <p:grpSp>
          <p:nvGrpSpPr>
            <p:cNvPr id="70678" name="组合 18"/>
            <p:cNvGrpSpPr/>
            <p:nvPr/>
          </p:nvGrpSpPr>
          <p:grpSpPr>
            <a:xfrm>
              <a:off x="3614998" y="1052736"/>
              <a:ext cx="1896061" cy="670907"/>
              <a:chOff x="3614998" y="1052736"/>
              <a:chExt cx="1896061" cy="670907"/>
            </a:xfrm>
          </p:grpSpPr>
          <p:sp>
            <p:nvSpPr>
              <p:cNvPr id="21" name="矩形 20"/>
              <p:cNvSpPr/>
              <p:nvPr>
                <p:custDataLst>
                  <p:tags r:id="rId6"/>
                </p:custDataLst>
              </p:nvPr>
            </p:nvSpPr>
            <p:spPr>
              <a:xfrm>
                <a:off x="3614998" y="1055904"/>
                <a:ext cx="1643781" cy="514868"/>
              </a:xfrm>
              <a:prstGeom prst="rect">
                <a:avLst/>
              </a:prstGeom>
              <a:solidFill>
                <a:srgbClr val="DAA442"/>
              </a:solidFill>
              <a:ln>
                <a:solidFill>
                  <a:srgbClr val="DAA442"/>
                </a:solidFill>
              </a:ln>
            </p:spPr>
            <p:txBody>
              <a:bodyPr lIns="121920" tIns="60960" rIns="121920" bIns="6096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04A7B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2" name="平行四边形 21"/>
              <p:cNvSpPr/>
              <p:nvPr>
                <p:custDataLst>
                  <p:tags r:id="rId7"/>
                </p:custDataLst>
              </p:nvPr>
            </p:nvSpPr>
            <p:spPr>
              <a:xfrm rot="16200000">
                <a:off x="3407663" y="1263242"/>
                <a:ext cx="668537" cy="250693"/>
              </a:xfrm>
              <a:prstGeom prst="parallelogram">
                <a:avLst>
                  <a:gd name="adj" fmla="val 63437"/>
                </a:avLst>
              </a:prstGeom>
              <a:solidFill>
                <a:srgbClr val="DAA442">
                  <a:lumMod val="75000"/>
                </a:srgbClr>
              </a:solidFill>
              <a:ln>
                <a:noFill/>
              </a:ln>
            </p:spPr>
            <p:txBody>
              <a:bodyPr lIns="121920" tIns="60960" rIns="121920" bIns="60960"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04A7B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平行四边形 22"/>
              <p:cNvSpPr/>
              <p:nvPr>
                <p:custDataLst>
                  <p:tags r:id="rId8"/>
                </p:custDataLst>
              </p:nvPr>
            </p:nvSpPr>
            <p:spPr>
              <a:xfrm rot="16200000">
                <a:off x="5051444" y="1261658"/>
                <a:ext cx="668537" cy="250693"/>
              </a:xfrm>
              <a:prstGeom prst="parallelogram">
                <a:avLst>
                  <a:gd name="adj" fmla="val 63437"/>
                </a:avLst>
              </a:prstGeom>
              <a:solidFill>
                <a:srgbClr val="DAA442">
                  <a:lumMod val="75000"/>
                </a:srgbClr>
              </a:solidFill>
              <a:ln>
                <a:noFill/>
              </a:ln>
            </p:spPr>
            <p:txBody>
              <a:bodyPr lIns="121920" tIns="60960" rIns="121920" bIns="60960"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04A7B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4" name="矩形 23"/>
              <p:cNvSpPr/>
              <p:nvPr>
                <p:custDataLst>
                  <p:tags r:id="rId9"/>
                </p:custDataLst>
              </p:nvPr>
            </p:nvSpPr>
            <p:spPr>
              <a:xfrm>
                <a:off x="3867278" y="1209572"/>
                <a:ext cx="1643781" cy="513284"/>
              </a:xfrm>
              <a:prstGeom prst="rect">
                <a:avLst/>
              </a:prstGeom>
              <a:solidFill>
                <a:srgbClr val="DAA442"/>
              </a:solidFill>
              <a:ln>
                <a:solidFill>
                  <a:srgbClr val="DAA442"/>
                </a:solidFill>
              </a:ln>
            </p:spPr>
            <p:txBody>
              <a:bodyPr lIns="121920" tIns="60960" rIns="121920" bIns="6096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04A7B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" name="MH_Text_1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900597" y="1231751"/>
              <a:ext cx="1577142" cy="516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 fontScale="85000" lnSpcReduction="10000"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分词并统计词频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667125" y="5113338"/>
            <a:ext cx="1897063" cy="695325"/>
            <a:chOff x="3614998" y="1052736"/>
            <a:chExt cx="1896061" cy="695468"/>
          </a:xfrm>
        </p:grpSpPr>
        <p:grpSp>
          <p:nvGrpSpPr>
            <p:cNvPr id="70672" name="组合 25"/>
            <p:cNvGrpSpPr/>
            <p:nvPr/>
          </p:nvGrpSpPr>
          <p:grpSpPr>
            <a:xfrm>
              <a:off x="3614998" y="1052736"/>
              <a:ext cx="1896061" cy="670907"/>
              <a:chOff x="3614998" y="1052736"/>
              <a:chExt cx="1896061" cy="670907"/>
            </a:xfrm>
          </p:grpSpPr>
          <p:sp>
            <p:nvSpPr>
              <p:cNvPr id="28" name="矩形 27"/>
              <p:cNvSpPr/>
              <p:nvPr>
                <p:custDataLst>
                  <p:tags r:id="rId11"/>
                </p:custDataLst>
              </p:nvPr>
            </p:nvSpPr>
            <p:spPr>
              <a:xfrm>
                <a:off x="3614998" y="1055912"/>
                <a:ext cx="1643781" cy="516043"/>
              </a:xfrm>
              <a:prstGeom prst="rect">
                <a:avLst/>
              </a:prstGeom>
              <a:solidFill>
                <a:srgbClr val="DAA442"/>
              </a:solidFill>
              <a:ln>
                <a:solidFill>
                  <a:srgbClr val="DAA442"/>
                </a:solidFill>
              </a:ln>
            </p:spPr>
            <p:txBody>
              <a:bodyPr lIns="121920" tIns="60960" rIns="121920" bIns="6096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04A7B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平行四边形 28"/>
              <p:cNvSpPr/>
              <p:nvPr>
                <p:custDataLst>
                  <p:tags r:id="rId12"/>
                </p:custDataLst>
              </p:nvPr>
            </p:nvSpPr>
            <p:spPr>
              <a:xfrm rot="16200000">
                <a:off x="3406900" y="1264008"/>
                <a:ext cx="670063" cy="250693"/>
              </a:xfrm>
              <a:prstGeom prst="parallelogram">
                <a:avLst>
                  <a:gd name="adj" fmla="val 63437"/>
                </a:avLst>
              </a:prstGeom>
              <a:solidFill>
                <a:srgbClr val="DAA442">
                  <a:lumMod val="75000"/>
                </a:srgbClr>
              </a:solidFill>
              <a:ln>
                <a:noFill/>
              </a:ln>
            </p:spPr>
            <p:txBody>
              <a:bodyPr lIns="121920" tIns="60960" rIns="121920" bIns="60960"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04A7B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0" name="平行四边形 29"/>
              <p:cNvSpPr/>
              <p:nvPr>
                <p:custDataLst>
                  <p:tags r:id="rId13"/>
                </p:custDataLst>
              </p:nvPr>
            </p:nvSpPr>
            <p:spPr>
              <a:xfrm rot="16200000">
                <a:off x="5050681" y="1262421"/>
                <a:ext cx="670063" cy="250693"/>
              </a:xfrm>
              <a:prstGeom prst="parallelogram">
                <a:avLst>
                  <a:gd name="adj" fmla="val 63437"/>
                </a:avLst>
              </a:prstGeom>
              <a:solidFill>
                <a:srgbClr val="DAA442">
                  <a:lumMod val="75000"/>
                </a:srgbClr>
              </a:solidFill>
              <a:ln>
                <a:noFill/>
              </a:ln>
            </p:spPr>
            <p:txBody>
              <a:bodyPr lIns="121920" tIns="60960" rIns="121920" bIns="60960">
                <a:normAutofit fontScale="25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04A7B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1" name="矩形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3867278" y="1209930"/>
                <a:ext cx="1643781" cy="514456"/>
              </a:xfrm>
              <a:prstGeom prst="rect">
                <a:avLst/>
              </a:prstGeom>
              <a:solidFill>
                <a:srgbClr val="DAA442"/>
              </a:solidFill>
              <a:ln>
                <a:solidFill>
                  <a:srgbClr val="DAA442"/>
                </a:solidFill>
              </a:ln>
            </p:spPr>
            <p:txBody>
              <a:bodyPr lIns="121920" tIns="60960" rIns="121920" bIns="6096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604A7B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7" name="MH_Text_1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900597" y="1232160"/>
              <a:ext cx="1577142" cy="516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结果排序输出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446588" y="1700213"/>
            <a:ext cx="338137" cy="338137"/>
            <a:chOff x="4318782" y="1041009"/>
            <a:chExt cx="337624" cy="337624"/>
          </a:xfrm>
        </p:grpSpPr>
        <p:sp>
          <p:nvSpPr>
            <p:cNvPr id="70670" name="椭圆 31"/>
            <p:cNvSpPr/>
            <p:nvPr/>
          </p:nvSpPr>
          <p:spPr>
            <a:xfrm>
              <a:off x="4318782" y="1041009"/>
              <a:ext cx="337624" cy="337624"/>
            </a:xfrm>
            <a:prstGeom prst="ellipse">
              <a:avLst/>
            </a:prstGeom>
            <a:solidFill>
              <a:srgbClr val="DAA442"/>
            </a:solidFill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000" dirty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lang="zh-CN" altLang="en-US" sz="2000" dirty="0">
                  <a:solidFill>
                    <a:schemeClr val="tx1"/>
                  </a:solidFill>
                  <a:latin typeface="+mn-lt"/>
                  <a:ea typeface="隶书" panose="02010509060101010101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000" dirty="0">
                  <a:solidFill>
                    <a:schemeClr val="tx1"/>
                  </a:solidFill>
                  <a:latin typeface="+mn-lt"/>
                  <a:ea typeface="隶书" panose="02010509060101010101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隶书" panose="02010509060101010101" pitchFamily="49" charset="-122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0671" name="椭圆 32"/>
            <p:cNvSpPr/>
            <p:nvPr/>
          </p:nvSpPr>
          <p:spPr>
            <a:xfrm>
              <a:off x="4381060" y="1103287"/>
              <a:ext cx="213069" cy="213069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000" dirty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lang="zh-CN" altLang="en-US" sz="2000" dirty="0">
                  <a:solidFill>
                    <a:schemeClr val="tx1"/>
                  </a:solidFill>
                  <a:latin typeface="+mn-lt"/>
                  <a:ea typeface="隶书" panose="02010509060101010101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000" dirty="0">
                  <a:solidFill>
                    <a:schemeClr val="tx1"/>
                  </a:solidFill>
                  <a:latin typeface="+mn-lt"/>
                  <a:ea typeface="隶书" panose="02010509060101010101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隶书" panose="02010509060101010101" pitchFamily="49" charset="-122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446588" y="6370638"/>
            <a:ext cx="338137" cy="338137"/>
            <a:chOff x="4318782" y="1041009"/>
            <a:chExt cx="337624" cy="337624"/>
          </a:xfrm>
        </p:grpSpPr>
        <p:sp>
          <p:nvSpPr>
            <p:cNvPr id="70668" name="椭圆 35"/>
            <p:cNvSpPr/>
            <p:nvPr/>
          </p:nvSpPr>
          <p:spPr>
            <a:xfrm>
              <a:off x="4318782" y="1041009"/>
              <a:ext cx="337624" cy="337624"/>
            </a:xfrm>
            <a:prstGeom prst="ellipse">
              <a:avLst/>
            </a:prstGeom>
            <a:solidFill>
              <a:srgbClr val="DAA442"/>
            </a:solidFill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000" dirty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lang="zh-CN" altLang="en-US" sz="2000" dirty="0">
                  <a:solidFill>
                    <a:schemeClr val="tx1"/>
                  </a:solidFill>
                  <a:latin typeface="+mn-lt"/>
                  <a:ea typeface="隶书" panose="02010509060101010101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000" dirty="0">
                  <a:solidFill>
                    <a:schemeClr val="tx1"/>
                  </a:solidFill>
                  <a:latin typeface="+mn-lt"/>
                  <a:ea typeface="隶书" panose="02010509060101010101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隶书" panose="02010509060101010101" pitchFamily="49" charset="-122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0669" name="椭圆 36"/>
            <p:cNvSpPr/>
            <p:nvPr/>
          </p:nvSpPr>
          <p:spPr>
            <a:xfrm>
              <a:off x="4381060" y="1103287"/>
              <a:ext cx="213069" cy="213069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000" dirty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lang="zh-CN" altLang="en-US" sz="2000" dirty="0">
                  <a:solidFill>
                    <a:schemeClr val="tx1"/>
                  </a:solidFill>
                  <a:latin typeface="+mn-lt"/>
                  <a:ea typeface="隶书" panose="02010509060101010101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000" dirty="0">
                  <a:solidFill>
                    <a:schemeClr val="tx1"/>
                  </a:solidFill>
                  <a:latin typeface="+mn-lt"/>
                  <a:ea typeface="隶书" panose="02010509060101010101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隶书" panose="02010509060101010101" pitchFamily="49" charset="-122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9" name="下箭头 38"/>
          <p:cNvSpPr/>
          <p:nvPr/>
        </p:nvSpPr>
        <p:spPr>
          <a:xfrm>
            <a:off x="4479925" y="3348038"/>
            <a:ext cx="271463" cy="455612"/>
          </a:xfrm>
          <a:prstGeom prst="downArrow">
            <a:avLst>
              <a:gd name="adj1" fmla="val 50000"/>
              <a:gd name="adj2" fmla="val 50195"/>
            </a:avLst>
          </a:prstGeom>
          <a:solidFill>
            <a:srgbClr val="DAA442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" name="下箭头 39"/>
          <p:cNvSpPr/>
          <p:nvPr/>
        </p:nvSpPr>
        <p:spPr>
          <a:xfrm>
            <a:off x="4479925" y="2090738"/>
            <a:ext cx="271463" cy="455612"/>
          </a:xfrm>
          <a:prstGeom prst="downArrow">
            <a:avLst>
              <a:gd name="adj1" fmla="val 50000"/>
              <a:gd name="adj2" fmla="val 50195"/>
            </a:avLst>
          </a:prstGeom>
          <a:solidFill>
            <a:srgbClr val="DAA442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" name="下箭头 40"/>
          <p:cNvSpPr/>
          <p:nvPr/>
        </p:nvSpPr>
        <p:spPr>
          <a:xfrm>
            <a:off x="4479925" y="4605338"/>
            <a:ext cx="271463" cy="455612"/>
          </a:xfrm>
          <a:prstGeom prst="downArrow">
            <a:avLst>
              <a:gd name="adj1" fmla="val 50000"/>
              <a:gd name="adj2" fmla="val 50195"/>
            </a:avLst>
          </a:prstGeom>
          <a:solidFill>
            <a:srgbClr val="DAA442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2" name="下箭头 41"/>
          <p:cNvSpPr/>
          <p:nvPr/>
        </p:nvSpPr>
        <p:spPr>
          <a:xfrm>
            <a:off x="4479925" y="5862638"/>
            <a:ext cx="271463" cy="455612"/>
          </a:xfrm>
          <a:prstGeom prst="downArrow">
            <a:avLst>
              <a:gd name="adj1" fmla="val 50000"/>
              <a:gd name="adj2" fmla="val 50195"/>
            </a:avLst>
          </a:prstGeom>
          <a:solidFill>
            <a:srgbClr val="DAA442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标题 1"/>
          <p:cNvSpPr txBox="1"/>
          <p:nvPr/>
        </p:nvSpPr>
        <p:spPr bwMode="auto">
          <a:xfrm>
            <a:off x="2303463" y="765175"/>
            <a:ext cx="68389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j-cs"/>
              </a:rPr>
              <a:t>案例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j-cs"/>
              </a:rPr>
              <a:t>2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j-cs"/>
              </a:rPr>
              <a:t>、文章词频统计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j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979613" y="836613"/>
            <a:ext cx="7019925" cy="4464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Light" panose="020B0502040204020203"/>
                <a:ea typeface="幼圆" panose="02010509060101010101" pitchFamily="49" charset="-122"/>
                <a:cs typeface="+mn-cs"/>
              </a:rPr>
              <a:t>文本文件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F20E44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63373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文本文件由单一特定编码的字符组成，如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UTF-8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编码。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63373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文本文件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可以处理各种语言所需的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字符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。文件中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只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包含基本文本字符，不包括诸如字体、字号、颜色等信息。它可以在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文本编辑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器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浏览器中显示。即在任何情况下，文本文件都是可读的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63373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文本文件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可以看做存储在存储器上的一个长字符串。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633730" algn="l" defTabSz="914400" rtl="0" eaLnBrk="0" fontAlgn="base" latinLnBrk="0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2867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2138" y="4797425"/>
            <a:ext cx="3203575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3000"/>
                                        <p:tgtEl>
                                          <p:spTgt spid="2">
                                            <p:txEl>
                                              <p:charRg st="5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2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3000"/>
                                        <p:tgtEl>
                                          <p:spTgt spid="2">
                                            <p:txEl>
                                              <p:charRg st="32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16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3000"/>
                                        <p:tgtEl>
                                          <p:spTgt spid="2">
                                            <p:txEl>
                                              <p:charRg st="116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内容占位符 1"/>
          <p:cNvSpPr>
            <a:spLocks noGrp="1"/>
          </p:cNvSpPr>
          <p:nvPr>
            <p:ph idx="1"/>
          </p:nvPr>
        </p:nvSpPr>
        <p:spPr>
          <a:xfrm>
            <a:off x="2555875" y="1341438"/>
            <a:ext cx="6334125" cy="4668837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读取文件</a:t>
            </a:r>
            <a:endParaRPr lang="en-US" altLang="zh-CN" sz="2800" b="1" dirty="0"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  <a:p>
            <a:pPr marL="0" indent="0">
              <a:buNone/>
            </a:pPr>
            <a:endParaRPr lang="zh-CN" altLang="en-US" sz="2800" b="1" dirty="0"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99943" y="2148681"/>
            <a:ext cx="6464258" cy="2793072"/>
          </a:xfrm>
          <a:prstGeom prst="rect">
            <a:avLst/>
          </a:prstGeom>
          <a:solidFill>
            <a:schemeClr val="accent5">
              <a:alpha val="78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getFileText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():		</a:t>
            </a:r>
            <a:endParaRPr kumimoji="0" lang="en-US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with open("C:\\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lynn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\\Python\\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letter.txt","r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") as 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letterFile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:</a:t>
            </a:r>
            <a:endParaRPr kumimoji="0" lang="en-US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		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filTxt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letterFile.read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</a:t>
            </a:r>
            <a:endParaRPr kumimoji="0" lang="en-US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filTxt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filTxt.lower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</a:t>
            </a: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for 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ch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in '!"#$%&amp;()*+-*/,.:;&lt;=&gt;?@[]\\^_{}|~':</a:t>
            </a: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	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filTxt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filTxt.replace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ch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," ")</a:t>
            </a: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return 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filTxt</a:t>
            </a:r>
            <a:endParaRPr kumimoji="0" lang="en-US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letterTxt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getFileText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</a:t>
            </a: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圆角矩形标注 4"/>
          <p:cNvSpPr/>
          <p:nvPr/>
        </p:nvSpPr>
        <p:spPr bwMode="auto">
          <a:xfrm>
            <a:off x="5595849" y="1772816"/>
            <a:ext cx="3168352" cy="1296144"/>
          </a:xfrm>
          <a:prstGeom prst="wedgeRoundRectCallout">
            <a:avLst>
              <a:gd name="adj1" fmla="val -59906"/>
              <a:gd name="adj2" fmla="val 62500"/>
              <a:gd name="adj3" fmla="val 16667"/>
            </a:avLst>
          </a:prstGeom>
          <a:solidFill>
            <a:schemeClr val="accent1">
              <a:alpha val="6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使用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filTxt.lower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()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函数将所有单词转为小写形式，保证同一个单词不同大小写形式统计的一致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" name="圆角矩形标注 5"/>
          <p:cNvSpPr/>
          <p:nvPr/>
        </p:nvSpPr>
        <p:spPr bwMode="auto">
          <a:xfrm>
            <a:off x="5524465" y="4509120"/>
            <a:ext cx="3168352" cy="1152128"/>
          </a:xfrm>
          <a:prstGeom prst="wedgeRoundRectCallout">
            <a:avLst>
              <a:gd name="adj1" fmla="val -37706"/>
              <a:gd name="adj2" fmla="val -98539"/>
              <a:gd name="adj3" fmla="val 16667"/>
            </a:avLst>
          </a:prstGeom>
          <a:solidFill>
            <a:schemeClr val="accent1">
              <a:alpha val="6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用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filTxt.replace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()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方法将特殊字符统一替换为空格，为后面的分词做准备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2299943" y="2148681"/>
            <a:ext cx="6088481" cy="214441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3275856" y="2564904"/>
            <a:ext cx="5112568" cy="504056"/>
          </a:xfrm>
          <a:prstGeom prst="rect">
            <a:avLst/>
          </a:prstGeom>
          <a:solidFill>
            <a:schemeClr val="accent1">
              <a:alpha val="3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276600" y="3357563"/>
            <a:ext cx="18161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" name="矩形 9"/>
          <p:cNvSpPr/>
          <p:nvPr/>
        </p:nvSpPr>
        <p:spPr bwMode="auto">
          <a:xfrm>
            <a:off x="3275856" y="3356992"/>
            <a:ext cx="5112568" cy="692281"/>
          </a:xfrm>
          <a:prstGeom prst="rect">
            <a:avLst/>
          </a:prstGeom>
          <a:solidFill>
            <a:schemeClr val="accent1">
              <a:alpha val="3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300288" y="4581525"/>
            <a:ext cx="205581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267046" y="1772816"/>
            <a:ext cx="6464258" cy="2192908"/>
          </a:xfrm>
          <a:prstGeom prst="rect">
            <a:avLst/>
          </a:prstGeom>
          <a:solidFill>
            <a:schemeClr val="accent5">
              <a:alpha val="78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words=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letterTxt.split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</a:t>
            </a: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wdCountDict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={}</a:t>
            </a: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excludes={"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the","of","you","your","that","will","this","don't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"}</a:t>
            </a: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for word in words:</a:t>
            </a: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wdCountDict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[word]=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wdCountDict.get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(word,0)+1</a:t>
            </a: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for word in excludes:</a:t>
            </a: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del(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wdCountDict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[word])</a:t>
            </a: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709" name="内容占位符 1"/>
          <p:cNvSpPr>
            <a:spLocks noGrp="1"/>
          </p:cNvSpPr>
          <p:nvPr>
            <p:ph idx="1"/>
          </p:nvPr>
        </p:nvSpPr>
        <p:spPr>
          <a:xfrm>
            <a:off x="2265363" y="1052513"/>
            <a:ext cx="5475287" cy="720725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分词并统计词频</a:t>
            </a:r>
            <a:endParaRPr lang="en-US" altLang="zh-CN" sz="2800" b="1" dirty="0"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圆角矩形标注 4"/>
          <p:cNvSpPr/>
          <p:nvPr/>
        </p:nvSpPr>
        <p:spPr bwMode="auto">
          <a:xfrm>
            <a:off x="5144260" y="1556792"/>
            <a:ext cx="2457201" cy="720080"/>
          </a:xfrm>
          <a:prstGeom prst="wedgeRoundRectCallout">
            <a:avLst>
              <a:gd name="adj1" fmla="val -62720"/>
              <a:gd name="adj2" fmla="val 127458"/>
              <a:gd name="adj3" fmla="val 16667"/>
            </a:avLst>
          </a:prstGeom>
          <a:solidFill>
            <a:schemeClr val="accent1">
              <a:alpha val="6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分词并使用字典统计每一个单词的词频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" name="圆角矩形标注 5"/>
          <p:cNvSpPr/>
          <p:nvPr/>
        </p:nvSpPr>
        <p:spPr bwMode="auto">
          <a:xfrm>
            <a:off x="4932040" y="3965724"/>
            <a:ext cx="3168352" cy="648072"/>
          </a:xfrm>
          <a:prstGeom prst="wedgeRoundRectCallout">
            <a:avLst>
              <a:gd name="adj1" fmla="val -43478"/>
              <a:gd name="adj2" fmla="val -79681"/>
              <a:gd name="adj3" fmla="val 16667"/>
            </a:avLst>
          </a:prstGeom>
          <a:solidFill>
            <a:schemeClr val="accent1">
              <a:alpha val="6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去掉对“停止词”的统计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059113" y="2060575"/>
            <a:ext cx="1296987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9" name="TextBox 8"/>
          <p:cNvSpPr txBox="1"/>
          <p:nvPr/>
        </p:nvSpPr>
        <p:spPr>
          <a:xfrm>
            <a:off x="2274888" y="1812925"/>
            <a:ext cx="1657350" cy="32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1500" kern="1200" cap="none" spc="10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words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339975" y="2420938"/>
            <a:ext cx="1592263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3" name="直接连接符 12"/>
          <p:cNvCxnSpPr/>
          <p:nvPr/>
        </p:nvCxnSpPr>
        <p:spPr>
          <a:xfrm>
            <a:off x="2370138" y="2708275"/>
            <a:ext cx="558641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4" name="矩形 13"/>
          <p:cNvSpPr/>
          <p:nvPr/>
        </p:nvSpPr>
        <p:spPr bwMode="auto">
          <a:xfrm>
            <a:off x="2275581" y="2708920"/>
            <a:ext cx="5680795" cy="57606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11513" y="3284538"/>
            <a:ext cx="4529137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8" name="矩形 17"/>
          <p:cNvSpPr/>
          <p:nvPr/>
        </p:nvSpPr>
        <p:spPr bwMode="auto">
          <a:xfrm>
            <a:off x="2267045" y="3284984"/>
            <a:ext cx="5680795" cy="68074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867025" y="3860800"/>
            <a:ext cx="2065338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123728" y="1772816"/>
            <a:ext cx="6464258" cy="2192908"/>
          </a:xfrm>
          <a:prstGeom prst="rect">
            <a:avLst/>
          </a:prstGeom>
          <a:solidFill>
            <a:schemeClr val="accent5">
              <a:alpha val="78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items=list(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wdCountDict.items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())	</a:t>
            </a:r>
            <a:endParaRPr kumimoji="0" lang="en-US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items.sort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(key=lambda x:x[1],reverse=True)</a:t>
            </a:r>
            <a:endParaRPr kumimoji="0" lang="en-US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print("{0:&lt;10}{1:&gt;5}".format("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word","count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"))</a:t>
            </a: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print(“</a:t>
            </a:r>
            <a:r>
              <a:rPr kumimoji="0" lang="zh-CN" altLang="en-US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*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"*21)</a:t>
            </a: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for 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key,val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in items:</a:t>
            </a: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if 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len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(key)&gt;3 and 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val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&gt;2:</a:t>
            </a: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	print("{0:&lt;10}{1:&gt;5}".format(</a:t>
            </a:r>
            <a:r>
              <a:rPr kumimoji="0" lang="en-US" altLang="zh-CN" sz="1500" b="0" i="0" u="none" strike="noStrike" kern="1200" cap="none" spc="10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key,val</a:t>
            </a:r>
            <a:r>
              <a:rPr kumimoji="0" lang="en-US" altLang="zh-CN" sz="1500" b="0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))</a:t>
            </a:r>
            <a:endParaRPr kumimoji="0" lang="zh-CN" altLang="zh-CN" sz="1500" b="0" i="0" u="none" strike="noStrike" kern="1200" cap="none" spc="1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733" name="内容占位符 1"/>
          <p:cNvSpPr>
            <a:spLocks noGrp="1"/>
          </p:cNvSpPr>
          <p:nvPr>
            <p:ph idx="1"/>
          </p:nvPr>
        </p:nvSpPr>
        <p:spPr>
          <a:xfrm>
            <a:off x="2265363" y="1052513"/>
            <a:ext cx="5475287" cy="576262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对结果排序并输出</a:t>
            </a:r>
            <a:endParaRPr lang="zh-CN" altLang="en-US" sz="2800" b="1" dirty="0"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圆角矩形标注 4"/>
          <p:cNvSpPr/>
          <p:nvPr/>
        </p:nvSpPr>
        <p:spPr bwMode="auto">
          <a:xfrm>
            <a:off x="5646880" y="1110005"/>
            <a:ext cx="2952328" cy="648072"/>
          </a:xfrm>
          <a:prstGeom prst="wedgeRoundRectCallout">
            <a:avLst>
              <a:gd name="adj1" fmla="val -62288"/>
              <a:gd name="adj2" fmla="val 84207"/>
              <a:gd name="adj3" fmla="val 16667"/>
            </a:avLst>
          </a:prstGeom>
          <a:solidFill>
            <a:schemeClr val="accent1">
              <a:alpha val="6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将字典转换为列表，为排序做准备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" name="圆角矩形标注 5"/>
          <p:cNvSpPr/>
          <p:nvPr/>
        </p:nvSpPr>
        <p:spPr bwMode="auto">
          <a:xfrm>
            <a:off x="6650244" y="1988840"/>
            <a:ext cx="2232248" cy="648072"/>
          </a:xfrm>
          <a:prstGeom prst="wedgeRoundRectCallout">
            <a:avLst>
              <a:gd name="adj1" fmla="val -68375"/>
              <a:gd name="adj2" fmla="val -4792"/>
              <a:gd name="adj3" fmla="val 16667"/>
            </a:avLst>
          </a:prstGeom>
          <a:solidFill>
            <a:schemeClr val="accent1">
              <a:alpha val="6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按列表的第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项使用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lambda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函数排序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圆角矩形标注 6"/>
          <p:cNvSpPr/>
          <p:nvPr/>
        </p:nvSpPr>
        <p:spPr bwMode="auto">
          <a:xfrm>
            <a:off x="4644008" y="4221088"/>
            <a:ext cx="4091645" cy="1368152"/>
          </a:xfrm>
          <a:prstGeom prst="wedgeRoundRectCallout">
            <a:avLst>
              <a:gd name="adj1" fmla="val -40838"/>
              <a:gd name="adj2" fmla="val -88561"/>
              <a:gd name="adj3" fmla="val 16667"/>
            </a:avLst>
          </a:prstGeom>
          <a:solidFill>
            <a:schemeClr val="accent1">
              <a:alpha val="6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将单词长度小于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（停止词）和出现次数过少的单词排除掉，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最后将结果按单词出现次数从大到小输出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24075" y="2060575"/>
            <a:ext cx="3024188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2" name="直接连接符 11"/>
          <p:cNvCxnSpPr/>
          <p:nvPr/>
        </p:nvCxnSpPr>
        <p:spPr>
          <a:xfrm>
            <a:off x="2195513" y="2392363"/>
            <a:ext cx="388937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4" name="直接连接符 13"/>
          <p:cNvCxnSpPr/>
          <p:nvPr/>
        </p:nvCxnSpPr>
        <p:spPr>
          <a:xfrm>
            <a:off x="2195513" y="2708275"/>
            <a:ext cx="424815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" name="直接连接符 15"/>
          <p:cNvCxnSpPr/>
          <p:nvPr/>
        </p:nvCxnSpPr>
        <p:spPr>
          <a:xfrm>
            <a:off x="2195513" y="2997200"/>
            <a:ext cx="122396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7" name="矩形 16"/>
          <p:cNvSpPr/>
          <p:nvPr/>
        </p:nvSpPr>
        <p:spPr bwMode="auto">
          <a:xfrm>
            <a:off x="2195736" y="2996952"/>
            <a:ext cx="5760640" cy="96877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132138" y="3573463"/>
            <a:ext cx="2224087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2" name="直接连接符 21"/>
          <p:cNvCxnSpPr/>
          <p:nvPr/>
        </p:nvCxnSpPr>
        <p:spPr>
          <a:xfrm>
            <a:off x="3995738" y="3860800"/>
            <a:ext cx="352901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标题 1"/>
          <p:cNvSpPr>
            <a:spLocks noGrp="1"/>
          </p:cNvSpPr>
          <p:nvPr>
            <p:ph type="title" idx="4294967295"/>
          </p:nvPr>
        </p:nvSpPr>
        <p:spPr>
          <a:xfrm>
            <a:off x="2303463" y="506413"/>
            <a:ext cx="6838950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案例</a:t>
            </a:r>
            <a:r>
              <a:rPr lang="en-US" altLang="zh-CN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r>
              <a:rPr lang="zh-CN" altLang="en-US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、文本词频统计</a:t>
            </a:r>
            <a:endParaRPr lang="zh-CN" altLang="en-US" b="1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4206" y="1340768"/>
            <a:ext cx="6464258" cy="5424562"/>
          </a:xfrm>
          <a:prstGeom prst="rect">
            <a:avLst/>
          </a:prstGeom>
          <a:solidFill>
            <a:schemeClr val="accent5">
              <a:alpha val="78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getFileText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():		</a:t>
            </a:r>
            <a:endParaRPr kumimoji="0" lang="en-US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filTxt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=open("C:\\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lynn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\\Python\\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letter.txt","r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").read()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filTxt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filTxt.lower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for 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ch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in '!"#$%&amp;()*+-*/,.:;&lt;=&gt;?@[]\\^_{}|~':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	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filTxt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filTxt.replace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ch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," ")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return 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filTxt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letterTxt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getFileText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words=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letterTxt.split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wdCountDict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={}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excludes={"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the","of","you","your","that","will","this","don't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"}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for word in words: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wdCountDict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[word]=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wdCountDict.get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(word,0)+1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for word in excludes: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del(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wdCountDict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[word])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items=list(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wdCountDict.items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())	</a:t>
            </a:r>
            <a:endParaRPr kumimoji="0" lang="en-US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items.sort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(key=lambda x:x[1],reverse=True)</a:t>
            </a:r>
            <a:endParaRPr kumimoji="0" lang="en-US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print("{0:&lt;10}{1:&gt;5}".format("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word","count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"))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print("_"*21)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for 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key,val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in items: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if 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len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(key)&gt;3 and 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val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&gt;2: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	print("{0:&lt;10}{1:&gt;5}".format(</a:t>
            </a:r>
            <a:r>
              <a:rPr kumimoji="0" lang="en-US" altLang="zh-CN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key,val</a:t>
            </a:r>
            <a:r>
              <a:rPr kumimoji="0" lang="en-US" altLang="zh-CN" sz="1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))</a:t>
            </a:r>
            <a:endParaRPr kumimoji="0" lang="zh-CN" altLang="zh-CN" sz="1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268538" y="981075"/>
            <a:ext cx="6621463" cy="50292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Light" panose="020B0502040204020203"/>
                <a:ea typeface="幼圆" panose="02010509060101010101" pitchFamily="49" charset="-122"/>
                <a:cs typeface="+mn-cs"/>
              </a:rPr>
              <a:t>二进制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Light" panose="020B0502040204020203"/>
                <a:ea typeface="幼圆" panose="02010509060101010101" pitchFamily="49" charset="-122"/>
                <a:cs typeface="+mn-cs"/>
              </a:rPr>
              <a:t>文件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UI Light" panose="020B0502040204020203"/>
              <a:ea typeface="幼圆" panose="02010509060101010101" pitchFamily="49" charset="-122"/>
              <a:cs typeface="+mn-cs"/>
            </a:endParaRPr>
          </a:p>
          <a:p>
            <a:pPr marL="0" marR="0" lvl="0" indent="533400" algn="l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二进制文件由比特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和比特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组成，文件数据的组织格式与文件用途有关。二进制文件是信息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按照非字符的特定格式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形成的文件，如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jpg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格式的图像文件、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avi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格式的视频文件。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533400" algn="l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二进制文件与文本文件最大的区别就是有没有统一字符编码。二进制文件没有统一字符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编码，使用其它编码方式。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533400" algn="l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二进制文件可以看作字节流，而不是字符串。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2">
                                            <p:txEl>
                                              <p:charRg st="6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7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2">
                                            <p:txEl>
                                              <p:charRg st="87" end="1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8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2">
                                            <p:txEl>
                                              <p:charRg st="138" end="1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内容占位符 1"/>
          <p:cNvSpPr>
            <a:spLocks noGrp="1"/>
          </p:cNvSpPr>
          <p:nvPr>
            <p:ph idx="1"/>
          </p:nvPr>
        </p:nvSpPr>
        <p:spPr>
          <a:xfrm>
            <a:off x="2627313" y="1052513"/>
            <a:ext cx="6262687" cy="4957762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例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5.1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2771" name="Picture 2"/>
          <p:cNvPicPr>
            <a:picLocks noChangeAspect="1"/>
          </p:cNvPicPr>
          <p:nvPr/>
        </p:nvPicPr>
        <p:blipFill>
          <a:blip r:embed="rId1"/>
          <a:srcRect b="56860"/>
          <a:stretch>
            <a:fillRect/>
          </a:stretch>
        </p:blipFill>
        <p:spPr>
          <a:xfrm>
            <a:off x="2379663" y="1628775"/>
            <a:ext cx="6354762" cy="273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6650" y="4652963"/>
            <a:ext cx="6356350" cy="2016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 bwMode="auto">
          <a:xfrm>
            <a:off x="5292725" y="2255838"/>
            <a:ext cx="2879725" cy="1008062"/>
            <a:chOff x="5292080" y="2256463"/>
            <a:chExt cx="2880320" cy="1008112"/>
          </a:xfrm>
          <a:solidFill>
            <a:srgbClr val="604A7B"/>
          </a:solidFill>
        </p:grpSpPr>
        <p:cxnSp>
          <p:nvCxnSpPr>
            <p:cNvPr id="25611" name="直接连接符 5"/>
            <p:cNvCxnSpPr>
              <a:cxnSpLocks noChangeShapeType="1"/>
            </p:cNvCxnSpPr>
            <p:nvPr/>
          </p:nvCxnSpPr>
          <p:spPr bwMode="auto">
            <a:xfrm>
              <a:off x="5292080" y="2708920"/>
              <a:ext cx="292636" cy="0"/>
            </a:xfrm>
            <a:prstGeom prst="line">
              <a:avLst/>
            </a:prstGeom>
            <a:grpFill/>
            <a:ln w="38100" algn="ctr">
              <a:solidFill>
                <a:srgbClr val="7030A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" name="云形标注 6"/>
            <p:cNvSpPr/>
            <p:nvPr/>
          </p:nvSpPr>
          <p:spPr bwMode="auto">
            <a:xfrm>
              <a:off x="6155858" y="2256463"/>
              <a:ext cx="2016542" cy="1008112"/>
            </a:xfrm>
            <a:prstGeom prst="cloudCallout">
              <a:avLst>
                <a:gd name="adj1" fmla="val -75188"/>
                <a:gd name="adj2" fmla="val -4797"/>
              </a:avLst>
            </a:prstGeom>
            <a:grpFill/>
            <a:ln w="222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读文本文件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4859338" y="3305175"/>
            <a:ext cx="2305050" cy="1492250"/>
            <a:chOff x="4860032" y="3305393"/>
            <a:chExt cx="2304256" cy="1491759"/>
          </a:xfrm>
          <a:solidFill>
            <a:srgbClr val="604A7B"/>
          </a:solidFill>
        </p:grpSpPr>
        <p:cxnSp>
          <p:nvCxnSpPr>
            <p:cNvPr id="25607" name="直接连接符 9"/>
            <p:cNvCxnSpPr>
              <a:cxnSpLocks noChangeShapeType="1"/>
            </p:cNvCxnSpPr>
            <p:nvPr/>
          </p:nvCxnSpPr>
          <p:spPr bwMode="auto">
            <a:xfrm>
              <a:off x="5292080" y="3305393"/>
              <a:ext cx="292636" cy="0"/>
            </a:xfrm>
            <a:prstGeom prst="line">
              <a:avLst/>
            </a:prstGeom>
            <a:grpFill/>
            <a:ln w="38100" algn="ctr">
              <a:solidFill>
                <a:srgbClr val="7030A0"/>
              </a:solidFill>
              <a:round/>
            </a:ln>
          </p:spPr>
        </p:cxnSp>
        <p:sp>
          <p:nvSpPr>
            <p:cNvPr id="11" name="云形标注 10"/>
            <p:cNvSpPr/>
            <p:nvPr/>
          </p:nvSpPr>
          <p:spPr bwMode="auto">
            <a:xfrm>
              <a:off x="4860032" y="3645006"/>
              <a:ext cx="2304256" cy="1152146"/>
            </a:xfrm>
            <a:prstGeom prst="cloudCallout">
              <a:avLst>
                <a:gd name="adj1" fmla="val -21150"/>
                <a:gd name="adj2" fmla="val -76300"/>
              </a:avLst>
            </a:prstGeom>
            <a:grpFill/>
            <a:ln w="222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读二进制文件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4" descr="Phones_HD_0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-36512"/>
            <a:ext cx="9359900" cy="7018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TextBox 1"/>
          <p:cNvSpPr/>
          <p:nvPr/>
        </p:nvSpPr>
        <p:spPr>
          <a:xfrm>
            <a:off x="182563" y="228600"/>
            <a:ext cx="3957637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41300" indent="-241300" algn="l" defTabSz="1219200" rtl="0" eaLnBrk="0" fontAlgn="base" hangingPunct="0">
              <a:spcBef>
                <a:spcPts val="8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rgbClr val="646464"/>
                </a:solidFill>
                <a:latin typeface="+mn-lt"/>
                <a:ea typeface="+mn-ea"/>
                <a:cs typeface="+mn-cs"/>
                <a:sym typeface="Nokia Pure Headline" charset="0"/>
              </a:defRPr>
            </a:lvl1pPr>
            <a:lvl2pPr marL="835025" indent="-241300" algn="l" defTabSz="1219200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900" kern="1200">
                <a:solidFill>
                  <a:srgbClr val="646464"/>
                </a:solidFill>
                <a:latin typeface="+mn-lt"/>
                <a:ea typeface="+mn-ea"/>
                <a:cs typeface="+mn-cs"/>
                <a:sym typeface="Nokia Pure Headline" charset="0"/>
              </a:defRPr>
            </a:lvl2pPr>
            <a:lvl3pPr marL="1438275" indent="-219075" algn="l" defTabSz="1219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700" kern="1200">
                <a:solidFill>
                  <a:srgbClr val="646464"/>
                </a:solidFill>
                <a:latin typeface="+mn-lt"/>
                <a:ea typeface="+mn-ea"/>
                <a:cs typeface="+mn-cs"/>
                <a:sym typeface="Nokia Pure Headline" charset="0"/>
              </a:defRPr>
            </a:lvl3pPr>
            <a:lvl4pPr marL="2032000" indent="-203200" algn="l" defTabSz="1219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646464"/>
                </a:solidFill>
                <a:latin typeface="+mn-lt"/>
                <a:ea typeface="+mn-ea"/>
                <a:cs typeface="+mn-cs"/>
                <a:sym typeface="Nokia Pure Headline" charset="0"/>
              </a:defRPr>
            </a:lvl4pPr>
            <a:lvl5pPr marL="2635250" indent="-196850" algn="l" defTabSz="1219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rgbClr val="646464"/>
                </a:solidFill>
                <a:latin typeface="+mn-lt"/>
                <a:ea typeface="+mn-ea"/>
                <a:cs typeface="+mn-cs"/>
                <a:sym typeface="Nokia Pure Headline" charset="0"/>
              </a:defRPr>
            </a:lvl5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3677E8"/>
                </a:solidFill>
                <a:latin typeface="Nokia Pure Headline" charset="0"/>
                <a:ea typeface="宋体" panose="02010600030101010101" pitchFamily="2" charset="-122"/>
              </a:rPr>
              <a:t>School of Computer Science </a:t>
            </a:r>
            <a:endParaRPr lang="en-US" altLang="zh-CN" sz="1800" dirty="0">
              <a:solidFill>
                <a:srgbClr val="3677E8"/>
              </a:solidFill>
              <a:latin typeface="Nokia Pure Headline" charset="0"/>
              <a:ea typeface="宋体" panose="02010600030101010101" pitchFamily="2" charset="-122"/>
            </a:endParaRPr>
          </a:p>
        </p:txBody>
      </p:sp>
      <p:sp>
        <p:nvSpPr>
          <p:cNvPr id="33796" name="文本框 5"/>
          <p:cNvSpPr txBox="1"/>
          <p:nvPr/>
        </p:nvSpPr>
        <p:spPr>
          <a:xfrm>
            <a:off x="182563" y="2378075"/>
            <a:ext cx="53594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None/>
            </a:pPr>
            <a:r>
              <a:rPr lang="en-US" altLang="zh-CN" sz="6600" dirty="0">
                <a:solidFill>
                  <a:srgbClr val="FFFFFF"/>
                </a:solidFill>
                <a:latin typeface="Copperplate Gothic Bold" panose="020E0705020206020404" pitchFamily="34" charset="0"/>
                <a:ea typeface="MStiffHeiHK-UltraBold"/>
              </a:rPr>
              <a:t>Part.02</a:t>
            </a:r>
            <a:endParaRPr lang="zh-CN" altLang="en-US" sz="6600" dirty="0">
              <a:solidFill>
                <a:srgbClr val="FFFFFF"/>
              </a:solidFill>
              <a:latin typeface="Copperplate Gothic Bold" panose="020E0705020206020404" pitchFamily="34" charset="0"/>
              <a:ea typeface="MStiffHeiHK-UltraBold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0775" y="3394075"/>
            <a:ext cx="3306763" cy="4921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doni MT Black" panose="02070A03080606020203" pitchFamily="18" charset="0"/>
                <a:ea typeface="宋体" panose="02010600030101010101" pitchFamily="2" charset="-122"/>
                <a:cs typeface="+mn-cs"/>
              </a:rPr>
              <a:t>PYTHON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doni MT Black" panose="02070A030806060202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7900" y="2301875"/>
            <a:ext cx="4021138" cy="1262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None/>
            </a:pPr>
            <a:r>
              <a:rPr lang="zh-CN" altLang="en-US" sz="60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文件的访问</a:t>
            </a:r>
            <a:endParaRPr lang="en-US" altLang="zh-CN" sz="60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Box 1"/>
          <p:cNvSpPr txBox="1">
            <a:spLocks noChangeArrowheads="1"/>
          </p:cNvSpPr>
          <p:nvPr/>
        </p:nvSpPr>
        <p:spPr bwMode="auto">
          <a:xfrm>
            <a:off x="2051050" y="1763713"/>
            <a:ext cx="6842125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中对文件的操作通常按照以下三个步骤进行：</a:t>
            </a:r>
            <a:endParaRPr kumimoji="0" lang="zh-CN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）使用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open()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函数打开（或建立）文件，返回一个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file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对象。</a:t>
            </a:r>
            <a:endParaRPr kumimoji="0" lang="zh-CN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）使用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file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对象的读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/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写方法对文件进行读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/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写的操作。其中，将数据从外存传输到内存的过程称为读操作，将数据从内存传输到外存的过程称为写操作。</a:t>
            </a:r>
            <a:endParaRPr kumimoji="0" lang="zh-CN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）使用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file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对象的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close()</a:t>
            </a:r>
            <a:r>
              <a:rPr kumimoji="0" lang="zh-CN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方法关闭文件。</a:t>
            </a:r>
            <a:endParaRPr kumimoji="0" lang="zh-CN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584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标题 1"/>
          <p:cNvSpPr>
            <a:spLocks noGrp="1"/>
          </p:cNvSpPr>
          <p:nvPr>
            <p:ph type="title" idx="4294967295"/>
          </p:nvPr>
        </p:nvSpPr>
        <p:spPr>
          <a:xfrm>
            <a:off x="2305050" y="1362075"/>
            <a:ext cx="6838950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en-US" b="1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文件的访问</a:t>
            </a:r>
            <a:endParaRPr lang="zh-CN" altLang="en-US" b="1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KSO_Shape"/>
          <p:cNvSpPr/>
          <p:nvPr/>
        </p:nvSpPr>
        <p:spPr>
          <a:xfrm>
            <a:off x="2123728" y="2152377"/>
            <a:ext cx="1588284" cy="1584176"/>
          </a:xfrm>
          <a:custGeom>
            <a:avLst/>
            <a:gdLst>
              <a:gd name="connsiteX0" fmla="*/ 844359 w 1688717"/>
              <a:gd name="connsiteY0" fmla="*/ 160821 h 1678666"/>
              <a:gd name="connsiteX1" fmla="*/ 165846 w 1688717"/>
              <a:gd name="connsiteY1" fmla="*/ 839334 h 1678666"/>
              <a:gd name="connsiteX2" fmla="*/ 844359 w 1688717"/>
              <a:gd name="connsiteY2" fmla="*/ 1517847 h 1678666"/>
              <a:gd name="connsiteX3" fmla="*/ 1522872 w 1688717"/>
              <a:gd name="connsiteY3" fmla="*/ 839334 h 1678666"/>
              <a:gd name="connsiteX4" fmla="*/ 844359 w 1688717"/>
              <a:gd name="connsiteY4" fmla="*/ 160821 h 1678666"/>
              <a:gd name="connsiteX5" fmla="*/ 847964 w 1688717"/>
              <a:gd name="connsiteY5" fmla="*/ 0 h 1678666"/>
              <a:gd name="connsiteX6" fmla="*/ 1063988 w 1688717"/>
              <a:gd name="connsiteY6" fmla="*/ 0 h 1678666"/>
              <a:gd name="connsiteX7" fmla="*/ 1063988 w 1688717"/>
              <a:gd name="connsiteY7" fmla="*/ 129810 h 1678666"/>
              <a:gd name="connsiteX8" fmla="*/ 1092144 w 1688717"/>
              <a:gd name="connsiteY8" fmla="*/ 114343 h 1678666"/>
              <a:gd name="connsiteX9" fmla="*/ 1294331 w 1688717"/>
              <a:gd name="connsiteY9" fmla="*/ 131065 h 1678666"/>
              <a:gd name="connsiteX10" fmla="*/ 1476062 w 1688717"/>
              <a:gd name="connsiteY10" fmla="*/ 247857 h 1678666"/>
              <a:gd name="connsiteX11" fmla="*/ 1405882 w 1688717"/>
              <a:gd name="connsiteY11" fmla="*/ 357059 h 1678666"/>
              <a:gd name="connsiteX12" fmla="*/ 1437928 w 1688717"/>
              <a:gd name="connsiteY12" fmla="*/ 359270 h 1678666"/>
              <a:gd name="connsiteX13" fmla="*/ 1598978 w 1688717"/>
              <a:gd name="connsiteY13" fmla="*/ 482648 h 1678666"/>
              <a:gd name="connsiteX14" fmla="*/ 1688717 w 1688717"/>
              <a:gd name="connsiteY14" fmla="*/ 679150 h 1678666"/>
              <a:gd name="connsiteX15" fmla="*/ 1569726 w 1688717"/>
              <a:gd name="connsiteY15" fmla="*/ 733492 h 1678666"/>
              <a:gd name="connsiteX16" fmla="*/ 1624296 w 1688717"/>
              <a:gd name="connsiteY16" fmla="*/ 782921 h 1678666"/>
              <a:gd name="connsiteX17" fmla="*/ 1665184 w 1688717"/>
              <a:gd name="connsiteY17" fmla="*/ 943123 h 1678666"/>
              <a:gd name="connsiteX18" fmla="*/ 1634441 w 1688717"/>
              <a:gd name="connsiteY18" fmla="*/ 1156948 h 1678666"/>
              <a:gd name="connsiteX19" fmla="*/ 1505953 w 1688717"/>
              <a:gd name="connsiteY19" fmla="*/ 1138474 h 1678666"/>
              <a:gd name="connsiteX20" fmla="*/ 1517255 w 1688717"/>
              <a:gd name="connsiteY20" fmla="*/ 1168544 h 1678666"/>
              <a:gd name="connsiteX21" fmla="*/ 1471929 w 1688717"/>
              <a:gd name="connsiteY21" fmla="*/ 1366293 h 1678666"/>
              <a:gd name="connsiteX22" fmla="*/ 1330464 w 1688717"/>
              <a:gd name="connsiteY22" fmla="*/ 1529553 h 1678666"/>
              <a:gd name="connsiteX23" fmla="*/ 1232360 w 1688717"/>
              <a:gd name="connsiteY23" fmla="*/ 1444546 h 1678666"/>
              <a:gd name="connsiteX24" fmla="*/ 1225611 w 1688717"/>
              <a:gd name="connsiteY24" fmla="*/ 1475953 h 1678666"/>
              <a:gd name="connsiteX25" fmla="*/ 1080569 w 1688717"/>
              <a:gd name="connsiteY25" fmla="*/ 1617805 h 1678666"/>
              <a:gd name="connsiteX26" fmla="*/ 873296 w 1688717"/>
              <a:gd name="connsiteY26" fmla="*/ 1678666 h 1678666"/>
              <a:gd name="connsiteX27" fmla="*/ 836441 w 1688717"/>
              <a:gd name="connsiteY27" fmla="*/ 1553152 h 1678666"/>
              <a:gd name="connsiteX28" fmla="*/ 779750 w 1688717"/>
              <a:gd name="connsiteY28" fmla="*/ 1600131 h 1678666"/>
              <a:gd name="connsiteX29" fmla="*/ 615359 w 1688717"/>
              <a:gd name="connsiteY29" fmla="*/ 1617805 h 1678666"/>
              <a:gd name="connsiteX30" fmla="*/ 408085 w 1688717"/>
              <a:gd name="connsiteY30" fmla="*/ 1556944 h 1678666"/>
              <a:gd name="connsiteX31" fmla="*/ 444657 w 1688717"/>
              <a:gd name="connsiteY31" fmla="*/ 1432393 h 1678666"/>
              <a:gd name="connsiteX32" fmla="*/ 413284 w 1688717"/>
              <a:gd name="connsiteY32" fmla="*/ 1439300 h 1678666"/>
              <a:gd name="connsiteX33" fmla="*/ 223999 w 1688717"/>
              <a:gd name="connsiteY33" fmla="*/ 1366293 h 1678666"/>
              <a:gd name="connsiteX34" fmla="*/ 82533 w 1688717"/>
              <a:gd name="connsiteY34" fmla="*/ 1203033 h 1678666"/>
              <a:gd name="connsiteX35" fmla="*/ 180637 w 1688717"/>
              <a:gd name="connsiteY35" fmla="*/ 1118026 h 1678666"/>
              <a:gd name="connsiteX36" fmla="*/ 150510 w 1688717"/>
              <a:gd name="connsiteY36" fmla="*/ 1106875 h 1678666"/>
              <a:gd name="connsiteX37" fmla="*/ 30744 w 1688717"/>
              <a:gd name="connsiteY37" fmla="*/ 943123 h 1678666"/>
              <a:gd name="connsiteX38" fmla="*/ 0 w 1688717"/>
              <a:gd name="connsiteY38" fmla="*/ 729297 h 1678666"/>
              <a:gd name="connsiteX39" fmla="*/ 129481 w 1688717"/>
              <a:gd name="connsiteY39" fmla="*/ 710681 h 1678666"/>
              <a:gd name="connsiteX40" fmla="*/ 91048 w 1688717"/>
              <a:gd name="connsiteY40" fmla="*/ 647880 h 1678666"/>
              <a:gd name="connsiteX41" fmla="*/ 96949 w 1688717"/>
              <a:gd name="connsiteY41" fmla="*/ 482648 h 1678666"/>
              <a:gd name="connsiteX42" fmla="*/ 186689 w 1688717"/>
              <a:gd name="connsiteY42" fmla="*/ 286145 h 1678666"/>
              <a:gd name="connsiteX43" fmla="*/ 304769 w 1688717"/>
              <a:gd name="connsiteY43" fmla="*/ 340070 h 1678666"/>
              <a:gd name="connsiteX44" fmla="*/ 302396 w 1688717"/>
              <a:gd name="connsiteY44" fmla="*/ 308034 h 1678666"/>
              <a:gd name="connsiteX45" fmla="*/ 401598 w 1688717"/>
              <a:gd name="connsiteY45" fmla="*/ 131065 h 1678666"/>
              <a:gd name="connsiteX46" fmla="*/ 583329 w 1688717"/>
              <a:gd name="connsiteY46" fmla="*/ 14274 h 1678666"/>
              <a:gd name="connsiteX47" fmla="*/ 654052 w 1688717"/>
              <a:gd name="connsiteY47" fmla="*/ 124320 h 1678666"/>
              <a:gd name="connsiteX48" fmla="*/ 695212 w 1688717"/>
              <a:gd name="connsiteY48" fmla="*/ 63272 h 1678666"/>
              <a:gd name="connsiteX49" fmla="*/ 847964 w 1688717"/>
              <a:gd name="connsiteY49" fmla="*/ 0 h 167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688717" h="1678666">
                <a:moveTo>
                  <a:pt x="844359" y="160821"/>
                </a:moveTo>
                <a:cubicBezTo>
                  <a:pt x="469627" y="160821"/>
                  <a:pt x="165846" y="464602"/>
                  <a:pt x="165846" y="839334"/>
                </a:cubicBezTo>
                <a:cubicBezTo>
                  <a:pt x="165846" y="1214066"/>
                  <a:pt x="469627" y="1517847"/>
                  <a:pt x="844359" y="1517847"/>
                </a:cubicBezTo>
                <a:cubicBezTo>
                  <a:pt x="1219091" y="1517847"/>
                  <a:pt x="1522872" y="1214066"/>
                  <a:pt x="1522872" y="839334"/>
                </a:cubicBezTo>
                <a:cubicBezTo>
                  <a:pt x="1522872" y="464602"/>
                  <a:pt x="1219091" y="160821"/>
                  <a:pt x="844359" y="160821"/>
                </a:cubicBezTo>
                <a:close/>
                <a:moveTo>
                  <a:pt x="847964" y="0"/>
                </a:moveTo>
                <a:lnTo>
                  <a:pt x="1063988" y="0"/>
                </a:lnTo>
                <a:lnTo>
                  <a:pt x="1063988" y="129810"/>
                </a:lnTo>
                <a:lnTo>
                  <a:pt x="1092144" y="114343"/>
                </a:lnTo>
                <a:cubicBezTo>
                  <a:pt x="1155869" y="86991"/>
                  <a:pt x="1231601" y="90752"/>
                  <a:pt x="1294331" y="131065"/>
                </a:cubicBezTo>
                <a:lnTo>
                  <a:pt x="1476062" y="247857"/>
                </a:lnTo>
                <a:lnTo>
                  <a:pt x="1405882" y="357059"/>
                </a:lnTo>
                <a:lnTo>
                  <a:pt x="1437928" y="359270"/>
                </a:lnTo>
                <a:cubicBezTo>
                  <a:pt x="1506325" y="370712"/>
                  <a:pt x="1568001" y="414819"/>
                  <a:pt x="1598978" y="482648"/>
                </a:cubicBezTo>
                <a:lnTo>
                  <a:pt x="1688717" y="679150"/>
                </a:lnTo>
                <a:lnTo>
                  <a:pt x="1569726" y="733492"/>
                </a:lnTo>
                <a:lnTo>
                  <a:pt x="1624296" y="782921"/>
                </a:lnTo>
                <a:cubicBezTo>
                  <a:pt x="1657427" y="827179"/>
                  <a:pt x="1673674" y="884076"/>
                  <a:pt x="1665184" y="943123"/>
                </a:cubicBezTo>
                <a:lnTo>
                  <a:pt x="1634441" y="1156948"/>
                </a:lnTo>
                <a:lnTo>
                  <a:pt x="1505953" y="1138474"/>
                </a:lnTo>
                <a:lnTo>
                  <a:pt x="1517255" y="1168544"/>
                </a:lnTo>
                <a:cubicBezTo>
                  <a:pt x="1535260" y="1235513"/>
                  <a:pt x="1520760" y="1309939"/>
                  <a:pt x="1471929" y="1366293"/>
                </a:cubicBezTo>
                <a:lnTo>
                  <a:pt x="1330464" y="1529553"/>
                </a:lnTo>
                <a:lnTo>
                  <a:pt x="1232360" y="1444546"/>
                </a:lnTo>
                <a:lnTo>
                  <a:pt x="1225611" y="1475953"/>
                </a:lnTo>
                <a:cubicBezTo>
                  <a:pt x="1204551" y="1542025"/>
                  <a:pt x="1152116" y="1596797"/>
                  <a:pt x="1080569" y="1617805"/>
                </a:cubicBezTo>
                <a:lnTo>
                  <a:pt x="873296" y="1678666"/>
                </a:lnTo>
                <a:lnTo>
                  <a:pt x="836441" y="1553152"/>
                </a:lnTo>
                <a:lnTo>
                  <a:pt x="779750" y="1600131"/>
                </a:lnTo>
                <a:cubicBezTo>
                  <a:pt x="731227" y="1626626"/>
                  <a:pt x="672596" y="1634611"/>
                  <a:pt x="615359" y="1617805"/>
                </a:cubicBezTo>
                <a:lnTo>
                  <a:pt x="408085" y="1556944"/>
                </a:lnTo>
                <a:lnTo>
                  <a:pt x="444657" y="1432393"/>
                </a:lnTo>
                <a:lnTo>
                  <a:pt x="413284" y="1439300"/>
                </a:lnTo>
                <a:cubicBezTo>
                  <a:pt x="344434" y="1447591"/>
                  <a:pt x="272830" y="1422647"/>
                  <a:pt x="223999" y="1366293"/>
                </a:cubicBezTo>
                <a:lnTo>
                  <a:pt x="82533" y="1203033"/>
                </a:lnTo>
                <a:lnTo>
                  <a:pt x="180637" y="1118026"/>
                </a:lnTo>
                <a:lnTo>
                  <a:pt x="150510" y="1106875"/>
                </a:lnTo>
                <a:cubicBezTo>
                  <a:pt x="88107" y="1076627"/>
                  <a:pt x="41356" y="1016931"/>
                  <a:pt x="30744" y="943123"/>
                </a:cubicBezTo>
                <a:lnTo>
                  <a:pt x="0" y="729297"/>
                </a:lnTo>
                <a:lnTo>
                  <a:pt x="129481" y="710681"/>
                </a:lnTo>
                <a:lnTo>
                  <a:pt x="91048" y="647880"/>
                </a:lnTo>
                <a:cubicBezTo>
                  <a:pt x="71728" y="596081"/>
                  <a:pt x="72169" y="536911"/>
                  <a:pt x="96949" y="482648"/>
                </a:cubicBezTo>
                <a:lnTo>
                  <a:pt x="186689" y="286145"/>
                </a:lnTo>
                <a:lnTo>
                  <a:pt x="304769" y="340070"/>
                </a:lnTo>
                <a:lnTo>
                  <a:pt x="302396" y="308034"/>
                </a:lnTo>
                <a:cubicBezTo>
                  <a:pt x="303988" y="238705"/>
                  <a:pt x="338869" y="171379"/>
                  <a:pt x="401598" y="131065"/>
                </a:cubicBezTo>
                <a:lnTo>
                  <a:pt x="583329" y="14274"/>
                </a:lnTo>
                <a:lnTo>
                  <a:pt x="654052" y="124320"/>
                </a:lnTo>
                <a:lnTo>
                  <a:pt x="695212" y="63272"/>
                </a:lnTo>
                <a:cubicBezTo>
                  <a:pt x="734305" y="24180"/>
                  <a:pt x="788311" y="0"/>
                  <a:pt x="847964" y="0"/>
                </a:cubicBezTo>
                <a:close/>
              </a:path>
            </a:pathLst>
          </a:custGeom>
          <a:solidFill>
            <a:srgbClr val="CCEC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tIns="39600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文件的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存储状态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4206758" y="2140220"/>
            <a:ext cx="1588284" cy="1584176"/>
          </a:xfrm>
          <a:custGeom>
            <a:avLst/>
            <a:gdLst>
              <a:gd name="connsiteX0" fmla="*/ 844359 w 1688717"/>
              <a:gd name="connsiteY0" fmla="*/ 160821 h 1678666"/>
              <a:gd name="connsiteX1" fmla="*/ 165846 w 1688717"/>
              <a:gd name="connsiteY1" fmla="*/ 839334 h 1678666"/>
              <a:gd name="connsiteX2" fmla="*/ 844359 w 1688717"/>
              <a:gd name="connsiteY2" fmla="*/ 1517847 h 1678666"/>
              <a:gd name="connsiteX3" fmla="*/ 1522872 w 1688717"/>
              <a:gd name="connsiteY3" fmla="*/ 839334 h 1678666"/>
              <a:gd name="connsiteX4" fmla="*/ 844359 w 1688717"/>
              <a:gd name="connsiteY4" fmla="*/ 160821 h 1678666"/>
              <a:gd name="connsiteX5" fmla="*/ 847964 w 1688717"/>
              <a:gd name="connsiteY5" fmla="*/ 0 h 1678666"/>
              <a:gd name="connsiteX6" fmla="*/ 1063988 w 1688717"/>
              <a:gd name="connsiteY6" fmla="*/ 0 h 1678666"/>
              <a:gd name="connsiteX7" fmla="*/ 1063988 w 1688717"/>
              <a:gd name="connsiteY7" fmla="*/ 129810 h 1678666"/>
              <a:gd name="connsiteX8" fmla="*/ 1092144 w 1688717"/>
              <a:gd name="connsiteY8" fmla="*/ 114343 h 1678666"/>
              <a:gd name="connsiteX9" fmla="*/ 1294331 w 1688717"/>
              <a:gd name="connsiteY9" fmla="*/ 131065 h 1678666"/>
              <a:gd name="connsiteX10" fmla="*/ 1476062 w 1688717"/>
              <a:gd name="connsiteY10" fmla="*/ 247857 h 1678666"/>
              <a:gd name="connsiteX11" fmla="*/ 1405882 w 1688717"/>
              <a:gd name="connsiteY11" fmla="*/ 357059 h 1678666"/>
              <a:gd name="connsiteX12" fmla="*/ 1437928 w 1688717"/>
              <a:gd name="connsiteY12" fmla="*/ 359270 h 1678666"/>
              <a:gd name="connsiteX13" fmla="*/ 1598978 w 1688717"/>
              <a:gd name="connsiteY13" fmla="*/ 482648 h 1678666"/>
              <a:gd name="connsiteX14" fmla="*/ 1688717 w 1688717"/>
              <a:gd name="connsiteY14" fmla="*/ 679150 h 1678666"/>
              <a:gd name="connsiteX15" fmla="*/ 1569726 w 1688717"/>
              <a:gd name="connsiteY15" fmla="*/ 733492 h 1678666"/>
              <a:gd name="connsiteX16" fmla="*/ 1624296 w 1688717"/>
              <a:gd name="connsiteY16" fmla="*/ 782921 h 1678666"/>
              <a:gd name="connsiteX17" fmla="*/ 1665184 w 1688717"/>
              <a:gd name="connsiteY17" fmla="*/ 943123 h 1678666"/>
              <a:gd name="connsiteX18" fmla="*/ 1634441 w 1688717"/>
              <a:gd name="connsiteY18" fmla="*/ 1156948 h 1678666"/>
              <a:gd name="connsiteX19" fmla="*/ 1505953 w 1688717"/>
              <a:gd name="connsiteY19" fmla="*/ 1138474 h 1678666"/>
              <a:gd name="connsiteX20" fmla="*/ 1517255 w 1688717"/>
              <a:gd name="connsiteY20" fmla="*/ 1168544 h 1678666"/>
              <a:gd name="connsiteX21" fmla="*/ 1471929 w 1688717"/>
              <a:gd name="connsiteY21" fmla="*/ 1366293 h 1678666"/>
              <a:gd name="connsiteX22" fmla="*/ 1330464 w 1688717"/>
              <a:gd name="connsiteY22" fmla="*/ 1529553 h 1678666"/>
              <a:gd name="connsiteX23" fmla="*/ 1232360 w 1688717"/>
              <a:gd name="connsiteY23" fmla="*/ 1444546 h 1678666"/>
              <a:gd name="connsiteX24" fmla="*/ 1225611 w 1688717"/>
              <a:gd name="connsiteY24" fmla="*/ 1475953 h 1678666"/>
              <a:gd name="connsiteX25" fmla="*/ 1080569 w 1688717"/>
              <a:gd name="connsiteY25" fmla="*/ 1617805 h 1678666"/>
              <a:gd name="connsiteX26" fmla="*/ 873296 w 1688717"/>
              <a:gd name="connsiteY26" fmla="*/ 1678666 h 1678666"/>
              <a:gd name="connsiteX27" fmla="*/ 836441 w 1688717"/>
              <a:gd name="connsiteY27" fmla="*/ 1553152 h 1678666"/>
              <a:gd name="connsiteX28" fmla="*/ 779750 w 1688717"/>
              <a:gd name="connsiteY28" fmla="*/ 1600131 h 1678666"/>
              <a:gd name="connsiteX29" fmla="*/ 615359 w 1688717"/>
              <a:gd name="connsiteY29" fmla="*/ 1617805 h 1678666"/>
              <a:gd name="connsiteX30" fmla="*/ 408085 w 1688717"/>
              <a:gd name="connsiteY30" fmla="*/ 1556944 h 1678666"/>
              <a:gd name="connsiteX31" fmla="*/ 444657 w 1688717"/>
              <a:gd name="connsiteY31" fmla="*/ 1432393 h 1678666"/>
              <a:gd name="connsiteX32" fmla="*/ 413284 w 1688717"/>
              <a:gd name="connsiteY32" fmla="*/ 1439300 h 1678666"/>
              <a:gd name="connsiteX33" fmla="*/ 223999 w 1688717"/>
              <a:gd name="connsiteY33" fmla="*/ 1366293 h 1678666"/>
              <a:gd name="connsiteX34" fmla="*/ 82533 w 1688717"/>
              <a:gd name="connsiteY34" fmla="*/ 1203033 h 1678666"/>
              <a:gd name="connsiteX35" fmla="*/ 180637 w 1688717"/>
              <a:gd name="connsiteY35" fmla="*/ 1118026 h 1678666"/>
              <a:gd name="connsiteX36" fmla="*/ 150510 w 1688717"/>
              <a:gd name="connsiteY36" fmla="*/ 1106875 h 1678666"/>
              <a:gd name="connsiteX37" fmla="*/ 30744 w 1688717"/>
              <a:gd name="connsiteY37" fmla="*/ 943123 h 1678666"/>
              <a:gd name="connsiteX38" fmla="*/ 0 w 1688717"/>
              <a:gd name="connsiteY38" fmla="*/ 729297 h 1678666"/>
              <a:gd name="connsiteX39" fmla="*/ 129481 w 1688717"/>
              <a:gd name="connsiteY39" fmla="*/ 710681 h 1678666"/>
              <a:gd name="connsiteX40" fmla="*/ 91048 w 1688717"/>
              <a:gd name="connsiteY40" fmla="*/ 647880 h 1678666"/>
              <a:gd name="connsiteX41" fmla="*/ 96949 w 1688717"/>
              <a:gd name="connsiteY41" fmla="*/ 482648 h 1678666"/>
              <a:gd name="connsiteX42" fmla="*/ 186689 w 1688717"/>
              <a:gd name="connsiteY42" fmla="*/ 286145 h 1678666"/>
              <a:gd name="connsiteX43" fmla="*/ 304769 w 1688717"/>
              <a:gd name="connsiteY43" fmla="*/ 340070 h 1678666"/>
              <a:gd name="connsiteX44" fmla="*/ 302396 w 1688717"/>
              <a:gd name="connsiteY44" fmla="*/ 308034 h 1678666"/>
              <a:gd name="connsiteX45" fmla="*/ 401598 w 1688717"/>
              <a:gd name="connsiteY45" fmla="*/ 131065 h 1678666"/>
              <a:gd name="connsiteX46" fmla="*/ 583329 w 1688717"/>
              <a:gd name="connsiteY46" fmla="*/ 14274 h 1678666"/>
              <a:gd name="connsiteX47" fmla="*/ 654052 w 1688717"/>
              <a:gd name="connsiteY47" fmla="*/ 124320 h 1678666"/>
              <a:gd name="connsiteX48" fmla="*/ 695212 w 1688717"/>
              <a:gd name="connsiteY48" fmla="*/ 63272 h 1678666"/>
              <a:gd name="connsiteX49" fmla="*/ 847964 w 1688717"/>
              <a:gd name="connsiteY49" fmla="*/ 0 h 167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688717" h="1678666">
                <a:moveTo>
                  <a:pt x="844359" y="160821"/>
                </a:moveTo>
                <a:cubicBezTo>
                  <a:pt x="469627" y="160821"/>
                  <a:pt x="165846" y="464602"/>
                  <a:pt x="165846" y="839334"/>
                </a:cubicBezTo>
                <a:cubicBezTo>
                  <a:pt x="165846" y="1214066"/>
                  <a:pt x="469627" y="1517847"/>
                  <a:pt x="844359" y="1517847"/>
                </a:cubicBezTo>
                <a:cubicBezTo>
                  <a:pt x="1219091" y="1517847"/>
                  <a:pt x="1522872" y="1214066"/>
                  <a:pt x="1522872" y="839334"/>
                </a:cubicBezTo>
                <a:cubicBezTo>
                  <a:pt x="1522872" y="464602"/>
                  <a:pt x="1219091" y="160821"/>
                  <a:pt x="844359" y="160821"/>
                </a:cubicBezTo>
                <a:close/>
                <a:moveTo>
                  <a:pt x="847964" y="0"/>
                </a:moveTo>
                <a:lnTo>
                  <a:pt x="1063988" y="0"/>
                </a:lnTo>
                <a:lnTo>
                  <a:pt x="1063988" y="129810"/>
                </a:lnTo>
                <a:lnTo>
                  <a:pt x="1092144" y="114343"/>
                </a:lnTo>
                <a:cubicBezTo>
                  <a:pt x="1155869" y="86991"/>
                  <a:pt x="1231601" y="90752"/>
                  <a:pt x="1294331" y="131065"/>
                </a:cubicBezTo>
                <a:lnTo>
                  <a:pt x="1476062" y="247857"/>
                </a:lnTo>
                <a:lnTo>
                  <a:pt x="1405882" y="357059"/>
                </a:lnTo>
                <a:lnTo>
                  <a:pt x="1437928" y="359270"/>
                </a:lnTo>
                <a:cubicBezTo>
                  <a:pt x="1506325" y="370712"/>
                  <a:pt x="1568001" y="414819"/>
                  <a:pt x="1598978" y="482648"/>
                </a:cubicBezTo>
                <a:lnTo>
                  <a:pt x="1688717" y="679150"/>
                </a:lnTo>
                <a:lnTo>
                  <a:pt x="1569726" y="733492"/>
                </a:lnTo>
                <a:lnTo>
                  <a:pt x="1624296" y="782921"/>
                </a:lnTo>
                <a:cubicBezTo>
                  <a:pt x="1657427" y="827179"/>
                  <a:pt x="1673674" y="884076"/>
                  <a:pt x="1665184" y="943123"/>
                </a:cubicBezTo>
                <a:lnTo>
                  <a:pt x="1634441" y="1156948"/>
                </a:lnTo>
                <a:lnTo>
                  <a:pt x="1505953" y="1138474"/>
                </a:lnTo>
                <a:lnTo>
                  <a:pt x="1517255" y="1168544"/>
                </a:lnTo>
                <a:cubicBezTo>
                  <a:pt x="1535260" y="1235513"/>
                  <a:pt x="1520760" y="1309939"/>
                  <a:pt x="1471929" y="1366293"/>
                </a:cubicBezTo>
                <a:lnTo>
                  <a:pt x="1330464" y="1529553"/>
                </a:lnTo>
                <a:lnTo>
                  <a:pt x="1232360" y="1444546"/>
                </a:lnTo>
                <a:lnTo>
                  <a:pt x="1225611" y="1475953"/>
                </a:lnTo>
                <a:cubicBezTo>
                  <a:pt x="1204551" y="1542025"/>
                  <a:pt x="1152116" y="1596797"/>
                  <a:pt x="1080569" y="1617805"/>
                </a:cubicBezTo>
                <a:lnTo>
                  <a:pt x="873296" y="1678666"/>
                </a:lnTo>
                <a:lnTo>
                  <a:pt x="836441" y="1553152"/>
                </a:lnTo>
                <a:lnTo>
                  <a:pt x="779750" y="1600131"/>
                </a:lnTo>
                <a:cubicBezTo>
                  <a:pt x="731227" y="1626626"/>
                  <a:pt x="672596" y="1634611"/>
                  <a:pt x="615359" y="1617805"/>
                </a:cubicBezTo>
                <a:lnTo>
                  <a:pt x="408085" y="1556944"/>
                </a:lnTo>
                <a:lnTo>
                  <a:pt x="444657" y="1432393"/>
                </a:lnTo>
                <a:lnTo>
                  <a:pt x="413284" y="1439300"/>
                </a:lnTo>
                <a:cubicBezTo>
                  <a:pt x="344434" y="1447591"/>
                  <a:pt x="272830" y="1422647"/>
                  <a:pt x="223999" y="1366293"/>
                </a:cubicBezTo>
                <a:lnTo>
                  <a:pt x="82533" y="1203033"/>
                </a:lnTo>
                <a:lnTo>
                  <a:pt x="180637" y="1118026"/>
                </a:lnTo>
                <a:lnTo>
                  <a:pt x="150510" y="1106875"/>
                </a:lnTo>
                <a:cubicBezTo>
                  <a:pt x="88107" y="1076627"/>
                  <a:pt x="41356" y="1016931"/>
                  <a:pt x="30744" y="943123"/>
                </a:cubicBezTo>
                <a:lnTo>
                  <a:pt x="0" y="729297"/>
                </a:lnTo>
                <a:lnTo>
                  <a:pt x="129481" y="710681"/>
                </a:lnTo>
                <a:lnTo>
                  <a:pt x="91048" y="647880"/>
                </a:lnTo>
                <a:cubicBezTo>
                  <a:pt x="71728" y="596081"/>
                  <a:pt x="72169" y="536911"/>
                  <a:pt x="96949" y="482648"/>
                </a:cubicBezTo>
                <a:lnTo>
                  <a:pt x="186689" y="286145"/>
                </a:lnTo>
                <a:lnTo>
                  <a:pt x="304769" y="340070"/>
                </a:lnTo>
                <a:lnTo>
                  <a:pt x="302396" y="308034"/>
                </a:lnTo>
                <a:cubicBezTo>
                  <a:pt x="303988" y="238705"/>
                  <a:pt x="338869" y="171379"/>
                  <a:pt x="401598" y="131065"/>
                </a:cubicBezTo>
                <a:lnTo>
                  <a:pt x="583329" y="14274"/>
                </a:lnTo>
                <a:lnTo>
                  <a:pt x="654052" y="124320"/>
                </a:lnTo>
                <a:lnTo>
                  <a:pt x="695212" y="63272"/>
                </a:lnTo>
                <a:cubicBezTo>
                  <a:pt x="734305" y="24180"/>
                  <a:pt x="788311" y="0"/>
                  <a:pt x="847964" y="0"/>
                </a:cubicBezTo>
                <a:close/>
              </a:path>
            </a:pathLst>
          </a:custGeom>
          <a:solidFill>
            <a:srgbClr val="CCEC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tIns="39600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文件的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占用状态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上弧形箭头 2"/>
          <p:cNvSpPr/>
          <p:nvPr/>
        </p:nvSpPr>
        <p:spPr bwMode="auto">
          <a:xfrm>
            <a:off x="2925683" y="1107765"/>
            <a:ext cx="2230194" cy="720080"/>
          </a:xfrm>
          <a:prstGeom prst="curvedDownArrow">
            <a:avLst/>
          </a:prstGeom>
          <a:solidFill>
            <a:srgbClr val="767DC4"/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65438" y="692150"/>
            <a:ext cx="24479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 algn="ctr">
              <a:buNone/>
            </a:pPr>
            <a:r>
              <a:rPr lang="en-US" altLang="zh-CN" sz="2800" b="1" dirty="0">
                <a:latin typeface="Bradley Hand ITC" panose="03070402050302030203" pitchFamily="66" charset="0"/>
                <a:ea typeface="宋体" panose="02010600030101010101" pitchFamily="2" charset="-122"/>
              </a:rPr>
              <a:t>File=open(….)</a:t>
            </a:r>
            <a:endParaRPr lang="zh-CN" altLang="en-US" sz="2800" b="1" dirty="0">
              <a:latin typeface="Bradley Hand ITC" panose="03070402050302030203" pitchFamily="66" charset="0"/>
              <a:ea typeface="宋体" panose="02010600030101010101" pitchFamily="2" charset="-122"/>
            </a:endParaRPr>
          </a:p>
        </p:txBody>
      </p:sp>
      <p:sp>
        <p:nvSpPr>
          <p:cNvPr id="8" name="下弧形箭头 7"/>
          <p:cNvSpPr/>
          <p:nvPr/>
        </p:nvSpPr>
        <p:spPr bwMode="auto">
          <a:xfrm flipH="1">
            <a:off x="2943899" y="3880569"/>
            <a:ext cx="2083030" cy="864096"/>
          </a:xfrm>
          <a:prstGeom prst="curvedUpArrow">
            <a:avLst/>
          </a:prstGeom>
          <a:solidFill>
            <a:schemeClr val="accent1"/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2"/>
            </a:outerShdw>
            <a:reflection blurRad="6350" stA="52000" endA="300" endPos="35000" dir="5400000" sy="-100000" algn="bl" rotWithShape="0"/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3213" y="4929188"/>
            <a:ext cx="24479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 algn="ctr">
              <a:buNone/>
            </a:pPr>
            <a:r>
              <a:rPr lang="en-US" altLang="zh-CN" b="1" dirty="0">
                <a:latin typeface="Bradley Hand ITC" panose="03070402050302030203" pitchFamily="66" charset="0"/>
                <a:ea typeface="宋体" panose="02010600030101010101" pitchFamily="2" charset="-122"/>
              </a:rPr>
              <a:t>File.close()</a:t>
            </a:r>
            <a:endParaRPr lang="zh-CN" altLang="en-US" b="1" dirty="0">
              <a:latin typeface="Bradley Hand ITC" panose="03070402050302030203" pitchFamily="66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6113" y="1566863"/>
            <a:ext cx="3024187" cy="1347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en-US" altLang="zh-CN" b="1" dirty="0">
                <a:latin typeface="Bradley Hand ITC" panose="03070402050302030203" pitchFamily="66" charset="0"/>
                <a:ea typeface="宋体" panose="02010600030101010101" pitchFamily="2" charset="-122"/>
              </a:rPr>
              <a:t>Fiel.write(s)</a:t>
            </a:r>
            <a:endParaRPr lang="en-US" altLang="zh-CN" b="1" dirty="0">
              <a:latin typeface="Bradley Hand ITC" panose="03070402050302030203" pitchFamily="66" charset="0"/>
              <a:ea typeface="宋体" panose="02010600030101010101" pitchFamily="2" charset="-122"/>
            </a:endParaRPr>
          </a:p>
          <a:p>
            <a:pPr marL="0" lvl="0" indent="0" algn="ctr">
              <a:buNone/>
            </a:pPr>
            <a:r>
              <a:rPr lang="en-US" altLang="zh-CN" b="1" dirty="0">
                <a:latin typeface="Bradley Hand ITC" panose="03070402050302030203" pitchFamily="66" charset="0"/>
                <a:ea typeface="宋体" panose="02010600030101010101" pitchFamily="2" charset="-122"/>
              </a:rPr>
              <a:t>File.writelines(lines)</a:t>
            </a:r>
            <a:endParaRPr lang="en-US" altLang="zh-CN" b="1" dirty="0">
              <a:latin typeface="Bradley Hand ITC" panose="03070402050302030203" pitchFamily="66" charset="0"/>
              <a:ea typeface="宋体" panose="02010600030101010101" pitchFamily="2" charset="-122"/>
            </a:endParaRPr>
          </a:p>
          <a:p>
            <a:pPr marL="0" lvl="0" indent="0">
              <a:buNone/>
            </a:pPr>
            <a:r>
              <a:rPr lang="en-US" altLang="zh-CN" b="1" dirty="0">
                <a:latin typeface="Bradley Hand ITC" panose="03070402050302030203" pitchFamily="66" charset="0"/>
                <a:ea typeface="宋体" panose="02010600030101010101" pitchFamily="2" charset="-122"/>
              </a:rPr>
              <a:t>File.seek(offset)</a:t>
            </a:r>
            <a:endParaRPr lang="zh-CN" altLang="en-US" b="1" dirty="0">
              <a:latin typeface="Bradley Hand ITC" panose="03070402050302030203" pitchFamily="66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78513" y="3303588"/>
            <a:ext cx="3024187" cy="179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en-US" altLang="zh-CN" b="1" dirty="0">
                <a:latin typeface="Bradley Hand ITC" panose="03070402050302030203" pitchFamily="66" charset="0"/>
                <a:ea typeface="宋体" panose="02010600030101010101" pitchFamily="2" charset="-122"/>
              </a:rPr>
              <a:t>Fiel.readall()</a:t>
            </a:r>
            <a:endParaRPr lang="en-US" altLang="zh-CN" b="1" dirty="0">
              <a:latin typeface="Bradley Hand ITC" panose="03070402050302030203" pitchFamily="66" charset="0"/>
              <a:ea typeface="宋体" panose="02010600030101010101" pitchFamily="2" charset="-122"/>
            </a:endParaRPr>
          </a:p>
          <a:p>
            <a:pPr marL="0" lvl="0" indent="0">
              <a:buNone/>
            </a:pPr>
            <a:r>
              <a:rPr lang="en-US" altLang="zh-CN" b="1" dirty="0">
                <a:latin typeface="Bradley Hand ITC" panose="03070402050302030203" pitchFamily="66" charset="0"/>
                <a:ea typeface="宋体" panose="02010600030101010101" pitchFamily="2" charset="-122"/>
              </a:rPr>
              <a:t>File.read(size)</a:t>
            </a:r>
            <a:endParaRPr lang="en-US" altLang="zh-CN" b="1" dirty="0">
              <a:latin typeface="Bradley Hand ITC" panose="03070402050302030203" pitchFamily="66" charset="0"/>
              <a:ea typeface="宋体" panose="02010600030101010101" pitchFamily="2" charset="-122"/>
            </a:endParaRPr>
          </a:p>
          <a:p>
            <a:pPr marL="0" lvl="0" indent="0">
              <a:buNone/>
            </a:pPr>
            <a:r>
              <a:rPr lang="en-US" altLang="zh-CN" b="1" dirty="0">
                <a:latin typeface="Bradley Hand ITC" panose="03070402050302030203" pitchFamily="66" charset="0"/>
                <a:ea typeface="宋体" panose="02010600030101010101" pitchFamily="2" charset="-122"/>
              </a:rPr>
              <a:t>File.readline(size)</a:t>
            </a:r>
            <a:endParaRPr lang="en-US" altLang="zh-CN" b="1" dirty="0">
              <a:latin typeface="Bradley Hand ITC" panose="03070402050302030203" pitchFamily="66" charset="0"/>
              <a:ea typeface="宋体" panose="02010600030101010101" pitchFamily="2" charset="-122"/>
            </a:endParaRPr>
          </a:p>
          <a:p>
            <a:pPr marL="0" lvl="0" indent="0">
              <a:buNone/>
            </a:pPr>
            <a:r>
              <a:rPr lang="en-US" altLang="zh-CN" b="1" dirty="0">
                <a:latin typeface="Bradley Hand ITC" panose="03070402050302030203" pitchFamily="66" charset="0"/>
                <a:ea typeface="宋体" panose="02010600030101010101" pitchFamily="2" charset="-122"/>
              </a:rPr>
              <a:t>File.readlines(hint)</a:t>
            </a:r>
            <a:endParaRPr lang="zh-CN" altLang="en-US" b="1" dirty="0">
              <a:latin typeface="Bradley Hand ITC" panose="03070402050302030203" pitchFamily="66" charset="0"/>
              <a:ea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435600" y="3141663"/>
            <a:ext cx="3600450" cy="3716337"/>
            <a:chOff x="5436096" y="3140968"/>
            <a:chExt cx="3600400" cy="3717032"/>
          </a:xfrm>
        </p:grpSpPr>
        <p:cxnSp>
          <p:nvCxnSpPr>
            <p:cNvPr id="36900" name="直接连接符 10"/>
            <p:cNvCxnSpPr/>
            <p:nvPr/>
          </p:nvCxnSpPr>
          <p:spPr>
            <a:xfrm>
              <a:off x="5795042" y="3140968"/>
              <a:ext cx="324145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cxnSp>
        <p:cxnSp>
          <p:nvCxnSpPr>
            <p:cNvPr id="36901" name="直接连接符 14"/>
            <p:cNvCxnSpPr/>
            <p:nvPr/>
          </p:nvCxnSpPr>
          <p:spPr>
            <a:xfrm>
              <a:off x="5436096" y="3880012"/>
              <a:ext cx="1954058" cy="297798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cxnSp>
      </p:grpSp>
      <p:grpSp>
        <p:nvGrpSpPr>
          <p:cNvPr id="22" name="组合 21"/>
          <p:cNvGrpSpPr/>
          <p:nvPr/>
        </p:nvGrpSpPr>
        <p:grpSpPr>
          <a:xfrm>
            <a:off x="7339013" y="4954588"/>
            <a:ext cx="1536700" cy="1450975"/>
            <a:chOff x="7338251" y="4954358"/>
            <a:chExt cx="1537783" cy="1450828"/>
          </a:xfrm>
        </p:grpSpPr>
        <p:sp>
          <p:nvSpPr>
            <p:cNvPr id="20" name="KSO_Shape"/>
            <p:cNvSpPr/>
            <p:nvPr/>
          </p:nvSpPr>
          <p:spPr bwMode="auto">
            <a:xfrm>
              <a:off x="7623678" y="4954358"/>
              <a:ext cx="1100275" cy="1450828"/>
            </a:xfrm>
            <a:custGeom>
              <a:avLst/>
              <a:gdLst>
                <a:gd name="T0" fmla="*/ 858367 w 2404"/>
                <a:gd name="T1" fmla="*/ 0 h 3172"/>
                <a:gd name="T2" fmla="*/ 107296 w 2404"/>
                <a:gd name="T3" fmla="*/ 0 h 3172"/>
                <a:gd name="T4" fmla="*/ 0 w 2404"/>
                <a:gd name="T5" fmla="*/ 107275 h 3172"/>
                <a:gd name="T6" fmla="*/ 0 w 2404"/>
                <a:gd name="T7" fmla="*/ 1693690 h 3172"/>
                <a:gd name="T8" fmla="*/ 107296 w 2404"/>
                <a:gd name="T9" fmla="*/ 1800397 h 3172"/>
                <a:gd name="T10" fmla="*/ 1257462 w 2404"/>
                <a:gd name="T11" fmla="*/ 1800397 h 3172"/>
                <a:gd name="T12" fmla="*/ 1364758 w 2404"/>
                <a:gd name="T13" fmla="*/ 1693690 h 3172"/>
                <a:gd name="T14" fmla="*/ 1364758 w 2404"/>
                <a:gd name="T15" fmla="*/ 492669 h 3172"/>
                <a:gd name="T16" fmla="*/ 858367 w 2404"/>
                <a:gd name="T17" fmla="*/ 0 h 3172"/>
                <a:gd name="T18" fmla="*/ 1308555 w 2404"/>
                <a:gd name="T19" fmla="*/ 562482 h 3172"/>
                <a:gd name="T20" fmla="*/ 929898 w 2404"/>
                <a:gd name="T21" fmla="*/ 562482 h 3172"/>
                <a:gd name="T22" fmla="*/ 787972 w 2404"/>
                <a:gd name="T23" fmla="*/ 420585 h 3172"/>
                <a:gd name="T24" fmla="*/ 787972 w 2404"/>
                <a:gd name="T25" fmla="*/ 56191 h 3172"/>
                <a:gd name="T26" fmla="*/ 858367 w 2404"/>
                <a:gd name="T27" fmla="*/ 56191 h 3172"/>
                <a:gd name="T28" fmla="*/ 858367 w 2404"/>
                <a:gd name="T29" fmla="*/ 420585 h 3172"/>
                <a:gd name="T30" fmla="*/ 929898 w 2404"/>
                <a:gd name="T31" fmla="*/ 492669 h 3172"/>
                <a:gd name="T32" fmla="*/ 1308555 w 2404"/>
                <a:gd name="T33" fmla="*/ 492669 h 3172"/>
                <a:gd name="T34" fmla="*/ 1308555 w 2404"/>
                <a:gd name="T35" fmla="*/ 562482 h 31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04" h="3172">
                  <a:moveTo>
                    <a:pt x="1512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84" y="0"/>
                    <a:pt x="0" y="85"/>
                    <a:pt x="0" y="189"/>
                  </a:cubicBezTo>
                  <a:cubicBezTo>
                    <a:pt x="0" y="2984"/>
                    <a:pt x="0" y="2984"/>
                    <a:pt x="0" y="2984"/>
                  </a:cubicBezTo>
                  <a:cubicBezTo>
                    <a:pt x="0" y="3088"/>
                    <a:pt x="84" y="3172"/>
                    <a:pt x="189" y="3172"/>
                  </a:cubicBezTo>
                  <a:cubicBezTo>
                    <a:pt x="2215" y="3172"/>
                    <a:pt x="2215" y="3172"/>
                    <a:pt x="2215" y="3172"/>
                  </a:cubicBezTo>
                  <a:cubicBezTo>
                    <a:pt x="2320" y="3172"/>
                    <a:pt x="2404" y="3088"/>
                    <a:pt x="2404" y="2984"/>
                  </a:cubicBezTo>
                  <a:cubicBezTo>
                    <a:pt x="2404" y="868"/>
                    <a:pt x="2404" y="868"/>
                    <a:pt x="2404" y="868"/>
                  </a:cubicBezTo>
                  <a:lnTo>
                    <a:pt x="1512" y="0"/>
                  </a:lnTo>
                  <a:close/>
                  <a:moveTo>
                    <a:pt x="2305" y="991"/>
                  </a:moveTo>
                  <a:cubicBezTo>
                    <a:pt x="1638" y="991"/>
                    <a:pt x="1638" y="991"/>
                    <a:pt x="1638" y="991"/>
                  </a:cubicBezTo>
                  <a:cubicBezTo>
                    <a:pt x="1500" y="991"/>
                    <a:pt x="1388" y="879"/>
                    <a:pt x="1388" y="741"/>
                  </a:cubicBezTo>
                  <a:cubicBezTo>
                    <a:pt x="1388" y="99"/>
                    <a:pt x="1388" y="99"/>
                    <a:pt x="1388" y="99"/>
                  </a:cubicBezTo>
                  <a:cubicBezTo>
                    <a:pt x="1512" y="99"/>
                    <a:pt x="1512" y="99"/>
                    <a:pt x="1512" y="99"/>
                  </a:cubicBezTo>
                  <a:cubicBezTo>
                    <a:pt x="1512" y="741"/>
                    <a:pt x="1512" y="741"/>
                    <a:pt x="1512" y="741"/>
                  </a:cubicBezTo>
                  <a:cubicBezTo>
                    <a:pt x="1512" y="811"/>
                    <a:pt x="1568" y="868"/>
                    <a:pt x="1638" y="868"/>
                  </a:cubicBezTo>
                  <a:cubicBezTo>
                    <a:pt x="2305" y="868"/>
                    <a:pt x="2305" y="868"/>
                    <a:pt x="2305" y="868"/>
                  </a:cubicBezTo>
                  <a:lnTo>
                    <a:pt x="2305" y="991"/>
                  </a:lnTo>
                  <a:close/>
                </a:path>
              </a:pathLst>
            </a:custGeom>
            <a:solidFill>
              <a:srgbClr val="767DC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99" name="TextBox 17"/>
            <p:cNvSpPr txBox="1"/>
            <p:nvPr/>
          </p:nvSpPr>
          <p:spPr>
            <a:xfrm>
              <a:off x="7338251" y="5748064"/>
              <a:ext cx="153778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000" dirty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lang="zh-CN" altLang="en-US" sz="2000" dirty="0">
                  <a:solidFill>
                    <a:schemeClr val="tx1"/>
                  </a:solidFill>
                  <a:latin typeface="+mn-lt"/>
                  <a:ea typeface="隶书" panose="02010509060101010101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000" dirty="0">
                  <a:solidFill>
                    <a:schemeClr val="tx1"/>
                  </a:solidFill>
                  <a:latin typeface="+mn-lt"/>
                  <a:ea typeface="隶书" panose="02010509060101010101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隶书" panose="02010509060101010101" pitchFamily="49" charset="-122"/>
                </a:defRPr>
              </a:lvl5pPr>
            </a:lstStyle>
            <a:p>
              <a:pPr marL="0" lvl="0" indent="0" algn="r">
                <a:buNone/>
              </a:pPr>
              <a:r>
                <a:rPr lang="zh-CN" altLang="en-US" sz="1800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文件的操作</a:t>
              </a:r>
              <a:endParaRPr lang="zh-CN" altLang="en-US" sz="18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" name="KSO_Shape"/>
          <p:cNvSpPr/>
          <p:nvPr/>
        </p:nvSpPr>
        <p:spPr bwMode="auto">
          <a:xfrm>
            <a:off x="5877986" y="476671"/>
            <a:ext cx="2295829" cy="1117701"/>
          </a:xfrm>
          <a:custGeom>
            <a:avLst/>
            <a:gdLst>
              <a:gd name="T0" fmla="*/ 219805 w 3876"/>
              <a:gd name="T1" fmla="*/ 1216897 h 3897"/>
              <a:gd name="T2" fmla="*/ 219805 w 3876"/>
              <a:gd name="T3" fmla="*/ 562711 h 3897"/>
              <a:gd name="T4" fmla="*/ 562905 w 3876"/>
              <a:gd name="T5" fmla="*/ 219448 h 3897"/>
              <a:gd name="T6" fmla="*/ 1442127 w 3876"/>
              <a:gd name="T7" fmla="*/ 219448 h 3897"/>
              <a:gd name="T8" fmla="*/ 1125348 w 3876"/>
              <a:gd name="T9" fmla="*/ 0 h 3897"/>
              <a:gd name="T10" fmla="*/ 337558 w 3876"/>
              <a:gd name="T11" fmla="*/ 0 h 3897"/>
              <a:gd name="T12" fmla="*/ 0 w 3876"/>
              <a:gd name="T13" fmla="*/ 337257 h 3897"/>
              <a:gd name="T14" fmla="*/ 0 w 3876"/>
              <a:gd name="T15" fmla="*/ 899968 h 3897"/>
              <a:gd name="T16" fmla="*/ 219805 w 3876"/>
              <a:gd name="T17" fmla="*/ 1216897 h 3897"/>
              <a:gd name="T18" fmla="*/ 327399 w 3876"/>
              <a:gd name="T19" fmla="*/ 674976 h 3897"/>
              <a:gd name="T20" fmla="*/ 327399 w 3876"/>
              <a:gd name="T21" fmla="*/ 1125421 h 3897"/>
              <a:gd name="T22" fmla="*/ 675117 w 3876"/>
              <a:gd name="T23" fmla="*/ 1457596 h 3897"/>
              <a:gd name="T24" fmla="*/ 1012675 w 3876"/>
              <a:gd name="T25" fmla="*/ 1457596 h 3897"/>
              <a:gd name="T26" fmla="*/ 1237560 w 3876"/>
              <a:gd name="T27" fmla="*/ 1800397 h 3897"/>
              <a:gd name="T28" fmla="*/ 1462445 w 3876"/>
              <a:gd name="T29" fmla="*/ 1457596 h 3897"/>
              <a:gd name="T30" fmla="*/ 1789844 w 3876"/>
              <a:gd name="T31" fmla="*/ 1125421 h 3897"/>
              <a:gd name="T32" fmla="*/ 1789844 w 3876"/>
              <a:gd name="T33" fmla="*/ 674976 h 3897"/>
              <a:gd name="T34" fmla="*/ 1462445 w 3876"/>
              <a:gd name="T35" fmla="*/ 332175 h 3897"/>
              <a:gd name="T36" fmla="*/ 675117 w 3876"/>
              <a:gd name="T37" fmla="*/ 332175 h 3897"/>
              <a:gd name="T38" fmla="*/ 327399 w 3876"/>
              <a:gd name="T39" fmla="*/ 674976 h 3897"/>
              <a:gd name="T40" fmla="*/ 1570039 w 3876"/>
              <a:gd name="T41" fmla="*/ 659268 h 3897"/>
              <a:gd name="T42" fmla="*/ 1570039 w 3876"/>
              <a:gd name="T43" fmla="*/ 1125421 h 3897"/>
              <a:gd name="T44" fmla="*/ 1457365 w 3876"/>
              <a:gd name="T45" fmla="*/ 1237686 h 3897"/>
              <a:gd name="T46" fmla="*/ 1387637 w 3876"/>
              <a:gd name="T47" fmla="*/ 1237686 h 3897"/>
              <a:gd name="T48" fmla="*/ 1237560 w 3876"/>
              <a:gd name="T49" fmla="*/ 1462678 h 3897"/>
              <a:gd name="T50" fmla="*/ 1087483 w 3876"/>
              <a:gd name="T51" fmla="*/ 1237686 h 3897"/>
              <a:gd name="T52" fmla="*/ 675117 w 3876"/>
              <a:gd name="T53" fmla="*/ 1237686 h 3897"/>
              <a:gd name="T54" fmla="*/ 547205 w 3876"/>
              <a:gd name="T55" fmla="*/ 1125421 h 3897"/>
              <a:gd name="T56" fmla="*/ 547205 w 3876"/>
              <a:gd name="T57" fmla="*/ 659268 h 3897"/>
              <a:gd name="T58" fmla="*/ 675117 w 3876"/>
              <a:gd name="T59" fmla="*/ 547003 h 3897"/>
              <a:gd name="T60" fmla="*/ 1457365 w 3876"/>
              <a:gd name="T61" fmla="*/ 547003 h 3897"/>
              <a:gd name="T62" fmla="*/ 1570039 w 3876"/>
              <a:gd name="T63" fmla="*/ 659268 h 38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876" h="3897">
                <a:moveTo>
                  <a:pt x="476" y="2634"/>
                </a:moveTo>
                <a:cubicBezTo>
                  <a:pt x="476" y="1218"/>
                  <a:pt x="476" y="1218"/>
                  <a:pt x="476" y="1218"/>
                </a:cubicBezTo>
                <a:cubicBezTo>
                  <a:pt x="476" y="814"/>
                  <a:pt x="815" y="475"/>
                  <a:pt x="1219" y="475"/>
                </a:cubicBezTo>
                <a:cubicBezTo>
                  <a:pt x="3123" y="475"/>
                  <a:pt x="3123" y="475"/>
                  <a:pt x="3123" y="475"/>
                </a:cubicBezTo>
                <a:cubicBezTo>
                  <a:pt x="3022" y="192"/>
                  <a:pt x="2754" y="0"/>
                  <a:pt x="2437" y="0"/>
                </a:cubicBezTo>
                <a:cubicBezTo>
                  <a:pt x="731" y="0"/>
                  <a:pt x="731" y="0"/>
                  <a:pt x="731" y="0"/>
                </a:cubicBezTo>
                <a:cubicBezTo>
                  <a:pt x="328" y="0"/>
                  <a:pt x="0" y="327"/>
                  <a:pt x="0" y="730"/>
                </a:cubicBezTo>
                <a:cubicBezTo>
                  <a:pt x="0" y="1948"/>
                  <a:pt x="0" y="1948"/>
                  <a:pt x="0" y="1948"/>
                </a:cubicBezTo>
                <a:cubicBezTo>
                  <a:pt x="0" y="2266"/>
                  <a:pt x="193" y="2534"/>
                  <a:pt x="476" y="2634"/>
                </a:cubicBezTo>
                <a:close/>
                <a:moveTo>
                  <a:pt x="709" y="1461"/>
                </a:moveTo>
                <a:cubicBezTo>
                  <a:pt x="709" y="2436"/>
                  <a:pt x="709" y="2436"/>
                  <a:pt x="709" y="2436"/>
                </a:cubicBezTo>
                <a:cubicBezTo>
                  <a:pt x="709" y="2839"/>
                  <a:pt x="1058" y="3155"/>
                  <a:pt x="1462" y="3155"/>
                </a:cubicBezTo>
                <a:cubicBezTo>
                  <a:pt x="2193" y="3155"/>
                  <a:pt x="2193" y="3155"/>
                  <a:pt x="2193" y="3155"/>
                </a:cubicBezTo>
                <a:cubicBezTo>
                  <a:pt x="2680" y="3897"/>
                  <a:pt x="2680" y="3897"/>
                  <a:pt x="2680" y="3897"/>
                </a:cubicBezTo>
                <a:cubicBezTo>
                  <a:pt x="3167" y="3155"/>
                  <a:pt x="3167" y="3155"/>
                  <a:pt x="3167" y="3155"/>
                </a:cubicBezTo>
                <a:cubicBezTo>
                  <a:pt x="3571" y="3155"/>
                  <a:pt x="3876" y="2839"/>
                  <a:pt x="3876" y="2436"/>
                </a:cubicBezTo>
                <a:cubicBezTo>
                  <a:pt x="3876" y="1461"/>
                  <a:pt x="3876" y="1461"/>
                  <a:pt x="3876" y="1461"/>
                </a:cubicBezTo>
                <a:cubicBezTo>
                  <a:pt x="3876" y="1058"/>
                  <a:pt x="3571" y="719"/>
                  <a:pt x="3167" y="719"/>
                </a:cubicBezTo>
                <a:cubicBezTo>
                  <a:pt x="1462" y="719"/>
                  <a:pt x="1462" y="719"/>
                  <a:pt x="1462" y="719"/>
                </a:cubicBezTo>
                <a:cubicBezTo>
                  <a:pt x="1058" y="719"/>
                  <a:pt x="709" y="1058"/>
                  <a:pt x="709" y="1461"/>
                </a:cubicBezTo>
                <a:close/>
                <a:moveTo>
                  <a:pt x="3400" y="1427"/>
                </a:moveTo>
                <a:cubicBezTo>
                  <a:pt x="3400" y="2436"/>
                  <a:pt x="3400" y="2436"/>
                  <a:pt x="3400" y="2436"/>
                </a:cubicBezTo>
                <a:cubicBezTo>
                  <a:pt x="3400" y="2570"/>
                  <a:pt x="3291" y="2679"/>
                  <a:pt x="3156" y="2679"/>
                </a:cubicBezTo>
                <a:cubicBezTo>
                  <a:pt x="3005" y="2679"/>
                  <a:pt x="3005" y="2679"/>
                  <a:pt x="3005" y="2679"/>
                </a:cubicBezTo>
                <a:cubicBezTo>
                  <a:pt x="2680" y="3166"/>
                  <a:pt x="2680" y="3166"/>
                  <a:pt x="2680" y="3166"/>
                </a:cubicBezTo>
                <a:cubicBezTo>
                  <a:pt x="2355" y="2679"/>
                  <a:pt x="2355" y="2679"/>
                  <a:pt x="2355" y="2679"/>
                </a:cubicBezTo>
                <a:cubicBezTo>
                  <a:pt x="1462" y="2679"/>
                  <a:pt x="1462" y="2679"/>
                  <a:pt x="1462" y="2679"/>
                </a:cubicBezTo>
                <a:cubicBezTo>
                  <a:pt x="1328" y="2679"/>
                  <a:pt x="1185" y="2570"/>
                  <a:pt x="1185" y="2436"/>
                </a:cubicBezTo>
                <a:cubicBezTo>
                  <a:pt x="1185" y="1427"/>
                  <a:pt x="1185" y="1427"/>
                  <a:pt x="1185" y="1427"/>
                </a:cubicBezTo>
                <a:cubicBezTo>
                  <a:pt x="1185" y="1293"/>
                  <a:pt x="1328" y="1184"/>
                  <a:pt x="1462" y="1184"/>
                </a:cubicBezTo>
                <a:cubicBezTo>
                  <a:pt x="3156" y="1184"/>
                  <a:pt x="3156" y="1184"/>
                  <a:pt x="3156" y="1184"/>
                </a:cubicBezTo>
                <a:cubicBezTo>
                  <a:pt x="3291" y="1184"/>
                  <a:pt x="3400" y="1293"/>
                  <a:pt x="3400" y="1427"/>
                </a:cubicBezTo>
                <a:close/>
              </a:path>
            </a:pathLst>
          </a:custGeom>
          <a:solidFill>
            <a:srgbClr val="4401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684000" tIns="36000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&lt;a&gt;.&lt;b&gt;()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89188" y="5892800"/>
            <a:ext cx="6043612" cy="690563"/>
            <a:chOff x="2416492" y="5906472"/>
            <a:chExt cx="4311015" cy="690880"/>
          </a:xfrm>
        </p:grpSpPr>
        <p:sp>
          <p:nvSpPr>
            <p:cNvPr id="34" name="折角形 33"/>
            <p:cNvSpPr/>
            <p:nvPr/>
          </p:nvSpPr>
          <p:spPr>
            <a:xfrm>
              <a:off x="2418397" y="6048712"/>
              <a:ext cx="760730" cy="548640"/>
            </a:xfrm>
            <a:prstGeom prst="foldedCorner">
              <a:avLst/>
            </a:prstGeom>
            <a:noFill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5" name="文本框 2"/>
            <p:cNvSpPr txBox="1">
              <a:spLocks noChangeArrowheads="1"/>
            </p:cNvSpPr>
            <p:nvPr/>
          </p:nvSpPr>
          <p:spPr bwMode="auto">
            <a:xfrm>
              <a:off x="2416492" y="6130413"/>
              <a:ext cx="797204" cy="3589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R="0" defTabSz="914400"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defRPr/>
              </a:pPr>
              <a:r>
                <a:rPr kumimoji="0" lang="zh-CN" sz="1800" kern="100" cap="none" spc="0" normalizeH="0" baseline="0" noProof="0">
                  <a:latin typeface="+mj-ea"/>
                  <a:ea typeface="+mj-ea"/>
                  <a:cs typeface="+mn-cs"/>
                </a:rPr>
                <a:t>输入文件</a:t>
              </a:r>
              <a:endParaRPr kumimoji="0" lang="zh-CN" sz="1800" kern="100" cap="none" spc="0" normalizeH="0" baseline="0" noProof="0"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36" name="直接箭头连接符 35"/>
            <p:cNvCxnSpPr/>
            <p:nvPr/>
          </p:nvCxnSpPr>
          <p:spPr>
            <a:xfrm>
              <a:off x="3514912" y="6308294"/>
              <a:ext cx="52656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2"/>
            <p:cNvSpPr txBox="1">
              <a:spLocks noChangeArrowheads="1"/>
            </p:cNvSpPr>
            <p:nvPr/>
          </p:nvSpPr>
          <p:spPr bwMode="auto">
            <a:xfrm>
              <a:off x="3469616" y="5906472"/>
              <a:ext cx="796071" cy="3589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R="0" defTabSz="914400"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defRPr/>
              </a:pPr>
              <a:r>
                <a:rPr kumimoji="0" lang="zh-CN" sz="1800" kern="100" cap="none" spc="0" normalizeH="0" baseline="0" noProof="0">
                  <a:latin typeface="+mj-ea"/>
                  <a:ea typeface="+mj-ea"/>
                  <a:cs typeface="+mn-cs"/>
                </a:rPr>
                <a:t>输入流</a:t>
              </a:r>
              <a:endParaRPr kumimoji="0" lang="zh-CN" sz="1800" kern="100" cap="none" spc="0" normalizeH="0" baseline="0" noProof="0"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195127" y="6045537"/>
              <a:ext cx="862965" cy="548640"/>
            </a:xfrm>
            <a:prstGeom prst="round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defRPr/>
              </a:pPr>
              <a:r>
                <a:rPr kumimoji="0" lang="zh-CN" sz="1800" b="0" i="0" u="none" strike="noStrike" kern="1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执行程序</a:t>
              </a:r>
              <a:endParaRPr kumimoji="0" lang="zh-CN" sz="1800" b="0" i="0" u="none" strike="noStrike" kern="1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39" name="直接箭头连接符 38"/>
            <p:cNvCxnSpPr/>
            <p:nvPr/>
          </p:nvCxnSpPr>
          <p:spPr>
            <a:xfrm>
              <a:off x="5204440" y="6316235"/>
              <a:ext cx="52656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2"/>
            <p:cNvSpPr txBox="1">
              <a:spLocks noChangeArrowheads="1"/>
            </p:cNvSpPr>
            <p:nvPr/>
          </p:nvSpPr>
          <p:spPr bwMode="auto">
            <a:xfrm>
              <a:off x="5158012" y="5914414"/>
              <a:ext cx="797204" cy="3589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R="0" defTabSz="914400"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defRPr/>
              </a:pPr>
              <a:r>
                <a:rPr kumimoji="0" lang="zh-CN" sz="1800" kern="100" cap="none" spc="0" normalizeH="0" baseline="0" noProof="0">
                  <a:latin typeface="+mj-ea"/>
                  <a:ea typeface="+mj-ea"/>
                  <a:cs typeface="+mn-cs"/>
                </a:rPr>
                <a:t>输出流</a:t>
              </a:r>
              <a:endParaRPr kumimoji="0" lang="zh-CN" sz="1800" kern="100" cap="none" spc="0" normalizeH="0" baseline="0" noProof="0"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1" name="折角形 40"/>
            <p:cNvSpPr/>
            <p:nvPr/>
          </p:nvSpPr>
          <p:spPr>
            <a:xfrm>
              <a:off x="5932487" y="6039822"/>
              <a:ext cx="760730" cy="548640"/>
            </a:xfrm>
            <a:prstGeom prst="foldedCorner">
              <a:avLst/>
            </a:prstGeom>
            <a:noFill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2" name="文本框 2"/>
            <p:cNvSpPr txBox="1">
              <a:spLocks noChangeArrowheads="1"/>
            </p:cNvSpPr>
            <p:nvPr/>
          </p:nvSpPr>
          <p:spPr bwMode="auto">
            <a:xfrm>
              <a:off x="5930303" y="6122471"/>
              <a:ext cx="797204" cy="3573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R="0" defTabSz="914400"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defRPr/>
              </a:pPr>
              <a:r>
                <a:rPr kumimoji="0" lang="zh-CN" sz="1800" kern="100" cap="none" spc="0" normalizeH="0" baseline="0" noProof="0">
                  <a:latin typeface="+mj-ea"/>
                  <a:ea typeface="+mj-ea"/>
                  <a:cs typeface="+mn-cs"/>
                </a:rPr>
                <a:t>输出文件</a:t>
              </a:r>
              <a:endParaRPr kumimoji="0" lang="zh-CN" sz="1800" kern="100" cap="none" spc="0" normalizeH="0" baseline="0" noProof="0"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9" name="云形标注 8"/>
          <p:cNvSpPr/>
          <p:nvPr/>
        </p:nvSpPr>
        <p:spPr bwMode="auto">
          <a:xfrm>
            <a:off x="5695751" y="3994322"/>
            <a:ext cx="2688525" cy="1166391"/>
          </a:xfrm>
          <a:prstGeom prst="cloudCallout">
            <a:avLst>
              <a:gd name="adj1" fmla="val -66879"/>
              <a:gd name="adj2" fmla="val 72149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文件对象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adley Hand ITC" panose="03070402050302030203" pitchFamily="66" charset="0"/>
                <a:ea typeface="宋体" panose="02010600030101010101" pitchFamily="2" charset="-122"/>
                <a:cs typeface="+mn-cs"/>
              </a:rPr>
              <a:t>File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radley Hand ITC" panose="03070402050302030203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67438E-6 L -0.00243 0.68571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3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/>
      <p:bldP spid="12" grpId="0"/>
      <p:bldP spid="12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610"/>
</p:tagLst>
</file>

<file path=ppt/tags/tag10.xml><?xml version="1.0" encoding="utf-8"?>
<p:tagLst xmlns:p="http://schemas.openxmlformats.org/presentationml/2006/main">
  <p:tag name="MH" val="20171217110419"/>
  <p:tag name="MH_LIBRARY" val="CONTENTS"/>
  <p:tag name="MH_TYPE" val="ENTRY"/>
  <p:tag name="ID" val="626782"/>
  <p:tag name="MH_ORDER" val="2"/>
</p:tagLst>
</file>

<file path=ppt/tags/tag11.xml><?xml version="1.0" encoding="utf-8"?>
<p:tagLst xmlns:p="http://schemas.openxmlformats.org/presentationml/2006/main">
  <p:tag name="MH" val="20171217110419"/>
  <p:tag name="MH_LIBRARY" val="CONTENTS"/>
  <p:tag name="MH_TYPE" val="NUMBER"/>
  <p:tag name="ID" val="626782"/>
  <p:tag name="MH_ORDER" val="2"/>
</p:tagLst>
</file>

<file path=ppt/tags/tag12.xml><?xml version="1.0" encoding="utf-8"?>
<p:tagLst xmlns:p="http://schemas.openxmlformats.org/presentationml/2006/main">
  <p:tag name="MH" val="20171217110419"/>
  <p:tag name="MH_LIBRARY" val="CONTENTS"/>
  <p:tag name="MH_TYPE" val="ENTRY"/>
  <p:tag name="ID" val="626782"/>
  <p:tag name="MH_ORDER" val="3"/>
</p:tagLst>
</file>

<file path=ppt/tags/tag13.xml><?xml version="1.0" encoding="utf-8"?>
<p:tagLst xmlns:p="http://schemas.openxmlformats.org/presentationml/2006/main">
  <p:tag name="MH" val="20171217110419"/>
  <p:tag name="MH_LIBRARY" val="CONTENTS"/>
  <p:tag name="MH_TYPE" val="NUMBER"/>
  <p:tag name="ID" val="626782"/>
  <p:tag name="MH_ORDER" val="3"/>
</p:tagLst>
</file>

<file path=ppt/tags/tag14.xml><?xml version="1.0" encoding="utf-8"?>
<p:tagLst xmlns:p="http://schemas.openxmlformats.org/presentationml/2006/main">
  <p:tag name="MH" val="20171217110419"/>
  <p:tag name="MH_LIBRARY" val="CONTENTS"/>
  <p:tag name="MH_TYPE" val="ENTRY"/>
  <p:tag name="ID" val="626782"/>
  <p:tag name="MH_ORDER" val="4"/>
</p:tagLst>
</file>

<file path=ppt/tags/tag15.xml><?xml version="1.0" encoding="utf-8"?>
<p:tagLst xmlns:p="http://schemas.openxmlformats.org/presentationml/2006/main">
  <p:tag name="MH" val="20171217110419"/>
  <p:tag name="MH_LIBRARY" val="CONTENTS"/>
  <p:tag name="MH_TYPE" val="NUMBER"/>
  <p:tag name="ID" val="626782"/>
  <p:tag name="MH_ORDER" val="4"/>
</p:tagLst>
</file>

<file path=ppt/tags/tag16.xml><?xml version="1.0" encoding="utf-8"?>
<p:tagLst xmlns:p="http://schemas.openxmlformats.org/presentationml/2006/main">
  <p:tag name="MH" val="20171217110419"/>
  <p:tag name="MH_LIBRARY" val="CONTENTS"/>
  <p:tag name="MH_AUTOCOLOR" val="FALSE"/>
  <p:tag name="MH_TYPE" val="CONTENTS"/>
  <p:tag name="ID" val="626782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610"/>
  <p:tag name="KSO_WM_UNIT_TYPE" val="m_i"/>
  <p:tag name="KSO_WM_UNIT_INDEX" val="1_17"/>
  <p:tag name="KSO_WM_UNIT_ID" val="custom610_19*m_i*1_17"/>
  <p:tag name="KSO_WM_UNIT_CLEAR" val="1"/>
  <p:tag name="KSO_WM_UNIT_LAYERLEVEL" val="1_1"/>
  <p:tag name="KSO_WM_DIAGRAM_GROUP_CODE" val="m1-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610"/>
  <p:tag name="KSO_WM_UNIT_TYPE" val="m_i"/>
  <p:tag name="KSO_WM_UNIT_INDEX" val="1_15"/>
  <p:tag name="KSO_WM_UNIT_ID" val="custom610_19*m_i*1_15"/>
  <p:tag name="KSO_WM_UNIT_CLEAR" val="1"/>
  <p:tag name="KSO_WM_UNIT_LAYERLEVEL" val="1_1"/>
  <p:tag name="KSO_WM_DIAGRAM_GROUP_CODE" val="m1-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610"/>
  <p:tag name="KSO_WM_UNIT_TYPE" val="m_i"/>
  <p:tag name="KSO_WM_UNIT_INDEX" val="1_16"/>
  <p:tag name="KSO_WM_UNIT_ID" val="custom610_19*m_i*1_16"/>
  <p:tag name="KSO_WM_UNIT_CLEAR" val="1"/>
  <p:tag name="KSO_WM_UNIT_LAYERLEVEL" val="1_1"/>
  <p:tag name="KSO_WM_DIAGRAM_GROUP_CODE" val="m1-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610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610"/>
  <p:tag name="KSO_WM_UNIT_TYPE" val="m_i"/>
  <p:tag name="KSO_WM_UNIT_INDEX" val="1_17"/>
  <p:tag name="KSO_WM_UNIT_ID" val="custom610_19*m_i*1_17"/>
  <p:tag name="KSO_WM_UNIT_CLEAR" val="1"/>
  <p:tag name="KSO_WM_UNIT_LAYERLEVEL" val="1_1"/>
  <p:tag name="KSO_WM_DIAGRAM_GROUP_CODE" val="m1-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610"/>
  <p:tag name="MH" val="20150921115827"/>
  <p:tag name="MH_LIBRARY" val="GRAPHIC"/>
  <p:tag name="MH_TYPE" val="Text"/>
  <p:tag name="MH_ORDER" val="1"/>
  <p:tag name="KSO_WM_UNIT_TYPE" val="m_h_f"/>
  <p:tag name="KSO_WM_UNIT_INDEX" val="1_1_1"/>
  <p:tag name="KSO_WM_UNIT_ID" val="custom610_19*m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3"/>
  <p:tag name="KSO_WM_UNIT_PRESET_TEXT_LEN" val="17"/>
  <p:tag name="KSO_WM_DIAGRAM_GROUP_CODE" val="m1-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610"/>
  <p:tag name="KSO_WM_UNIT_TYPE" val="m_i"/>
  <p:tag name="KSO_WM_UNIT_INDEX" val="1_17"/>
  <p:tag name="KSO_WM_UNIT_ID" val="custom610_19*m_i*1_17"/>
  <p:tag name="KSO_WM_UNIT_CLEAR" val="1"/>
  <p:tag name="KSO_WM_UNIT_LAYERLEVEL" val="1_1"/>
  <p:tag name="KSO_WM_DIAGRAM_GROUP_CODE" val="m1-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610"/>
  <p:tag name="KSO_WM_UNIT_TYPE" val="m_i"/>
  <p:tag name="KSO_WM_UNIT_INDEX" val="1_15"/>
  <p:tag name="KSO_WM_UNIT_ID" val="custom610_19*m_i*1_15"/>
  <p:tag name="KSO_WM_UNIT_CLEAR" val="1"/>
  <p:tag name="KSO_WM_UNIT_LAYERLEVEL" val="1_1"/>
  <p:tag name="KSO_WM_DIAGRAM_GROUP_CODE" val="m1-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610"/>
  <p:tag name="KSO_WM_UNIT_TYPE" val="m_i"/>
  <p:tag name="KSO_WM_UNIT_INDEX" val="1_16"/>
  <p:tag name="KSO_WM_UNIT_ID" val="custom610_19*m_i*1_16"/>
  <p:tag name="KSO_WM_UNIT_CLEAR" val="1"/>
  <p:tag name="KSO_WM_UNIT_LAYERLEVEL" val="1_1"/>
  <p:tag name="KSO_WM_DIAGRAM_GROUP_CODE" val="m1-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610"/>
  <p:tag name="KSO_WM_UNIT_TYPE" val="m_i"/>
  <p:tag name="KSO_WM_UNIT_INDEX" val="1_17"/>
  <p:tag name="KSO_WM_UNIT_ID" val="custom610_19*m_i*1_17"/>
  <p:tag name="KSO_WM_UNIT_CLEAR" val="1"/>
  <p:tag name="KSO_WM_UNIT_LAYERLEVEL" val="1_1"/>
  <p:tag name="KSO_WM_DIAGRAM_GROUP_CODE" val="m1-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610"/>
  <p:tag name="MH" val="20150921115827"/>
  <p:tag name="MH_LIBRARY" val="GRAPHIC"/>
  <p:tag name="MH_TYPE" val="Text"/>
  <p:tag name="MH_ORDER" val="1"/>
  <p:tag name="KSO_WM_UNIT_TYPE" val="m_h_f"/>
  <p:tag name="KSO_WM_UNIT_INDEX" val="1_1_1"/>
  <p:tag name="KSO_WM_UNIT_ID" val="custom610_19*m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3"/>
  <p:tag name="KSO_WM_UNIT_PRESET_TEXT_LEN" val="17"/>
  <p:tag name="KSO_WM_DIAGRAM_GROUP_CODE" val="m1-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610"/>
  <p:tag name="KSO_WM_UNIT_TYPE" val="m_i"/>
  <p:tag name="KSO_WM_UNIT_INDEX" val="1_17"/>
  <p:tag name="KSO_WM_UNIT_ID" val="custom610_19*m_i*1_17"/>
  <p:tag name="KSO_WM_UNIT_CLEAR" val="1"/>
  <p:tag name="KSO_WM_UNIT_LAYERLEVEL" val="1_1"/>
  <p:tag name="KSO_WM_DIAGRAM_GROUP_CODE" val="m1-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610"/>
  <p:tag name="KSO_WM_UNIT_TYPE" val="m_i"/>
  <p:tag name="KSO_WM_UNIT_INDEX" val="1_15"/>
  <p:tag name="KSO_WM_UNIT_ID" val="custom610_19*m_i*1_15"/>
  <p:tag name="KSO_WM_UNIT_CLEAR" val="1"/>
  <p:tag name="KSO_WM_UNIT_LAYERLEVEL" val="1_1"/>
  <p:tag name="KSO_WM_DIAGRAM_GROUP_CODE" val="m1-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610"/>
  <p:tag name="KSO_WM_UNIT_TYPE" val="m_i"/>
  <p:tag name="KSO_WM_UNIT_INDEX" val="1_16"/>
  <p:tag name="KSO_WM_UNIT_ID" val="custom610_19*m_i*1_16"/>
  <p:tag name="KSO_WM_UNIT_CLEAR" val="1"/>
  <p:tag name="KSO_WM_UNIT_LAYERLEVEL" val="1_1"/>
  <p:tag name="KSO_WM_DIAGRAM_GROUP_CODE" val="m1-1"/>
</p:tagLst>
</file>

<file path=ppt/tags/tag3.xml><?xml version="1.0" encoding="utf-8"?>
<p:tagLst xmlns:p="http://schemas.openxmlformats.org/presentationml/2006/main">
  <p:tag name="MH" val="20171217110419"/>
  <p:tag name="MH_LIBRARY" val="CONTENTS"/>
  <p:tag name="MH_TYPE" val="OTHERS"/>
  <p:tag name="ID" val="626782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610"/>
  <p:tag name="KSO_WM_UNIT_TYPE" val="m_i"/>
  <p:tag name="KSO_WM_UNIT_INDEX" val="1_17"/>
  <p:tag name="KSO_WM_UNIT_ID" val="custom610_19*m_i*1_17"/>
  <p:tag name="KSO_WM_UNIT_CLEAR" val="1"/>
  <p:tag name="KSO_WM_UNIT_LAYERLEVEL" val="1_1"/>
  <p:tag name="KSO_WM_DIAGRAM_GROUP_CODE" val="m1-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610"/>
  <p:tag name="MH" val="20150921115827"/>
  <p:tag name="MH_LIBRARY" val="GRAPHIC"/>
  <p:tag name="MH_TYPE" val="Text"/>
  <p:tag name="MH_ORDER" val="1"/>
  <p:tag name="KSO_WM_UNIT_TYPE" val="m_h_f"/>
  <p:tag name="KSO_WM_UNIT_INDEX" val="1_1_1"/>
  <p:tag name="KSO_WM_UNIT_ID" val="custom610_19*m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3"/>
  <p:tag name="KSO_WM_UNIT_PRESET_TEXT_LEN" val="17"/>
  <p:tag name="KSO_WM_DIAGRAM_GROUP_CODE" val="m1-1"/>
</p:tagLst>
</file>

<file path=ppt/tags/tag32.xml><?xml version="1.0" encoding="utf-8"?>
<p:tagLst xmlns:p="http://schemas.openxmlformats.org/presentationml/2006/main">
  <p:tag name="COMMONDATA" val="eyJoZGlkIjoiNmM3MTg3MjQ5NjM0Y2M0MWIzOGM1NjU5ZDRlZmFkODEifQ=="/>
</p:tagLst>
</file>

<file path=ppt/tags/tag4.xml><?xml version="1.0" encoding="utf-8"?>
<p:tagLst xmlns:p="http://schemas.openxmlformats.org/presentationml/2006/main">
  <p:tag name="MH" val="20171217110419"/>
  <p:tag name="MH_LIBRARY" val="CONTENTS"/>
  <p:tag name="MH_TYPE" val="OTHERS"/>
  <p:tag name="ID" val="626782"/>
</p:tagLst>
</file>

<file path=ppt/tags/tag5.xml><?xml version="1.0" encoding="utf-8"?>
<p:tagLst xmlns:p="http://schemas.openxmlformats.org/presentationml/2006/main">
  <p:tag name="MH" val="20171217110419"/>
  <p:tag name="MH_LIBRARY" val="CONTENTS"/>
  <p:tag name="MH_TYPE" val="OTHERS"/>
  <p:tag name="ID" val="626782"/>
</p:tagLst>
</file>

<file path=ppt/tags/tag6.xml><?xml version="1.0" encoding="utf-8"?>
<p:tagLst xmlns:p="http://schemas.openxmlformats.org/presentationml/2006/main">
  <p:tag name="MH" val="20171217110419"/>
  <p:tag name="MH_LIBRARY" val="CONTENTS"/>
  <p:tag name="MH_TYPE" val="OTHERS"/>
  <p:tag name="ID" val="626782"/>
</p:tagLst>
</file>

<file path=ppt/tags/tag7.xml><?xml version="1.0" encoding="utf-8"?>
<p:tagLst xmlns:p="http://schemas.openxmlformats.org/presentationml/2006/main">
  <p:tag name="MH" val="20171217110419"/>
  <p:tag name="MH_LIBRARY" val="CONTENTS"/>
  <p:tag name="MH_TYPE" val="OTHERS"/>
  <p:tag name="ID" val="626782"/>
</p:tagLst>
</file>

<file path=ppt/tags/tag8.xml><?xml version="1.0" encoding="utf-8"?>
<p:tagLst xmlns:p="http://schemas.openxmlformats.org/presentationml/2006/main">
  <p:tag name="MH" val="20171217110419"/>
  <p:tag name="MH_LIBRARY" val="CONTENTS"/>
  <p:tag name="MH_TYPE" val="ENTRY"/>
  <p:tag name="ID" val="626782"/>
  <p:tag name="MH_ORDER" val="1"/>
</p:tagLst>
</file>

<file path=ppt/tags/tag9.xml><?xml version="1.0" encoding="utf-8"?>
<p:tagLst xmlns:p="http://schemas.openxmlformats.org/presentationml/2006/main">
  <p:tag name="MH" val="20171217110419"/>
  <p:tag name="MH_LIBRARY" val="CONTENTS"/>
  <p:tag name="MH_TYPE" val="NUMBER"/>
  <p:tag name="ID" val="626782"/>
  <p:tag name="MH_ORDER" val="1"/>
</p:tagLst>
</file>

<file path=ppt/theme/theme1.xml><?xml version="1.0" encoding="utf-8"?>
<a:theme xmlns:a="http://schemas.openxmlformats.org/drawingml/2006/main" name="VB 模板">
  <a:themeElements>
    <a:clrScheme name="自定义 2">
      <a:dk1>
        <a:srgbClr val="000000"/>
      </a:dk1>
      <a:lt1>
        <a:srgbClr val="FFFFFF"/>
      </a:lt1>
      <a:dk2>
        <a:srgbClr val="003366"/>
      </a:dk2>
      <a:lt2>
        <a:srgbClr val="808080"/>
      </a:lt2>
      <a:accent1>
        <a:srgbClr val="CCECFF"/>
      </a:accent1>
      <a:accent2>
        <a:srgbClr val="006699"/>
      </a:accent2>
      <a:accent3>
        <a:srgbClr val="FFFFFF"/>
      </a:accent3>
      <a:accent4>
        <a:srgbClr val="000000"/>
      </a:accent4>
      <a:accent5>
        <a:srgbClr val="E2F4FF"/>
      </a:accent5>
      <a:accent6>
        <a:srgbClr val="005C8A"/>
      </a:accent6>
      <a:hlink>
        <a:srgbClr val="6600CC"/>
      </a:hlink>
      <a:folHlink>
        <a:srgbClr val="9933FF"/>
      </a:folHlink>
    </a:clrScheme>
    <a:fontScheme name="VB 模板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VB 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 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9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FFFF00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FFFFA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10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CCECF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Nokia-Wide-v1">
  <a:themeElements>
    <a:clrScheme name="">
      <a:dk1>
        <a:srgbClr val="124191"/>
      </a:dk1>
      <a:lt1>
        <a:srgbClr val="FFFFFF"/>
      </a:lt1>
      <a:dk2>
        <a:srgbClr val="646464"/>
      </a:dk2>
      <a:lt2>
        <a:srgbClr val="FFFFFF"/>
      </a:lt2>
      <a:accent1>
        <a:srgbClr val="2187B0"/>
      </a:accent1>
      <a:accent2>
        <a:srgbClr val="1F843E"/>
      </a:accent2>
      <a:accent3>
        <a:srgbClr val="FFFFFF"/>
      </a:accent3>
      <a:accent4>
        <a:srgbClr val="0E367B"/>
      </a:accent4>
      <a:accent5>
        <a:srgbClr val="ABC3D4"/>
      </a:accent5>
      <a:accent6>
        <a:srgbClr val="1B7737"/>
      </a:accent6>
      <a:hlink>
        <a:srgbClr val="FFFFFF"/>
      </a:hlink>
      <a:folHlink>
        <a:srgbClr val="B592E1"/>
      </a:folHlink>
    </a:clrScheme>
    <a:fontScheme name="1_Nokia-Wide-v1">
      <a:majorFont>
        <a:latin typeface="Nokia Pure Text"/>
        <a:ea typeface="Nokia Pure Headline"/>
        <a:cs typeface="Nokia Pure Headline"/>
      </a:majorFont>
      <a:minorFont>
        <a:latin typeface="Nokia Pure Text"/>
        <a:ea typeface="Nokia Pure Headline"/>
        <a:cs typeface="Nokia Pure Headlin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160330">
      <a:dk1>
        <a:srgbClr val="FFFFFF"/>
      </a:dk1>
      <a:lt1>
        <a:srgbClr val="604A7B"/>
      </a:lt1>
      <a:dk2>
        <a:srgbClr val="FFFFFF"/>
      </a:dk2>
      <a:lt2>
        <a:srgbClr val="4D4D4D"/>
      </a:lt2>
      <a:accent1>
        <a:srgbClr val="DAA442"/>
      </a:accent1>
      <a:accent2>
        <a:srgbClr val="B0B25A"/>
      </a:accent2>
      <a:accent3>
        <a:srgbClr val="9C6464"/>
      </a:accent3>
      <a:accent4>
        <a:srgbClr val="FFA365"/>
      </a:accent4>
      <a:accent5>
        <a:srgbClr val="604A7B"/>
      </a:accent5>
      <a:accent6>
        <a:srgbClr val="A35D85"/>
      </a:accent6>
      <a:hlink>
        <a:srgbClr val="00B0F0"/>
      </a:hlink>
      <a:folHlink>
        <a:srgbClr val="94949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VB 模板</Template>
  <TotalTime>0</TotalTime>
  <Words>9328</Words>
  <Application>WPS 演示</Application>
  <PresentationFormat/>
  <Paragraphs>760</Paragraphs>
  <Slides>43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43</vt:i4>
      </vt:variant>
    </vt:vector>
  </HeadingPairs>
  <TitlesOfParts>
    <vt:vector size="73" baseType="lpstr">
      <vt:lpstr>Arial</vt:lpstr>
      <vt:lpstr>宋体</vt:lpstr>
      <vt:lpstr>Wingdings</vt:lpstr>
      <vt:lpstr>Times New Roman</vt:lpstr>
      <vt:lpstr>黑体</vt:lpstr>
      <vt:lpstr>华文楷体</vt:lpstr>
      <vt:lpstr>隶书</vt:lpstr>
      <vt:lpstr>Nokia Pure Text</vt:lpstr>
      <vt:lpstr>Angelic War</vt:lpstr>
      <vt:lpstr>Nokia Pure Headline</vt:lpstr>
      <vt:lpstr>Segoe UI</vt:lpstr>
      <vt:lpstr>微软雅黑</vt:lpstr>
      <vt:lpstr>华文细黑</vt:lpstr>
      <vt:lpstr>Segoe UI Light</vt:lpstr>
      <vt:lpstr>幼圆</vt:lpstr>
      <vt:lpstr>Copperplate Gothic Bold</vt:lpstr>
      <vt:lpstr>MStiffHeiHK-UltraBold</vt:lpstr>
      <vt:lpstr>Bodoni MT Black</vt:lpstr>
      <vt:lpstr>Bradley Hand ITC</vt:lpstr>
      <vt:lpstr>Arial Unicode MS</vt:lpstr>
      <vt:lpstr>楷体</vt:lpstr>
      <vt:lpstr>楷体_GB2312</vt:lpstr>
      <vt:lpstr>新宋体</vt:lpstr>
      <vt:lpstr>Segoe UI Light</vt:lpstr>
      <vt:lpstr>Times New Roman</vt:lpstr>
      <vt:lpstr>Calibri</vt:lpstr>
      <vt:lpstr>Arial</vt:lpstr>
      <vt:lpstr>VB 模板</vt:lpstr>
      <vt:lpstr>1_Nokia-Wide-v1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keywords>exciting online presentation communicate impactful exchange information broadcast collaborate on-screen projector white</cp:keywords>
  <dc:description>Use this template for presentations based on technology.</dc:description>
  <cp:lastModifiedBy>凤歌者</cp:lastModifiedBy>
  <cp:revision>520</cp:revision>
  <dcterms:created xsi:type="dcterms:W3CDTF">2009-07-03T03:26:40Z</dcterms:created>
  <dcterms:modified xsi:type="dcterms:W3CDTF">2022-07-12T12:32:31Z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Night Sky</vt:lpwstr>
  </property>
  <property fmtid="{D5CDD505-2E9C-101B-9397-08002B2CF9AE}" pid="3" name="Style">
    <vt:lpwstr>P</vt:lpwstr>
  </property>
  <property fmtid="{D5CDD505-2E9C-101B-9397-08002B2CF9AE}" pid="4" name="Folder">
    <vt:lpwstr>Technology</vt:lpwstr>
  </property>
  <property fmtid="{D5CDD505-2E9C-101B-9397-08002B2CF9AE}" pid="5" name="Attribution">
    <vt:lpwstr>Copyright © 2005 KMT Software, Inc.</vt:lpwstr>
  </property>
  <property fmtid="{D5CDD505-2E9C-101B-9397-08002B2CF9AE}" pid="6" name="ICV">
    <vt:lpwstr>7223FA4F6E8B4982808829B6EBBAB97E</vt:lpwstr>
  </property>
  <property fmtid="{D5CDD505-2E9C-101B-9397-08002B2CF9AE}" pid="7" name="KSOProductBuildVer">
    <vt:lpwstr>2052-11.1.0.11830</vt:lpwstr>
  </property>
</Properties>
</file>