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3" r:id="rId4"/>
    <p:sldMasterId id="2147483655" r:id="rId5"/>
    <p:sldMasterId id="2147483659" r:id="rId6"/>
  </p:sldMasterIdLst>
  <p:notesMasterIdLst>
    <p:notesMasterId r:id="rId9"/>
  </p:notesMasterIdLst>
  <p:sldIdLst>
    <p:sldId id="308" r:id="rId7"/>
    <p:sldId id="309" r:id="rId8"/>
    <p:sldId id="310" r:id="rId10"/>
    <p:sldId id="326" r:id="rId11"/>
    <p:sldId id="327" r:id="rId12"/>
  </p:sldIdLst>
  <p:sldSz cx="12192000" cy="6858000"/>
  <p:notesSz cx="6858000" cy="9144000"/>
  <p:custDataLst>
    <p:tags r:id="rId17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elps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1A1A1"/>
    <a:srgbClr val="FFEF78"/>
    <a:srgbClr val="FFE400"/>
    <a:srgbClr val="E4D178"/>
    <a:srgbClr val="E4D077"/>
    <a:srgbClr val="E3D077"/>
    <a:srgbClr val="FFE500"/>
    <a:srgbClr val="B09520"/>
    <a:srgbClr val="BEA872"/>
    <a:srgbClr val="4C84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25" autoAdjust="0"/>
    <p:restoredTop sz="76539" autoAdjust="0"/>
  </p:normalViewPr>
  <p:slideViewPr>
    <p:cSldViewPr snapToGrid="0">
      <p:cViewPr varScale="1">
        <p:scale>
          <a:sx n="71" d="100"/>
          <a:sy n="71" d="100"/>
        </p:scale>
        <p:origin x="1229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77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527559-FDD8-4274-B634-C7FBCF5BC57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0"/>
      <dgm:spPr/>
    </dgm:pt>
    <dgm:pt modelId="{870E4F47-8CC4-4F59-B4C1-42B5AAA5CEF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电路</a:t>
          </a:r>
          <a:endParaRPr lang="zh-CN" altLang="en-US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小白</a:t>
          </a:r>
          <a:r>
            <a:rPr lang="zh-CN" altLang="en-US"/>
            <a:t/>
          </a:r>
          <a:endParaRPr lang="zh-CN" altLang="en-US"/>
        </a:p>
      </dgm:t>
    </dgm:pt>
    <dgm:pt modelId="{3D1AB2CA-88A4-4E4C-9A8A-508DF0E06639}" cxnId="{B2E12E40-C61E-432C-8597-678A2A8E4EF8}" type="parTrans">
      <dgm:prSet/>
      <dgm:spPr/>
    </dgm:pt>
    <dgm:pt modelId="{856E2728-BF00-49C7-82BA-8F4DCB00940B}" cxnId="{B2E12E40-C61E-432C-8597-678A2A8E4EF8}" type="sibTrans">
      <dgm:prSet/>
      <dgm:spPr/>
    </dgm:pt>
    <dgm:pt modelId="{1AA64000-5F0F-47A8-A435-2AF8D82F28B1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实验操作高手</a:t>
          </a:r>
          <a:r>
            <a:rPr lang="zh-CN" altLang="en-US"/>
            <a:t/>
          </a:r>
          <a:endParaRPr lang="zh-CN" altLang="en-US"/>
        </a:p>
      </dgm:t>
    </dgm:pt>
    <dgm:pt modelId="{845A32C3-0E8A-4EED-972E-FC6F9A8364F8}" cxnId="{7727DC80-9A65-4683-9B1B-15C1A167DED0}" type="parTrans">
      <dgm:prSet/>
      <dgm:spPr/>
    </dgm:pt>
    <dgm:pt modelId="{C0D86BAE-7711-4781-A574-7BE0EA273229}" cxnId="{7727DC80-9A65-4683-9B1B-15C1A167DED0}" type="sibTrans">
      <dgm:prSet/>
      <dgm:spPr/>
    </dgm:pt>
    <dgm:pt modelId="{9C12F5BE-AC2F-4662-8DFA-C79428950CF2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竞赛选手</a:t>
          </a:r>
          <a:r>
            <a:rPr lang="zh-CN" altLang="en-US"/>
            <a:t/>
          </a:r>
          <a:endParaRPr lang="zh-CN" altLang="en-US"/>
        </a:p>
      </dgm:t>
    </dgm:pt>
    <dgm:pt modelId="{E2B7565C-BEBF-47B7-AC71-10023CB96091}" cxnId="{A6F8925D-C662-4589-B329-0F9BDEF96438}" type="parTrans">
      <dgm:prSet/>
      <dgm:spPr/>
    </dgm:pt>
    <dgm:pt modelId="{BE48B07B-4C6F-4C50-9D7F-CE1D6590BF95}" cxnId="{A6F8925D-C662-4589-B329-0F9BDEF96438}" type="sibTrans">
      <dgm:prSet/>
      <dgm:spPr/>
    </dgm:pt>
    <dgm:pt modelId="{090346EF-3241-46D1-89C7-F889601AA70E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行业</a:t>
          </a:r>
          <a:endParaRPr lang="zh-CN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工程师</a:t>
          </a:r>
          <a:r>
            <a:rPr lang="zh-CN"/>
            <a:t/>
          </a:r>
          <a:endParaRPr lang="zh-CN"/>
        </a:p>
      </dgm:t>
    </dgm:pt>
    <dgm:pt modelId="{1A9EEB49-A59E-4C7A-92E9-A6D4F759135F}" cxnId="{1CCC9606-5727-4CD2-B43A-09FF32EE0C02}" type="parTrans">
      <dgm:prSet/>
      <dgm:spPr/>
    </dgm:pt>
    <dgm:pt modelId="{2B17AA85-7BAB-40DE-9E23-215DC3770B8E}" cxnId="{1CCC9606-5727-4CD2-B43A-09FF32EE0C02}" type="sibTrans">
      <dgm:prSet/>
      <dgm:spPr/>
    </dgm:pt>
    <dgm:pt modelId="{60E81CF5-4537-4C2F-8762-598D2E914097}" type="pres">
      <dgm:prSet presAssocID="{9D527559-FDD8-4274-B634-C7FBCF5BC573}" presName="Name0" presStyleCnt="0">
        <dgm:presLayoutVars>
          <dgm:dir/>
          <dgm:animLvl val="lvl"/>
          <dgm:resizeHandles val="exact"/>
        </dgm:presLayoutVars>
      </dgm:prSet>
      <dgm:spPr/>
    </dgm:pt>
    <dgm:pt modelId="{67FF3BB9-6612-4697-87EE-EC66312779BE}" type="pres">
      <dgm:prSet presAssocID="{870E4F47-8CC4-4F59-B4C1-42B5AAA5CEFE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E484CEA2-673C-4A85-8A00-8580D721B29A}" type="pres">
      <dgm:prSet presAssocID="{856E2728-BF00-49C7-82BA-8F4DCB00940B}" presName="parTxOnlySpace" presStyleCnt="0"/>
      <dgm:spPr/>
    </dgm:pt>
    <dgm:pt modelId="{D3000CD6-B08B-4D3B-8D2A-7F1C26A23961}" type="pres">
      <dgm:prSet presAssocID="{1AA64000-5F0F-47A8-A435-2AF8D82F28B1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773A515-DFFE-41F0-B581-98757CBEC16E}" type="pres">
      <dgm:prSet presAssocID="{C0D86BAE-7711-4781-A574-7BE0EA273229}" presName="parTxOnlySpace" presStyleCnt="0"/>
      <dgm:spPr/>
    </dgm:pt>
    <dgm:pt modelId="{74437C11-3810-488A-B265-8C8037793D77}" type="pres">
      <dgm:prSet presAssocID="{9C12F5BE-AC2F-4662-8DFA-C79428950CF2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E60352AD-CDC3-45DE-B5A9-ACEB86EEB488}" type="pres">
      <dgm:prSet presAssocID="{BE48B07B-4C6F-4C50-9D7F-CE1D6590BF95}" presName="parTxOnlySpace" presStyleCnt="0"/>
      <dgm:spPr/>
    </dgm:pt>
    <dgm:pt modelId="{4A6F4256-0C20-4525-93BC-3B499FCCCF8E}" type="pres">
      <dgm:prSet presAssocID="{090346EF-3241-46D1-89C7-F889601AA70E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B2E12E40-C61E-432C-8597-678A2A8E4EF8}" srcId="{9D527559-FDD8-4274-B634-C7FBCF5BC573}" destId="{870E4F47-8CC4-4F59-B4C1-42B5AAA5CEFE}" srcOrd="0" destOrd="0" parTransId="{3D1AB2CA-88A4-4E4C-9A8A-508DF0E06639}" sibTransId="{856E2728-BF00-49C7-82BA-8F4DCB00940B}"/>
    <dgm:cxn modelId="{7727DC80-9A65-4683-9B1B-15C1A167DED0}" srcId="{9D527559-FDD8-4274-B634-C7FBCF5BC573}" destId="{1AA64000-5F0F-47A8-A435-2AF8D82F28B1}" srcOrd="1" destOrd="0" parTransId="{845A32C3-0E8A-4EED-972E-FC6F9A8364F8}" sibTransId="{C0D86BAE-7711-4781-A574-7BE0EA273229}"/>
    <dgm:cxn modelId="{A6F8925D-C662-4589-B329-0F9BDEF96438}" srcId="{9D527559-FDD8-4274-B634-C7FBCF5BC573}" destId="{9C12F5BE-AC2F-4662-8DFA-C79428950CF2}" srcOrd="2" destOrd="0" parTransId="{E2B7565C-BEBF-47B7-AC71-10023CB96091}" sibTransId="{BE48B07B-4C6F-4C50-9D7F-CE1D6590BF95}"/>
    <dgm:cxn modelId="{1CCC9606-5727-4CD2-B43A-09FF32EE0C02}" srcId="{9D527559-FDD8-4274-B634-C7FBCF5BC573}" destId="{090346EF-3241-46D1-89C7-F889601AA70E}" srcOrd="3" destOrd="0" parTransId="{1A9EEB49-A59E-4C7A-92E9-A6D4F759135F}" sibTransId="{2B17AA85-7BAB-40DE-9E23-215DC3770B8E}"/>
    <dgm:cxn modelId="{E2904888-A117-4672-A95C-49E2D8BB3CB5}" type="presOf" srcId="{9D527559-FDD8-4274-B634-C7FBCF5BC573}" destId="{60E81CF5-4537-4C2F-8762-598D2E914097}" srcOrd="0" destOrd="0" presId="urn:microsoft.com/office/officeart/2005/8/layout/chevron1"/>
    <dgm:cxn modelId="{42275D48-84AF-43C2-AFE0-C6A5EAD77397}" type="presParOf" srcId="{60E81CF5-4537-4C2F-8762-598D2E914097}" destId="{67FF3BB9-6612-4697-87EE-EC66312779BE}" srcOrd="0" destOrd="0" presId="urn:microsoft.com/office/officeart/2005/8/layout/chevron1"/>
    <dgm:cxn modelId="{566EF494-2CDD-4176-B1B0-380462B254DD}" type="presOf" srcId="{870E4F47-8CC4-4F59-B4C1-42B5AAA5CEFE}" destId="{67FF3BB9-6612-4697-87EE-EC66312779BE}" srcOrd="0" destOrd="0" presId="urn:microsoft.com/office/officeart/2005/8/layout/chevron1"/>
    <dgm:cxn modelId="{0BD568AE-DEDF-4761-AA93-A4A22E6BD349}" type="presParOf" srcId="{60E81CF5-4537-4C2F-8762-598D2E914097}" destId="{E484CEA2-673C-4A85-8A00-8580D721B29A}" srcOrd="1" destOrd="0" presId="urn:microsoft.com/office/officeart/2005/8/layout/chevron1"/>
    <dgm:cxn modelId="{6DE76588-11E1-4473-9024-6227EE77DD06}" type="presParOf" srcId="{60E81CF5-4537-4C2F-8762-598D2E914097}" destId="{D3000CD6-B08B-4D3B-8D2A-7F1C26A23961}" srcOrd="2" destOrd="0" presId="urn:microsoft.com/office/officeart/2005/8/layout/chevron1"/>
    <dgm:cxn modelId="{4321C775-9378-4711-868D-4E4359ACE1F3}" type="presOf" srcId="{1AA64000-5F0F-47A8-A435-2AF8D82F28B1}" destId="{D3000CD6-B08B-4D3B-8D2A-7F1C26A23961}" srcOrd="0" destOrd="0" presId="urn:microsoft.com/office/officeart/2005/8/layout/chevron1"/>
    <dgm:cxn modelId="{B9EFB0FA-29BE-4182-9956-5DE38B6D7A43}" type="presParOf" srcId="{60E81CF5-4537-4C2F-8762-598D2E914097}" destId="{1773A515-DFFE-41F0-B581-98757CBEC16E}" srcOrd="3" destOrd="0" presId="urn:microsoft.com/office/officeart/2005/8/layout/chevron1"/>
    <dgm:cxn modelId="{564048D9-00F0-484C-B123-6B542071686D}" type="presParOf" srcId="{60E81CF5-4537-4C2F-8762-598D2E914097}" destId="{74437C11-3810-488A-B265-8C8037793D77}" srcOrd="4" destOrd="0" presId="urn:microsoft.com/office/officeart/2005/8/layout/chevron1"/>
    <dgm:cxn modelId="{0BD15372-9596-465F-A3E6-82426F14D1E0}" type="presOf" srcId="{9C12F5BE-AC2F-4662-8DFA-C79428950CF2}" destId="{74437C11-3810-488A-B265-8C8037793D77}" srcOrd="0" destOrd="0" presId="urn:microsoft.com/office/officeart/2005/8/layout/chevron1"/>
    <dgm:cxn modelId="{C00FEC69-91C2-4A76-9A91-8EFBB7520424}" type="presParOf" srcId="{60E81CF5-4537-4C2F-8762-598D2E914097}" destId="{E60352AD-CDC3-45DE-B5A9-ACEB86EEB488}" srcOrd="5" destOrd="0" presId="urn:microsoft.com/office/officeart/2005/8/layout/chevron1"/>
    <dgm:cxn modelId="{409109DD-3B81-4004-BC31-3B816476E650}" type="presParOf" srcId="{60E81CF5-4537-4C2F-8762-598D2E914097}" destId="{4A6F4256-0C20-4525-93BC-3B499FCCCF8E}" srcOrd="6" destOrd="0" presId="urn:microsoft.com/office/officeart/2005/8/layout/chevron1"/>
    <dgm:cxn modelId="{C6D5FDD5-8B22-42CF-A852-67FF4035AEDF}" type="presOf" srcId="{090346EF-3241-46D1-89C7-F889601AA70E}" destId="{4A6F4256-0C20-4525-93BC-3B499FCCCF8E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3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008870" cy="864235"/>
        <a:chOff x="0" y="0"/>
        <a:chExt cx="10008870" cy="864235"/>
      </a:xfrm>
    </dsp:grpSpPr>
    <dsp:sp modelId="{67FF3BB9-6612-4697-87EE-EC66312779BE}">
      <dsp:nvSpPr>
        <dsp:cNvPr id="3" name="燕尾形 2"/>
        <dsp:cNvSpPr/>
      </dsp:nvSpPr>
      <dsp:spPr bwMode="white">
        <a:xfrm>
          <a:off x="0" y="0"/>
          <a:ext cx="2705100" cy="864235"/>
        </a:xfrm>
        <a:prstGeom prst="chevron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80010" tIns="26670" rIns="26670" bIns="2667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电路</a:t>
          </a:r>
          <a:endParaRPr lang="zh-CN" altLang="en-US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小白</a:t>
          </a:r>
          <a:endParaRPr lang="zh-CN" altLang="en-US"/>
        </a:p>
      </dsp:txBody>
      <dsp:txXfrm>
        <a:off x="0" y="0"/>
        <a:ext cx="2705100" cy="864235"/>
      </dsp:txXfrm>
    </dsp:sp>
    <dsp:sp modelId="{D3000CD6-B08B-4D3B-8D2A-7F1C26A23961}">
      <dsp:nvSpPr>
        <dsp:cNvPr id="4" name="燕尾形 3"/>
        <dsp:cNvSpPr/>
      </dsp:nvSpPr>
      <dsp:spPr bwMode="white">
        <a:xfrm>
          <a:off x="2434590" y="0"/>
          <a:ext cx="2705100" cy="864235"/>
        </a:xfrm>
        <a:prstGeom prst="chevron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80010" tIns="26670" rIns="26670" bIns="2667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实验操作高手</a:t>
          </a:r>
          <a:endParaRPr lang="zh-CN" altLang="en-US"/>
        </a:p>
      </dsp:txBody>
      <dsp:txXfrm>
        <a:off x="2434590" y="0"/>
        <a:ext cx="2705100" cy="864235"/>
      </dsp:txXfrm>
    </dsp:sp>
    <dsp:sp modelId="{74437C11-3810-488A-B265-8C8037793D77}">
      <dsp:nvSpPr>
        <dsp:cNvPr id="5" name="燕尾形 4"/>
        <dsp:cNvSpPr/>
      </dsp:nvSpPr>
      <dsp:spPr bwMode="white">
        <a:xfrm>
          <a:off x="4869180" y="0"/>
          <a:ext cx="2705100" cy="864235"/>
        </a:xfrm>
        <a:prstGeom prst="chevron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80010" tIns="26670" rIns="26670" bIns="2667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竞赛选手</a:t>
          </a:r>
          <a:endParaRPr lang="zh-CN" altLang="en-US"/>
        </a:p>
      </dsp:txBody>
      <dsp:txXfrm>
        <a:off x="4869180" y="0"/>
        <a:ext cx="2705100" cy="864235"/>
      </dsp:txXfrm>
    </dsp:sp>
    <dsp:sp modelId="{4A6F4256-0C20-4525-93BC-3B499FCCCF8E}">
      <dsp:nvSpPr>
        <dsp:cNvPr id="6" name="燕尾形 5"/>
        <dsp:cNvSpPr/>
      </dsp:nvSpPr>
      <dsp:spPr bwMode="white">
        <a:xfrm>
          <a:off x="7303770" y="0"/>
          <a:ext cx="2705100" cy="864235"/>
        </a:xfrm>
        <a:prstGeom prst="chevron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80010" tIns="26670" rIns="26670" bIns="2667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行业</a:t>
          </a:r>
          <a:endParaRPr lang="zh-CN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工程师</a:t>
          </a:r>
          <a:endParaRPr lang="zh-CN"/>
        </a:p>
      </dsp:txBody>
      <dsp:txXfrm>
        <a:off x="7303770" y="0"/>
        <a:ext cx="2705100" cy="8642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 panose="020F0502020204030204"/>
      </a:defRPr>
    </a:lvl1pPr>
    <a:lvl2pPr indent="228600" latinLnBrk="0">
      <a:defRPr sz="1200">
        <a:latin typeface="+mn-lt"/>
        <a:ea typeface="+mn-ea"/>
        <a:cs typeface="+mn-cs"/>
        <a:sym typeface="Calibri" panose="020F0502020204030204"/>
      </a:defRPr>
    </a:lvl2pPr>
    <a:lvl3pPr indent="457200" latinLnBrk="0">
      <a:defRPr sz="1200">
        <a:latin typeface="+mn-lt"/>
        <a:ea typeface="+mn-ea"/>
        <a:cs typeface="+mn-cs"/>
        <a:sym typeface="Calibri" panose="020F0502020204030204"/>
      </a:defRPr>
    </a:lvl3pPr>
    <a:lvl4pPr indent="685800" latinLnBrk="0">
      <a:defRPr sz="1200">
        <a:latin typeface="+mn-lt"/>
        <a:ea typeface="+mn-ea"/>
        <a:cs typeface="+mn-cs"/>
        <a:sym typeface="Calibri" panose="020F0502020204030204"/>
      </a:defRPr>
    </a:lvl4pPr>
    <a:lvl5pPr indent="914400" latinLnBrk="0">
      <a:defRPr sz="1200">
        <a:latin typeface="+mn-lt"/>
        <a:ea typeface="+mn-ea"/>
        <a:cs typeface="+mn-cs"/>
        <a:sym typeface="Calibri" panose="020F0502020204030204"/>
      </a:defRPr>
    </a:lvl5pPr>
    <a:lvl6pPr indent="1143000" latinLnBrk="0">
      <a:defRPr sz="1200">
        <a:latin typeface="+mn-lt"/>
        <a:ea typeface="+mn-ea"/>
        <a:cs typeface="+mn-cs"/>
        <a:sym typeface="Calibri" panose="020F0502020204030204"/>
      </a:defRPr>
    </a:lvl6pPr>
    <a:lvl7pPr indent="1371600" latinLnBrk="0">
      <a:defRPr sz="1200">
        <a:latin typeface="+mn-lt"/>
        <a:ea typeface="+mn-ea"/>
        <a:cs typeface="+mn-cs"/>
        <a:sym typeface="Calibri" panose="020F0502020204030204"/>
      </a:defRPr>
    </a:lvl7pPr>
    <a:lvl8pPr indent="1600200" latinLnBrk="0">
      <a:defRPr sz="1200">
        <a:latin typeface="+mn-lt"/>
        <a:ea typeface="+mn-ea"/>
        <a:cs typeface="+mn-cs"/>
        <a:sym typeface="Calibri" panose="020F0502020204030204"/>
      </a:defRPr>
    </a:lvl8pPr>
    <a:lvl9pPr indent="1828800" latinLnBrk="0">
      <a:defRPr sz="1200">
        <a:latin typeface="+mn-lt"/>
        <a:ea typeface="+mn-ea"/>
        <a:cs typeface="+mn-cs"/>
        <a:sym typeface="Calibri" panose="020F05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17410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寓意：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只有将所有的知识形成网状结构，才能做到融会贯通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寓意：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只有将所有的知识形成网状结构，才能做到融会贯通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寓意：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只有将所有的知识形成网状结构，才能做到融会贯通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2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2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919817" y="252413"/>
            <a:ext cx="9753600" cy="48418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 dirty="0"/>
          </a:p>
        </p:txBody>
      </p:sp>
      <p:sp>
        <p:nvSpPr>
          <p:cNvPr id="6" name="圆角矩形 43"/>
          <p:cNvSpPr/>
          <p:nvPr userDrawn="1"/>
        </p:nvSpPr>
        <p:spPr>
          <a:xfrm rot="10800000" flipV="1">
            <a:off x="-6349" y="249238"/>
            <a:ext cx="484717" cy="490538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2700" strike="noStrike" noProof="1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647700" y="268288"/>
            <a:ext cx="955675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pPr fontAlgn="base"/>
            <a:r>
              <a:rPr lang="zh-CN" altLang="en-US" sz="1800" strike="noStrike" spc="600" noProof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模块</a:t>
            </a:r>
            <a:r>
              <a:rPr lang="en-US" altLang="zh-CN" sz="1800" strike="noStrike" spc="600" noProof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lang="zh-CN" altLang="en-US" sz="1800" strike="noStrike" spc="600" noProof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5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68051" y="-17462"/>
            <a:ext cx="1024467" cy="1023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257551" y="254000"/>
            <a:ext cx="9753600" cy="48418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/>
          </a:p>
        </p:txBody>
      </p:sp>
      <p:sp>
        <p:nvSpPr>
          <p:cNvPr id="7" name="圆角矩形 6"/>
          <p:cNvSpPr/>
          <p:nvPr userDrawn="1"/>
        </p:nvSpPr>
        <p:spPr>
          <a:xfrm rot="10800000" flipV="1">
            <a:off x="-6349" y="249238"/>
            <a:ext cx="484717" cy="490538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/>
              <a:t>3</a:t>
            </a:r>
            <a:endParaRPr lang="zh-CN" altLang="en-US" sz="2700" strike="noStrike" noProof="1" dirty="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478367" y="268288"/>
            <a:ext cx="2779184" cy="344170"/>
          </a:xfrm>
          <a:prstGeom prst="rect">
            <a:avLst/>
          </a:prstGeom>
          <a:noFill/>
        </p:spPr>
        <p:txBody>
          <a:bodyPr wrap="square" lIns="68577" tIns="34288" rIns="68577" bIns="34288" rtlCol="0">
            <a:spAutoFit/>
          </a:bodyPr>
          <a:lstStyle/>
          <a:p>
            <a:pPr algn="ctr" fontAlgn="base"/>
            <a:r>
              <a:rPr lang="zh-CN" altLang="en-US" sz="1800" strike="noStrike" spc="600" noProof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知识探索</a:t>
            </a:r>
            <a:endParaRPr lang="zh-CN" altLang="en-US" sz="1800" strike="noStrike" spc="600" noProof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9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10900" y="36513"/>
            <a:ext cx="1024467" cy="1023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25"/>
            </a:lvl2pPr>
            <a:lvl3pPr marL="685800" indent="0">
              <a:buNone/>
              <a:defRPr sz="900"/>
            </a:lvl3pPr>
            <a:lvl4pPr marL="1028700" indent="0">
              <a:buNone/>
              <a:defRPr sz="825"/>
            </a:lvl4pPr>
            <a:lvl5pPr marL="1371600" indent="0">
              <a:buNone/>
              <a:defRPr sz="825"/>
            </a:lvl5pPr>
            <a:lvl6pPr marL="1714500" indent="0">
              <a:buNone/>
              <a:defRPr sz="825"/>
            </a:lvl6pPr>
            <a:lvl7pPr marL="2057400" indent="0">
              <a:buNone/>
              <a:defRPr sz="825"/>
            </a:lvl7pPr>
            <a:lvl8pPr marL="2400300" indent="0">
              <a:buNone/>
              <a:defRPr sz="825"/>
            </a:lvl8pPr>
            <a:lvl9pPr marL="2743200" indent="0">
              <a:buNone/>
              <a:defRPr sz="825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25"/>
            </a:lvl2pPr>
            <a:lvl3pPr marL="685800" indent="0">
              <a:buNone/>
              <a:defRPr sz="900"/>
            </a:lvl3pPr>
            <a:lvl4pPr marL="1028700" indent="0">
              <a:buNone/>
              <a:defRPr sz="825"/>
            </a:lvl4pPr>
            <a:lvl5pPr marL="1371600" indent="0">
              <a:buNone/>
              <a:defRPr sz="825"/>
            </a:lvl5pPr>
            <a:lvl6pPr marL="1714500" indent="0">
              <a:buNone/>
              <a:defRPr sz="825"/>
            </a:lvl6pPr>
            <a:lvl7pPr marL="2057400" indent="0">
              <a:buNone/>
              <a:defRPr sz="825"/>
            </a:lvl7pPr>
            <a:lvl8pPr marL="2400300" indent="0">
              <a:buNone/>
              <a:defRPr sz="825"/>
            </a:lvl8pPr>
            <a:lvl9pPr marL="2743200" indent="0">
              <a:buNone/>
              <a:defRPr sz="825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3" y="365129"/>
            <a:ext cx="2628900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9"/>
            <a:ext cx="7734300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1336535" y="780411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840535" y="780411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602135" y="780411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1278433" y="736342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782433" y="736342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544033" y="736342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25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4" Type="http://schemas.openxmlformats.org/officeDocument/2006/relationships/theme" Target="../theme/theme5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208258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242327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jpeg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1" Type="http://schemas.openxmlformats.org/officeDocument/2006/relationships/notesSlide" Target="../notesSlides/notesSlide1.xml"/><Relationship Id="rId40" Type="http://schemas.openxmlformats.org/officeDocument/2006/relationships/slideLayout" Target="../slideLayouts/slideLayout9.xml"/><Relationship Id="rId4" Type="http://schemas.openxmlformats.org/officeDocument/2006/relationships/tags" Target="../tags/tag11.xml"/><Relationship Id="rId39" Type="http://schemas.microsoft.com/office/2007/relationships/diagramDrawing" Target="../diagrams/drawing1.xml"/><Relationship Id="rId38" Type="http://schemas.openxmlformats.org/officeDocument/2006/relationships/diagramColors" Target="../diagrams/colors1.xml"/><Relationship Id="rId37" Type="http://schemas.openxmlformats.org/officeDocument/2006/relationships/diagramQuickStyle" Target="../diagrams/quickStyle1.xml"/><Relationship Id="rId36" Type="http://schemas.openxmlformats.org/officeDocument/2006/relationships/diagramLayout" Target="../diagrams/layout1.xml"/><Relationship Id="rId35" Type="http://schemas.openxmlformats.org/officeDocument/2006/relationships/diagramData" Target="../diagrams/data1.xml"/><Relationship Id="rId34" Type="http://schemas.openxmlformats.org/officeDocument/2006/relationships/image" Target="../media/image10.jpeg"/><Relationship Id="rId33" Type="http://schemas.openxmlformats.org/officeDocument/2006/relationships/image" Target="../media/image9.png"/><Relationship Id="rId32" Type="http://schemas.openxmlformats.org/officeDocument/2006/relationships/image" Target="../media/image8.png"/><Relationship Id="rId31" Type="http://schemas.openxmlformats.org/officeDocument/2006/relationships/image" Target="../media/image7.png"/><Relationship Id="rId30" Type="http://schemas.openxmlformats.org/officeDocument/2006/relationships/tags" Target="../tags/tag37.xml"/><Relationship Id="rId3" Type="http://schemas.openxmlformats.org/officeDocument/2006/relationships/tags" Target="../tags/tag10.xml"/><Relationship Id="rId29" Type="http://schemas.openxmlformats.org/officeDocument/2006/relationships/tags" Target="../tags/tag36.xml"/><Relationship Id="rId28" Type="http://schemas.openxmlformats.org/officeDocument/2006/relationships/tags" Target="../tags/tag35.xml"/><Relationship Id="rId27" Type="http://schemas.openxmlformats.org/officeDocument/2006/relationships/tags" Target="../tags/tag34.xml"/><Relationship Id="rId26" Type="http://schemas.openxmlformats.org/officeDocument/2006/relationships/tags" Target="../tags/tag33.xml"/><Relationship Id="rId25" Type="http://schemas.openxmlformats.org/officeDocument/2006/relationships/tags" Target="../tags/tag32.xml"/><Relationship Id="rId24" Type="http://schemas.openxmlformats.org/officeDocument/2006/relationships/tags" Target="../tags/tag31.xml"/><Relationship Id="rId23" Type="http://schemas.openxmlformats.org/officeDocument/2006/relationships/tags" Target="../tags/tag30.xml"/><Relationship Id="rId22" Type="http://schemas.openxmlformats.org/officeDocument/2006/relationships/tags" Target="../tags/tag29.xml"/><Relationship Id="rId21" Type="http://schemas.openxmlformats.org/officeDocument/2006/relationships/tags" Target="../tags/tag28.xml"/><Relationship Id="rId20" Type="http://schemas.openxmlformats.org/officeDocument/2006/relationships/tags" Target="../tags/tag27.xml"/><Relationship Id="rId2" Type="http://schemas.openxmlformats.org/officeDocument/2006/relationships/tags" Target="../tags/tag9.xml"/><Relationship Id="rId19" Type="http://schemas.openxmlformats.org/officeDocument/2006/relationships/tags" Target="../tags/tag26.xml"/><Relationship Id="rId18" Type="http://schemas.openxmlformats.org/officeDocument/2006/relationships/tags" Target="../tags/tag25.xml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8" Type="http://schemas.openxmlformats.org/officeDocument/2006/relationships/notesSlide" Target="../notesSlides/notesSlide2.xml"/><Relationship Id="rId27" Type="http://schemas.openxmlformats.org/officeDocument/2006/relationships/slideLayout" Target="../slideLayouts/slideLayout9.xml"/><Relationship Id="rId26" Type="http://schemas.openxmlformats.org/officeDocument/2006/relationships/image" Target="../media/image11.png"/><Relationship Id="rId25" Type="http://schemas.openxmlformats.org/officeDocument/2006/relationships/tags" Target="../tags/tag62.xml"/><Relationship Id="rId24" Type="http://schemas.openxmlformats.org/officeDocument/2006/relationships/tags" Target="../tags/tag61.xml"/><Relationship Id="rId23" Type="http://schemas.openxmlformats.org/officeDocument/2006/relationships/tags" Target="../tags/tag60.xml"/><Relationship Id="rId22" Type="http://schemas.openxmlformats.org/officeDocument/2006/relationships/tags" Target="../tags/tag59.xml"/><Relationship Id="rId21" Type="http://schemas.openxmlformats.org/officeDocument/2006/relationships/tags" Target="../tags/tag58.xml"/><Relationship Id="rId20" Type="http://schemas.openxmlformats.org/officeDocument/2006/relationships/tags" Target="../tags/tag57.xml"/><Relationship Id="rId2" Type="http://schemas.openxmlformats.org/officeDocument/2006/relationships/tags" Target="../tags/tag39.xml"/><Relationship Id="rId19" Type="http://schemas.openxmlformats.org/officeDocument/2006/relationships/tags" Target="../tags/tag56.xml"/><Relationship Id="rId18" Type="http://schemas.openxmlformats.org/officeDocument/2006/relationships/tags" Target="../tags/tag55.xml"/><Relationship Id="rId17" Type="http://schemas.openxmlformats.org/officeDocument/2006/relationships/tags" Target="../tags/tag54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6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9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圆角矩形 47"/>
          <p:cNvSpPr/>
          <p:nvPr/>
        </p:nvSpPr>
        <p:spPr>
          <a:xfrm>
            <a:off x="2603500" y="3689350"/>
            <a:ext cx="6858000" cy="1516063"/>
          </a:xfrm>
          <a:prstGeom prst="roundRect">
            <a:avLst>
              <a:gd name="adj" fmla="val 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 dirty="0"/>
          </a:p>
        </p:txBody>
      </p:sp>
      <p:sp>
        <p:nvSpPr>
          <p:cNvPr id="44" name="文本框 43"/>
          <p:cNvSpPr txBox="1"/>
          <p:nvPr/>
        </p:nvSpPr>
        <p:spPr>
          <a:xfrm>
            <a:off x="3164929" y="2925076"/>
            <a:ext cx="5862467" cy="344170"/>
          </a:xfrm>
          <a:prstGeom prst="rect">
            <a:avLst/>
          </a:prstGeom>
          <a:noFill/>
        </p:spPr>
        <p:txBody>
          <a:bodyPr wrap="square" lIns="68577" tIns="34288" rIns="68577" bIns="34288" rtlCol="0">
            <a:spAutoFit/>
          </a:bodyPr>
          <a:lstStyle/>
          <a:p>
            <a:r>
              <a:rPr lang="en-US" altLang="zh-CN" spc="600" noProof="1" dirty="0">
                <a:solidFill>
                  <a:schemeClr val="tx1">
                    <a:alpha val="78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Digital  Electronic Technology</a:t>
            </a:r>
            <a:endParaRPr lang="en-US" altLang="zh-CN" spc="600" noProof="1" dirty="0">
              <a:solidFill>
                <a:schemeClr val="tx1">
                  <a:alpha val="78000"/>
                </a:schemeClr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4" name="圆角矩形 47"/>
          <p:cNvSpPr/>
          <p:nvPr/>
        </p:nvSpPr>
        <p:spPr>
          <a:xfrm>
            <a:off x="2603500" y="3762375"/>
            <a:ext cx="6858000" cy="1371600"/>
          </a:xfrm>
          <a:prstGeom prst="roundRect">
            <a:avLst>
              <a:gd name="adj" fmla="val 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 dirty="0"/>
          </a:p>
        </p:txBody>
      </p:sp>
      <p:sp>
        <p:nvSpPr>
          <p:cNvPr id="15364" name="TextBox 1"/>
          <p:cNvSpPr txBox="1"/>
          <p:nvPr/>
        </p:nvSpPr>
        <p:spPr>
          <a:xfrm>
            <a:off x="2603500" y="3908425"/>
            <a:ext cx="6858000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8559" tIns="34279" rIns="68559" bIns="34279" anchor="t" anchorCtr="0">
            <a:spAutoFit/>
          </a:bodyPr>
          <a:p>
            <a:pPr algn="ctr" defTabSz="457200"/>
            <a:r>
              <a:rPr lang="zh-CN" sz="2700" dirty="0">
                <a:latin typeface="楷体" panose="02010609060101010101" charset="-122"/>
                <a:ea typeface="楷体" panose="02010609060101010101" charset="-122"/>
              </a:rPr>
              <a:t>课程学习介绍</a:t>
            </a:r>
            <a:endParaRPr lang="zh-CN" sz="27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4883150" y="4567238"/>
            <a:ext cx="2487613" cy="58102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68559" tIns="34279" rIns="68559" bIns="34279">
            <a:noAutofit/>
          </a:bodyPr>
          <a:lstStyle/>
          <a:p>
            <a:pPr algn="ctr" defTabSz="457200">
              <a:defRPr/>
            </a:pPr>
            <a:r>
              <a:rPr lang="zh-CN" altLang="en-US" sz="2400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唐永锋</a:t>
            </a:r>
            <a:endParaRPr lang="zh-CN" altLang="en-US" sz="2400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3719829" y="2028825"/>
            <a:ext cx="4649789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9" tIns="34279" rIns="68559" bIns="34279">
            <a:spAutoFit/>
            <a:scene3d>
              <a:camera prst="orthographicFront"/>
              <a:lightRig rig="threePt" dir="t"/>
            </a:scene3d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457200" fontAlgn="base"/>
            <a:r>
              <a:rPr lang="zh-CN" altLang="en-US" sz="33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itchFamily="2" charset="-122"/>
                <a:ea typeface="华文琥珀" pitchFamily="2" charset="-122"/>
                <a:cs typeface="印品黑体"/>
              </a:rPr>
              <a:t>数字电子技术</a:t>
            </a:r>
            <a:endParaRPr lang="zh-CN" altLang="en-US" sz="33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琥珀" pitchFamily="2" charset="-122"/>
              <a:ea typeface="华文琥珀" pitchFamily="2" charset="-122"/>
              <a:cs typeface="印品黑体"/>
            </a:endParaRPr>
          </a:p>
        </p:txBody>
      </p:sp>
      <p:pic>
        <p:nvPicPr>
          <p:cNvPr id="15367" name="图片 99"/>
          <p:cNvPicPr/>
          <p:nvPr>
            <p:custDataLst>
              <p:tags r:id="rId1"/>
            </p:custDataLst>
          </p:nvPr>
        </p:nvPicPr>
        <p:blipFill>
          <a:blip r:embed="rId2"/>
          <a:srcRect l="19044" t="9958" r="19800" b="6541"/>
          <a:stretch>
            <a:fillRect/>
          </a:stretch>
        </p:blipFill>
        <p:spPr>
          <a:xfrm>
            <a:off x="1774825" y="187325"/>
            <a:ext cx="1854200" cy="184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" name="圆角矩形 43"/>
          <p:cNvSpPr/>
          <p:nvPr/>
        </p:nvSpPr>
        <p:spPr>
          <a:xfrm rot="10800000" flipV="1">
            <a:off x="1530350" y="330200"/>
            <a:ext cx="363538" cy="36830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2700" strike="noStrike" noProof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1912938" y="342900"/>
            <a:ext cx="1355090" cy="3441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8577" tIns="34288" rIns="68577" bIns="34288" rtlCol="0">
            <a:spAutoFit/>
          </a:bodyPr>
          <a:lstStyle/>
          <a:p>
            <a:pPr fontAlgn="base"/>
            <a:r>
              <a:rPr lang="zh-CN" altLang="en-US" sz="1800" strike="noStrike" spc="600" noProof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课程介绍</a:t>
            </a:r>
            <a:endParaRPr lang="zh-CN" altLang="en-US" sz="1800" strike="noStrike" spc="600" noProof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"/>
            </p:custDataLst>
          </p:nvPr>
        </p:nvSpPr>
        <p:spPr>
          <a:xfrm>
            <a:off x="1520825" y="1233170"/>
            <a:ext cx="1644015" cy="2172335"/>
          </a:xfrm>
          <a:custGeom>
            <a:avLst/>
            <a:gdLst>
              <a:gd name="connsiteX0" fmla="*/ 0 w 2900"/>
              <a:gd name="connsiteY0" fmla="*/ 0 h 4508"/>
              <a:gd name="connsiteX1" fmla="*/ 2900 w 2900"/>
              <a:gd name="connsiteY1" fmla="*/ 0 h 4508"/>
              <a:gd name="connsiteX2" fmla="*/ 2900 w 2900"/>
              <a:gd name="connsiteY2" fmla="*/ 4376 h 4508"/>
              <a:gd name="connsiteX3" fmla="*/ 2768 w 2900"/>
              <a:gd name="connsiteY3" fmla="*/ 4508 h 4508"/>
              <a:gd name="connsiteX4" fmla="*/ 132 w 2900"/>
              <a:gd name="connsiteY4" fmla="*/ 4508 h 4508"/>
              <a:gd name="connsiteX5" fmla="*/ 0 w 2900"/>
              <a:gd name="connsiteY5" fmla="*/ 4376 h 4508"/>
              <a:gd name="connsiteX6" fmla="*/ 0 w 2900"/>
              <a:gd name="connsiteY6" fmla="*/ 0 h 4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0" h="4508">
                <a:moveTo>
                  <a:pt x="0" y="0"/>
                </a:moveTo>
                <a:lnTo>
                  <a:pt x="2900" y="0"/>
                </a:lnTo>
                <a:lnTo>
                  <a:pt x="2900" y="4376"/>
                </a:lnTo>
                <a:cubicBezTo>
                  <a:pt x="2900" y="4449"/>
                  <a:pt x="2841" y="4508"/>
                  <a:pt x="2768" y="4508"/>
                </a:cubicBezTo>
                <a:lnTo>
                  <a:pt x="132" y="4508"/>
                </a:lnTo>
                <a:cubicBezTo>
                  <a:pt x="59" y="4508"/>
                  <a:pt x="0" y="4449"/>
                  <a:pt x="0" y="4376"/>
                </a:cubicBez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14"/>
          <p:cNvSpPr/>
          <p:nvPr>
            <p:custDataLst>
              <p:tags r:id="rId2"/>
            </p:custDataLst>
          </p:nvPr>
        </p:nvSpPr>
        <p:spPr>
          <a:xfrm>
            <a:off x="1471295" y="1101090"/>
            <a:ext cx="1627505" cy="2216150"/>
          </a:xfrm>
          <a:prstGeom prst="roundRect">
            <a:avLst>
              <a:gd name="adj" fmla="val 5447"/>
            </a:avLst>
          </a:prstGeom>
          <a:solidFill>
            <a:schemeClr val="bg1"/>
          </a:solidFill>
          <a:ln>
            <a:noFill/>
          </a:ln>
          <a:effectLst>
            <a:outerShdw blurRad="304800" dist="76200" dir="2700000" algn="l" rotWithShape="0">
              <a:schemeClr val="accent1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564005" y="1885950"/>
            <a:ext cx="1442720" cy="149034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开课年级：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大二年级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学期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圆角矩形 28"/>
          <p:cNvSpPr/>
          <p:nvPr>
            <p:custDataLst>
              <p:tags r:id="rId4"/>
            </p:custDataLst>
          </p:nvPr>
        </p:nvSpPr>
        <p:spPr>
          <a:xfrm>
            <a:off x="1471295" y="1101090"/>
            <a:ext cx="1627505" cy="241300"/>
          </a:xfrm>
          <a:prstGeom prst="roundRect">
            <a:avLst>
              <a:gd name="adj" fmla="val 544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2219960" y="1173480"/>
            <a:ext cx="130175" cy="111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2"/>
          <p:cNvSpPr/>
          <p:nvPr>
            <p:custDataLst>
              <p:tags r:id="rId6"/>
            </p:custDataLst>
          </p:nvPr>
        </p:nvSpPr>
        <p:spPr>
          <a:xfrm>
            <a:off x="1618615" y="1517015"/>
            <a:ext cx="344805" cy="23622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14300" dist="25400" dir="2700000" sx="94000" sy="94000" algn="ctr" rotWithShape="0">
              <a:schemeClr val="accent1">
                <a:alpha val="6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/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7"/>
            </p:custDataLst>
          </p:nvPr>
        </p:nvSpPr>
        <p:spPr>
          <a:xfrm>
            <a:off x="3337560" y="1233170"/>
            <a:ext cx="1644015" cy="2172335"/>
          </a:xfrm>
          <a:custGeom>
            <a:avLst/>
            <a:gdLst>
              <a:gd name="connsiteX0" fmla="*/ 0 w 2900"/>
              <a:gd name="connsiteY0" fmla="*/ 0 h 4508"/>
              <a:gd name="connsiteX1" fmla="*/ 2900 w 2900"/>
              <a:gd name="connsiteY1" fmla="*/ 0 h 4508"/>
              <a:gd name="connsiteX2" fmla="*/ 2900 w 2900"/>
              <a:gd name="connsiteY2" fmla="*/ 4376 h 4508"/>
              <a:gd name="connsiteX3" fmla="*/ 2768 w 2900"/>
              <a:gd name="connsiteY3" fmla="*/ 4508 h 4508"/>
              <a:gd name="connsiteX4" fmla="*/ 132 w 2900"/>
              <a:gd name="connsiteY4" fmla="*/ 4508 h 4508"/>
              <a:gd name="connsiteX5" fmla="*/ 0 w 2900"/>
              <a:gd name="connsiteY5" fmla="*/ 4376 h 4508"/>
              <a:gd name="connsiteX6" fmla="*/ 0 w 2900"/>
              <a:gd name="connsiteY6" fmla="*/ 0 h 4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0" h="4508">
                <a:moveTo>
                  <a:pt x="0" y="0"/>
                </a:moveTo>
                <a:lnTo>
                  <a:pt x="2900" y="0"/>
                </a:lnTo>
                <a:lnTo>
                  <a:pt x="2900" y="4376"/>
                </a:lnTo>
                <a:cubicBezTo>
                  <a:pt x="2900" y="4449"/>
                  <a:pt x="2841" y="4508"/>
                  <a:pt x="2768" y="4508"/>
                </a:cubicBezTo>
                <a:lnTo>
                  <a:pt x="132" y="4508"/>
                </a:lnTo>
                <a:cubicBezTo>
                  <a:pt x="59" y="4508"/>
                  <a:pt x="0" y="4449"/>
                  <a:pt x="0" y="4376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32"/>
          <p:cNvSpPr/>
          <p:nvPr>
            <p:custDataLst>
              <p:tags r:id="rId8"/>
            </p:custDataLst>
          </p:nvPr>
        </p:nvSpPr>
        <p:spPr>
          <a:xfrm>
            <a:off x="3282315" y="1101090"/>
            <a:ext cx="1627505" cy="2216150"/>
          </a:xfrm>
          <a:prstGeom prst="roundRect">
            <a:avLst>
              <a:gd name="adj" fmla="val 5447"/>
            </a:avLst>
          </a:prstGeom>
          <a:solidFill>
            <a:schemeClr val="bg1"/>
          </a:solidFill>
          <a:ln>
            <a:noFill/>
          </a:ln>
          <a:effectLst>
            <a:outerShdw blurRad="304800" dist="76200" dir="2700000" algn="l" rotWithShape="0">
              <a:schemeClr val="accent2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3410585" y="1776730"/>
            <a:ext cx="1442720" cy="169862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面向专业：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电子信息、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电气信息等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各专业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34"/>
          <p:cNvSpPr/>
          <p:nvPr>
            <p:custDataLst>
              <p:tags r:id="rId10"/>
            </p:custDataLst>
          </p:nvPr>
        </p:nvSpPr>
        <p:spPr>
          <a:xfrm>
            <a:off x="3282315" y="1101090"/>
            <a:ext cx="1627505" cy="241300"/>
          </a:xfrm>
          <a:prstGeom prst="roundRect">
            <a:avLst>
              <a:gd name="adj" fmla="val 544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11"/>
            </p:custDataLst>
          </p:nvPr>
        </p:nvSpPr>
        <p:spPr>
          <a:xfrm>
            <a:off x="4030345" y="1173480"/>
            <a:ext cx="130175" cy="111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36"/>
          <p:cNvSpPr/>
          <p:nvPr>
            <p:custDataLst>
              <p:tags r:id="rId12"/>
            </p:custDataLst>
          </p:nvPr>
        </p:nvSpPr>
        <p:spPr>
          <a:xfrm>
            <a:off x="3429635" y="1517015"/>
            <a:ext cx="344170" cy="23558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14300" dist="25400" dir="2700000" sx="94000" sy="94000" algn="ctr" rotWithShape="0">
              <a:schemeClr val="accent2">
                <a:alpha val="6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/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3"/>
            </p:custDataLst>
          </p:nvPr>
        </p:nvSpPr>
        <p:spPr>
          <a:xfrm>
            <a:off x="5157470" y="1233170"/>
            <a:ext cx="1644015" cy="2172335"/>
          </a:xfrm>
          <a:custGeom>
            <a:avLst/>
            <a:gdLst>
              <a:gd name="connsiteX0" fmla="*/ 0 w 2900"/>
              <a:gd name="connsiteY0" fmla="*/ 0 h 4508"/>
              <a:gd name="connsiteX1" fmla="*/ 2900 w 2900"/>
              <a:gd name="connsiteY1" fmla="*/ 0 h 4508"/>
              <a:gd name="connsiteX2" fmla="*/ 2900 w 2900"/>
              <a:gd name="connsiteY2" fmla="*/ 4376 h 4508"/>
              <a:gd name="connsiteX3" fmla="*/ 2768 w 2900"/>
              <a:gd name="connsiteY3" fmla="*/ 4508 h 4508"/>
              <a:gd name="connsiteX4" fmla="*/ 132 w 2900"/>
              <a:gd name="connsiteY4" fmla="*/ 4508 h 4508"/>
              <a:gd name="connsiteX5" fmla="*/ 0 w 2900"/>
              <a:gd name="connsiteY5" fmla="*/ 4376 h 4508"/>
              <a:gd name="connsiteX6" fmla="*/ 0 w 2900"/>
              <a:gd name="connsiteY6" fmla="*/ 0 h 4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0" h="4508">
                <a:moveTo>
                  <a:pt x="0" y="0"/>
                </a:moveTo>
                <a:lnTo>
                  <a:pt x="2900" y="0"/>
                </a:lnTo>
                <a:lnTo>
                  <a:pt x="2900" y="4376"/>
                </a:lnTo>
                <a:cubicBezTo>
                  <a:pt x="2900" y="4449"/>
                  <a:pt x="2841" y="4508"/>
                  <a:pt x="2768" y="4508"/>
                </a:cubicBezTo>
                <a:lnTo>
                  <a:pt x="132" y="4508"/>
                </a:lnTo>
                <a:cubicBezTo>
                  <a:pt x="59" y="4508"/>
                  <a:pt x="0" y="4449"/>
                  <a:pt x="0" y="4376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37"/>
          <p:cNvSpPr/>
          <p:nvPr>
            <p:custDataLst>
              <p:tags r:id="rId14"/>
            </p:custDataLst>
          </p:nvPr>
        </p:nvSpPr>
        <p:spPr>
          <a:xfrm>
            <a:off x="5099050" y="1101090"/>
            <a:ext cx="1627505" cy="2216150"/>
          </a:xfrm>
          <a:prstGeom prst="roundRect">
            <a:avLst>
              <a:gd name="adj" fmla="val 5447"/>
            </a:avLst>
          </a:prstGeom>
          <a:solidFill>
            <a:schemeClr val="bg1"/>
          </a:solidFill>
          <a:ln>
            <a:noFill/>
          </a:ln>
          <a:effectLst>
            <a:outerShdw blurRad="304800" dist="76200" dir="2700000" algn="l" rotWithShape="0">
              <a:schemeClr val="accent3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5191125" y="1885950"/>
            <a:ext cx="1384935" cy="1214120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学时：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48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学分：</a:t>
            </a:r>
            <a:r>
              <a:rPr lang="en-US" altLang="zh-CN" sz="16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圆角矩形 40"/>
          <p:cNvSpPr/>
          <p:nvPr>
            <p:custDataLst>
              <p:tags r:id="rId16"/>
            </p:custDataLst>
          </p:nvPr>
        </p:nvSpPr>
        <p:spPr>
          <a:xfrm>
            <a:off x="5099050" y="1101090"/>
            <a:ext cx="1627505" cy="241300"/>
          </a:xfrm>
          <a:prstGeom prst="roundRect">
            <a:avLst>
              <a:gd name="adj" fmla="val 5447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>
            <p:custDataLst>
              <p:tags r:id="rId17"/>
            </p:custDataLst>
          </p:nvPr>
        </p:nvSpPr>
        <p:spPr>
          <a:xfrm>
            <a:off x="5847080" y="1173480"/>
            <a:ext cx="130175" cy="111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42"/>
          <p:cNvSpPr/>
          <p:nvPr>
            <p:custDataLst>
              <p:tags r:id="rId18"/>
            </p:custDataLst>
          </p:nvPr>
        </p:nvSpPr>
        <p:spPr>
          <a:xfrm>
            <a:off x="5246370" y="1517015"/>
            <a:ext cx="344170" cy="23558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114300" dist="25400" dir="2700000" sx="94000" sy="94000" algn="ctr" rotWithShape="0">
              <a:schemeClr val="accent3">
                <a:alpha val="6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/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19"/>
            </p:custDataLst>
          </p:nvPr>
        </p:nvSpPr>
        <p:spPr>
          <a:xfrm>
            <a:off x="6976745" y="1233170"/>
            <a:ext cx="1644015" cy="2172335"/>
          </a:xfrm>
          <a:custGeom>
            <a:avLst/>
            <a:gdLst>
              <a:gd name="connsiteX0" fmla="*/ 0 w 2900"/>
              <a:gd name="connsiteY0" fmla="*/ 0 h 4508"/>
              <a:gd name="connsiteX1" fmla="*/ 2900 w 2900"/>
              <a:gd name="connsiteY1" fmla="*/ 0 h 4508"/>
              <a:gd name="connsiteX2" fmla="*/ 2900 w 2900"/>
              <a:gd name="connsiteY2" fmla="*/ 4376 h 4508"/>
              <a:gd name="connsiteX3" fmla="*/ 2768 w 2900"/>
              <a:gd name="connsiteY3" fmla="*/ 4508 h 4508"/>
              <a:gd name="connsiteX4" fmla="*/ 132 w 2900"/>
              <a:gd name="connsiteY4" fmla="*/ 4508 h 4508"/>
              <a:gd name="connsiteX5" fmla="*/ 0 w 2900"/>
              <a:gd name="connsiteY5" fmla="*/ 4376 h 4508"/>
              <a:gd name="connsiteX6" fmla="*/ 0 w 2900"/>
              <a:gd name="connsiteY6" fmla="*/ 0 h 4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0" h="4508">
                <a:moveTo>
                  <a:pt x="0" y="0"/>
                </a:moveTo>
                <a:lnTo>
                  <a:pt x="2900" y="0"/>
                </a:lnTo>
                <a:lnTo>
                  <a:pt x="2900" y="4376"/>
                </a:lnTo>
                <a:cubicBezTo>
                  <a:pt x="2900" y="4449"/>
                  <a:pt x="2841" y="4508"/>
                  <a:pt x="2768" y="4508"/>
                </a:cubicBezTo>
                <a:lnTo>
                  <a:pt x="132" y="4508"/>
                </a:lnTo>
                <a:cubicBezTo>
                  <a:pt x="59" y="4508"/>
                  <a:pt x="0" y="4449"/>
                  <a:pt x="0" y="4376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7"/>
          <p:cNvSpPr/>
          <p:nvPr>
            <p:custDataLst>
              <p:tags r:id="rId20"/>
            </p:custDataLst>
          </p:nvPr>
        </p:nvSpPr>
        <p:spPr>
          <a:xfrm>
            <a:off x="6918960" y="1101090"/>
            <a:ext cx="1627505" cy="2216150"/>
          </a:xfrm>
          <a:prstGeom prst="roundRect">
            <a:avLst>
              <a:gd name="adj" fmla="val 5447"/>
            </a:avLst>
          </a:prstGeom>
          <a:solidFill>
            <a:schemeClr val="bg1"/>
          </a:solidFill>
          <a:ln>
            <a:noFill/>
          </a:ln>
          <a:effectLst>
            <a:outerShdw blurRad="304800" dist="76200" dir="2700000" algn="l" rotWithShape="0">
              <a:schemeClr val="accent4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21"/>
            </p:custDataLst>
          </p:nvPr>
        </p:nvSpPr>
        <p:spPr>
          <a:xfrm>
            <a:off x="6874510" y="1767840"/>
            <a:ext cx="1628140" cy="149098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先修课程：</a:t>
            </a:r>
            <a:endParaRPr lang="zh-CN" altLang="en-US" sz="1600" b="1" dirty="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高等数学；</a:t>
            </a:r>
            <a:endParaRPr lang="zh-CN" altLang="en-US" sz="1600" b="1" dirty="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大学物理；</a:t>
            </a:r>
            <a:endParaRPr lang="zh-CN" altLang="en-US" sz="1600" b="1" dirty="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电路理论等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2"/>
            </p:custDataLst>
          </p:nvPr>
        </p:nvSpPr>
        <p:spPr>
          <a:xfrm>
            <a:off x="6918960" y="1101090"/>
            <a:ext cx="1627505" cy="241300"/>
          </a:xfrm>
          <a:prstGeom prst="roundRect">
            <a:avLst>
              <a:gd name="adj" fmla="val 544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>
            <p:custDataLst>
              <p:tags r:id="rId23"/>
            </p:custDataLst>
          </p:nvPr>
        </p:nvSpPr>
        <p:spPr>
          <a:xfrm>
            <a:off x="7666990" y="1173480"/>
            <a:ext cx="130175" cy="111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42"/>
          <p:cNvSpPr/>
          <p:nvPr>
            <p:custDataLst>
              <p:tags r:id="rId24"/>
            </p:custDataLst>
          </p:nvPr>
        </p:nvSpPr>
        <p:spPr>
          <a:xfrm>
            <a:off x="7066280" y="1517015"/>
            <a:ext cx="344170" cy="235585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14300" dist="25400" dir="2700000" sx="94000" sy="94000" algn="ctr" rotWithShape="0">
              <a:schemeClr val="accent4">
                <a:alpha val="6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/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>
            <p:custDataLst>
              <p:tags r:id="rId25"/>
            </p:custDataLst>
          </p:nvPr>
        </p:nvSpPr>
        <p:spPr>
          <a:xfrm>
            <a:off x="8796655" y="1233170"/>
            <a:ext cx="1644015" cy="2172335"/>
          </a:xfrm>
          <a:custGeom>
            <a:avLst/>
            <a:gdLst>
              <a:gd name="connsiteX0" fmla="*/ 0 w 2900"/>
              <a:gd name="connsiteY0" fmla="*/ 0 h 4508"/>
              <a:gd name="connsiteX1" fmla="*/ 2900 w 2900"/>
              <a:gd name="connsiteY1" fmla="*/ 0 h 4508"/>
              <a:gd name="connsiteX2" fmla="*/ 2900 w 2900"/>
              <a:gd name="connsiteY2" fmla="*/ 4376 h 4508"/>
              <a:gd name="connsiteX3" fmla="*/ 2768 w 2900"/>
              <a:gd name="connsiteY3" fmla="*/ 4508 h 4508"/>
              <a:gd name="connsiteX4" fmla="*/ 132 w 2900"/>
              <a:gd name="connsiteY4" fmla="*/ 4508 h 4508"/>
              <a:gd name="connsiteX5" fmla="*/ 0 w 2900"/>
              <a:gd name="connsiteY5" fmla="*/ 4376 h 4508"/>
              <a:gd name="connsiteX6" fmla="*/ 0 w 2900"/>
              <a:gd name="connsiteY6" fmla="*/ 0 h 4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0" h="4508">
                <a:moveTo>
                  <a:pt x="0" y="0"/>
                </a:moveTo>
                <a:lnTo>
                  <a:pt x="2900" y="0"/>
                </a:lnTo>
                <a:lnTo>
                  <a:pt x="2900" y="4376"/>
                </a:lnTo>
                <a:cubicBezTo>
                  <a:pt x="2900" y="4449"/>
                  <a:pt x="2841" y="4508"/>
                  <a:pt x="2768" y="4508"/>
                </a:cubicBezTo>
                <a:lnTo>
                  <a:pt x="132" y="4508"/>
                </a:lnTo>
                <a:cubicBezTo>
                  <a:pt x="59" y="4508"/>
                  <a:pt x="0" y="4449"/>
                  <a:pt x="0" y="4376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圆角矩形 37"/>
          <p:cNvSpPr/>
          <p:nvPr>
            <p:custDataLst>
              <p:tags r:id="rId26"/>
            </p:custDataLst>
          </p:nvPr>
        </p:nvSpPr>
        <p:spPr>
          <a:xfrm>
            <a:off x="8738870" y="1101090"/>
            <a:ext cx="1627505" cy="2216150"/>
          </a:xfrm>
          <a:prstGeom prst="roundRect">
            <a:avLst>
              <a:gd name="adj" fmla="val 5447"/>
            </a:avLst>
          </a:prstGeom>
          <a:solidFill>
            <a:schemeClr val="bg1"/>
          </a:solidFill>
          <a:ln>
            <a:noFill/>
          </a:ln>
          <a:effectLst>
            <a:outerShdw blurRad="304800" dist="76200" dir="2700000" algn="l" rotWithShape="0">
              <a:schemeClr val="accent5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27"/>
            </p:custDataLst>
          </p:nvPr>
        </p:nvSpPr>
        <p:spPr>
          <a:xfrm>
            <a:off x="8726170" y="1752600"/>
            <a:ext cx="1610360" cy="149034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后续课程：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单片机原理；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通信电子线路；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FPGA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、嵌入式处理器等</a:t>
            </a:r>
            <a:endParaRPr lang="zh-CN" altLang="en-US" sz="1600" b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圆角矩形 40"/>
          <p:cNvSpPr/>
          <p:nvPr>
            <p:custDataLst>
              <p:tags r:id="rId28"/>
            </p:custDataLst>
          </p:nvPr>
        </p:nvSpPr>
        <p:spPr>
          <a:xfrm>
            <a:off x="8738870" y="1101090"/>
            <a:ext cx="1627505" cy="241300"/>
          </a:xfrm>
          <a:prstGeom prst="roundRect">
            <a:avLst>
              <a:gd name="adj" fmla="val 5447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>
            <p:custDataLst>
              <p:tags r:id="rId29"/>
            </p:custDataLst>
          </p:nvPr>
        </p:nvSpPr>
        <p:spPr>
          <a:xfrm>
            <a:off x="9486900" y="1173480"/>
            <a:ext cx="130175" cy="111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圆角矩形 42"/>
          <p:cNvSpPr/>
          <p:nvPr>
            <p:custDataLst>
              <p:tags r:id="rId30"/>
            </p:custDataLst>
          </p:nvPr>
        </p:nvSpPr>
        <p:spPr>
          <a:xfrm>
            <a:off x="8886190" y="1517015"/>
            <a:ext cx="344170" cy="235585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14300" dist="25400" dir="2700000" sx="94000" sy="94000" algn="ctr" rotWithShape="0">
              <a:schemeClr val="accent5">
                <a:alpha val="6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/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 descr="006zPlRfzy7jypzqzYW8e&amp;690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31470" y="3977640"/>
            <a:ext cx="2767013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29635" y="3967480"/>
            <a:ext cx="2237105" cy="1678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37" name="图片 17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5969635" y="3903980"/>
            <a:ext cx="2767965" cy="1798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482" descr="IMG_20201112_153548"/>
          <p:cNvPicPr>
            <a:picLocks noChangeAspect="1"/>
          </p:cNvPicPr>
          <p:nvPr/>
        </p:nvPicPr>
        <p:blipFill>
          <a:blip r:embed="rId34"/>
          <a:srcRect l="15604" t="20709" r="1253" b="6662"/>
          <a:stretch>
            <a:fillRect/>
          </a:stretch>
        </p:blipFill>
        <p:spPr>
          <a:xfrm>
            <a:off x="9040495" y="3853180"/>
            <a:ext cx="2137410" cy="179260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3" name="图示 42"/>
          <p:cNvGraphicFramePr/>
          <p:nvPr/>
        </p:nvGraphicFramePr>
        <p:xfrm>
          <a:off x="565785" y="5795645"/>
          <a:ext cx="10008870" cy="8642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5" r:lo="rId36" r:qs="rId37" r:cs="rId38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燕尾形箭头 12"/>
          <p:cNvSpPr/>
          <p:nvPr>
            <p:custDataLst>
              <p:tags r:id="rId1"/>
            </p:custDataLst>
          </p:nvPr>
        </p:nvSpPr>
        <p:spPr>
          <a:xfrm>
            <a:off x="798195" y="2466340"/>
            <a:ext cx="1752600" cy="1035050"/>
          </a:xfrm>
          <a:prstGeom prst="notchedRightArrow">
            <a:avLst/>
          </a:prstGeom>
          <a:gradFill>
            <a:gsLst>
              <a:gs pos="16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7175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01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4" name="燕尾形箭头 13"/>
          <p:cNvSpPr/>
          <p:nvPr>
            <p:custDataLst>
              <p:tags r:id="rId2"/>
            </p:custDataLst>
          </p:nvPr>
        </p:nvSpPr>
        <p:spPr>
          <a:xfrm>
            <a:off x="2519045" y="2466340"/>
            <a:ext cx="1752600" cy="1035050"/>
          </a:xfrm>
          <a:prstGeom prst="notchedRightArrow">
            <a:avLst/>
          </a:prstGeom>
          <a:gradFill>
            <a:gsLst>
              <a:gs pos="1600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7175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02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73" name="燕尾形箭头 72"/>
          <p:cNvSpPr/>
          <p:nvPr>
            <p:custDataLst>
              <p:tags r:id="rId3"/>
            </p:custDataLst>
          </p:nvPr>
        </p:nvSpPr>
        <p:spPr>
          <a:xfrm>
            <a:off x="4227830" y="2466340"/>
            <a:ext cx="1752600" cy="1035050"/>
          </a:xfrm>
          <a:prstGeom prst="notchedRightArrow">
            <a:avLst/>
          </a:prstGeom>
          <a:gradFill>
            <a:gsLst>
              <a:gs pos="16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7175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03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77" name="燕尾形箭头 76"/>
          <p:cNvSpPr/>
          <p:nvPr>
            <p:custDataLst>
              <p:tags r:id="rId4"/>
            </p:custDataLst>
          </p:nvPr>
        </p:nvSpPr>
        <p:spPr>
          <a:xfrm>
            <a:off x="5948680" y="2466340"/>
            <a:ext cx="1752600" cy="1035050"/>
          </a:xfrm>
          <a:prstGeom prst="notchedRightArrow">
            <a:avLst/>
          </a:prstGeom>
          <a:gradFill>
            <a:gsLst>
              <a:gs pos="1600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7175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04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0" name="燕尾形箭头 89"/>
          <p:cNvSpPr/>
          <p:nvPr>
            <p:custDataLst>
              <p:tags r:id="rId5"/>
            </p:custDataLst>
          </p:nvPr>
        </p:nvSpPr>
        <p:spPr>
          <a:xfrm>
            <a:off x="7657465" y="2466340"/>
            <a:ext cx="1752600" cy="1035050"/>
          </a:xfrm>
          <a:prstGeom prst="notchedRightArrow">
            <a:avLst/>
          </a:prstGeom>
          <a:gradFill>
            <a:gsLst>
              <a:gs pos="16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7175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05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4" name="燕尾形箭头 93"/>
          <p:cNvSpPr/>
          <p:nvPr>
            <p:custDataLst>
              <p:tags r:id="rId6"/>
            </p:custDataLst>
          </p:nvPr>
        </p:nvSpPr>
        <p:spPr>
          <a:xfrm>
            <a:off x="9378315" y="2466340"/>
            <a:ext cx="1752600" cy="1035050"/>
          </a:xfrm>
          <a:prstGeom prst="notchedRightArrow">
            <a:avLst/>
          </a:prstGeom>
          <a:gradFill>
            <a:gsLst>
              <a:gs pos="1600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71755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06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7"/>
            </p:custDataLst>
          </p:nvPr>
        </p:nvSpPr>
        <p:spPr>
          <a:xfrm>
            <a:off x="1045210" y="1036320"/>
            <a:ext cx="1896110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工程教育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8"/>
            </p:custDataLst>
          </p:nvPr>
        </p:nvSpPr>
        <p:spPr>
          <a:xfrm>
            <a:off x="1045210" y="1703070"/>
            <a:ext cx="2291080" cy="7334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2012</a:t>
            </a:r>
            <a:r>
              <a:rPr lang="zh-CN" altLang="en-US" sz="1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年开展工程教育实践，培养卓越工程人才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>
            <a:off x="797560" y="1357630"/>
            <a:ext cx="0" cy="1367790"/>
          </a:xfrm>
          <a:prstGeom prst="line">
            <a:avLst/>
          </a:prstGeom>
          <a:ln w="3175">
            <a:solidFill>
              <a:schemeClr val="accent1"/>
            </a:solidFill>
            <a:headEnd type="oval" w="sm" len="sm"/>
            <a:tailEnd type="none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10"/>
            </p:custDataLst>
          </p:nvPr>
        </p:nvCxnSpPr>
        <p:spPr>
          <a:xfrm>
            <a:off x="2529840" y="3237230"/>
            <a:ext cx="0" cy="1367790"/>
          </a:xfrm>
          <a:prstGeom prst="line">
            <a:avLst/>
          </a:prstGeom>
          <a:ln w="3175">
            <a:solidFill>
              <a:schemeClr val="accent4"/>
            </a:solidFill>
            <a:headEnd type="none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11"/>
            </p:custDataLst>
          </p:nvPr>
        </p:nvCxnSpPr>
        <p:spPr>
          <a:xfrm>
            <a:off x="4231640" y="1365250"/>
            <a:ext cx="0" cy="1367790"/>
          </a:xfrm>
          <a:prstGeom prst="line">
            <a:avLst/>
          </a:prstGeom>
          <a:ln w="3175">
            <a:solidFill>
              <a:schemeClr val="accent1"/>
            </a:solidFill>
            <a:headEnd type="oval" w="sm" len="sm"/>
            <a:tailEnd type="none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7" name="矩形 26"/>
          <p:cNvSpPr/>
          <p:nvPr>
            <p:custDataLst>
              <p:tags r:id="rId12"/>
            </p:custDataLst>
          </p:nvPr>
        </p:nvSpPr>
        <p:spPr>
          <a:xfrm>
            <a:off x="6198235" y="3509645"/>
            <a:ext cx="1896110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一流课程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3"/>
            </p:custDataLst>
          </p:nvPr>
        </p:nvSpPr>
        <p:spPr>
          <a:xfrm>
            <a:off x="6198235" y="4176395"/>
            <a:ext cx="2826385" cy="9988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2021</a:t>
            </a:r>
            <a:r>
              <a:rPr lang="zh-CN" altLang="en-US" sz="16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年获批线上线下混合式一流课程，引入立创</a:t>
            </a:r>
            <a:r>
              <a:rPr lang="en-US" altLang="zh-CN" sz="16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EDA</a:t>
            </a:r>
            <a:endParaRPr lang="en-US" altLang="zh-CN" sz="16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学创融合实践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4"/>
            </p:custDataLst>
          </p:nvPr>
        </p:nvCxnSpPr>
        <p:spPr>
          <a:xfrm>
            <a:off x="5950585" y="3240405"/>
            <a:ext cx="0" cy="1367790"/>
          </a:xfrm>
          <a:prstGeom prst="line">
            <a:avLst/>
          </a:prstGeom>
          <a:ln w="3175">
            <a:solidFill>
              <a:schemeClr val="accent4"/>
            </a:solidFill>
            <a:headEnd type="none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5"/>
            </p:custDataLst>
          </p:nvPr>
        </p:nvCxnSpPr>
        <p:spPr>
          <a:xfrm>
            <a:off x="7663180" y="1362710"/>
            <a:ext cx="0" cy="1367790"/>
          </a:xfrm>
          <a:prstGeom prst="line">
            <a:avLst/>
          </a:prstGeom>
          <a:ln w="3175">
            <a:solidFill>
              <a:schemeClr val="accent1"/>
            </a:solidFill>
            <a:headEnd type="oval" w="sm" len="sm"/>
            <a:tailEnd type="none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16"/>
            </p:custDataLst>
          </p:nvPr>
        </p:nvCxnSpPr>
        <p:spPr>
          <a:xfrm>
            <a:off x="9386570" y="3237865"/>
            <a:ext cx="0" cy="1367790"/>
          </a:xfrm>
          <a:prstGeom prst="line">
            <a:avLst/>
          </a:prstGeom>
          <a:ln w="3175">
            <a:solidFill>
              <a:schemeClr val="accent4"/>
            </a:solidFill>
            <a:headEnd type="none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矩形 36"/>
          <p:cNvSpPr/>
          <p:nvPr>
            <p:custDataLst>
              <p:tags r:id="rId17"/>
            </p:custDataLst>
          </p:nvPr>
        </p:nvSpPr>
        <p:spPr>
          <a:xfrm>
            <a:off x="4483735" y="1036320"/>
            <a:ext cx="1896110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理实融合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8" name="矩形 37"/>
          <p:cNvSpPr/>
          <p:nvPr>
            <p:custDataLst>
              <p:tags r:id="rId18"/>
            </p:custDataLst>
          </p:nvPr>
        </p:nvSpPr>
        <p:spPr>
          <a:xfrm>
            <a:off x="4476115" y="1764665"/>
            <a:ext cx="2197735" cy="7334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2018年引入北京瑞尼尔虚拟仿真实验平台</a:t>
            </a:r>
            <a:endParaRPr lang="zh-CN" altLang="en-US" sz="16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0" name="矩形 39"/>
          <p:cNvSpPr/>
          <p:nvPr>
            <p:custDataLst>
              <p:tags r:id="rId19"/>
            </p:custDataLst>
          </p:nvPr>
        </p:nvSpPr>
        <p:spPr>
          <a:xfrm>
            <a:off x="7907655" y="1031240"/>
            <a:ext cx="1896110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外语授课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1" name="矩形 40"/>
          <p:cNvSpPr/>
          <p:nvPr>
            <p:custDataLst>
              <p:tags r:id="rId20"/>
            </p:custDataLst>
          </p:nvPr>
        </p:nvSpPr>
        <p:spPr>
          <a:xfrm>
            <a:off x="7907655" y="1697990"/>
            <a:ext cx="2587625" cy="7334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2022年开展留学生教学，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服务“一带一路”国家战略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3" name="矩形 42"/>
          <p:cNvSpPr/>
          <p:nvPr>
            <p:custDataLst>
              <p:tags r:id="rId21"/>
            </p:custDataLst>
          </p:nvPr>
        </p:nvSpPr>
        <p:spPr>
          <a:xfrm>
            <a:off x="2788920" y="3501390"/>
            <a:ext cx="1896110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精品课程</a:t>
            </a:r>
            <a:endParaRPr lang="zh-CN" altLang="en-US" sz="2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4" name="矩形 43"/>
          <p:cNvSpPr/>
          <p:nvPr>
            <p:custDataLst>
              <p:tags r:id="rId22"/>
            </p:custDataLst>
          </p:nvPr>
        </p:nvSpPr>
        <p:spPr>
          <a:xfrm>
            <a:off x="2788920" y="4168140"/>
            <a:ext cx="2187575" cy="7334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2016年获校精品课程，利用泛雅平台线上教学</a:t>
            </a:r>
            <a:endParaRPr lang="zh-CN" altLang="en-US" sz="1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6" name="矩形 45"/>
          <p:cNvSpPr/>
          <p:nvPr>
            <p:custDataLst>
              <p:tags r:id="rId23"/>
            </p:custDataLst>
          </p:nvPr>
        </p:nvSpPr>
        <p:spPr>
          <a:xfrm>
            <a:off x="9644380" y="3493135"/>
            <a:ext cx="1896110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教材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出版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7" name="矩形 46"/>
          <p:cNvSpPr/>
          <p:nvPr>
            <p:custDataLst>
              <p:tags r:id="rId24"/>
            </p:custDataLst>
          </p:nvPr>
        </p:nvSpPr>
        <p:spPr>
          <a:xfrm>
            <a:off x="9644380" y="4159885"/>
            <a:ext cx="1896110" cy="7334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</a:t>
            </a:r>
            <a:r>
              <a:rPr lang="en-US" altLang="zh-CN" sz="16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b="1" spc="15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年选用自编教材、随堂随测、生生互评打分实践</a:t>
            </a:r>
            <a:endParaRPr lang="zh-CN" altLang="en-US" sz="1600" b="1" spc="1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25"/>
            </p:custDataLst>
          </p:nvPr>
        </p:nvSpPr>
        <p:spPr>
          <a:xfrm>
            <a:off x="4476115" y="1060450"/>
            <a:ext cx="1896110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489075" y="4885055"/>
            <a:ext cx="4089400" cy="18834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93065" y="300990"/>
            <a:ext cx="4090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课程建设历程</a:t>
            </a:r>
            <a:endParaRPr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476115" y="1060450"/>
            <a:ext cx="1896110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530" y="199390"/>
            <a:ext cx="65138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>
                <a:srgbClr val="000000"/>
              </a:buClr>
              <a:buFont typeface="Times New Roman" panose="0202060305040502030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二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课程教学创新、考核方式改革</a:t>
            </a:r>
            <a:endPara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6" name="图片 15" descr="H_Q0`OZ$8Z9QHIL$U]PJ]`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3118485"/>
            <a:ext cx="2230755" cy="2936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图片 31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500" y="3067050"/>
            <a:ext cx="2863215" cy="2936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67030" y="1128395"/>
            <a:ext cx="6873240" cy="415925"/>
          </a:xfrm>
          <a:prstGeom prst="rect">
            <a:avLst/>
          </a:prstGeom>
        </p:spPr>
        <p:style>
          <a:lnRef idx="0">
            <a:srgbClr val="FFFFFF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>
              <a:buClr>
                <a:srgbClr val="000000"/>
              </a:buClr>
              <a:buFont typeface="Times New Roman" panose="02020603050405020304" charset="0"/>
              <a:buNone/>
            </a:pPr>
            <a:r>
              <a:rPr lang="en-US" altLang="zh-CN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、课程内容繁杂，学生浅层理解、掌握不深问题</a:t>
            </a:r>
            <a:endParaRPr lang="zh-CN" altLang="en-US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buClr>
                <a:srgbClr val="000000"/>
              </a:buClr>
              <a:buFont typeface="Times New Roman" panose="02020603050405020304" charset="0"/>
              <a:buNone/>
            </a:pPr>
            <a:endParaRPr lang="zh-CN" altLang="en-US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030" y="2431415"/>
            <a:ext cx="6872605" cy="409575"/>
          </a:xfrm>
          <a:prstGeom prst="rect">
            <a:avLst/>
          </a:prstGeom>
        </p:spPr>
        <p:style>
          <a:lnRef idx="0">
            <a:srgbClr val="FFFFFF"/>
          </a:lnRef>
          <a:fillRef idx="2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>
              <a:buClr>
                <a:srgbClr val="000000"/>
              </a:buClr>
              <a:buFont typeface="Times New Roman" panose="02020603050405020304" charset="0"/>
              <a:buNone/>
            </a:pPr>
            <a:r>
              <a:rPr lang="en-US" altLang="zh-CN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、电子产品全周期工程意识不强的问题</a:t>
            </a:r>
            <a:endParaRPr lang="zh-CN" altLang="en-US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7030" y="1771015"/>
            <a:ext cx="6873240" cy="422275"/>
          </a:xfrm>
          <a:prstGeom prst="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>
              <a:buClr>
                <a:srgbClr val="000000"/>
              </a:buClr>
              <a:buFont typeface="Times New Roman" panose="02020603050405020304" charset="0"/>
              <a:buNone/>
            </a:pPr>
            <a:r>
              <a:rPr lang="en-US" altLang="zh-CN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、电路功能分析、性能测试、方案设计等综合能力不足问题</a:t>
            </a:r>
            <a:endParaRPr lang="zh-CN" altLang="en-US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72350" y="1128395"/>
            <a:ext cx="4737735" cy="415925"/>
          </a:xfrm>
          <a:prstGeom prst="rect">
            <a:avLst/>
          </a:prstGeom>
        </p:spPr>
        <p:style>
          <a:lnRef idx="0">
            <a:srgbClr val="FFFFFF"/>
          </a:lnRef>
          <a:fillRef idx="2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>
              <a:buClr>
                <a:srgbClr val="000000"/>
              </a:buClr>
              <a:buFont typeface="Times New Roman" panose="02020603050405020304" charset="0"/>
              <a:buNone/>
            </a:pPr>
            <a:r>
              <a:rPr lang="zh-CN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思维导图、视频讲解、小组探讨、生生互评</a:t>
            </a:r>
            <a:endParaRPr lang="zh-CN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72350" y="1779905"/>
            <a:ext cx="4737735" cy="415925"/>
          </a:xfrm>
          <a:prstGeom prst="rect">
            <a:avLst/>
          </a:prstGeom>
        </p:spPr>
        <p:style>
          <a:lnRef idx="0">
            <a:srgbClr val="FFFFFF"/>
          </a:lnRef>
          <a:fillRef idx="2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>
              <a:buClr>
                <a:srgbClr val="000000"/>
              </a:buClr>
              <a:buFont typeface="Times New Roman" panose="02020603050405020304" charset="0"/>
              <a:buNone/>
            </a:pPr>
            <a:r>
              <a:rPr lang="zh-CN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学创融合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电路图绘制、电路板测试验证</a:t>
            </a: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72350" y="2430780"/>
            <a:ext cx="4737735" cy="401320"/>
          </a:xfrm>
          <a:prstGeom prst="rect">
            <a:avLst/>
          </a:prstGeom>
        </p:spPr>
        <p:style>
          <a:lnRef idx="0">
            <a:srgbClr val="FFFFFF"/>
          </a:lnRef>
          <a:fillRef idx="2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>
              <a:buClr>
                <a:srgbClr val="000000"/>
              </a:buClr>
              <a:buFont typeface="Times New Roman" panose="02020603050405020304" charset="0"/>
              <a:buNone/>
            </a:pPr>
            <a:r>
              <a:rPr lang="zh-CN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电子产品设计美观安全可持续发展理念融入</a:t>
            </a:r>
            <a:endParaRPr lang="zh-CN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4" name="图片 33"/>
          <p:cNvPicPr/>
          <p:nvPr/>
        </p:nvPicPr>
        <p:blipFill>
          <a:blip r:embed="rId4"/>
        </p:blipFill>
        <p:spPr>
          <a:xfrm>
            <a:off x="3577590" y="3067050"/>
            <a:ext cx="3914775" cy="30988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4030" y="6238875"/>
            <a:ext cx="9641205" cy="508635"/>
          </a:xfrm>
          <a:prstGeom prst="rect">
            <a:avLst/>
          </a:prstGeom>
        </p:spPr>
        <p:style>
          <a:lnRef idx="0">
            <a:srgbClr val="FFFFFF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algn="ctr">
              <a:buClr>
                <a:srgbClr val="000000"/>
              </a:buClr>
              <a:buFont typeface="Times New Roman" panose="02020603050405020304" charset="0"/>
              <a:buNone/>
            </a:pPr>
            <a:r>
              <a:rPr 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总成绩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平时考核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30%+2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次阶段考试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*30%+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*40%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buClr>
                <a:srgbClr val="000000"/>
              </a:buClr>
              <a:buFont typeface="Times New Roman" panose="02020603050405020304" charset="0"/>
              <a:buNone/>
            </a:pP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9" grpId="0" bldLvl="0" animBg="1"/>
      <p:bldP spid="31" grpId="0" bldLvl="0" animBg="1"/>
      <p:bldP spid="32" grpId="0" bldLvl="0" animBg="1"/>
      <p:bldP spid="33" grpId="0" bldLvl="0" animBg="1"/>
      <p:bldP spid="4" grpId="1" animBg="1"/>
      <p:bldP spid="5" grpId="1" animBg="1"/>
      <p:bldP spid="29" grpId="1" animBg="1"/>
      <p:bldP spid="31" grpId="1" animBg="1"/>
      <p:bldP spid="32" grpId="1" animBg="1"/>
      <p:bldP spid="33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476115" y="1060450"/>
            <a:ext cx="1896110" cy="6426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1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3065" y="300990"/>
            <a:ext cx="4619625" cy="565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课程教学改革成果</a:t>
            </a:r>
            <a:endParaRPr lang="en-US" altLang="zh-CN" sz="2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endParaRPr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942340" y="1355725"/>
            <a:ext cx="5085080" cy="1229360"/>
          </a:xfrm>
          <a:prstGeom prst="rect">
            <a:avLst/>
          </a:prstGeom>
        </p:spPr>
        <p:style>
          <a:lnRef idx="2">
            <a:schemeClr val="accent1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277497" tIns="151893" rIns="200910" bIns="151893" rtlCol="0" anchor="ctr">
            <a:noAutofit/>
          </a:bodyPr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2019年获批省高等教育教改研究重中之重课题，开展课程思政育人，建立课程思政案例库</a:t>
            </a:r>
            <a:endParaRPr lang="zh-CN" altLang="en-US" sz="2000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666433" y="1355725"/>
            <a:ext cx="175895" cy="12292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942340" y="2814955"/>
            <a:ext cx="5085080" cy="1229360"/>
          </a:xfrm>
          <a:prstGeom prst="rect">
            <a:avLst/>
          </a:prstGeom>
        </p:spPr>
        <p:style>
          <a:lnRef idx="2">
            <a:schemeClr val="accent2"/>
          </a:lnRef>
          <a:fillRef idx="2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277497" tIns="151893" rIns="200910" bIns="151893" rtlCol="0" anchor="ctr">
            <a:noAutofit/>
          </a:bodyPr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2020年获批光电教指分委教育教学研究</a:t>
            </a:r>
            <a:r>
              <a:rPr lang="en-US" altLang="zh-CN" sz="200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000">
                <a:solidFill>
                  <a:schemeClr val="tx1"/>
                </a:solidFill>
                <a:sym typeface="+mn-ea"/>
              </a:rPr>
              <a:t>新工科项目，研究课程考核方案改革</a:t>
            </a:r>
            <a:endParaRPr lang="zh-CN" altLang="en-US" sz="2000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666433" y="2814955"/>
            <a:ext cx="175895" cy="122920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942340" y="4274185"/>
            <a:ext cx="5085715" cy="1489710"/>
          </a:xfrm>
          <a:prstGeom prst="rect">
            <a:avLst/>
          </a:prstGeom>
        </p:spPr>
        <p:style>
          <a:lnRef idx="2">
            <a:schemeClr val="accent3"/>
          </a:lnRef>
          <a:fillRef idx="2">
            <a:schemeClr val="accent3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lIns="277497" tIns="151893" rIns="200910" bIns="151893" rtlCol="0" anchor="ctr">
            <a:noAutofit/>
          </a:bodyPr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2024年立项江苏省高等教育“电子信息类专业建设、课程建设、教学研究”课题</a:t>
            </a:r>
            <a:endParaRPr lang="zh-CN" altLang="en-US" sz="2000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666750" y="4274185"/>
            <a:ext cx="175895" cy="1489710"/>
          </a:xfrm>
          <a:prstGeom prst="rect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571298" y="1355725"/>
            <a:ext cx="4954290" cy="1229200"/>
          </a:xfrm>
          <a:prstGeom prst="rect">
            <a:avLst/>
          </a:prstGeom>
        </p:spPr>
        <p:style>
          <a:lnRef idx="2">
            <a:schemeClr val="accent4"/>
          </a:lnRef>
          <a:fillRef idx="2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277498" tIns="151893" rIns="200909" bIns="151893" rtlCol="0" anchor="ctr">
            <a:noAutofit/>
          </a:bodyPr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2023-2024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编辑、出版案例教学教材，已使用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期，师生反馈良好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7" name="矩形 26"/>
          <p:cNvSpPr/>
          <p:nvPr>
            <p:custDataLst>
              <p:tags r:id="rId9"/>
            </p:custDataLst>
          </p:nvPr>
        </p:nvSpPr>
        <p:spPr>
          <a:xfrm>
            <a:off x="6296343" y="1355725"/>
            <a:ext cx="175895" cy="1229200"/>
          </a:xfrm>
          <a:prstGeom prst="rect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dirty="0"/>
          </a:p>
        </p:txBody>
      </p:sp>
      <p:sp>
        <p:nvSpPr>
          <p:cNvPr id="65" name="矩形 64"/>
          <p:cNvSpPr/>
          <p:nvPr>
            <p:custDataLst>
              <p:tags r:id="rId10"/>
            </p:custDataLst>
          </p:nvPr>
        </p:nvSpPr>
        <p:spPr>
          <a:xfrm>
            <a:off x="6571298" y="2814955"/>
            <a:ext cx="4954290" cy="1229200"/>
          </a:xfrm>
          <a:prstGeom prst="rect">
            <a:avLst/>
          </a:prstGeom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277498" tIns="151893" rIns="200909" bIns="151893" rtlCol="0" anchor="ctr">
            <a:no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+mn-ea"/>
                <a:cs typeface="+mn-ea"/>
              </a:rPr>
              <a:t>利用超星学习通等平台开展线上教学，引入嘉立创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EDA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+mn-ea"/>
              </a:rPr>
              <a:t>、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multisim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+mn-ea"/>
              </a:rPr>
              <a:t>、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+mn-ea"/>
              </a:rPr>
              <a:t>proteus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+mn-ea"/>
              </a:rPr>
              <a:t>等软件开展实践教学</a:t>
            </a:r>
            <a:endParaRPr lang="zh-CN" altLang="en-US" sz="2000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66" name="矩形 65"/>
          <p:cNvSpPr/>
          <p:nvPr>
            <p:custDataLst>
              <p:tags r:id="rId11"/>
            </p:custDataLst>
          </p:nvPr>
        </p:nvSpPr>
        <p:spPr>
          <a:xfrm>
            <a:off x="6296343" y="2814955"/>
            <a:ext cx="175895" cy="1229200"/>
          </a:xfrm>
          <a:prstGeom prst="rect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dirty="0"/>
          </a:p>
        </p:txBody>
      </p:sp>
      <p:sp>
        <p:nvSpPr>
          <p:cNvPr id="68" name="矩形 67"/>
          <p:cNvSpPr/>
          <p:nvPr>
            <p:custDataLst>
              <p:tags r:id="rId12"/>
            </p:custDataLst>
          </p:nvPr>
        </p:nvSpPr>
        <p:spPr>
          <a:xfrm>
            <a:off x="6571615" y="4274185"/>
            <a:ext cx="5080635" cy="1506855"/>
          </a:xfrm>
          <a:prstGeom prst="rect">
            <a:avLst/>
          </a:prstGeom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277498" tIns="151893" rIns="200909" bIns="151893" rtlCol="0" anchor="ctr">
            <a:no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获全国电子信息类专业青年教师授课竞赛国赛三等奖、全国高校优秀课程思政教学案例二等奖、电子信息类专业课程实验教学案例设计竞赛省级以上获奖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6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9" name="矩形 68"/>
          <p:cNvSpPr/>
          <p:nvPr>
            <p:custDataLst>
              <p:tags r:id="rId13"/>
            </p:custDataLst>
          </p:nvPr>
        </p:nvSpPr>
        <p:spPr>
          <a:xfrm>
            <a:off x="6296660" y="4274185"/>
            <a:ext cx="175895" cy="1501140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13_4*l_h_f*1_1_1"/>
  <p:tag name="KSO_WM_TEMPLATE_CATEGORY" val="diagram"/>
  <p:tag name="KSO_WM_TEMPLATE_INDEX" val="20231313"/>
  <p:tag name="KSO_WM_UNIT_LAYERLEVEL" val="1_1_1"/>
  <p:tag name="KSO_WM_TAG_VERSION" val="3.0"/>
  <p:tag name="KSO_WM_UNIT_PRESET_TEXT" val="单击此处输入你的正文，文字是您思想的提炼。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1313_4*l_h_i*1_1_4"/>
  <p:tag name="KSO_WM_TEMPLATE_CATEGORY" val="diagram"/>
  <p:tag name="KSO_WM_TEMPLATE_INDEX" val="20231313"/>
  <p:tag name="KSO_WM_UNIT_LAYERLEVEL" val="1_1_1"/>
  <p:tag name="KSO_WM_TAG_VERSION" val="3.0"/>
  <p:tag name="KSO_WM_UNIT_FILL_FORE_SCHEMECOLOR_INDEX" val="5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1313_4*l_h_i*1_1_5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313_4*l_h_i*1_1_1"/>
  <p:tag name="KSO_WM_TEMPLATE_CATEGORY" val="diagram"/>
  <p:tag name="KSO_WM_TEMPLATE_INDEX" val="20231313"/>
  <p:tag name="KSO_WM_UNIT_LAYERLEVEL" val="1_1_1"/>
  <p:tag name="KSO_WM_TAG_VERSION" val="3.0"/>
  <p:tag name="KSO_WM_UNIT_FILL_FORE_SCHEMECOLOR_INDEX" val="5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3899999856948852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313_4*l_h_i*1_2_2"/>
  <p:tag name="KSO_WM_TEMPLATE_CATEGORY" val="diagram"/>
  <p:tag name="KSO_WM_TEMPLATE_INDEX" val="20231313"/>
  <p:tag name="KSO_WM_UNIT_LAYERLEVEL" val="1_1_1"/>
  <p:tag name="KSO_WM_TAG_VERSION" val="3.0"/>
  <p:tag name="KSO_WM_UNIT_LINE_FORE_SCHEMECOLOR_INDEX" val="6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-0.2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313_4*l_h_i*1_2_3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0,&quot;colorType&quot;:1,&quot;foreColorIndex&quot;:6,&quot;transparency&quot;:0.810000002384185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6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313_4*l_h_f*1_2_1"/>
  <p:tag name="KSO_WM_TEMPLATE_CATEGORY" val="diagram"/>
  <p:tag name="KSO_WM_TEMPLATE_INDEX" val="20231313"/>
  <p:tag name="KSO_WM_UNIT_LAYERLEVEL" val="1_1_1"/>
  <p:tag name="KSO_WM_TAG_VERSION" val="3.0"/>
  <p:tag name="KSO_WM_UNIT_PRESET_TEXT" val="单击此处输入你的正文，文字是您思想的提炼。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1313_4*l_h_i*1_2_4"/>
  <p:tag name="KSO_WM_TEMPLATE_CATEGORY" val="diagram"/>
  <p:tag name="KSO_WM_TEMPLATE_INDEX" val="20231313"/>
  <p:tag name="KSO_WM_UNIT_LAYERLEVEL" val="1_1_1"/>
  <p:tag name="KSO_WM_TAG_VERSION" val="3.0"/>
  <p:tag name="KSO_WM_UNIT_FILL_FORE_SCHEMECOLOR_INDEX" val="6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1313_4*l_h_i*1_2_5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313_4*l_h_i*1_2_1"/>
  <p:tag name="KSO_WM_TEMPLATE_CATEGORY" val="diagram"/>
  <p:tag name="KSO_WM_TEMPLATE_INDEX" val="20231313"/>
  <p:tag name="KSO_WM_UNIT_LAYERLEVEL" val="1_1_1"/>
  <p:tag name="KSO_WM_TAG_VERSION" val="3.0"/>
  <p:tag name="KSO_WM_UNIT_FILL_FORE_SCHEMECOLOR_INDEX" val="6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0,&quot;colorType&quot;:1,&quot;foreColorIndex&quot;:6,&quot;transparency&quot;:0.3899999856948852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SHADOW_SCHEMECOLOR_INDEX_BRIGHTNESS" val="0"/>
  <p:tag name="KSO_WM_UNIT_SHADOW_SCHEMECOLOR_INDEX" val="6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313_4*l_h_i*1_3_2"/>
  <p:tag name="KSO_WM_TEMPLATE_CATEGORY" val="diagram"/>
  <p:tag name="KSO_WM_TEMPLATE_INDEX" val="20231313"/>
  <p:tag name="KSO_WM_UNIT_LAYERLEVEL" val="1_1_1"/>
  <p:tag name="KSO_WM_TAG_VERSION" val="3.0"/>
  <p:tag name="KSO_WM_UNIT_LINE_FORE_SCHEMECOLOR_INDEX" val="7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-0.2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313_4*l_h_i*1_3_3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0,&quot;colorType&quot;:1,&quot;foreColorIndex&quot;:7,&quot;transparency&quot;:0.810000002384185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7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313_4*l_h_f*1_3_1"/>
  <p:tag name="KSO_WM_TEMPLATE_CATEGORY" val="diagram"/>
  <p:tag name="KSO_WM_TEMPLATE_INDEX" val="20231313"/>
  <p:tag name="KSO_WM_UNIT_LAYERLEVEL" val="1_1_1"/>
  <p:tag name="KSO_WM_TAG_VERSION" val="3.0"/>
  <p:tag name="KSO_WM_UNIT_PRESET_TEXT" val="单击此处输入你的正文，文字是您思想的提炼。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1313_4*l_h_i*1_3_4"/>
  <p:tag name="KSO_WM_TEMPLATE_CATEGORY" val="diagram"/>
  <p:tag name="KSO_WM_TEMPLATE_INDEX" val="20231313"/>
  <p:tag name="KSO_WM_UNIT_LAYERLEVEL" val="1_1_1"/>
  <p:tag name="KSO_WM_TAG_VERSION" val="3.0"/>
  <p:tag name="KSO_WM_UNIT_FILL_FORE_SCHEMECOLOR_INDEX" val="7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31313_4*l_h_i*1_3_5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313_4*l_h_i*1_3_1"/>
  <p:tag name="KSO_WM_TEMPLATE_CATEGORY" val="diagram"/>
  <p:tag name="KSO_WM_TEMPLATE_INDEX" val="20231313"/>
  <p:tag name="KSO_WM_UNIT_LAYERLEVEL" val="1_1_1"/>
  <p:tag name="KSO_WM_TAG_VERSION" val="3.0"/>
  <p:tag name="KSO_WM_UNIT_FILL_FORE_SCHEMECOLOR_INDEX" val="7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0,&quot;colorType&quot;:1,&quot;foreColorIndex&quot;:7,&quot;transparency&quot;:0.3899999856948852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SHADOW_SCHEMECOLOR_INDEX_BRIGHTNESS" val="0"/>
  <p:tag name="KSO_WM_UNIT_SHADOW_SCHEMECOLOR_INDEX" val="7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313_4*l_h_i*1_4_2"/>
  <p:tag name="KSO_WM_TEMPLATE_CATEGORY" val="diagram"/>
  <p:tag name="KSO_WM_TEMPLATE_INDEX" val="20231313"/>
  <p:tag name="KSO_WM_UNIT_LAYERLEVEL" val="1_1_1"/>
  <p:tag name="KSO_WM_TAG_VERSION" val="3.0"/>
  <p:tag name="KSO_WM_UNIT_LINE_FORE_SCHEMECOLOR_INDEX" val="8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-0.2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1313_4*l_h_i*1_4_3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0,&quot;colorType&quot;:1,&quot;foreColorIndex&quot;:8,&quot;transparency&quot;:0.810000002384185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8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313_4*l_h_f*1_4_1"/>
  <p:tag name="KSO_WM_TEMPLATE_CATEGORY" val="diagram"/>
  <p:tag name="KSO_WM_TEMPLATE_INDEX" val="20231313"/>
  <p:tag name="KSO_WM_UNIT_LAYERLEVEL" val="1_1_1"/>
  <p:tag name="KSO_WM_TAG_VERSION" val="3.0"/>
  <p:tag name="KSO_WM_UNIT_PRESET_TEXT" val="单击此处输入你的正文，文字是您思想的提炼。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31313_4*l_h_i*1_4_4"/>
  <p:tag name="KSO_WM_TEMPLATE_CATEGORY" val="diagram"/>
  <p:tag name="KSO_WM_TEMPLATE_INDEX" val="20231313"/>
  <p:tag name="KSO_WM_UNIT_LAYERLEVEL" val="1_1_1"/>
  <p:tag name="KSO_WM_TAG_VERSION" val="3.0"/>
  <p:tag name="KSO_WM_UNIT_FILL_FORE_SCHEMECOLOR_INDEX" val="8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20231313_4*l_h_i*1_4_5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1313_4*l_h_i*1_4_1"/>
  <p:tag name="KSO_WM_TEMPLATE_CATEGORY" val="diagram"/>
  <p:tag name="KSO_WM_TEMPLATE_INDEX" val="20231313"/>
  <p:tag name="KSO_WM_UNIT_LAYERLEVEL" val="1_1_1"/>
  <p:tag name="KSO_WM_TAG_VERSION" val="3.0"/>
  <p:tag name="KSO_WM_UNIT_FILL_FORE_SCHEMECOLOR_INDEX" val="8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brightness&quot;:0,&quot;colorType&quot;:1,&quot;foreColorIndex&quot;:8,&quot;transparency&quot;:0.3899999856948852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SHADOW_SCHEMECOLOR_INDEX_BRIGHTNESS" val="0"/>
  <p:tag name="KSO_WM_UNIT_SHADOW_SCHEMECOLOR_INDEX" val="8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1313_4*l_h_i*1_5_2"/>
  <p:tag name="KSO_WM_TEMPLATE_CATEGORY" val="diagram"/>
  <p:tag name="KSO_WM_TEMPLATE_INDEX" val="20231313"/>
  <p:tag name="KSO_WM_UNIT_LAYERLEVEL" val="1_1_1"/>
  <p:tag name="KSO_WM_TAG_VERSION" val="3.0"/>
  <p:tag name="KSO_WM_UNIT_LINE_FORE_SCHEMECOLOR_INDEX" val="9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9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-0.2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3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31313_4*l_h_i*1_5_3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0,&quot;colorType&quot;:1,&quot;foreColorIndex&quot;:9,&quot;transparency&quot;:0.810000002384185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9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DIAGRAM_VERSION" val="3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31313_4*l_h_f*1_5_1"/>
  <p:tag name="KSO_WM_TEMPLATE_CATEGORY" val="diagram"/>
  <p:tag name="KSO_WM_TEMPLATE_INDEX" val="20231313"/>
  <p:tag name="KSO_WM_UNIT_LAYERLEVEL" val="1_1_1"/>
  <p:tag name="KSO_WM_TAG_VERSION" val="3.0"/>
  <p:tag name="KSO_WM_UNIT_PRESET_TEXT" val="单击此处输入你的正文，文字是您思想的提炼。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31313_4*l_h_i*1_5_4"/>
  <p:tag name="KSO_WM_TEMPLATE_CATEGORY" val="diagram"/>
  <p:tag name="KSO_WM_TEMPLATE_INDEX" val="20231313"/>
  <p:tag name="KSO_WM_UNIT_LAYERLEVEL" val="1_1_1"/>
  <p:tag name="KSO_WM_TAG_VERSION" val="3.0"/>
  <p:tag name="KSO_WM_UNIT_FILL_FORE_SCHEMECOLOR_INDEX" val="9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diagram20231313_4*l_h_i*1_5_5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31313_4*l_h_i*1_5_1"/>
  <p:tag name="KSO_WM_TEMPLATE_CATEGORY" val="diagram"/>
  <p:tag name="KSO_WM_TEMPLATE_INDEX" val="20231313"/>
  <p:tag name="KSO_WM_UNIT_LAYERLEVEL" val="1_1_1"/>
  <p:tag name="KSO_WM_TAG_VERSION" val="3.0"/>
  <p:tag name="KSO_WM_UNIT_FILL_FORE_SCHEMECOLOR_INDEX" val="9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brightness&quot;:0,&quot;colorType&quot;:1,&quot;foreColorIndex&quot;:9,&quot;transparency&quot;:0.3899999856948852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1"/>
  <p:tag name="KSO_WM_UNIT_SHADOW_SCHEMECOLOR_INDEX_BRIGHTNESS" val="0"/>
  <p:tag name="KSO_WM_UNIT_SHADOW_SCHEMECOLOR_INDEX" val="9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1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1_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gradient&quot;:[{&quot;brightness&quot;:0.4000000059604645,&quot;colorType&quot;:1,&quot;foreColorIndex&quot;:5,&quot;pos&quot;:0.1599999964237213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01"/>
  <p:tag name="KSO_WM_DIAGRAM_USE_COLOR_VALUE" val="{&quot;color_scheme&quot;:1,&quot;color_type&quot;:1,&quot;theme_color_indexes&quot;:[]}"/>
</p:tagLst>
</file>

<file path=ppt/tags/tag3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2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2_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gradient&quot;:[{&quot;brightness&quot;:0.4000000059604645,&quot;colorType&quot;:1,&quot;foreColorIndex&quot;:8,&quot;pos&quot;:0.1599999964237213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02"/>
  <p:tag name="KSO_WM_DIAGRAM_USE_COLOR_VALUE" val="{&quot;color_scheme&quot;:1,&quot;color_type&quot;:1,&quot;theme_color_indexes&quot;:[]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3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3_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gradient&quot;:[{&quot;brightness&quot;:0.4000000059604645,&quot;colorType&quot;:1,&quot;foreColorIndex&quot;:5,&quot;pos&quot;:0.1599999964237213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03"/>
  <p:tag name="KSO_WM_DIAGRAM_USE_COLOR_VALUE" val="{&quot;color_scheme&quot;:1,&quot;color_type&quot;:1,&quot;theme_color_indexes&quot;:[]}"/>
</p:tagLst>
</file>

<file path=ppt/tags/tag4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4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4_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gradient&quot;:[{&quot;brightness&quot;:0.4000000059604645,&quot;colorType&quot;:1,&quot;foreColorIndex&quot;:8,&quot;pos&quot;:0.1599999964237213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04"/>
  <p:tag name="KSO_WM_DIAGRAM_USE_COLOR_VALUE" val="{&quot;color_scheme&quot;:1,&quot;color_type&quot;:1,&quot;theme_color_indexes&quot;:[]}"/>
</p:tagLst>
</file>

<file path=ppt/tags/tag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5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5_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gradient&quot;:[{&quot;brightness&quot;:0.4000000059604645,&quot;colorType&quot;:1,&quot;foreColorIndex&quot;:5,&quot;pos&quot;:0.1599999964237213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05"/>
  <p:tag name="KSO_WM_DIAGRAM_USE_COLOR_VALUE" val="{&quot;color_scheme&quot;:1,&quot;color_type&quot;:1,&quot;theme_color_indexes&quot;:[]}"/>
</p:tagLst>
</file>

<file path=ppt/tags/tag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6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6_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gradient&quot;:[{&quot;brightness&quot;:0.4000000059604645,&quot;colorType&quot;:1,&quot;foreColorIndex&quot;:8,&quot;pos&quot;:0.1599999964237213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06"/>
  <p:tag name="KSO_WM_DIAGRAM_USE_COLOR_VALUE" val="{&quot;color_scheme&quot;:1,&quot;color_type&quot;:1,&quot;theme_color_indexes&quot;:[]}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1068_5*m_h_a*1_1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4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1068_5*m_h_f*1_1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&#10;你的智能图形项正文"/>
  <p:tag name="KSO_WM_DIAGRAM_USE_COLOR_VALUE" val="{&quot;color_scheme&quot;:1,&quot;color_type&quot;:1,&quot;theme_color_indexes&quot;:[]}"/>
</p:tagLst>
</file>

<file path=ppt/tags/tag4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1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1_2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]}"/>
</p:tagLst>
</file>

<file path=ppt/tags/tag4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2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2_2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DIAGRAM_USE_COLOR_VALUE" val="{&quot;color_scheme&quot;:1,&quot;color_type&quot;:1,&quot;theme_color_indexes&quot;:[]}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3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3_2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]}"/>
</p:tagLst>
</file>

<file path=ppt/tags/tag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1068_5*m_h_a*1_4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31068_5*m_h_f*1_4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&#10;你的智能图形项正文"/>
  <p:tag name="KSO_WM_DIAGRAM_USE_COLOR_VALUE" val="{&quot;color_scheme&quot;:1,&quot;color_type&quot;:1,&quot;theme_color_indexes&quot;:[]}"/>
</p:tagLst>
</file>

<file path=ppt/tags/tag5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4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4_2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DIAGRAM_USE_COLOR_VALUE" val="{&quot;color_scheme&quot;:1,&quot;color_type&quot;:1,&quot;theme_color_indexes&quot;:[]}"/>
</p:tagLst>
</file>

<file path=ppt/tags/tag5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5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5_2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]}"/>
</p:tagLst>
</file>

<file path=ppt/tags/tag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8_5*m_h_i*1_6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6_2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DIAGRAM_USE_COLOR_VALUE" val="{&quot;color_scheme&quot;:1,&quot;color_type&quot;:1,&quot;theme_color_indexes&quot;:[]}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1068_5*m_h_a*1_3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5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1068_5*m_h_f*1_3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&#10;你的智能图形项正文"/>
  <p:tag name="KSO_WM_DIAGRAM_USE_COLOR_VALUE" val="{&quot;color_scheme&quot;:1,&quot;color_type&quot;:1,&quot;theme_color_indexes&quot;:[]}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5_1"/>
  <p:tag name="KSO_WM_UNIT_ID" val="diagram20231068_5*m_h_a*1_5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5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31068_5*m_h_f*1_5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&#10;你的智能图形项正文"/>
  <p:tag name="KSO_WM_DIAGRAM_USE_COLOR_VALUE" val="{&quot;color_scheme&quot;:1,&quot;color_type&quot;:1,&quot;theme_color_indexes&quot;:[]}"/>
</p:tagLst>
</file>

<file path=ppt/tags/tag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1068_5*m_h_a*1_2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5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31068_5*m_h_f*1_2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&#10;你的智能图形项正文"/>
  <p:tag name="KSO_WM_DIAGRAM_USE_COLOR_VALUE" val="{&quot;color_scheme&quot;:1,&quot;color_type&quot;:1,&quot;theme_color_indexes&quot;:[]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6_1"/>
  <p:tag name="KSO_WM_UNIT_ID" val="diagram20231068_5*m_h_a*1_6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6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6_1"/>
  <p:tag name="KSO_WM_UNIT_ID" val="diagram20231068_5*m_h_f*1_6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41.55,&quot;left&quot;:57.049957275390625,&quot;top&quot;:81.2,&quot;width&quot;:851.65004272460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&#10;你的智能图形项正文"/>
  <p:tag name="KSO_WM_DIAGRAM_USE_COLOR_VALUE" val="{&quot;color_scheme&quot;:1,&quot;color_type&quot;:1,&quot;theme_color_indexes&quot;:[]}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1068_5*m_h_a*1_4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05.4,&quot;left&quot;:57.049957275390625,&quot;top&quot;:117.35,&quot;width&quot;:845.9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1068_5*m_h_a*1_4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05.4,&quot;left&quot;:57.049957275390625,&quot;top&quot;:117.35,&quot;width&quot;:845.9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1068_5*m_h_a*1_4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305.4,&quot;left&quot;:57.049957275390625,&quot;top&quot;:117.35,&quot;width&quot;:845.9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DIAGRAM_USE_COLOR_VALUE" val="{&quot;color_scheme&quot;:1,&quot;color_type&quot;:1,&quot;theme_color_indexes&quot;:[]}"/>
</p:tagLst>
</file>

<file path=ppt/tags/tag65.xml><?xml version="1.0" encoding="utf-8"?>
<p:tagLst xmlns:p="http://schemas.openxmlformats.org/presentationml/2006/main">
  <p:tag name="KSO_WM_UNIT_COMPATIBLE" val="0"/>
  <p:tag name="KSO_WM_UNIT_DIAGRAM_ISREFERUNIT" val="0"/>
  <p:tag name="KSO_WM_TEMPLATE_INDEX" val="20231320"/>
  <p:tag name="KSO_WM_TAG_VERSION" val="3.0"/>
  <p:tag name="KSO_WM_DIAGRAM_VERSION" val="3"/>
  <p:tag name="KSO_WM_DIAGRAM_MIN_ITEMCNT" val="2"/>
  <p:tag name="KSO_WM_UNIT_SUBTYPE" val="a"/>
  <p:tag name="KSO_WM_UNIT_NOCLEAR" val="0"/>
  <p:tag name="KSO_WM_UNIT_VALUE" val="33"/>
  <p:tag name="KSO_WM_UNIT_HIGHLIGHT" val="0"/>
  <p:tag name="KSO_WM_UNIT_DIAGRAM_ISNUMVISUAL" val="0"/>
  <p:tag name="KSO_WM_DIAGRAM_GROUP_CODE" val="l1-1"/>
  <p:tag name="KSO_WM_UNIT_TYPE" val="l_h_f"/>
  <p:tag name="KSO_WM_UNIT_INDEX" val="1_1_1"/>
  <p:tag name="KSO_WM_UNIT_ID" val="diagram20231320_5*l_h_f*1_1_1"/>
  <p:tag name="KSO_WM_TEMPLATE_CATEGORY" val="diagram"/>
  <p:tag name="KSO_WM_UNIT_LAYERLEVEL" val="1_1_1"/>
  <p:tag name="KSO_WM_DIAGRAM_COLOR_TEXT_CAN_REMOVE" val="n"/>
  <p:tag name="KSO_WM_DIAGRAM_MAX_ITEMCNT" val="6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.80000001192092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PRESET_TEXT" val="单击此处输入您的项正文，文字是您思想的提炼，请尽量言简意赅"/>
  <p:tag name="KSO_WM_UNIT_FILL_TYPE" val="1"/>
  <p:tag name="KSO_WM_UNIT_FILL_FORE_SCHEMECOLOR_INDEX" val="5"/>
  <p:tag name="KSO_WM_UNIT_FILL_FORE_SCHEMECOLOR_INDEX_BRIGHTNESS" val="0.8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20_5*l_h_i*1_1_2"/>
  <p:tag name="KSO_WM_TEMPLATE_CATEGORY" val="diagram"/>
  <p:tag name="KSO_WM_TEMPLATE_INDEX" val="20231320"/>
  <p:tag name="KSO_WM_UNIT_LAYERLEVEL" val="1_1_1"/>
  <p:tag name="KSO_WM_TAG_VERSION" val="3.0"/>
  <p:tag name="KSO_WM_DIAGRAM_VERSION" val="3"/>
  <p:tag name="KSO_WM_DIAGRAM_COLOR_TEXT_CAN_REMOVE" val="n"/>
  <p:tag name="KSO_WM_DIAGRAM_MAX_ITEMCNT" val="6"/>
  <p:tag name="KSO_WM_DIAGRAM_MIN_ITEMCNT" val="2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,&quot;colorType&quot;:1,&quot;foreColorIndex&quot;:5,&quot;transparency&quot;:0.400000005960464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7.xml><?xml version="1.0" encoding="utf-8"?>
<p:tagLst xmlns:p="http://schemas.openxmlformats.org/presentationml/2006/main">
  <p:tag name="KSO_WM_UNIT_COMPATIBLE" val="0"/>
  <p:tag name="KSO_WM_UNIT_DIAGRAM_ISREFERUNIT" val="0"/>
  <p:tag name="KSO_WM_TEMPLATE_INDEX" val="20231320"/>
  <p:tag name="KSO_WM_TAG_VERSION" val="3.0"/>
  <p:tag name="KSO_WM_DIAGRAM_VERSION" val="3"/>
  <p:tag name="KSO_WM_DIAGRAM_MIN_ITEMCNT" val="2"/>
  <p:tag name="KSO_WM_UNIT_SUBTYPE" val="a"/>
  <p:tag name="KSO_WM_UNIT_NOCLEAR" val="0"/>
  <p:tag name="KSO_WM_UNIT_VALUE" val="33"/>
  <p:tag name="KSO_WM_UNIT_HIGHLIGHT" val="0"/>
  <p:tag name="KSO_WM_UNIT_DIAGRAM_ISNUMVISUAL" val="0"/>
  <p:tag name="KSO_WM_DIAGRAM_GROUP_CODE" val="l1-1"/>
  <p:tag name="KSO_WM_UNIT_TYPE" val="l_h_f"/>
  <p:tag name="KSO_WM_UNIT_INDEX" val="1_2_1"/>
  <p:tag name="KSO_WM_UNIT_ID" val="diagram20231320_5*l_h_f*1_2_1"/>
  <p:tag name="KSO_WM_TEMPLATE_CATEGORY" val="diagram"/>
  <p:tag name="KSO_WM_UNIT_LAYERLEVEL" val="1_1_1"/>
  <p:tag name="KSO_WM_DIAGRAM_COLOR_TEXT_CAN_REMOVE" val="n"/>
  <p:tag name="KSO_WM_DIAGRAM_MAX_ITEMCNT" val="6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.800000011920929,&quot;colorType&quot;:1,&quot;foreColorIndex&quot;:6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PRESET_TEXT" val="单击此处输入您的项正文，文字是您思想的提炼，请尽量言简意赅"/>
  <p:tag name="KSO_WM_UNIT_FILL_TYPE" val="1"/>
  <p:tag name="KSO_WM_UNIT_FILL_FORE_SCHEMECOLOR_INDEX" val="6"/>
  <p:tag name="KSO_WM_UNIT_FILL_FORE_SCHEMECOLOR_INDEX_BRIGHTNESS" val="0.8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320_5*l_h_i*1_2_2"/>
  <p:tag name="KSO_WM_TEMPLATE_CATEGORY" val="diagram"/>
  <p:tag name="KSO_WM_TEMPLATE_INDEX" val="20231320"/>
  <p:tag name="KSO_WM_UNIT_LAYERLEVEL" val="1_1_1"/>
  <p:tag name="KSO_WM_TAG_VERSION" val="3.0"/>
  <p:tag name="KSO_WM_DIAGRAM_VERSION" val="3"/>
  <p:tag name="KSO_WM_DIAGRAM_COLOR_TEXT_CAN_REMOVE" val="n"/>
  <p:tag name="KSO_WM_DIAGRAM_MAX_ITEMCNT" val="6"/>
  <p:tag name="KSO_WM_DIAGRAM_MIN_ITEMCNT" val="2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,&quot;colorType&quot;:1,&quot;foreColorIndex&quot;:6,&quot;transparency&quot;:0.400000005960464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69.xml><?xml version="1.0" encoding="utf-8"?>
<p:tagLst xmlns:p="http://schemas.openxmlformats.org/presentationml/2006/main">
  <p:tag name="KSO_WM_UNIT_COMPATIBLE" val="0"/>
  <p:tag name="KSO_WM_UNIT_DIAGRAM_ISREFERUNIT" val="0"/>
  <p:tag name="KSO_WM_TEMPLATE_INDEX" val="20231320"/>
  <p:tag name="KSO_WM_TAG_VERSION" val="3.0"/>
  <p:tag name="KSO_WM_DIAGRAM_VERSION" val="3"/>
  <p:tag name="KSO_WM_DIAGRAM_MIN_ITEMCNT" val="2"/>
  <p:tag name="KSO_WM_UNIT_SUBTYPE" val="a"/>
  <p:tag name="KSO_WM_UNIT_NOCLEAR" val="0"/>
  <p:tag name="KSO_WM_UNIT_VALUE" val="33"/>
  <p:tag name="KSO_WM_UNIT_HIGHLIGHT" val="0"/>
  <p:tag name="KSO_WM_UNIT_DIAGRAM_ISNUMVISUAL" val="0"/>
  <p:tag name="KSO_WM_DIAGRAM_GROUP_CODE" val="l1-1"/>
  <p:tag name="KSO_WM_UNIT_TYPE" val="l_h_f"/>
  <p:tag name="KSO_WM_UNIT_INDEX" val="1_3_1"/>
  <p:tag name="KSO_WM_UNIT_ID" val="diagram20231320_5*l_h_f*1_3_1"/>
  <p:tag name="KSO_WM_TEMPLATE_CATEGORY" val="diagram"/>
  <p:tag name="KSO_WM_UNIT_LAYERLEVEL" val="1_1_1"/>
  <p:tag name="KSO_WM_DIAGRAM_COLOR_TEXT_CAN_REMOVE" val="n"/>
  <p:tag name="KSO_WM_DIAGRAM_MAX_ITEMCNT" val="6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.800000011920929,&quot;colorType&quot;:1,&quot;foreColorIndex&quot;:7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PRESET_TEXT" val="单击此处输入您的项正文，文字是您思想的提炼，请尽量言简意赅"/>
  <p:tag name="KSO_WM_UNIT_FILL_TYPE" val="1"/>
  <p:tag name="KSO_WM_UNIT_FILL_FORE_SCHEMECOLOR_INDEX" val="7"/>
  <p:tag name="KSO_WM_UNIT_FILL_FORE_SCHEMECOLOR_INDEX_BRIGHTNESS" val="0.8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320_5*l_h_i*1_3_2"/>
  <p:tag name="KSO_WM_TEMPLATE_CATEGORY" val="diagram"/>
  <p:tag name="KSO_WM_TEMPLATE_INDEX" val="20231320"/>
  <p:tag name="KSO_WM_UNIT_LAYERLEVEL" val="1_1_1"/>
  <p:tag name="KSO_WM_TAG_VERSION" val="3.0"/>
  <p:tag name="KSO_WM_DIAGRAM_VERSION" val="3"/>
  <p:tag name="KSO_WM_DIAGRAM_COLOR_TEXT_CAN_REMOVE" val="n"/>
  <p:tag name="KSO_WM_DIAGRAM_MAX_ITEMCNT" val="6"/>
  <p:tag name="KSO_WM_DIAGRAM_MIN_ITEMCNT" val="2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,&quot;colorType&quot;:1,&quot;foreColorIndex&quot;:7,&quot;transparency&quot;:0.400000005960464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ags/tag7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320"/>
  <p:tag name="KSO_WM_TAG_VERSION" val="3.0"/>
  <p:tag name="KSO_WM_DIAGRAM_VERSION" val="3"/>
  <p:tag name="KSO_WM_DIAGRAM_MIN_ITEMCNT" val="2"/>
  <p:tag name="KSO_WM_UNIT_SUBTYPE" val="a"/>
  <p:tag name="KSO_WM_UNIT_NOCLEAR" val="0"/>
  <p:tag name="KSO_WM_UNIT_VALUE" val="33"/>
  <p:tag name="KSO_WM_UNIT_HIGHLIGHT" val="0"/>
  <p:tag name="KSO_WM_UNIT_DIAGRAM_ISNUMVISUAL" val="0"/>
  <p:tag name="KSO_WM_DIAGRAM_GROUP_CODE" val="l1-1"/>
  <p:tag name="KSO_WM_UNIT_TYPE" val="l_h_f"/>
  <p:tag name="KSO_WM_UNIT_INDEX" val="1_4_1"/>
  <p:tag name="KSO_WM_UNIT_ID" val="diagram20231320_5*l_h_f*1_4_1"/>
  <p:tag name="KSO_WM_TEMPLATE_CATEGORY" val="diagram"/>
  <p:tag name="KSO_WM_UNIT_LAYERLEVEL" val="1_1_1"/>
  <p:tag name="KSO_WM_DIAGRAM_COLOR_TEXT_CAN_REMOVE" val="n"/>
  <p:tag name="KSO_WM_DIAGRAM_MAX_ITEMCNT" val="6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.800000011920929,&quot;colorType&quot;:1,&quot;foreColorIndex&quot;:8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PRESET_TEXT" val="单击此处输入您的项正文，文字是您思想的提炼，请尽量言简意赅"/>
  <p:tag name="KSO_WM_UNIT_FILL_TYPE" val="1"/>
  <p:tag name="KSO_WM_UNIT_FILL_FORE_SCHEMECOLOR_INDEX" val="8"/>
  <p:tag name="KSO_WM_UNIT_FILL_FORE_SCHEMECOLOR_INDEX_BRIGHTNESS" val="0.8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320_5*l_h_i*1_4_2"/>
  <p:tag name="KSO_WM_TEMPLATE_CATEGORY" val="diagram"/>
  <p:tag name="KSO_WM_TEMPLATE_INDEX" val="20231320"/>
  <p:tag name="KSO_WM_UNIT_LAYERLEVEL" val="1_1_1"/>
  <p:tag name="KSO_WM_TAG_VERSION" val="3.0"/>
  <p:tag name="KSO_WM_DIAGRAM_VERSION" val="3"/>
  <p:tag name="KSO_WM_DIAGRAM_COLOR_TEXT_CAN_REMOVE" val="n"/>
  <p:tag name="KSO_WM_DIAGRAM_MAX_ITEMCNT" val="6"/>
  <p:tag name="KSO_WM_DIAGRAM_MIN_ITEMCNT" val="2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,&quot;colorType&quot;:1,&quot;foreColorIndex&quot;:8,&quot;transparency&quot;:0.400000005960464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]}"/>
</p:tagLst>
</file>

<file path=ppt/tags/tag7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320"/>
  <p:tag name="KSO_WM_TAG_VERSION" val="3.0"/>
  <p:tag name="KSO_WM_DIAGRAM_VERSION" val="3"/>
  <p:tag name="KSO_WM_DIAGRAM_MIN_ITEMCNT" val="2"/>
  <p:tag name="KSO_WM_UNIT_SUBTYPE" val="a"/>
  <p:tag name="KSO_WM_UNIT_NOCLEAR" val="0"/>
  <p:tag name="KSO_WM_UNIT_VALUE" val="33"/>
  <p:tag name="KSO_WM_UNIT_HIGHLIGHT" val="0"/>
  <p:tag name="KSO_WM_UNIT_DIAGRAM_ISNUMVISUAL" val="0"/>
  <p:tag name="KSO_WM_DIAGRAM_GROUP_CODE" val="l1-1"/>
  <p:tag name="KSO_WM_UNIT_TYPE" val="l_h_f"/>
  <p:tag name="KSO_WM_UNIT_INDEX" val="1_5_1"/>
  <p:tag name="KSO_WM_UNIT_ID" val="diagram20231320_5*l_h_f*1_5_1"/>
  <p:tag name="KSO_WM_TEMPLATE_CATEGORY" val="diagram"/>
  <p:tag name="KSO_WM_UNIT_LAYERLEVEL" val="1_1_1"/>
  <p:tag name="KSO_WM_DIAGRAM_COLOR_TEXT_CAN_REMOVE" val="n"/>
  <p:tag name="KSO_WM_DIAGRAM_MAX_ITEMCNT" val="6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.800000011920929,&quot;colorType&quot;:1,&quot;foreColorIndex&quot;:9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PRESET_TEXT" val="单击此处输入您的项正文，文字是您思想的提炼，请尽量言简意赅"/>
  <p:tag name="KSO_WM_UNIT_FILL_TYPE" val="1"/>
  <p:tag name="KSO_WM_UNIT_FILL_FORE_SCHEMECOLOR_INDEX" val="9"/>
  <p:tag name="KSO_WM_UNIT_FILL_FORE_SCHEMECOLOR_INDEX_BRIGHTNESS" val="0.8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31320_5*l_h_i*1_5_2"/>
  <p:tag name="KSO_WM_TEMPLATE_CATEGORY" val="diagram"/>
  <p:tag name="KSO_WM_TEMPLATE_INDEX" val="20231320"/>
  <p:tag name="KSO_WM_UNIT_LAYERLEVEL" val="1_1_1"/>
  <p:tag name="KSO_WM_TAG_VERSION" val="3.0"/>
  <p:tag name="KSO_WM_DIAGRAM_VERSION" val="3"/>
  <p:tag name="KSO_WM_DIAGRAM_COLOR_TEXT_CAN_REMOVE" val="n"/>
  <p:tag name="KSO_WM_DIAGRAM_MAX_ITEMCNT" val="6"/>
  <p:tag name="KSO_WM_DIAGRAM_MIN_ITEMCNT" val="2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,&quot;colorType&quot;:1,&quot;foreColorIndex&quot;:9,&quot;transparency&quot;:0.400000005960464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FILL_TYPE" val="1"/>
  <p:tag name="KSO_WM_UNIT_FILL_FORE_SCHEMECOLOR_INDEX" val="9"/>
  <p:tag name="KSO_WM_UNIT_FILL_FORE_SCHEMECOLOR_INDEX_BRIGHTNESS" val="0"/>
  <p:tag name="KSO_WM_DIAGRAM_USE_COLOR_VALUE" val="{&quot;color_scheme&quot;:1,&quot;color_type&quot;:1,&quot;theme_color_indexes&quot;:[]}"/>
</p:tagLst>
</file>

<file path=ppt/tags/tag75.xml><?xml version="1.0" encoding="utf-8"?>
<p:tagLst xmlns:p="http://schemas.openxmlformats.org/presentationml/2006/main">
  <p:tag name="KSO_WM_UNIT_COMPATIBLE" val="0"/>
  <p:tag name="KSO_WM_UNIT_DIAGRAM_ISREFERUNIT" val="0"/>
  <p:tag name="KSO_WM_TEMPLATE_INDEX" val="20231320"/>
  <p:tag name="KSO_WM_TAG_VERSION" val="3.0"/>
  <p:tag name="KSO_WM_DIAGRAM_VERSION" val="3"/>
  <p:tag name="KSO_WM_DIAGRAM_MIN_ITEMCNT" val="2"/>
  <p:tag name="KSO_WM_UNIT_SUBTYPE" val="a"/>
  <p:tag name="KSO_WM_UNIT_NOCLEAR" val="0"/>
  <p:tag name="KSO_WM_UNIT_VALUE" val="33"/>
  <p:tag name="KSO_WM_UNIT_HIGHLIGHT" val="0"/>
  <p:tag name="KSO_WM_UNIT_DIAGRAM_ISNUMVISUAL" val="0"/>
  <p:tag name="KSO_WM_DIAGRAM_GROUP_CODE" val="l1-1"/>
  <p:tag name="KSO_WM_UNIT_TYPE" val="l_h_f"/>
  <p:tag name="KSO_WM_UNIT_INDEX" val="1_6_1"/>
  <p:tag name="KSO_WM_UNIT_ID" val="diagram20231320_5*l_h_f*1_6_1"/>
  <p:tag name="KSO_WM_TEMPLATE_CATEGORY" val="diagram"/>
  <p:tag name="KSO_WM_UNIT_LAYERLEVEL" val="1_1_1"/>
  <p:tag name="KSO_WM_DIAGRAM_COLOR_TEXT_CAN_REMOVE" val="n"/>
  <p:tag name="KSO_WM_DIAGRAM_MAX_ITEMCNT" val="6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.800000011920929,&quot;colorType&quot;:1,&quot;foreColorIndex&quot;:10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PRESET_TEXT" val="单击此处输入您的项正文，文字是您思想的提炼，请尽量言简意赅"/>
  <p:tag name="KSO_WM_UNIT_FILL_TYPE" val="1"/>
  <p:tag name="KSO_WM_UNIT_FILL_FORE_SCHEMECOLOR_INDEX" val="10"/>
  <p:tag name="KSO_WM_UNIT_FILL_FORE_SCHEMECOLOR_INDEX_BRIGHTNESS" val="0.8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31320_5*l_h_i*1_6_2"/>
  <p:tag name="KSO_WM_TEMPLATE_CATEGORY" val="diagram"/>
  <p:tag name="KSO_WM_TEMPLATE_INDEX" val="20231320"/>
  <p:tag name="KSO_WM_UNIT_LAYERLEVEL" val="1_1_1"/>
  <p:tag name="KSO_WM_TAG_VERSION" val="3.0"/>
  <p:tag name="KSO_WM_DIAGRAM_VERSION" val="3"/>
  <p:tag name="KSO_WM_DIAGRAM_COLOR_TEXT_CAN_REMOVE" val="n"/>
  <p:tag name="KSO_WM_DIAGRAM_MAX_ITEMCNT" val="6"/>
  <p:tag name="KSO_WM_DIAGRAM_MIN_ITEMCNT" val="2"/>
  <p:tag name="KSO_WM_DIAGRAM_VIRTUALLY_FRAME" val="{&quot;height&quot;:374.79998779296875,&quot;left&quot;:52.47436803141918,&quot;top&quot;:82.6437068909172,&quot;width&quot;:865.0256319685808}"/>
  <p:tag name="KSO_WM_DIAGRAM_COLOR_MATCH_VALUE" val="{&quot;shape&quot;:{&quot;fill&quot;:{&quot;solid&quot;:{&quot;brightness&quot;:0,&quot;colorType&quot;:1,&quot;foreColorIndex&quot;:10,&quot;transparency&quot;:0.400000005960464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4"/>
  <p:tag name="KSO_WM_UNIT_FILL_TYPE" val="1"/>
  <p:tag name="KSO_WM_UNIT_FILL_FORE_SCHEMECOLOR_INDEX" val="10"/>
  <p:tag name="KSO_WM_UNIT_FILL_FORE_SCHEMECOLOR_INDEX_BRIGHTNESS" val="0"/>
  <p:tag name="KSO_WM_DIAGRAM_USE_COLOR_VALUE" val="{&quot;color_scheme&quot;:1,&quot;color_type&quot;:1,&quot;theme_color_indexes&quot;:[]}"/>
</p:tagLst>
</file>

<file path=ppt/tags/tag77.xml><?xml version="1.0" encoding="utf-8"?>
<p:tagLst xmlns:p="http://schemas.openxmlformats.org/presentationml/2006/main">
  <p:tag name="commondata" val="eyJoZGlkIjoiOGRmZjhlZGQ0NzllMTRkYjc4NWRlYTlmMmZmOTk3YzIifQ=="/>
  <p:tag name="resource_record_key" val="{&quot;70&quot;:[3314169,3320075,3316118,3312363,3312256,3312357]}"/>
</p:tagLst>
</file>

<file path=ppt/tags/tag8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313_4*l_h_i*1_1_2"/>
  <p:tag name="KSO_WM_TEMPLATE_CATEGORY" val="diagram"/>
  <p:tag name="KSO_WM_TEMPLATE_INDEX" val="20231313"/>
  <p:tag name="KSO_WM_UNIT_LAYERLEVEL" val="1_1_1"/>
  <p:tag name="KSO_WM_TAG_VERSION" val="3.0"/>
  <p:tag name="KSO_WM_UNIT_LINE_FORE_SCHEMECOLOR_INDEX" val="5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-0.2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DIAGRAM_VERSION" val="3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313_4*l_h_i*1_1_3"/>
  <p:tag name="KSO_WM_TEMPLATE_CATEGORY" val="diagram"/>
  <p:tag name="KSO_WM_TEMPLATE_INDEX" val="20231313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37.05,&quot;left&quot;:-68.66681102362209,&quot;top&quot;:62.92783464566931,&quot;width&quot;:895.0220078740156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type&quot;:0},&quot;shadow&quot;:{&quot;brightness&quot;:0,&quot;colorType&quot;:1,&quot;foreColorIndex&quot;:5,&quot;transparency&quot;:0.810000002384185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785</Words>
  <Application>WPS 演示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34" baseType="lpstr">
      <vt:lpstr>Arial</vt:lpstr>
      <vt:lpstr>宋体</vt:lpstr>
      <vt:lpstr>Wingdings</vt:lpstr>
      <vt:lpstr>Helvetica</vt:lpstr>
      <vt:lpstr>微软雅黑</vt:lpstr>
      <vt:lpstr>Calibri</vt:lpstr>
      <vt:lpstr>楷体</vt:lpstr>
      <vt:lpstr>Times New Roman</vt:lpstr>
      <vt:lpstr>幼圆</vt:lpstr>
      <vt:lpstr>Wingdings</vt:lpstr>
      <vt:lpstr>FZHTK--GBK1-0</vt:lpstr>
      <vt:lpstr>ksdb</vt:lpstr>
      <vt:lpstr>E-HZ</vt:lpstr>
      <vt:lpstr>Arial Unicode MS</vt:lpstr>
      <vt:lpstr>等线 Light</vt:lpstr>
      <vt:lpstr>Calibri Light</vt:lpstr>
      <vt:lpstr>等线</vt:lpstr>
      <vt:lpstr>Arial Narrow</vt:lpstr>
      <vt:lpstr>Tahoma</vt:lpstr>
      <vt:lpstr>华文琥珀</vt:lpstr>
      <vt:lpstr>印品黑体</vt:lpstr>
      <vt:lpstr>Calibri</vt:lpstr>
      <vt:lpstr>Century Gothic</vt:lpstr>
      <vt:lpstr>黑体</vt:lpstr>
      <vt:lpstr>自定义设计方案</vt:lpstr>
      <vt:lpstr>3_自定义设计方案</vt:lpstr>
      <vt:lpstr>4_自定义设计方案</vt:lpstr>
      <vt:lpstr>1_自定义设计方案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黄静</dc:creator>
  <cp:lastModifiedBy>唐风</cp:lastModifiedBy>
  <cp:revision>3844</cp:revision>
  <dcterms:created xsi:type="dcterms:W3CDTF">2024-07-16T02:11:00Z</dcterms:created>
  <dcterms:modified xsi:type="dcterms:W3CDTF">2024-08-28T06:45:15Z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C671F8222D244A2AB1F7C76A1B93234F_12</vt:lpwstr>
  </property>
  <property fmtid="{D5CDD505-2E9C-101B-9397-08002B2CF9AE}" pid="3" name="KSOProductBuildVer">
    <vt:lpwstr>2052-12.1.0.17468</vt:lpwstr>
  </property>
</Properties>
</file>