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gif" ContentType="image/gif"/>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29"/>
  </p:notesMasterIdLst>
  <p:handoutMasterIdLst>
    <p:handoutMasterId r:id="rId98"/>
  </p:handoutMasterIdLst>
  <p:sldIdLst>
    <p:sldId id="256" r:id="rId4"/>
    <p:sldId id="257"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270"/>
    <p:restoredTop sz="94659"/>
  </p:normalViewPr>
  <p:slideViewPr>
    <p:cSldViewPr showGuides="1">
      <p:cViewPr varScale="1">
        <p:scale>
          <a:sx n="82" d="100"/>
          <a:sy n="82" d="100"/>
        </p:scale>
        <p:origin x="1584" y="58"/>
      </p:cViewPr>
      <p:guideLst>
        <p:guide orient="horz" pos="2170"/>
        <p:guide pos="3017"/>
      </p:guideLst>
    </p:cSldViewPr>
  </p:slideViewPr>
  <p:outlineViewPr>
    <p:cViewPr>
      <p:scale>
        <a:sx n="33" d="100"/>
        <a:sy n="33" d="100"/>
      </p:scale>
      <p:origin x="0" y="2099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handoutMaster" Target="handoutMasters/handoutMaster1.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5" Type="http://schemas.openxmlformats.org/officeDocument/2006/relationships/image" Target="../media/image44.wmf"/><Relationship Id="rId4" Type="http://schemas.openxmlformats.org/officeDocument/2006/relationships/image" Target="../media/image17.wmf"/><Relationship Id="rId3" Type="http://schemas.openxmlformats.org/officeDocument/2006/relationships/image" Target="../media/image43.wmf"/><Relationship Id="rId2" Type="http://schemas.openxmlformats.org/officeDocument/2006/relationships/image" Target="../media/image20.wmf"/><Relationship Id="rId1" Type="http://schemas.openxmlformats.org/officeDocument/2006/relationships/image" Target="../media/image42.wmf"/></Relationships>
</file>

<file path=ppt/drawings/_rels/vmlDrawing11.vml.rels><?xml version="1.0" encoding="UTF-8" standalone="yes"?>
<Relationships xmlns="http://schemas.openxmlformats.org/package/2006/relationships"><Relationship Id="rId7" Type="http://schemas.openxmlformats.org/officeDocument/2006/relationships/image" Target="../media/image51.wmf"/><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 Id="rId3" Type="http://schemas.openxmlformats.org/officeDocument/2006/relationships/image" Target="../media/image47.emf"/><Relationship Id="rId2" Type="http://schemas.openxmlformats.org/officeDocument/2006/relationships/image" Target="../media/image46.wmf"/><Relationship Id="rId1" Type="http://schemas.openxmlformats.org/officeDocument/2006/relationships/image" Target="../media/image45.wmf"/></Relationships>
</file>

<file path=ppt/drawings/_rels/vmlDrawing12.vml.rels><?xml version="1.0" encoding="UTF-8" standalone="yes"?>
<Relationships xmlns="http://schemas.openxmlformats.org/package/2006/relationships"><Relationship Id="rId5" Type="http://schemas.openxmlformats.org/officeDocument/2006/relationships/image" Target="../media/image56.emf"/><Relationship Id="rId4" Type="http://schemas.openxmlformats.org/officeDocument/2006/relationships/image" Target="../media/image55.wmf"/><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4.vml.rels><?xml version="1.0" encoding="UTF-8" standalone="yes"?>
<Relationships xmlns="http://schemas.openxmlformats.org/package/2006/relationships"><Relationship Id="rId4" Type="http://schemas.openxmlformats.org/officeDocument/2006/relationships/image" Target="../media/image64.wmf"/><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69.wmf"/><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s>
</file>

<file path=ppt/drawings/_rels/vmlDrawing17.vml.rels><?xml version="1.0" encoding="UTF-8" standalone="yes"?>
<Relationships xmlns="http://schemas.openxmlformats.org/package/2006/relationships"><Relationship Id="rId5" Type="http://schemas.openxmlformats.org/officeDocument/2006/relationships/image" Target="../media/image76.wmf"/><Relationship Id="rId4" Type="http://schemas.openxmlformats.org/officeDocument/2006/relationships/image" Target="../media/image70.wmf"/><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18.vml.rels><?xml version="1.0" encoding="UTF-8" standalone="yes"?>
<Relationships xmlns="http://schemas.openxmlformats.org/package/2006/relationships"><Relationship Id="rId4" Type="http://schemas.openxmlformats.org/officeDocument/2006/relationships/image" Target="../media/image79.wmf"/><Relationship Id="rId3" Type="http://schemas.openxmlformats.org/officeDocument/2006/relationships/image" Target="../media/image73.wmf"/><Relationship Id="rId2" Type="http://schemas.openxmlformats.org/officeDocument/2006/relationships/image" Target="../media/image78.emf"/><Relationship Id="rId1" Type="http://schemas.openxmlformats.org/officeDocument/2006/relationships/image" Target="../media/image77.wmf"/></Relationships>
</file>

<file path=ppt/drawings/_rels/vmlDrawing19.vml.rels><?xml version="1.0" encoding="UTF-8" standalone="yes"?>
<Relationships xmlns="http://schemas.openxmlformats.org/package/2006/relationships"><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image" Target="../media/image82.wmf"/><Relationship Id="rId3" Type="http://schemas.openxmlformats.org/officeDocument/2006/relationships/image" Target="../media/image73.wmf"/><Relationship Id="rId2" Type="http://schemas.openxmlformats.org/officeDocument/2006/relationships/image" Target="../media/image81.wmf"/><Relationship Id="rId1" Type="http://schemas.openxmlformats.org/officeDocument/2006/relationships/image" Target="../media/image80.wmf"/></Relationships>
</file>

<file path=ppt/drawings/_rels/vmlDrawing2.vml.rels><?xml version="1.0" encoding="UTF-8" standalone="yes"?>
<Relationships xmlns="http://schemas.openxmlformats.org/package/2006/relationships"><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4" Type="http://schemas.openxmlformats.org/officeDocument/2006/relationships/image" Target="../media/image88.wmf"/><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emf"/></Relationships>
</file>

<file path=ppt/drawings/_rels/vmlDrawing21.vml.rels><?xml version="1.0" encoding="UTF-8" standalone="yes"?>
<Relationships xmlns="http://schemas.openxmlformats.org/package/2006/relationships"><Relationship Id="rId6" Type="http://schemas.openxmlformats.org/officeDocument/2006/relationships/image" Target="../media/image94.wmf"/><Relationship Id="rId5" Type="http://schemas.openxmlformats.org/officeDocument/2006/relationships/image" Target="../media/image93.wmf"/><Relationship Id="rId4" Type="http://schemas.openxmlformats.org/officeDocument/2006/relationships/image" Target="../media/image92.wmf"/><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emf"/></Relationships>
</file>

<file path=ppt/drawings/_rels/vmlDrawing22.vml.rels><?xml version="1.0" encoding="UTF-8" standalone="yes"?>
<Relationships xmlns="http://schemas.openxmlformats.org/package/2006/relationships"><Relationship Id="rId5" Type="http://schemas.openxmlformats.org/officeDocument/2006/relationships/image" Target="../media/image98.wmf"/><Relationship Id="rId4" Type="http://schemas.openxmlformats.org/officeDocument/2006/relationships/image" Target="../media/image97.wmf"/><Relationship Id="rId3" Type="http://schemas.openxmlformats.org/officeDocument/2006/relationships/image" Target="../media/image96.wmf"/><Relationship Id="rId2" Type="http://schemas.openxmlformats.org/officeDocument/2006/relationships/image" Target="../media/image95.emf"/><Relationship Id="rId1" Type="http://schemas.openxmlformats.org/officeDocument/2006/relationships/image" Target="../media/image66.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00.wmf"/><Relationship Id="rId1" Type="http://schemas.openxmlformats.org/officeDocument/2006/relationships/image" Target="../media/image99.wmf"/></Relationships>
</file>

<file path=ppt/drawings/_rels/vmlDrawing24.vml.rels><?xml version="1.0" encoding="UTF-8" standalone="yes"?>
<Relationships xmlns="http://schemas.openxmlformats.org/package/2006/relationships"><Relationship Id="rId6" Type="http://schemas.openxmlformats.org/officeDocument/2006/relationships/image" Target="../media/image105.wmf"/><Relationship Id="rId5" Type="http://schemas.openxmlformats.org/officeDocument/2006/relationships/image" Target="../media/image104.wmf"/><Relationship Id="rId4" Type="http://schemas.openxmlformats.org/officeDocument/2006/relationships/image" Target="../media/image103.wmf"/><Relationship Id="rId3" Type="http://schemas.openxmlformats.org/officeDocument/2006/relationships/image" Target="../media/image102.wmf"/><Relationship Id="rId2" Type="http://schemas.openxmlformats.org/officeDocument/2006/relationships/image" Target="../media/image101.emf"/><Relationship Id="rId1" Type="http://schemas.openxmlformats.org/officeDocument/2006/relationships/image" Target="../media/image66.wmf"/></Relationships>
</file>

<file path=ppt/drawings/_rels/vmlDrawing25.vml.rels><?xml version="1.0" encoding="UTF-8" standalone="yes"?>
<Relationships xmlns="http://schemas.openxmlformats.org/package/2006/relationships"><Relationship Id="rId6" Type="http://schemas.openxmlformats.org/officeDocument/2006/relationships/image" Target="../media/image111.wmf"/><Relationship Id="rId5" Type="http://schemas.openxmlformats.org/officeDocument/2006/relationships/image" Target="../media/image110.wmf"/><Relationship Id="rId4" Type="http://schemas.openxmlformats.org/officeDocument/2006/relationships/image" Target="../media/image109.wmf"/><Relationship Id="rId3" Type="http://schemas.openxmlformats.org/officeDocument/2006/relationships/image" Target="../media/image108.wmf"/><Relationship Id="rId2" Type="http://schemas.openxmlformats.org/officeDocument/2006/relationships/image" Target="../media/image107.wmf"/><Relationship Id="rId1" Type="http://schemas.openxmlformats.org/officeDocument/2006/relationships/image" Target="../media/image106.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image" Target="../media/image112.wmf"/></Relationships>
</file>

<file path=ppt/drawings/_rels/vmlDrawing27.vml.rels><?xml version="1.0" encoding="UTF-8" standalone="yes"?>
<Relationships xmlns="http://schemas.openxmlformats.org/package/2006/relationships"><Relationship Id="rId7" Type="http://schemas.openxmlformats.org/officeDocument/2006/relationships/image" Target="../media/image121.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 Id="rId3" Type="http://schemas.openxmlformats.org/officeDocument/2006/relationships/image" Target="../media/image117.wmf"/><Relationship Id="rId2" Type="http://schemas.openxmlformats.org/officeDocument/2006/relationships/image" Target="../media/image115.wmf"/><Relationship Id="rId1" Type="http://schemas.openxmlformats.org/officeDocument/2006/relationships/image" Target="../media/image114.wmf"/></Relationships>
</file>

<file path=ppt/drawings/_rels/vmlDrawing28.vml.rels><?xml version="1.0" encoding="UTF-8" standalone="yes"?>
<Relationships xmlns="http://schemas.openxmlformats.org/package/2006/relationships"><Relationship Id="rId9" Type="http://schemas.openxmlformats.org/officeDocument/2006/relationships/image" Target="../media/image130.wmf"/><Relationship Id="rId8" Type="http://schemas.openxmlformats.org/officeDocument/2006/relationships/image" Target="../media/image129.wmf"/><Relationship Id="rId7" Type="http://schemas.openxmlformats.org/officeDocument/2006/relationships/image" Target="../media/image128.wmf"/><Relationship Id="rId6" Type="http://schemas.openxmlformats.org/officeDocument/2006/relationships/image" Target="../media/image127.wmf"/><Relationship Id="rId5" Type="http://schemas.openxmlformats.org/officeDocument/2006/relationships/image" Target="../media/image126.wmf"/><Relationship Id="rId4" Type="http://schemas.openxmlformats.org/officeDocument/2006/relationships/image" Target="../media/image125.wmf"/><Relationship Id="rId3" Type="http://schemas.openxmlformats.org/officeDocument/2006/relationships/image" Target="../media/image124.wmf"/><Relationship Id="rId2" Type="http://schemas.openxmlformats.org/officeDocument/2006/relationships/image" Target="../media/image123.wmf"/><Relationship Id="rId10" Type="http://schemas.openxmlformats.org/officeDocument/2006/relationships/image" Target="../media/image131.emf"/><Relationship Id="rId1" Type="http://schemas.openxmlformats.org/officeDocument/2006/relationships/image" Target="../media/image122.wmf"/></Relationships>
</file>

<file path=ppt/drawings/_rels/vmlDrawing29.vml.rels><?xml version="1.0" encoding="UTF-8" standalone="yes"?>
<Relationships xmlns="http://schemas.openxmlformats.org/package/2006/relationships"><Relationship Id="rId4" Type="http://schemas.openxmlformats.org/officeDocument/2006/relationships/image" Target="../media/image135.emf"/><Relationship Id="rId3" Type="http://schemas.openxmlformats.org/officeDocument/2006/relationships/image" Target="../media/image134.wmf"/><Relationship Id="rId2" Type="http://schemas.openxmlformats.org/officeDocument/2006/relationships/image" Target="../media/image133.wmf"/><Relationship Id="rId1" Type="http://schemas.openxmlformats.org/officeDocument/2006/relationships/image" Target="../media/image13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0.vml.rels><?xml version="1.0" encoding="UTF-8" standalone="yes"?>
<Relationships xmlns="http://schemas.openxmlformats.org/package/2006/relationships"><Relationship Id="rId5" Type="http://schemas.openxmlformats.org/officeDocument/2006/relationships/image" Target="../media/image140.wmf"/><Relationship Id="rId4" Type="http://schemas.openxmlformats.org/officeDocument/2006/relationships/image" Target="../media/image139.wmf"/><Relationship Id="rId3" Type="http://schemas.openxmlformats.org/officeDocument/2006/relationships/image" Target="../media/image138.wmf"/><Relationship Id="rId2" Type="http://schemas.openxmlformats.org/officeDocument/2006/relationships/image" Target="../media/image137.wmf"/><Relationship Id="rId1" Type="http://schemas.openxmlformats.org/officeDocument/2006/relationships/image" Target="../media/image136.wmf"/></Relationships>
</file>

<file path=ppt/drawings/_rels/vmlDrawing31.vml.rels><?xml version="1.0" encoding="UTF-8" standalone="yes"?>
<Relationships xmlns="http://schemas.openxmlformats.org/package/2006/relationships"><Relationship Id="rId4" Type="http://schemas.openxmlformats.org/officeDocument/2006/relationships/image" Target="../media/image144.wmf"/><Relationship Id="rId3" Type="http://schemas.openxmlformats.org/officeDocument/2006/relationships/image" Target="../media/image143.wmf"/><Relationship Id="rId2" Type="http://schemas.openxmlformats.org/officeDocument/2006/relationships/image" Target="../media/image142.wmf"/><Relationship Id="rId1" Type="http://schemas.openxmlformats.org/officeDocument/2006/relationships/image" Target="../media/image141.emf"/></Relationships>
</file>

<file path=ppt/drawings/_rels/vmlDrawing32.vml.rels><?xml version="1.0" encoding="UTF-8" standalone="yes"?>
<Relationships xmlns="http://schemas.openxmlformats.org/package/2006/relationships"><Relationship Id="rId7" Type="http://schemas.openxmlformats.org/officeDocument/2006/relationships/image" Target="../media/image151.wmf"/><Relationship Id="rId6" Type="http://schemas.openxmlformats.org/officeDocument/2006/relationships/image" Target="../media/image150.wmf"/><Relationship Id="rId5" Type="http://schemas.openxmlformats.org/officeDocument/2006/relationships/image" Target="../media/image149.wmf"/><Relationship Id="rId4" Type="http://schemas.openxmlformats.org/officeDocument/2006/relationships/image" Target="../media/image148.wmf"/><Relationship Id="rId3" Type="http://schemas.openxmlformats.org/officeDocument/2006/relationships/image" Target="../media/image147.wmf"/><Relationship Id="rId2" Type="http://schemas.openxmlformats.org/officeDocument/2006/relationships/image" Target="../media/image146.wmf"/><Relationship Id="rId1" Type="http://schemas.openxmlformats.org/officeDocument/2006/relationships/image" Target="../media/image145.wmf"/></Relationships>
</file>

<file path=ppt/drawings/_rels/vmlDrawing33.vml.rels><?xml version="1.0" encoding="UTF-8" standalone="yes"?>
<Relationships xmlns="http://schemas.openxmlformats.org/package/2006/relationships"><Relationship Id="rId7" Type="http://schemas.openxmlformats.org/officeDocument/2006/relationships/image" Target="../media/image159.wmf"/><Relationship Id="rId6" Type="http://schemas.openxmlformats.org/officeDocument/2006/relationships/image" Target="../media/image158.wmf"/><Relationship Id="rId5" Type="http://schemas.openxmlformats.org/officeDocument/2006/relationships/image" Target="../media/image157.wmf"/><Relationship Id="rId4" Type="http://schemas.openxmlformats.org/officeDocument/2006/relationships/image" Target="../media/image156.wmf"/><Relationship Id="rId3" Type="http://schemas.openxmlformats.org/officeDocument/2006/relationships/image" Target="../media/image155.wmf"/><Relationship Id="rId2" Type="http://schemas.openxmlformats.org/officeDocument/2006/relationships/image" Target="../media/image154.wmf"/><Relationship Id="rId1" Type="http://schemas.openxmlformats.org/officeDocument/2006/relationships/image" Target="../media/image153.emf"/></Relationships>
</file>

<file path=ppt/drawings/_rels/vmlDrawing34.vml.rels><?xml version="1.0" encoding="UTF-8" standalone="yes"?>
<Relationships xmlns="http://schemas.openxmlformats.org/package/2006/relationships"><Relationship Id="rId7" Type="http://schemas.openxmlformats.org/officeDocument/2006/relationships/image" Target="../media/image165.emf"/><Relationship Id="rId6" Type="http://schemas.openxmlformats.org/officeDocument/2006/relationships/image" Target="../media/image164.wmf"/><Relationship Id="rId5" Type="http://schemas.openxmlformats.org/officeDocument/2006/relationships/image" Target="../media/image163.wmf"/><Relationship Id="rId4" Type="http://schemas.openxmlformats.org/officeDocument/2006/relationships/image" Target="../media/image162.wmf"/><Relationship Id="rId3" Type="http://schemas.openxmlformats.org/officeDocument/2006/relationships/image" Target="../media/image161.wmf"/><Relationship Id="rId2" Type="http://schemas.openxmlformats.org/officeDocument/2006/relationships/image" Target="../media/image160.wmf"/><Relationship Id="rId1" Type="http://schemas.openxmlformats.org/officeDocument/2006/relationships/image" Target="../media/image126.wmf"/></Relationships>
</file>

<file path=ppt/drawings/_rels/vmlDrawing35.vml.rels><?xml version="1.0" encoding="UTF-8" standalone="yes"?>
<Relationships xmlns="http://schemas.openxmlformats.org/package/2006/relationships"><Relationship Id="rId6" Type="http://schemas.openxmlformats.org/officeDocument/2006/relationships/image" Target="../media/image171.wmf"/><Relationship Id="rId5" Type="http://schemas.openxmlformats.org/officeDocument/2006/relationships/image" Target="../media/image170.wmf"/><Relationship Id="rId4" Type="http://schemas.openxmlformats.org/officeDocument/2006/relationships/image" Target="../media/image169.wmf"/><Relationship Id="rId3" Type="http://schemas.openxmlformats.org/officeDocument/2006/relationships/image" Target="../media/image168.wmf"/><Relationship Id="rId2" Type="http://schemas.openxmlformats.org/officeDocument/2006/relationships/image" Target="../media/image167.wmf"/><Relationship Id="rId1" Type="http://schemas.openxmlformats.org/officeDocument/2006/relationships/image" Target="../media/image166.wmf"/></Relationships>
</file>

<file path=ppt/drawings/_rels/vmlDrawing36.vml.rels><?xml version="1.0" encoding="UTF-8" standalone="yes"?>
<Relationships xmlns="http://schemas.openxmlformats.org/package/2006/relationships"><Relationship Id="rId6" Type="http://schemas.openxmlformats.org/officeDocument/2006/relationships/image" Target="../media/image177.emf"/><Relationship Id="rId5" Type="http://schemas.openxmlformats.org/officeDocument/2006/relationships/image" Target="../media/image176.wmf"/><Relationship Id="rId4" Type="http://schemas.openxmlformats.org/officeDocument/2006/relationships/image" Target="../media/image175.wmf"/><Relationship Id="rId3" Type="http://schemas.openxmlformats.org/officeDocument/2006/relationships/image" Target="../media/image174.wmf"/><Relationship Id="rId2" Type="http://schemas.openxmlformats.org/officeDocument/2006/relationships/image" Target="../media/image173.wmf"/><Relationship Id="rId1" Type="http://schemas.openxmlformats.org/officeDocument/2006/relationships/image" Target="../media/image172.wmf"/></Relationships>
</file>

<file path=ppt/drawings/_rels/vmlDrawing37.vml.rels><?xml version="1.0" encoding="UTF-8" standalone="yes"?>
<Relationships xmlns="http://schemas.openxmlformats.org/package/2006/relationships"><Relationship Id="rId9" Type="http://schemas.openxmlformats.org/officeDocument/2006/relationships/image" Target="../media/image187.wmf"/><Relationship Id="rId8" Type="http://schemas.openxmlformats.org/officeDocument/2006/relationships/image" Target="../media/image186.wmf"/><Relationship Id="rId7" Type="http://schemas.openxmlformats.org/officeDocument/2006/relationships/image" Target="../media/image184.wmf"/><Relationship Id="rId6" Type="http://schemas.openxmlformats.org/officeDocument/2006/relationships/image" Target="../media/image183.wmf"/><Relationship Id="rId5" Type="http://schemas.openxmlformats.org/officeDocument/2006/relationships/image" Target="../media/image182.wmf"/><Relationship Id="rId4" Type="http://schemas.openxmlformats.org/officeDocument/2006/relationships/image" Target="../media/image181.wmf"/><Relationship Id="rId3" Type="http://schemas.openxmlformats.org/officeDocument/2006/relationships/image" Target="../media/image180.wmf"/><Relationship Id="rId2" Type="http://schemas.openxmlformats.org/officeDocument/2006/relationships/image" Target="../media/image179.wmf"/><Relationship Id="rId1" Type="http://schemas.openxmlformats.org/officeDocument/2006/relationships/image" Target="../media/image178.wmf"/></Relationships>
</file>

<file path=ppt/drawings/_rels/vmlDrawing38.vml.rels><?xml version="1.0" encoding="UTF-8" standalone="yes"?>
<Relationships xmlns="http://schemas.openxmlformats.org/package/2006/relationships"><Relationship Id="rId9" Type="http://schemas.openxmlformats.org/officeDocument/2006/relationships/image" Target="../media/image196.wmf"/><Relationship Id="rId8" Type="http://schemas.openxmlformats.org/officeDocument/2006/relationships/image" Target="../media/image195.wmf"/><Relationship Id="rId7" Type="http://schemas.openxmlformats.org/officeDocument/2006/relationships/image" Target="../media/image194.wmf"/><Relationship Id="rId6" Type="http://schemas.openxmlformats.org/officeDocument/2006/relationships/image" Target="../media/image193.wmf"/><Relationship Id="rId5" Type="http://schemas.openxmlformats.org/officeDocument/2006/relationships/image" Target="../media/image192.wmf"/><Relationship Id="rId4" Type="http://schemas.openxmlformats.org/officeDocument/2006/relationships/image" Target="../media/image191.wmf"/><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image" Target="../media/image188.wmf"/></Relationships>
</file>

<file path=ppt/drawings/_rels/vmlDrawing39.vml.rels><?xml version="1.0" encoding="UTF-8" standalone="yes"?>
<Relationships xmlns="http://schemas.openxmlformats.org/package/2006/relationships"><Relationship Id="rId4" Type="http://schemas.openxmlformats.org/officeDocument/2006/relationships/image" Target="../media/image200.emf"/><Relationship Id="rId3" Type="http://schemas.openxmlformats.org/officeDocument/2006/relationships/image" Target="../media/image199.wmf"/><Relationship Id="rId2" Type="http://schemas.openxmlformats.org/officeDocument/2006/relationships/image" Target="../media/image198.wmf"/><Relationship Id="rId1" Type="http://schemas.openxmlformats.org/officeDocument/2006/relationships/image" Target="../media/image197.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40.vml.rels><?xml version="1.0" encoding="UTF-8" standalone="yes"?>
<Relationships xmlns="http://schemas.openxmlformats.org/package/2006/relationships"><Relationship Id="rId6" Type="http://schemas.openxmlformats.org/officeDocument/2006/relationships/image" Target="../media/image205.wmf"/><Relationship Id="rId5" Type="http://schemas.openxmlformats.org/officeDocument/2006/relationships/image" Target="../media/image204.emf"/><Relationship Id="rId4" Type="http://schemas.openxmlformats.org/officeDocument/2006/relationships/image" Target="../media/image203.emf"/><Relationship Id="rId3" Type="http://schemas.openxmlformats.org/officeDocument/2006/relationships/image" Target="../media/image202.wmf"/><Relationship Id="rId2" Type="http://schemas.openxmlformats.org/officeDocument/2006/relationships/image" Target="../media/image201.wmf"/><Relationship Id="rId1" Type="http://schemas.openxmlformats.org/officeDocument/2006/relationships/image" Target="../media/image174.wmf"/></Relationships>
</file>

<file path=ppt/drawings/_rels/vmlDrawing41.vml.rels><?xml version="1.0" encoding="UTF-8" standalone="yes"?>
<Relationships xmlns="http://schemas.openxmlformats.org/package/2006/relationships"><Relationship Id="rId7" Type="http://schemas.openxmlformats.org/officeDocument/2006/relationships/image" Target="../media/image212.wmf"/><Relationship Id="rId6" Type="http://schemas.openxmlformats.org/officeDocument/2006/relationships/image" Target="../media/image211.wmf"/><Relationship Id="rId5" Type="http://schemas.openxmlformats.org/officeDocument/2006/relationships/image" Target="../media/image210.wmf"/><Relationship Id="rId4" Type="http://schemas.openxmlformats.org/officeDocument/2006/relationships/image" Target="../media/image209.wmf"/><Relationship Id="rId3" Type="http://schemas.openxmlformats.org/officeDocument/2006/relationships/image" Target="../media/image208.wmf"/><Relationship Id="rId2" Type="http://schemas.openxmlformats.org/officeDocument/2006/relationships/image" Target="../media/image207.wmf"/><Relationship Id="rId1" Type="http://schemas.openxmlformats.org/officeDocument/2006/relationships/image" Target="../media/image206.wmf"/></Relationships>
</file>

<file path=ppt/drawings/_rels/vmlDrawing42.vml.rels><?xml version="1.0" encoding="UTF-8" standalone="yes"?>
<Relationships xmlns="http://schemas.openxmlformats.org/package/2006/relationships"><Relationship Id="rId5" Type="http://schemas.openxmlformats.org/officeDocument/2006/relationships/image" Target="../media/image216.wmf"/><Relationship Id="rId4" Type="http://schemas.openxmlformats.org/officeDocument/2006/relationships/image" Target="../media/image215.wmf"/><Relationship Id="rId3" Type="http://schemas.openxmlformats.org/officeDocument/2006/relationships/image" Target="../media/image214.emf"/><Relationship Id="rId2" Type="http://schemas.openxmlformats.org/officeDocument/2006/relationships/image" Target="../media/image213.wmf"/><Relationship Id="rId1" Type="http://schemas.openxmlformats.org/officeDocument/2006/relationships/image" Target="../media/image174.wmf"/></Relationships>
</file>

<file path=ppt/drawings/_rels/vmlDrawing43.vml.rels><?xml version="1.0" encoding="UTF-8" standalone="yes"?>
<Relationships xmlns="http://schemas.openxmlformats.org/package/2006/relationships"><Relationship Id="rId9" Type="http://schemas.openxmlformats.org/officeDocument/2006/relationships/image" Target="../media/image225.wmf"/><Relationship Id="rId8" Type="http://schemas.openxmlformats.org/officeDocument/2006/relationships/image" Target="../media/image224.wmf"/><Relationship Id="rId7" Type="http://schemas.openxmlformats.org/officeDocument/2006/relationships/image" Target="../media/image223.wmf"/><Relationship Id="rId6" Type="http://schemas.openxmlformats.org/officeDocument/2006/relationships/image" Target="../media/image222.wmf"/><Relationship Id="rId5" Type="http://schemas.openxmlformats.org/officeDocument/2006/relationships/image" Target="../media/image221.wmf"/><Relationship Id="rId4" Type="http://schemas.openxmlformats.org/officeDocument/2006/relationships/image" Target="../media/image220.wmf"/><Relationship Id="rId3" Type="http://schemas.openxmlformats.org/officeDocument/2006/relationships/image" Target="../media/image219.wmf"/><Relationship Id="rId2" Type="http://schemas.openxmlformats.org/officeDocument/2006/relationships/image" Target="../media/image218.wmf"/><Relationship Id="rId1" Type="http://schemas.openxmlformats.org/officeDocument/2006/relationships/image" Target="../media/image217.wmf"/></Relationships>
</file>

<file path=ppt/drawings/_rels/vmlDrawing44.vml.rels><?xml version="1.0" encoding="UTF-8" standalone="yes"?>
<Relationships xmlns="http://schemas.openxmlformats.org/package/2006/relationships"><Relationship Id="rId4" Type="http://schemas.openxmlformats.org/officeDocument/2006/relationships/image" Target="../media/image229.emf"/><Relationship Id="rId3" Type="http://schemas.openxmlformats.org/officeDocument/2006/relationships/image" Target="../media/image228.wmf"/><Relationship Id="rId2" Type="http://schemas.openxmlformats.org/officeDocument/2006/relationships/image" Target="../media/image227.wmf"/><Relationship Id="rId1" Type="http://schemas.openxmlformats.org/officeDocument/2006/relationships/image" Target="../media/image226.wmf"/></Relationships>
</file>

<file path=ppt/drawings/_rels/vmlDrawing45.vml.rels><?xml version="1.0" encoding="UTF-8" standalone="yes"?>
<Relationships xmlns="http://schemas.openxmlformats.org/package/2006/relationships"><Relationship Id="rId7" Type="http://schemas.openxmlformats.org/officeDocument/2006/relationships/image" Target="../media/image236.wmf"/><Relationship Id="rId6" Type="http://schemas.openxmlformats.org/officeDocument/2006/relationships/image" Target="../media/image235.wmf"/><Relationship Id="rId5" Type="http://schemas.openxmlformats.org/officeDocument/2006/relationships/image" Target="../media/image234.wmf"/><Relationship Id="rId4" Type="http://schemas.openxmlformats.org/officeDocument/2006/relationships/image" Target="../media/image233.wmf"/><Relationship Id="rId3" Type="http://schemas.openxmlformats.org/officeDocument/2006/relationships/image" Target="../media/image232.wmf"/><Relationship Id="rId2" Type="http://schemas.openxmlformats.org/officeDocument/2006/relationships/image" Target="../media/image231.wmf"/><Relationship Id="rId1" Type="http://schemas.openxmlformats.org/officeDocument/2006/relationships/image" Target="../media/image230.wmf"/></Relationships>
</file>

<file path=ppt/drawings/_rels/vmlDrawing46.vml.rels><?xml version="1.0" encoding="UTF-8" standalone="yes"?>
<Relationships xmlns="http://schemas.openxmlformats.org/package/2006/relationships"><Relationship Id="rId5" Type="http://schemas.openxmlformats.org/officeDocument/2006/relationships/image" Target="../media/image240.wmf"/><Relationship Id="rId4" Type="http://schemas.openxmlformats.org/officeDocument/2006/relationships/image" Target="../media/image239.emf"/><Relationship Id="rId3" Type="http://schemas.openxmlformats.org/officeDocument/2006/relationships/image" Target="../media/image238.wmf"/><Relationship Id="rId2" Type="http://schemas.openxmlformats.org/officeDocument/2006/relationships/image" Target="../media/image237.wmf"/><Relationship Id="rId1" Type="http://schemas.openxmlformats.org/officeDocument/2006/relationships/image" Target="../media/image174.wmf"/></Relationships>
</file>

<file path=ppt/drawings/_rels/vmlDrawing47.vml.rels><?xml version="1.0" encoding="UTF-8" standalone="yes"?>
<Relationships xmlns="http://schemas.openxmlformats.org/package/2006/relationships"><Relationship Id="rId5" Type="http://schemas.openxmlformats.org/officeDocument/2006/relationships/image" Target="../media/image245.wmf"/><Relationship Id="rId4" Type="http://schemas.openxmlformats.org/officeDocument/2006/relationships/image" Target="../media/image244.wmf"/><Relationship Id="rId3" Type="http://schemas.openxmlformats.org/officeDocument/2006/relationships/image" Target="../media/image243.wmf"/><Relationship Id="rId2" Type="http://schemas.openxmlformats.org/officeDocument/2006/relationships/image" Target="../media/image242.wmf"/><Relationship Id="rId1" Type="http://schemas.openxmlformats.org/officeDocument/2006/relationships/image" Target="../media/image241.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247.wmf"/><Relationship Id="rId1" Type="http://schemas.openxmlformats.org/officeDocument/2006/relationships/image" Target="../media/image246.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249.emf"/><Relationship Id="rId1" Type="http://schemas.openxmlformats.org/officeDocument/2006/relationships/image" Target="../media/image248.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50.vml.rels><?xml version="1.0" encoding="UTF-8" standalone="yes"?>
<Relationships xmlns="http://schemas.openxmlformats.org/package/2006/relationships"><Relationship Id="rId6" Type="http://schemas.openxmlformats.org/officeDocument/2006/relationships/image" Target="../media/image255.wmf"/><Relationship Id="rId5" Type="http://schemas.openxmlformats.org/officeDocument/2006/relationships/image" Target="../media/image254.wmf"/><Relationship Id="rId4" Type="http://schemas.openxmlformats.org/officeDocument/2006/relationships/image" Target="../media/image253.wmf"/><Relationship Id="rId3" Type="http://schemas.openxmlformats.org/officeDocument/2006/relationships/image" Target="../media/image252.wmf"/><Relationship Id="rId2" Type="http://schemas.openxmlformats.org/officeDocument/2006/relationships/image" Target="../media/image251.wmf"/><Relationship Id="rId1" Type="http://schemas.openxmlformats.org/officeDocument/2006/relationships/image" Target="../media/image250.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263.wmf"/><Relationship Id="rId7" Type="http://schemas.openxmlformats.org/officeDocument/2006/relationships/image" Target="../media/image262.wmf"/><Relationship Id="rId6" Type="http://schemas.openxmlformats.org/officeDocument/2006/relationships/image" Target="../media/image261.wmf"/><Relationship Id="rId5" Type="http://schemas.openxmlformats.org/officeDocument/2006/relationships/image" Target="../media/image260.wmf"/><Relationship Id="rId4" Type="http://schemas.openxmlformats.org/officeDocument/2006/relationships/image" Target="../media/image259.wmf"/><Relationship Id="rId3" Type="http://schemas.openxmlformats.org/officeDocument/2006/relationships/image" Target="../media/image258.wmf"/><Relationship Id="rId2" Type="http://schemas.openxmlformats.org/officeDocument/2006/relationships/image" Target="../media/image257.wmf"/><Relationship Id="rId1" Type="http://schemas.openxmlformats.org/officeDocument/2006/relationships/image" Target="../media/image256.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5.wmf"/><Relationship Id="rId1" Type="http://schemas.openxmlformats.org/officeDocument/2006/relationships/image" Target="../media/image264.wmf"/></Relationships>
</file>

<file path=ppt/drawings/_rels/vmlDrawing53.vml.rels><?xml version="1.0" encoding="UTF-8" standalone="yes"?>
<Relationships xmlns="http://schemas.openxmlformats.org/package/2006/relationships"><Relationship Id="rId5" Type="http://schemas.openxmlformats.org/officeDocument/2006/relationships/image" Target="../media/image271.wmf"/><Relationship Id="rId4" Type="http://schemas.openxmlformats.org/officeDocument/2006/relationships/image" Target="../media/image270.wmf"/><Relationship Id="rId3" Type="http://schemas.openxmlformats.org/officeDocument/2006/relationships/image" Target="../media/image269.wmf"/><Relationship Id="rId2" Type="http://schemas.openxmlformats.org/officeDocument/2006/relationships/image" Target="../media/image268.wmf"/><Relationship Id="rId1" Type="http://schemas.openxmlformats.org/officeDocument/2006/relationships/image" Target="../media/image267.wmf"/></Relationships>
</file>

<file path=ppt/drawings/_rels/vmlDrawing54.vml.rels><?xml version="1.0" encoding="UTF-8" standalone="yes"?>
<Relationships xmlns="http://schemas.openxmlformats.org/package/2006/relationships"><Relationship Id="rId6" Type="http://schemas.openxmlformats.org/officeDocument/2006/relationships/image" Target="../media/image277.wmf"/><Relationship Id="rId5" Type="http://schemas.openxmlformats.org/officeDocument/2006/relationships/image" Target="../media/image276.emf"/><Relationship Id="rId4" Type="http://schemas.openxmlformats.org/officeDocument/2006/relationships/image" Target="../media/image275.wmf"/><Relationship Id="rId3" Type="http://schemas.openxmlformats.org/officeDocument/2006/relationships/image" Target="../media/image274.wmf"/><Relationship Id="rId2" Type="http://schemas.openxmlformats.org/officeDocument/2006/relationships/image" Target="../media/image273.wmf"/><Relationship Id="rId1" Type="http://schemas.openxmlformats.org/officeDocument/2006/relationships/image" Target="../media/image272.wmf"/></Relationships>
</file>

<file path=ppt/drawings/_rels/vmlDrawing55.vml.rels><?xml version="1.0" encoding="UTF-8" standalone="yes"?>
<Relationships xmlns="http://schemas.openxmlformats.org/package/2006/relationships"><Relationship Id="rId6" Type="http://schemas.openxmlformats.org/officeDocument/2006/relationships/image" Target="../media/image283.wmf"/><Relationship Id="rId5" Type="http://schemas.openxmlformats.org/officeDocument/2006/relationships/image" Target="../media/image282.wmf"/><Relationship Id="rId4" Type="http://schemas.openxmlformats.org/officeDocument/2006/relationships/image" Target="../media/image281.wmf"/><Relationship Id="rId3" Type="http://schemas.openxmlformats.org/officeDocument/2006/relationships/image" Target="../media/image280.wmf"/><Relationship Id="rId2" Type="http://schemas.openxmlformats.org/officeDocument/2006/relationships/image" Target="../media/image279.wmf"/><Relationship Id="rId1" Type="http://schemas.openxmlformats.org/officeDocument/2006/relationships/image" Target="../media/image278.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86.wmf"/><Relationship Id="rId2" Type="http://schemas.openxmlformats.org/officeDocument/2006/relationships/image" Target="../media/image285.wmf"/><Relationship Id="rId1" Type="http://schemas.openxmlformats.org/officeDocument/2006/relationships/image" Target="../media/image284.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289.emf"/><Relationship Id="rId2" Type="http://schemas.openxmlformats.org/officeDocument/2006/relationships/image" Target="../media/image288.wmf"/><Relationship Id="rId1" Type="http://schemas.openxmlformats.org/officeDocument/2006/relationships/image" Target="../media/image287.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291.emf"/><Relationship Id="rId1" Type="http://schemas.openxmlformats.org/officeDocument/2006/relationships/image" Target="../media/image290.wmf"/></Relationships>
</file>

<file path=ppt/drawings/_rels/vmlDrawing59.vml.rels><?xml version="1.0" encoding="UTF-8" standalone="yes"?>
<Relationships xmlns="http://schemas.openxmlformats.org/package/2006/relationships"><Relationship Id="rId5" Type="http://schemas.openxmlformats.org/officeDocument/2006/relationships/image" Target="../media/image295.wmf"/><Relationship Id="rId4" Type="http://schemas.openxmlformats.org/officeDocument/2006/relationships/image" Target="../media/image294.wmf"/><Relationship Id="rId3" Type="http://schemas.openxmlformats.org/officeDocument/2006/relationships/image" Target="../media/image293.wmf"/><Relationship Id="rId2" Type="http://schemas.openxmlformats.org/officeDocument/2006/relationships/image" Target="../media/image292.wmf"/><Relationship Id="rId1" Type="http://schemas.openxmlformats.org/officeDocument/2006/relationships/image" Target="../media/image290.wmf"/></Relationships>
</file>

<file path=ppt/drawings/_rels/vmlDrawing6.vml.rels><?xml version="1.0" encoding="UTF-8" standalone="yes"?>
<Relationships xmlns="http://schemas.openxmlformats.org/package/2006/relationships"><Relationship Id="rId7"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emf"/><Relationship Id="rId1" Type="http://schemas.openxmlformats.org/officeDocument/2006/relationships/image" Target="../media/image24.e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298.emf"/><Relationship Id="rId2" Type="http://schemas.openxmlformats.org/officeDocument/2006/relationships/image" Target="../media/image297.wmf"/><Relationship Id="rId1" Type="http://schemas.openxmlformats.org/officeDocument/2006/relationships/image" Target="../media/image296.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300.emf"/><Relationship Id="rId1" Type="http://schemas.openxmlformats.org/officeDocument/2006/relationships/image" Target="../media/image299.wmf"/></Relationships>
</file>

<file path=ppt/drawings/_rels/vmlDrawing62.vml.rels><?xml version="1.0" encoding="UTF-8" standalone="yes"?>
<Relationships xmlns="http://schemas.openxmlformats.org/package/2006/relationships"><Relationship Id="rId2" Type="http://schemas.openxmlformats.org/officeDocument/2006/relationships/image" Target="../media/image302.emf"/><Relationship Id="rId1" Type="http://schemas.openxmlformats.org/officeDocument/2006/relationships/image" Target="../media/image301.wmf"/></Relationships>
</file>

<file path=ppt/drawings/_rels/vmlDrawing63.vml.rels><?xml version="1.0" encoding="UTF-8" standalone="yes"?>
<Relationships xmlns="http://schemas.openxmlformats.org/package/2006/relationships"><Relationship Id="rId7" Type="http://schemas.openxmlformats.org/officeDocument/2006/relationships/image" Target="../media/image309.wmf"/><Relationship Id="rId6" Type="http://schemas.openxmlformats.org/officeDocument/2006/relationships/image" Target="../media/image308.wmf"/><Relationship Id="rId5" Type="http://schemas.openxmlformats.org/officeDocument/2006/relationships/image" Target="../media/image307.wmf"/><Relationship Id="rId4" Type="http://schemas.openxmlformats.org/officeDocument/2006/relationships/image" Target="../media/image306.wmf"/><Relationship Id="rId3" Type="http://schemas.openxmlformats.org/officeDocument/2006/relationships/image" Target="../media/image305.wmf"/><Relationship Id="rId2" Type="http://schemas.openxmlformats.org/officeDocument/2006/relationships/image" Target="../media/image304.wmf"/><Relationship Id="rId1" Type="http://schemas.openxmlformats.org/officeDocument/2006/relationships/image" Target="../media/image303.wmf"/></Relationships>
</file>

<file path=ppt/drawings/_rels/vmlDrawing64.vml.rels><?xml version="1.0" encoding="UTF-8" standalone="yes"?>
<Relationships xmlns="http://schemas.openxmlformats.org/package/2006/relationships"><Relationship Id="rId9" Type="http://schemas.openxmlformats.org/officeDocument/2006/relationships/image" Target="../media/image318.wmf"/><Relationship Id="rId8" Type="http://schemas.openxmlformats.org/officeDocument/2006/relationships/image" Target="../media/image317.wmf"/><Relationship Id="rId7" Type="http://schemas.openxmlformats.org/officeDocument/2006/relationships/image" Target="../media/image316.wmf"/><Relationship Id="rId6" Type="http://schemas.openxmlformats.org/officeDocument/2006/relationships/image" Target="../media/image315.wmf"/><Relationship Id="rId5" Type="http://schemas.openxmlformats.org/officeDocument/2006/relationships/image" Target="../media/image314.wmf"/><Relationship Id="rId4" Type="http://schemas.openxmlformats.org/officeDocument/2006/relationships/image" Target="../media/image313.wmf"/><Relationship Id="rId3" Type="http://schemas.openxmlformats.org/officeDocument/2006/relationships/image" Target="../media/image312.wmf"/><Relationship Id="rId2" Type="http://schemas.openxmlformats.org/officeDocument/2006/relationships/image" Target="../media/image311.wmf"/><Relationship Id="rId11" Type="http://schemas.openxmlformats.org/officeDocument/2006/relationships/image" Target="../media/image320.wmf"/><Relationship Id="rId10" Type="http://schemas.openxmlformats.org/officeDocument/2006/relationships/image" Target="../media/image319.wmf"/><Relationship Id="rId1" Type="http://schemas.openxmlformats.org/officeDocument/2006/relationships/image" Target="../media/image310.wmf"/></Relationships>
</file>

<file path=ppt/drawings/_rels/vmlDrawing65.vml.rels><?xml version="1.0" encoding="UTF-8" standalone="yes"?>
<Relationships xmlns="http://schemas.openxmlformats.org/package/2006/relationships"><Relationship Id="rId6" Type="http://schemas.openxmlformats.org/officeDocument/2006/relationships/image" Target="../media/image326.wmf"/><Relationship Id="rId5" Type="http://schemas.openxmlformats.org/officeDocument/2006/relationships/image" Target="../media/image325.wmf"/><Relationship Id="rId4" Type="http://schemas.openxmlformats.org/officeDocument/2006/relationships/image" Target="../media/image324.wmf"/><Relationship Id="rId3" Type="http://schemas.openxmlformats.org/officeDocument/2006/relationships/image" Target="../media/image323.wmf"/><Relationship Id="rId2" Type="http://schemas.openxmlformats.org/officeDocument/2006/relationships/image" Target="../media/image322.wmf"/><Relationship Id="rId1" Type="http://schemas.openxmlformats.org/officeDocument/2006/relationships/image" Target="../media/image321.wmf"/></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329.emf"/><Relationship Id="rId2" Type="http://schemas.openxmlformats.org/officeDocument/2006/relationships/image" Target="../media/image328.wmf"/><Relationship Id="rId1" Type="http://schemas.openxmlformats.org/officeDocument/2006/relationships/image" Target="../media/image327.wmf"/></Relationships>
</file>

<file path=ppt/drawings/_rels/vmlDrawing67.vml.rels><?xml version="1.0" encoding="UTF-8" standalone="yes"?>
<Relationships xmlns="http://schemas.openxmlformats.org/package/2006/relationships"><Relationship Id="rId8" Type="http://schemas.openxmlformats.org/officeDocument/2006/relationships/image" Target="../media/image336.wmf"/><Relationship Id="rId7" Type="http://schemas.openxmlformats.org/officeDocument/2006/relationships/image" Target="../media/image335.wmf"/><Relationship Id="rId6" Type="http://schemas.openxmlformats.org/officeDocument/2006/relationships/image" Target="../media/image334.wmf"/><Relationship Id="rId5" Type="http://schemas.openxmlformats.org/officeDocument/2006/relationships/image" Target="../media/image333.wmf"/><Relationship Id="rId4" Type="http://schemas.openxmlformats.org/officeDocument/2006/relationships/image" Target="../media/image332.wmf"/><Relationship Id="rId3" Type="http://schemas.openxmlformats.org/officeDocument/2006/relationships/image" Target="../media/image331.wmf"/><Relationship Id="rId2" Type="http://schemas.openxmlformats.org/officeDocument/2006/relationships/image" Target="../media/image330.wmf"/><Relationship Id="rId1" Type="http://schemas.openxmlformats.org/officeDocument/2006/relationships/image" Target="../media/image327.wmf"/></Relationships>
</file>

<file path=ppt/drawings/_rels/vmlDrawing68.vml.rels><?xml version="1.0" encoding="UTF-8" standalone="yes"?>
<Relationships xmlns="http://schemas.openxmlformats.org/package/2006/relationships"><Relationship Id="rId4" Type="http://schemas.openxmlformats.org/officeDocument/2006/relationships/image" Target="../media/image339.wmf"/><Relationship Id="rId3" Type="http://schemas.openxmlformats.org/officeDocument/2006/relationships/image" Target="../media/image338.wmf"/><Relationship Id="rId2" Type="http://schemas.openxmlformats.org/officeDocument/2006/relationships/image" Target="../media/image337.wmf"/><Relationship Id="rId1" Type="http://schemas.openxmlformats.org/officeDocument/2006/relationships/image" Target="../media/image327.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342.wmf"/><Relationship Id="rId2" Type="http://schemas.openxmlformats.org/officeDocument/2006/relationships/image" Target="../media/image341.wmf"/><Relationship Id="rId1" Type="http://schemas.openxmlformats.org/officeDocument/2006/relationships/image" Target="../media/image34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70.vml.rels><?xml version="1.0" encoding="UTF-8" standalone="yes"?>
<Relationships xmlns="http://schemas.openxmlformats.org/package/2006/relationships"><Relationship Id="rId4" Type="http://schemas.openxmlformats.org/officeDocument/2006/relationships/image" Target="../media/image346.wmf"/><Relationship Id="rId3" Type="http://schemas.openxmlformats.org/officeDocument/2006/relationships/image" Target="../media/image345.wmf"/><Relationship Id="rId2" Type="http://schemas.openxmlformats.org/officeDocument/2006/relationships/image" Target="../media/image344.wmf"/><Relationship Id="rId1" Type="http://schemas.openxmlformats.org/officeDocument/2006/relationships/image" Target="../media/image343.emf"/></Relationships>
</file>

<file path=ppt/drawings/_rels/vmlDrawing71.vml.rels><?xml version="1.0" encoding="UTF-8" standalone="yes"?>
<Relationships xmlns="http://schemas.openxmlformats.org/package/2006/relationships"><Relationship Id="rId6" Type="http://schemas.openxmlformats.org/officeDocument/2006/relationships/image" Target="../media/image352.wmf"/><Relationship Id="rId5" Type="http://schemas.openxmlformats.org/officeDocument/2006/relationships/image" Target="../media/image351.wmf"/><Relationship Id="rId4" Type="http://schemas.openxmlformats.org/officeDocument/2006/relationships/image" Target="../media/image350.wmf"/><Relationship Id="rId3" Type="http://schemas.openxmlformats.org/officeDocument/2006/relationships/image" Target="../media/image349.wmf"/><Relationship Id="rId2" Type="http://schemas.openxmlformats.org/officeDocument/2006/relationships/image" Target="../media/image348.wmf"/><Relationship Id="rId1" Type="http://schemas.openxmlformats.org/officeDocument/2006/relationships/image" Target="../media/image347.w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355.wmf"/><Relationship Id="rId2" Type="http://schemas.openxmlformats.org/officeDocument/2006/relationships/image" Target="../media/image354.wmf"/><Relationship Id="rId1" Type="http://schemas.openxmlformats.org/officeDocument/2006/relationships/image" Target="../media/image353.wmf"/></Relationships>
</file>

<file path=ppt/drawings/_rels/vmlDrawing73.vml.rels><?xml version="1.0" encoding="UTF-8" standalone="yes"?>
<Relationships xmlns="http://schemas.openxmlformats.org/package/2006/relationships"><Relationship Id="rId4" Type="http://schemas.openxmlformats.org/officeDocument/2006/relationships/image" Target="../media/image358.wmf"/><Relationship Id="rId3" Type="http://schemas.openxmlformats.org/officeDocument/2006/relationships/image" Target="../media/image357.wmf"/><Relationship Id="rId2" Type="http://schemas.openxmlformats.org/officeDocument/2006/relationships/image" Target="../media/image344.wmf"/><Relationship Id="rId1" Type="http://schemas.openxmlformats.org/officeDocument/2006/relationships/image" Target="../media/image356.emf"/></Relationships>
</file>

<file path=ppt/drawings/_rels/vmlDrawing74.vml.rels><?xml version="1.0" encoding="UTF-8" standalone="yes"?>
<Relationships xmlns="http://schemas.openxmlformats.org/package/2006/relationships"><Relationship Id="rId6" Type="http://schemas.openxmlformats.org/officeDocument/2006/relationships/image" Target="../media/image362.wmf"/><Relationship Id="rId5" Type="http://schemas.openxmlformats.org/officeDocument/2006/relationships/image" Target="../media/image361.wmf"/><Relationship Id="rId4" Type="http://schemas.openxmlformats.org/officeDocument/2006/relationships/image" Target="../media/image350.wmf"/><Relationship Id="rId3" Type="http://schemas.openxmlformats.org/officeDocument/2006/relationships/image" Target="../media/image360.wmf"/><Relationship Id="rId2" Type="http://schemas.openxmlformats.org/officeDocument/2006/relationships/image" Target="../media/image355.wmf"/><Relationship Id="rId1" Type="http://schemas.openxmlformats.org/officeDocument/2006/relationships/image" Target="../media/image359.wmf"/></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364.wmf"/><Relationship Id="rId1" Type="http://schemas.openxmlformats.org/officeDocument/2006/relationships/image" Target="../media/image363.wmf"/></Relationships>
</file>

<file path=ppt/drawings/_rels/vmlDrawing76.vml.rels><?xml version="1.0" encoding="UTF-8" standalone="yes"?>
<Relationships xmlns="http://schemas.openxmlformats.org/package/2006/relationships"><Relationship Id="rId3" Type="http://schemas.openxmlformats.org/officeDocument/2006/relationships/image" Target="../media/image366.wmf"/><Relationship Id="rId2" Type="http://schemas.openxmlformats.org/officeDocument/2006/relationships/image" Target="../media/image365.wmf"/><Relationship Id="rId1" Type="http://schemas.openxmlformats.org/officeDocument/2006/relationships/image" Target="../media/image277.wmf"/></Relationships>
</file>

<file path=ppt/drawings/_rels/vmlDrawing77.vml.rels><?xml version="1.0" encoding="UTF-8" standalone="yes"?>
<Relationships xmlns="http://schemas.openxmlformats.org/package/2006/relationships"><Relationship Id="rId4" Type="http://schemas.openxmlformats.org/officeDocument/2006/relationships/image" Target="../media/image370.wmf"/><Relationship Id="rId3" Type="http://schemas.openxmlformats.org/officeDocument/2006/relationships/image" Target="../media/image369.wmf"/><Relationship Id="rId2" Type="http://schemas.openxmlformats.org/officeDocument/2006/relationships/image" Target="../media/image368.wmf"/><Relationship Id="rId1" Type="http://schemas.openxmlformats.org/officeDocument/2006/relationships/image" Target="../media/image367.emf"/></Relationships>
</file>

<file path=ppt/drawings/_rels/vmlDrawing78.vml.rels><?xml version="1.0" encoding="UTF-8" standalone="yes"?>
<Relationships xmlns="http://schemas.openxmlformats.org/package/2006/relationships"><Relationship Id="rId5" Type="http://schemas.openxmlformats.org/officeDocument/2006/relationships/image" Target="../media/image375.wmf"/><Relationship Id="rId4" Type="http://schemas.openxmlformats.org/officeDocument/2006/relationships/image" Target="../media/image374.wmf"/><Relationship Id="rId3" Type="http://schemas.openxmlformats.org/officeDocument/2006/relationships/image" Target="../media/image373.wmf"/><Relationship Id="rId2" Type="http://schemas.openxmlformats.org/officeDocument/2006/relationships/image" Target="../media/image372.wmf"/><Relationship Id="rId1" Type="http://schemas.openxmlformats.org/officeDocument/2006/relationships/image" Target="../media/image371.wmf"/></Relationships>
</file>

<file path=ppt/drawings/_rels/vmlDrawing79.vml.rels><?xml version="1.0" encoding="UTF-8" standalone="yes"?>
<Relationships xmlns="http://schemas.openxmlformats.org/package/2006/relationships"><Relationship Id="rId2" Type="http://schemas.openxmlformats.org/officeDocument/2006/relationships/image" Target="../media/image377.wmf"/><Relationship Id="rId1" Type="http://schemas.openxmlformats.org/officeDocument/2006/relationships/image" Target="../media/image37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emf"/><Relationship Id="rId1" Type="http://schemas.openxmlformats.org/officeDocument/2006/relationships/image" Target="../media/image32.emf"/></Relationships>
</file>

<file path=ppt/drawings/_rels/vmlDrawing80.vml.rels><?xml version="1.0" encoding="UTF-8" standalone="yes"?>
<Relationships xmlns="http://schemas.openxmlformats.org/package/2006/relationships"><Relationship Id="rId2" Type="http://schemas.openxmlformats.org/officeDocument/2006/relationships/image" Target="../media/image379.wmf"/><Relationship Id="rId1" Type="http://schemas.openxmlformats.org/officeDocument/2006/relationships/image" Target="../media/image378.wmf"/></Relationships>
</file>

<file path=ppt/drawings/_rels/vmlDrawing81.vml.rels><?xml version="1.0" encoding="UTF-8" standalone="yes"?>
<Relationships xmlns="http://schemas.openxmlformats.org/package/2006/relationships"><Relationship Id="rId7" Type="http://schemas.openxmlformats.org/officeDocument/2006/relationships/image" Target="../media/image386.wmf"/><Relationship Id="rId6" Type="http://schemas.openxmlformats.org/officeDocument/2006/relationships/image" Target="../media/image385.wmf"/><Relationship Id="rId5" Type="http://schemas.openxmlformats.org/officeDocument/2006/relationships/image" Target="../media/image384.wmf"/><Relationship Id="rId4" Type="http://schemas.openxmlformats.org/officeDocument/2006/relationships/image" Target="../media/image383.wmf"/><Relationship Id="rId3" Type="http://schemas.openxmlformats.org/officeDocument/2006/relationships/image" Target="../media/image382.wmf"/><Relationship Id="rId2" Type="http://schemas.openxmlformats.org/officeDocument/2006/relationships/image" Target="../media/image381.wmf"/><Relationship Id="rId1" Type="http://schemas.openxmlformats.org/officeDocument/2006/relationships/image" Target="../media/image380.wmf"/></Relationships>
</file>

<file path=ppt/drawings/_rels/vmlDrawing82.vml.rels><?xml version="1.0" encoding="UTF-8" standalone="yes"?>
<Relationships xmlns="http://schemas.openxmlformats.org/package/2006/relationships"><Relationship Id="rId8" Type="http://schemas.openxmlformats.org/officeDocument/2006/relationships/image" Target="../media/image394.wmf"/><Relationship Id="rId7" Type="http://schemas.openxmlformats.org/officeDocument/2006/relationships/image" Target="../media/image393.wmf"/><Relationship Id="rId6" Type="http://schemas.openxmlformats.org/officeDocument/2006/relationships/image" Target="../media/image392.wmf"/><Relationship Id="rId5" Type="http://schemas.openxmlformats.org/officeDocument/2006/relationships/image" Target="../media/image391.wmf"/><Relationship Id="rId4" Type="http://schemas.openxmlformats.org/officeDocument/2006/relationships/image" Target="../media/image390.wmf"/><Relationship Id="rId3" Type="http://schemas.openxmlformats.org/officeDocument/2006/relationships/image" Target="../media/image389.wmf"/><Relationship Id="rId2" Type="http://schemas.openxmlformats.org/officeDocument/2006/relationships/image" Target="../media/image388.wmf"/><Relationship Id="rId1" Type="http://schemas.openxmlformats.org/officeDocument/2006/relationships/image" Target="../media/image387.wmf"/></Relationships>
</file>

<file path=ppt/drawings/_rels/vmlDrawing83.vml.rels><?xml version="1.0" encoding="UTF-8" standalone="yes"?>
<Relationships xmlns="http://schemas.openxmlformats.org/package/2006/relationships"><Relationship Id="rId5" Type="http://schemas.openxmlformats.org/officeDocument/2006/relationships/image" Target="../media/image399.wmf"/><Relationship Id="rId4" Type="http://schemas.openxmlformats.org/officeDocument/2006/relationships/image" Target="../media/image398.wmf"/><Relationship Id="rId3" Type="http://schemas.openxmlformats.org/officeDocument/2006/relationships/image" Target="../media/image397.wmf"/><Relationship Id="rId2" Type="http://schemas.openxmlformats.org/officeDocument/2006/relationships/image" Target="../media/image396.wmf"/><Relationship Id="rId1" Type="http://schemas.openxmlformats.org/officeDocument/2006/relationships/image" Target="../media/image395.wmf"/></Relationships>
</file>

<file path=ppt/drawings/_rels/vmlDrawing84.vml.rels><?xml version="1.0" encoding="UTF-8" standalone="yes"?>
<Relationships xmlns="http://schemas.openxmlformats.org/package/2006/relationships"><Relationship Id="rId9" Type="http://schemas.openxmlformats.org/officeDocument/2006/relationships/image" Target="../media/image408.wmf"/><Relationship Id="rId8" Type="http://schemas.openxmlformats.org/officeDocument/2006/relationships/image" Target="../media/image407.wmf"/><Relationship Id="rId7" Type="http://schemas.openxmlformats.org/officeDocument/2006/relationships/image" Target="../media/image406.wmf"/><Relationship Id="rId6" Type="http://schemas.openxmlformats.org/officeDocument/2006/relationships/image" Target="../media/image405.wmf"/><Relationship Id="rId5" Type="http://schemas.openxmlformats.org/officeDocument/2006/relationships/image" Target="../media/image404.wmf"/><Relationship Id="rId4" Type="http://schemas.openxmlformats.org/officeDocument/2006/relationships/image" Target="../media/image403.wmf"/><Relationship Id="rId3" Type="http://schemas.openxmlformats.org/officeDocument/2006/relationships/image" Target="../media/image402.wmf"/><Relationship Id="rId2" Type="http://schemas.openxmlformats.org/officeDocument/2006/relationships/image" Target="../media/image401.wmf"/><Relationship Id="rId11" Type="http://schemas.openxmlformats.org/officeDocument/2006/relationships/image" Target="../media/image410.emf"/><Relationship Id="rId10" Type="http://schemas.openxmlformats.org/officeDocument/2006/relationships/image" Target="../media/image409.wmf"/><Relationship Id="rId1" Type="http://schemas.openxmlformats.org/officeDocument/2006/relationships/image" Target="../media/image400.wmf"/></Relationships>
</file>

<file path=ppt/drawings/_rels/vmlDrawing85.vml.rels><?xml version="1.0" encoding="UTF-8" standalone="yes"?>
<Relationships xmlns="http://schemas.openxmlformats.org/package/2006/relationships"><Relationship Id="rId8" Type="http://schemas.openxmlformats.org/officeDocument/2006/relationships/image" Target="../media/image417.wmf"/><Relationship Id="rId7" Type="http://schemas.openxmlformats.org/officeDocument/2006/relationships/image" Target="../media/image416.wmf"/><Relationship Id="rId6" Type="http://schemas.openxmlformats.org/officeDocument/2006/relationships/image" Target="../media/image415.wmf"/><Relationship Id="rId5" Type="http://schemas.openxmlformats.org/officeDocument/2006/relationships/image" Target="../media/image414.wmf"/><Relationship Id="rId4" Type="http://schemas.openxmlformats.org/officeDocument/2006/relationships/image" Target="../media/image413.wmf"/><Relationship Id="rId3" Type="http://schemas.openxmlformats.org/officeDocument/2006/relationships/image" Target="../media/image412.wmf"/><Relationship Id="rId2" Type="http://schemas.openxmlformats.org/officeDocument/2006/relationships/image" Target="../media/image411.wmf"/><Relationship Id="rId1" Type="http://schemas.openxmlformats.org/officeDocument/2006/relationships/image" Target="../media/image407.wmf"/></Relationships>
</file>

<file path=ppt/drawings/_rels/vmlDrawing86.vml.rels><?xml version="1.0" encoding="UTF-8" standalone="yes"?>
<Relationships xmlns="http://schemas.openxmlformats.org/package/2006/relationships"><Relationship Id="rId9" Type="http://schemas.openxmlformats.org/officeDocument/2006/relationships/image" Target="../media/image426.wmf"/><Relationship Id="rId8" Type="http://schemas.openxmlformats.org/officeDocument/2006/relationships/image" Target="../media/image425.wmf"/><Relationship Id="rId7" Type="http://schemas.openxmlformats.org/officeDocument/2006/relationships/image" Target="../media/image424.wmf"/><Relationship Id="rId6" Type="http://schemas.openxmlformats.org/officeDocument/2006/relationships/image" Target="../media/image423.wmf"/><Relationship Id="rId5" Type="http://schemas.openxmlformats.org/officeDocument/2006/relationships/image" Target="../media/image422.wmf"/><Relationship Id="rId4" Type="http://schemas.openxmlformats.org/officeDocument/2006/relationships/image" Target="../media/image421.wmf"/><Relationship Id="rId3" Type="http://schemas.openxmlformats.org/officeDocument/2006/relationships/image" Target="../media/image420.wmf"/><Relationship Id="rId2" Type="http://schemas.openxmlformats.org/officeDocument/2006/relationships/image" Target="../media/image419.wmf"/><Relationship Id="rId10" Type="http://schemas.openxmlformats.org/officeDocument/2006/relationships/image" Target="../media/image427.wmf"/><Relationship Id="rId1" Type="http://schemas.openxmlformats.org/officeDocument/2006/relationships/image" Target="../media/image418.w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428.wmf"/></Relationships>
</file>

<file path=ppt/drawings/_rels/vmlDrawing9.vml.rels><?xml version="1.0" encoding="UTF-8" standalone="yes"?>
<Relationships xmlns="http://schemas.openxmlformats.org/package/2006/relationships"><Relationship Id="rId7" Type="http://schemas.openxmlformats.org/officeDocument/2006/relationships/image" Target="../media/image41.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461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611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611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611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6962F28B-8F51-4C2A-AF8D-63167A045891}" type="slidenum">
              <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450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50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2"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450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50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450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235D521-4597-4E96-9DCB-1AEEDE41B32A}" type="slidenum">
              <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33400"/>
            <a:ext cx="2286000" cy="56388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0" y="533400"/>
            <a:ext cx="6705600" cy="56388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1500" y="533400"/>
            <a:ext cx="8115300" cy="56388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0" y="5715000"/>
            <a:ext cx="4495800" cy="457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5715000"/>
            <a:ext cx="4495800" cy="457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0" y="533400"/>
            <a:ext cx="9144000" cy="5638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0" y="5715000"/>
            <a:ext cx="4495800" cy="45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5715000"/>
            <a:ext cx="4495800" cy="45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0" fontAlgn="base" latinLnBrk="0" hangingPunct="0">
              <a:lnSpc>
                <a:spcPct val="13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33400"/>
            <a:ext cx="2286000" cy="56388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0" y="533400"/>
            <a:ext cx="6705600" cy="56388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1500" y="533400"/>
            <a:ext cx="8115300" cy="56388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0" y="5715000"/>
            <a:ext cx="4495800" cy="457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5715000"/>
            <a:ext cx="4495800" cy="457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0" y="533400"/>
            <a:ext cx="9144000" cy="5638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0" y="5715000"/>
            <a:ext cx="4495800" cy="45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5715000"/>
            <a:ext cx="4495800" cy="45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0" fontAlgn="base" latinLnBrk="0" hangingPunct="0">
              <a:lnSpc>
                <a:spcPct val="13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jpeg"/><Relationship Id="rId16" Type="http://schemas.openxmlformats.org/officeDocument/2006/relationships/image" Target="../media/image3.jpeg"/><Relationship Id="rId15" Type="http://schemas.openxmlformats.org/officeDocument/2006/relationships/image" Target="../media/image2.GIF"/><Relationship Id="rId14" Type="http://schemas.openxmlformats.org/officeDocument/2006/relationships/image" Target="../media/image1.GIF"/><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image" Target="../media/image4.jpeg"/><Relationship Id="rId16" Type="http://schemas.openxmlformats.org/officeDocument/2006/relationships/image" Target="../media/image3.jpeg"/><Relationship Id="rId15" Type="http://schemas.openxmlformats.org/officeDocument/2006/relationships/image" Target="../media/image2.GIF"/><Relationship Id="rId14" Type="http://schemas.openxmlformats.org/officeDocument/2006/relationships/image" Target="../media/image1.GIF"/><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571500" y="533400"/>
            <a:ext cx="8115300" cy="5638800"/>
          </a:xfrm>
          <a:prstGeom prst="rect">
            <a:avLst/>
          </a:prstGeom>
          <a:noFill/>
          <a:ln w="9525">
            <a:noFill/>
          </a:ln>
        </p:spPr>
        <p:txBody>
          <a:bodyP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0" y="5715000"/>
            <a:ext cx="9144000" cy="457200"/>
          </a:xfrm>
          <a:prstGeom prst="rect">
            <a:avLst/>
          </a:prstGeom>
          <a:noFill/>
          <a:ln w="9525">
            <a:noFill/>
          </a:ln>
        </p:spPr>
        <p:txBody>
          <a:bodyPr/>
          <a:p>
            <a:pPr lvl="0"/>
            <a:endParaRPr lang="zh-CN" altLang="zh-CN" dirty="0"/>
          </a:p>
        </p:txBody>
      </p:sp>
      <p:sp>
        <p:nvSpPr>
          <p:cNvPr id="1028" name="Text Box 13"/>
          <p:cNvSpPr txBox="1">
            <a:spLocks noChangeArrowheads="1"/>
          </p:cNvSpPr>
          <p:nvPr/>
        </p:nvSpPr>
        <p:spPr bwMode="auto">
          <a:xfrm>
            <a:off x="611188" y="0"/>
            <a:ext cx="309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华文行楷" panose="02010800040101010101" pitchFamily="2" charset="-122"/>
              <a:cs typeface="+mn-cs"/>
            </a:endParaRPr>
          </a:p>
        </p:txBody>
      </p:sp>
      <p:sp>
        <p:nvSpPr>
          <p:cNvPr id="1029" name="Text Box 26"/>
          <p:cNvSpPr txBox="1">
            <a:spLocks noChangeArrowheads="1"/>
          </p:cNvSpPr>
          <p:nvPr/>
        </p:nvSpPr>
        <p:spPr bwMode="auto">
          <a:xfrm>
            <a:off x="1908175" y="0"/>
            <a:ext cx="5040313" cy="498475"/>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　第</a:t>
            </a:r>
            <a:r>
              <a:rPr kumimoji="1" lang="en-US" altLang="zh-CN"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3</a:t>
            </a:r>
            <a:r>
              <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章 线性动态电路的时域分析</a:t>
            </a:r>
            <a:endPar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endParaRPr>
          </a:p>
        </p:txBody>
      </p:sp>
      <p:pic>
        <p:nvPicPr>
          <p:cNvPr id="1030" name="Picture 85" descr="GIF137"/>
          <p:cNvPicPr>
            <a:picLocks noChangeAspect="1"/>
          </p:cNvPicPr>
          <p:nvPr userDrawn="1"/>
        </p:nvPicPr>
        <p:blipFill>
          <a:blip r:embed="rId14"/>
          <a:stretch>
            <a:fillRect/>
          </a:stretch>
        </p:blipFill>
        <p:spPr>
          <a:xfrm>
            <a:off x="15875" y="22225"/>
            <a:ext cx="657225" cy="727075"/>
          </a:xfrm>
          <a:prstGeom prst="rect">
            <a:avLst/>
          </a:prstGeom>
          <a:noFill/>
          <a:ln w="9525">
            <a:noFill/>
          </a:ln>
        </p:spPr>
      </p:pic>
      <p:sp>
        <p:nvSpPr>
          <p:cNvPr id="1031" name="Oval 93"/>
          <p:cNvSpPr>
            <a:spLocks noChangeArrowheads="1"/>
          </p:cNvSpPr>
          <p:nvPr/>
        </p:nvSpPr>
        <p:spPr bwMode="auto">
          <a:xfrm>
            <a:off x="8963025" y="1700213"/>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2" name="Oval 96"/>
          <p:cNvSpPr>
            <a:spLocks noChangeArrowheads="1"/>
          </p:cNvSpPr>
          <p:nvPr/>
        </p:nvSpPr>
        <p:spPr bwMode="auto">
          <a:xfrm>
            <a:off x="8855075" y="1196975"/>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Oval 100"/>
          <p:cNvSpPr>
            <a:spLocks noChangeArrowheads="1"/>
          </p:cNvSpPr>
          <p:nvPr/>
        </p:nvSpPr>
        <p:spPr bwMode="auto">
          <a:xfrm>
            <a:off x="8928100" y="6937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1034" name="Picture 108" descr="GIF-396"/>
          <p:cNvPicPr>
            <a:picLocks noChangeAspect="1"/>
          </p:cNvPicPr>
          <p:nvPr userDrawn="1"/>
        </p:nvPicPr>
        <p:blipFill>
          <a:blip r:embed="rId15"/>
          <a:stretch>
            <a:fillRect/>
          </a:stretch>
        </p:blipFill>
        <p:spPr>
          <a:xfrm>
            <a:off x="5737225" y="490538"/>
            <a:ext cx="3429000" cy="141287"/>
          </a:xfrm>
          <a:prstGeom prst="rect">
            <a:avLst/>
          </a:prstGeom>
          <a:noFill/>
          <a:ln w="9525">
            <a:noFill/>
          </a:ln>
        </p:spPr>
      </p:pic>
      <p:pic>
        <p:nvPicPr>
          <p:cNvPr id="1035" name="Picture 109" descr="GIF-396"/>
          <p:cNvPicPr>
            <a:picLocks noChangeAspect="1"/>
          </p:cNvPicPr>
          <p:nvPr userDrawn="1"/>
        </p:nvPicPr>
        <p:blipFill>
          <a:blip r:embed="rId15"/>
          <a:stretch>
            <a:fillRect/>
          </a:stretch>
        </p:blipFill>
        <p:spPr>
          <a:xfrm>
            <a:off x="2268538" y="476250"/>
            <a:ext cx="3429000" cy="141288"/>
          </a:xfrm>
          <a:prstGeom prst="rect">
            <a:avLst/>
          </a:prstGeom>
          <a:noFill/>
          <a:ln w="9525">
            <a:noFill/>
          </a:ln>
        </p:spPr>
      </p:pic>
      <p:pic>
        <p:nvPicPr>
          <p:cNvPr id="1036" name="Picture 110" descr="GIF-396"/>
          <p:cNvPicPr>
            <a:picLocks noChangeAspect="1"/>
          </p:cNvPicPr>
          <p:nvPr userDrawn="1"/>
        </p:nvPicPr>
        <p:blipFill>
          <a:blip r:embed="rId15"/>
          <a:stretch>
            <a:fillRect/>
          </a:stretch>
        </p:blipFill>
        <p:spPr>
          <a:xfrm>
            <a:off x="541338" y="492125"/>
            <a:ext cx="3095625" cy="127000"/>
          </a:xfrm>
          <a:prstGeom prst="rect">
            <a:avLst/>
          </a:prstGeom>
          <a:noFill/>
          <a:ln w="9525">
            <a:noFill/>
          </a:ln>
        </p:spPr>
      </p:pic>
      <p:sp>
        <p:nvSpPr>
          <p:cNvPr id="1037" name="Oval 118"/>
          <p:cNvSpPr>
            <a:spLocks noChangeArrowheads="1"/>
          </p:cNvSpPr>
          <p:nvPr/>
        </p:nvSpPr>
        <p:spPr bwMode="auto">
          <a:xfrm>
            <a:off x="8820150" y="2205038"/>
            <a:ext cx="144463" cy="4318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8" name="Oval 122"/>
          <p:cNvSpPr>
            <a:spLocks noChangeArrowheads="1"/>
          </p:cNvSpPr>
          <p:nvPr/>
        </p:nvSpPr>
        <p:spPr bwMode="auto">
          <a:xfrm>
            <a:off x="8936038" y="28527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245"/>
          <p:cNvSpPr>
            <a:spLocks noChangeArrowheads="1"/>
          </p:cNvSpPr>
          <p:nvPr/>
        </p:nvSpPr>
        <p:spPr bwMode="auto">
          <a:xfrm>
            <a:off x="8550275" y="87313"/>
            <a:ext cx="579438" cy="388938"/>
          </a:xfrm>
          <a:prstGeom prst="ellipse">
            <a:avLst/>
          </a:prstGeom>
          <a:solidFill>
            <a:srgbClr val="FFEFD1"/>
          </a:solidFill>
          <a:ln>
            <a:noFill/>
          </a:ln>
          <a:effectLst>
            <a:prstShdw prst="shdw17" dist="17961" dir="2700000">
              <a:srgbClr val="998F7D"/>
            </a:prstShdw>
          </a:effectLst>
          <a:extLst>
            <a:ext uri="{91240B29-F687-4F45-9708-019B960494DF}">
              <a14:hiddenLine xmlns:a14="http://schemas.microsoft.com/office/drawing/2010/main" w="9525">
                <a:solidFill>
                  <a:srgbClr val="000000"/>
                </a:solidFill>
                <a:round/>
              </a14:hiddenLine>
            </a:ext>
          </a:extLst>
        </p:spPr>
        <p:txBody>
          <a:bodyPr lIns="0" tIns="0" rIns="0" bIns="0"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fld id="{355A2B72-2FB8-4F73-9D67-8546747958AC}" type="slidenum">
              <a:rPr kumimoji="0" lang="en-US" altLang="zh-CN" sz="1800" b="1" i="0" u="none" strike="noStrike" kern="1200" cap="none" spc="0" normalizeH="0" baseline="0" noProof="0" smtClean="0">
                <a:ln>
                  <a:noFill/>
                </a:ln>
                <a:solidFill>
                  <a:srgbClr val="669432"/>
                </a:solidFill>
                <a:effectLst/>
                <a:uLnTx/>
                <a:uFillTx/>
                <a:latin typeface="华文行楷" panose="02010800040101010101" pitchFamily="2" charset="-122"/>
                <a:ea typeface="华文行楷" panose="02010800040101010101" pitchFamily="2" charset="-122"/>
                <a:cs typeface="+mn-cs"/>
              </a:rPr>
            </a:fld>
            <a:endParaRPr kumimoji="0" lang="en-US" altLang="zh-CN" sz="1800" b="1" i="0" u="none" strike="noStrike" kern="1200" cap="none" spc="0" normalizeH="0" baseline="0" noProof="0">
              <a:ln>
                <a:noFill/>
              </a:ln>
              <a:solidFill>
                <a:srgbClr val="669432"/>
              </a:solidFill>
              <a:effectLst/>
              <a:uLnTx/>
              <a:uFillTx/>
              <a:latin typeface="华文行楷" panose="02010800040101010101" pitchFamily="2" charset="-122"/>
              <a:ea typeface="华文行楷" panose="02010800040101010101" pitchFamily="2" charset="-122"/>
              <a:cs typeface="+mn-cs"/>
            </a:endParaRPr>
          </a:p>
        </p:txBody>
      </p:sp>
      <p:sp>
        <p:nvSpPr>
          <p:cNvPr id="1040" name="Oval 126"/>
          <p:cNvSpPr>
            <a:spLocks noChangeArrowheads="1"/>
          </p:cNvSpPr>
          <p:nvPr/>
        </p:nvSpPr>
        <p:spPr bwMode="auto">
          <a:xfrm>
            <a:off x="179388" y="4019550"/>
            <a:ext cx="179388" cy="64928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127"/>
          <p:cNvSpPr>
            <a:spLocks noChangeArrowheads="1"/>
          </p:cNvSpPr>
          <p:nvPr/>
        </p:nvSpPr>
        <p:spPr bwMode="auto">
          <a:xfrm>
            <a:off x="323850" y="51006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128"/>
          <p:cNvSpPr>
            <a:spLocks noChangeArrowheads="1"/>
          </p:cNvSpPr>
          <p:nvPr/>
        </p:nvSpPr>
        <p:spPr bwMode="auto">
          <a:xfrm>
            <a:off x="207963" y="311308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29"/>
          <p:cNvSpPr>
            <a:spLocks noChangeArrowheads="1"/>
          </p:cNvSpPr>
          <p:nvPr/>
        </p:nvSpPr>
        <p:spPr bwMode="auto">
          <a:xfrm>
            <a:off x="236538" y="3616325"/>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1044" name="Picture 2799" descr="图片2"/>
          <p:cNvPicPr>
            <a:picLocks noChangeAspect="1"/>
          </p:cNvPicPr>
          <p:nvPr userDrawn="1"/>
        </p:nvPicPr>
        <p:blipFill>
          <a:blip r:embed="rId16"/>
          <a:srcRect l="75000" t="86835"/>
          <a:stretch>
            <a:fillRect/>
          </a:stretch>
        </p:blipFill>
        <p:spPr>
          <a:xfrm>
            <a:off x="7775575" y="6362700"/>
            <a:ext cx="1368425" cy="495300"/>
          </a:xfrm>
          <a:prstGeom prst="rect">
            <a:avLst/>
          </a:prstGeom>
          <a:noFill/>
          <a:ln w="9525">
            <a:noFill/>
          </a:ln>
        </p:spPr>
      </p:pic>
      <p:pic>
        <p:nvPicPr>
          <p:cNvPr id="1045" name="Picture 2799" descr="图片2"/>
          <p:cNvPicPr>
            <a:picLocks noChangeAspect="1"/>
          </p:cNvPicPr>
          <p:nvPr userDrawn="1"/>
        </p:nvPicPr>
        <p:blipFill>
          <a:blip r:embed="rId16"/>
          <a:srcRect l="75000" t="86835"/>
          <a:stretch>
            <a:fillRect/>
          </a:stretch>
        </p:blipFill>
        <p:spPr>
          <a:xfrm>
            <a:off x="6443663" y="6362700"/>
            <a:ext cx="1358900" cy="495300"/>
          </a:xfrm>
          <a:prstGeom prst="rect">
            <a:avLst/>
          </a:prstGeom>
          <a:noFill/>
          <a:ln w="9525">
            <a:noFill/>
          </a:ln>
        </p:spPr>
      </p:pic>
      <p:pic>
        <p:nvPicPr>
          <p:cNvPr id="1046" name="Picture 2799" descr="图片2"/>
          <p:cNvPicPr>
            <a:picLocks noChangeAspect="1"/>
          </p:cNvPicPr>
          <p:nvPr userDrawn="1"/>
        </p:nvPicPr>
        <p:blipFill>
          <a:blip r:embed="rId16"/>
          <a:srcRect l="75000" t="86835"/>
          <a:stretch>
            <a:fillRect/>
          </a:stretch>
        </p:blipFill>
        <p:spPr>
          <a:xfrm>
            <a:off x="5167313" y="6362700"/>
            <a:ext cx="1301750" cy="495300"/>
          </a:xfrm>
          <a:prstGeom prst="rect">
            <a:avLst/>
          </a:prstGeom>
          <a:noFill/>
          <a:ln w="9525">
            <a:noFill/>
          </a:ln>
        </p:spPr>
      </p:pic>
      <p:pic>
        <p:nvPicPr>
          <p:cNvPr id="1047" name="Picture 2799" descr="图片2"/>
          <p:cNvPicPr>
            <a:picLocks noChangeAspect="1"/>
          </p:cNvPicPr>
          <p:nvPr userDrawn="1"/>
        </p:nvPicPr>
        <p:blipFill>
          <a:blip r:embed="rId16"/>
          <a:srcRect l="75000" t="86835"/>
          <a:stretch>
            <a:fillRect/>
          </a:stretch>
        </p:blipFill>
        <p:spPr>
          <a:xfrm>
            <a:off x="2627313" y="6362700"/>
            <a:ext cx="1335087" cy="495300"/>
          </a:xfrm>
          <a:prstGeom prst="rect">
            <a:avLst/>
          </a:prstGeom>
          <a:noFill/>
          <a:ln w="9525">
            <a:noFill/>
          </a:ln>
        </p:spPr>
      </p:pic>
      <p:pic>
        <p:nvPicPr>
          <p:cNvPr id="1048" name="Picture 2799" descr="图片2"/>
          <p:cNvPicPr>
            <a:picLocks noChangeAspect="1"/>
          </p:cNvPicPr>
          <p:nvPr userDrawn="1"/>
        </p:nvPicPr>
        <p:blipFill>
          <a:blip r:embed="rId16"/>
          <a:srcRect l="75000" t="86835"/>
          <a:stretch>
            <a:fillRect/>
          </a:stretch>
        </p:blipFill>
        <p:spPr>
          <a:xfrm>
            <a:off x="1268413" y="6342063"/>
            <a:ext cx="1358900" cy="495300"/>
          </a:xfrm>
          <a:prstGeom prst="rect">
            <a:avLst/>
          </a:prstGeom>
          <a:noFill/>
          <a:ln w="9525">
            <a:noFill/>
          </a:ln>
        </p:spPr>
      </p:pic>
      <p:pic>
        <p:nvPicPr>
          <p:cNvPr id="1049" name="Picture 2799" descr="图片2"/>
          <p:cNvPicPr>
            <a:picLocks noChangeAspect="1"/>
          </p:cNvPicPr>
          <p:nvPr userDrawn="1"/>
        </p:nvPicPr>
        <p:blipFill>
          <a:blip r:embed="rId16"/>
          <a:srcRect l="75000" t="86835"/>
          <a:stretch>
            <a:fillRect/>
          </a:stretch>
        </p:blipFill>
        <p:spPr>
          <a:xfrm>
            <a:off x="-15875" y="6346825"/>
            <a:ext cx="1403350" cy="495300"/>
          </a:xfrm>
          <a:prstGeom prst="rect">
            <a:avLst/>
          </a:prstGeom>
          <a:noFill/>
          <a:ln w="9525">
            <a:noFill/>
          </a:ln>
        </p:spPr>
      </p:pic>
      <p:pic>
        <p:nvPicPr>
          <p:cNvPr id="1050" name="Picture 2799" descr="图片2"/>
          <p:cNvPicPr>
            <a:picLocks noChangeAspect="1"/>
          </p:cNvPicPr>
          <p:nvPr userDrawn="1"/>
        </p:nvPicPr>
        <p:blipFill>
          <a:blip r:embed="rId17"/>
          <a:srcRect t="75000" r="86835"/>
          <a:stretch>
            <a:fillRect/>
          </a:stretch>
        </p:blipFill>
        <p:spPr>
          <a:xfrm>
            <a:off x="0" y="5454650"/>
            <a:ext cx="495300" cy="1403350"/>
          </a:xfrm>
          <a:prstGeom prst="rect">
            <a:avLst/>
          </a:prstGeom>
          <a:noFill/>
          <a:ln w="9525">
            <a:noFill/>
          </a:ln>
        </p:spPr>
      </p:pic>
      <p:pic>
        <p:nvPicPr>
          <p:cNvPr id="1051" name="Picture 2799" descr="图片2"/>
          <p:cNvPicPr>
            <a:picLocks noChangeAspect="1"/>
          </p:cNvPicPr>
          <p:nvPr userDrawn="1"/>
        </p:nvPicPr>
        <p:blipFill>
          <a:blip r:embed="rId16"/>
          <a:srcRect l="90909" t="68384"/>
          <a:stretch>
            <a:fillRect/>
          </a:stretch>
        </p:blipFill>
        <p:spPr>
          <a:xfrm>
            <a:off x="8686800" y="5665788"/>
            <a:ext cx="457200" cy="1192212"/>
          </a:xfrm>
          <a:prstGeom prst="rect">
            <a:avLst/>
          </a:prstGeom>
          <a:noFill/>
          <a:ln w="9525">
            <a:noFill/>
          </a:ln>
        </p:spPr>
      </p:pic>
      <p:pic>
        <p:nvPicPr>
          <p:cNvPr id="1052" name="Picture 2799" descr="图片2"/>
          <p:cNvPicPr>
            <a:picLocks noChangeAspect="1"/>
          </p:cNvPicPr>
          <p:nvPr userDrawn="1"/>
        </p:nvPicPr>
        <p:blipFill>
          <a:blip r:embed="rId16"/>
          <a:srcRect l="75000" t="86835"/>
          <a:stretch>
            <a:fillRect/>
          </a:stretch>
        </p:blipFill>
        <p:spPr>
          <a:xfrm>
            <a:off x="3813175" y="6362700"/>
            <a:ext cx="1335088" cy="495300"/>
          </a:xfrm>
          <a:prstGeom prst="rect">
            <a:avLst/>
          </a:prstGeom>
          <a:noFill/>
          <a:ln w="9525">
            <a:noFill/>
          </a:ln>
        </p:spPr>
      </p:pic>
      <p:sp>
        <p:nvSpPr>
          <p:cNvPr id="1053" name="Oval 139"/>
          <p:cNvSpPr>
            <a:spLocks noChangeArrowheads="1"/>
          </p:cNvSpPr>
          <p:nvPr/>
        </p:nvSpPr>
        <p:spPr bwMode="auto">
          <a:xfrm>
            <a:off x="193675" y="4826000"/>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lnSpc>
          <a:spcPct val="130000"/>
        </a:lnSpc>
        <a:spcBef>
          <a:spcPct val="0"/>
        </a:spcBef>
        <a:spcAft>
          <a:spcPct val="0"/>
        </a:spcAft>
        <a:defRPr kumimoji="1" sz="2400">
          <a:solidFill>
            <a:schemeClr val="tx2"/>
          </a:solidFill>
          <a:latin typeface="+mj-lt"/>
          <a:ea typeface="+mj-ea"/>
          <a:cs typeface="+mj-cs"/>
        </a:defRPr>
      </a:lvl1pPr>
      <a:lvl2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2pPr>
      <a:lvl3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3pPr>
      <a:lvl4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4pPr>
      <a:lvl5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5pPr>
      <a:lvl6pPr marL="4572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6pPr>
      <a:lvl7pPr marL="9144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7pPr>
      <a:lvl8pPr marL="13716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8pPr>
      <a:lvl9pPr marL="18288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9pPr>
    </p:titleStyle>
    <p:bodyStyle>
      <a:lvl1pPr marL="342900" indent="-342900" algn="ctr" rtl="0" eaLnBrk="0" fontAlgn="base" hangingPunct="0">
        <a:lnSpc>
          <a:spcPct val="130000"/>
        </a:lnSpc>
        <a:spcBef>
          <a:spcPct val="20000"/>
        </a:spcBef>
        <a:spcAft>
          <a:spcPct val="0"/>
        </a:spcAft>
        <a:defRPr kumimoji="1" sz="2400">
          <a:solidFill>
            <a:schemeClr val="tx1"/>
          </a:solidFill>
          <a:latin typeface="+mn-lt"/>
          <a:ea typeface="+mn-ea"/>
          <a:cs typeface="+mn-cs"/>
        </a:defRPr>
      </a:lvl1pPr>
      <a:lvl2pPr marL="742950" indent="-285750" algn="l" rtl="0" eaLnBrk="0" fontAlgn="base" hangingPunct="0">
        <a:lnSpc>
          <a:spcPct val="130000"/>
        </a:lnSpc>
        <a:spcBef>
          <a:spcPct val="20000"/>
        </a:spcBef>
        <a:spcAft>
          <a:spcPct val="0"/>
        </a:spcAft>
        <a:defRPr kumimoji="1" sz="2400">
          <a:solidFill>
            <a:schemeClr val="tx1"/>
          </a:solidFill>
          <a:latin typeface="+mn-lt"/>
          <a:ea typeface="+mn-ea"/>
        </a:defRPr>
      </a:lvl2pPr>
      <a:lvl3pPr marL="1143000" indent="-228600" algn="l" rtl="0" eaLnBrk="0" fontAlgn="base" hangingPunct="0">
        <a:lnSpc>
          <a:spcPct val="130000"/>
        </a:lnSpc>
        <a:spcBef>
          <a:spcPct val="20000"/>
        </a:spcBef>
        <a:spcAft>
          <a:spcPct val="0"/>
        </a:spcAft>
        <a:defRPr kumimoji="1" sz="2400">
          <a:solidFill>
            <a:schemeClr val="tx1"/>
          </a:solidFill>
          <a:latin typeface="+mn-lt"/>
          <a:ea typeface="+mn-ea"/>
        </a:defRPr>
      </a:lvl3pPr>
      <a:lvl4pPr marL="1600200" indent="-228600" algn="l" rtl="0" eaLnBrk="0" fontAlgn="base" hangingPunct="0">
        <a:lnSpc>
          <a:spcPct val="130000"/>
        </a:lnSpc>
        <a:spcBef>
          <a:spcPct val="20000"/>
        </a:spcBef>
        <a:spcAft>
          <a:spcPct val="0"/>
        </a:spcAft>
        <a:defRPr kumimoji="1" sz="2400">
          <a:solidFill>
            <a:schemeClr val="tx1"/>
          </a:solidFill>
          <a:latin typeface="+mn-lt"/>
          <a:ea typeface="+mn-ea"/>
        </a:defRPr>
      </a:lvl4pPr>
      <a:lvl5pPr marL="2057400" indent="-228600" algn="l" rtl="0" eaLnBrk="0" fontAlgn="base" hangingPunct="0">
        <a:lnSpc>
          <a:spcPct val="130000"/>
        </a:lnSpc>
        <a:spcBef>
          <a:spcPct val="20000"/>
        </a:spcBef>
        <a:spcAft>
          <a:spcPct val="0"/>
        </a:spcAft>
        <a:defRPr kumimoji="1" sz="2400">
          <a:solidFill>
            <a:schemeClr val="tx1"/>
          </a:solidFill>
          <a:latin typeface="+mn-lt"/>
          <a:ea typeface="+mn-ea"/>
        </a:defRPr>
      </a:lvl5pPr>
      <a:lvl6pPr marL="2514600" indent="-228600" algn="l" rtl="0" fontAlgn="base">
        <a:lnSpc>
          <a:spcPct val="130000"/>
        </a:lnSpc>
        <a:spcBef>
          <a:spcPct val="20000"/>
        </a:spcBef>
        <a:spcAft>
          <a:spcPct val="0"/>
        </a:spcAft>
        <a:defRPr kumimoji="1" sz="2400">
          <a:solidFill>
            <a:schemeClr val="tx1"/>
          </a:solidFill>
          <a:latin typeface="+mn-lt"/>
          <a:ea typeface="+mn-ea"/>
        </a:defRPr>
      </a:lvl6pPr>
      <a:lvl7pPr marL="2971800" indent="-228600" algn="l" rtl="0" fontAlgn="base">
        <a:lnSpc>
          <a:spcPct val="130000"/>
        </a:lnSpc>
        <a:spcBef>
          <a:spcPct val="20000"/>
        </a:spcBef>
        <a:spcAft>
          <a:spcPct val="0"/>
        </a:spcAft>
        <a:defRPr kumimoji="1" sz="2400">
          <a:solidFill>
            <a:schemeClr val="tx1"/>
          </a:solidFill>
          <a:latin typeface="+mn-lt"/>
          <a:ea typeface="+mn-ea"/>
        </a:defRPr>
      </a:lvl7pPr>
      <a:lvl8pPr marL="3429000" indent="-228600" algn="l" rtl="0" fontAlgn="base">
        <a:lnSpc>
          <a:spcPct val="130000"/>
        </a:lnSpc>
        <a:spcBef>
          <a:spcPct val="20000"/>
        </a:spcBef>
        <a:spcAft>
          <a:spcPct val="0"/>
        </a:spcAft>
        <a:defRPr kumimoji="1" sz="2400">
          <a:solidFill>
            <a:schemeClr val="tx1"/>
          </a:solidFill>
          <a:latin typeface="+mn-lt"/>
          <a:ea typeface="+mn-ea"/>
        </a:defRPr>
      </a:lvl8pPr>
      <a:lvl9pPr marL="3886200" indent="-228600" algn="l" rtl="0" fontAlgn="base">
        <a:lnSpc>
          <a:spcPct val="130000"/>
        </a:lnSpc>
        <a:spcBef>
          <a:spcPct val="20000"/>
        </a:spcBef>
        <a:spcAft>
          <a:spcPct val="0"/>
        </a:spcAft>
        <a:defRPr kumimoji="1" sz="2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571500" y="533400"/>
            <a:ext cx="8115300" cy="5638800"/>
          </a:xfrm>
          <a:prstGeom prst="rect">
            <a:avLst/>
          </a:prstGeom>
          <a:noFill/>
          <a:ln w="9525">
            <a:noFill/>
          </a:ln>
        </p:spPr>
        <p:txBody>
          <a:bodyP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0" y="5715000"/>
            <a:ext cx="9144000" cy="457200"/>
          </a:xfrm>
          <a:prstGeom prst="rect">
            <a:avLst/>
          </a:prstGeom>
          <a:noFill/>
          <a:ln w="9525">
            <a:noFill/>
          </a:ln>
        </p:spPr>
        <p:txBody>
          <a:bodyPr/>
          <a:p>
            <a:pPr lvl="0"/>
            <a:endParaRPr lang="zh-CN" altLang="zh-CN" dirty="0"/>
          </a:p>
        </p:txBody>
      </p:sp>
      <p:sp>
        <p:nvSpPr>
          <p:cNvPr id="1028" name="Text Box 13"/>
          <p:cNvSpPr txBox="1">
            <a:spLocks noChangeArrowheads="1"/>
          </p:cNvSpPr>
          <p:nvPr/>
        </p:nvSpPr>
        <p:spPr bwMode="auto">
          <a:xfrm>
            <a:off x="611188" y="0"/>
            <a:ext cx="309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华文行楷" panose="02010800040101010101" pitchFamily="2" charset="-122"/>
              <a:cs typeface="+mn-cs"/>
            </a:endParaRPr>
          </a:p>
        </p:txBody>
      </p:sp>
      <p:sp>
        <p:nvSpPr>
          <p:cNvPr id="1029" name="Text Box 26"/>
          <p:cNvSpPr txBox="1">
            <a:spLocks noChangeArrowheads="1"/>
          </p:cNvSpPr>
          <p:nvPr/>
        </p:nvSpPr>
        <p:spPr bwMode="auto">
          <a:xfrm>
            <a:off x="1908175" y="0"/>
            <a:ext cx="5040313" cy="498475"/>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　第</a:t>
            </a:r>
            <a:r>
              <a:rPr kumimoji="1" lang="en-US" altLang="zh-CN"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3</a:t>
            </a:r>
            <a:r>
              <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rPr>
              <a:t>章 线性动态电路的时域分析</a:t>
            </a:r>
            <a:endParaRPr kumimoji="1" lang="zh-CN" altLang="en-US" sz="2400" b="0" i="0" u="none" strike="noStrike" kern="1200" cap="none" spc="0" normalizeH="0" baseline="0" noProof="0" dirty="0">
              <a:ln>
                <a:noFill/>
              </a:ln>
              <a:solidFill>
                <a:schemeClr val="tx1"/>
              </a:solidFill>
              <a:effectLst/>
              <a:uLnTx/>
              <a:uFillTx/>
              <a:latin typeface="华文行楷" panose="02010800040101010101" pitchFamily="2" charset="-122"/>
              <a:ea typeface="华文行楷" panose="02010800040101010101" pitchFamily="2" charset="-122"/>
              <a:cs typeface="+mn-cs"/>
            </a:endParaRPr>
          </a:p>
        </p:txBody>
      </p:sp>
      <p:pic>
        <p:nvPicPr>
          <p:cNvPr id="1030" name="Picture 85" descr="GIF137"/>
          <p:cNvPicPr>
            <a:picLocks noChangeAspect="1"/>
          </p:cNvPicPr>
          <p:nvPr userDrawn="1"/>
        </p:nvPicPr>
        <p:blipFill>
          <a:blip r:embed="rId14"/>
          <a:stretch>
            <a:fillRect/>
          </a:stretch>
        </p:blipFill>
        <p:spPr>
          <a:xfrm>
            <a:off x="15875" y="22225"/>
            <a:ext cx="657225" cy="727075"/>
          </a:xfrm>
          <a:prstGeom prst="rect">
            <a:avLst/>
          </a:prstGeom>
          <a:noFill/>
          <a:ln w="9525">
            <a:noFill/>
          </a:ln>
        </p:spPr>
      </p:pic>
      <p:sp>
        <p:nvSpPr>
          <p:cNvPr id="1031" name="Oval 93"/>
          <p:cNvSpPr>
            <a:spLocks noChangeArrowheads="1"/>
          </p:cNvSpPr>
          <p:nvPr/>
        </p:nvSpPr>
        <p:spPr bwMode="auto">
          <a:xfrm>
            <a:off x="8963025" y="1700213"/>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2" name="Oval 96"/>
          <p:cNvSpPr>
            <a:spLocks noChangeArrowheads="1"/>
          </p:cNvSpPr>
          <p:nvPr/>
        </p:nvSpPr>
        <p:spPr bwMode="auto">
          <a:xfrm>
            <a:off x="8855075" y="1196975"/>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Oval 100"/>
          <p:cNvSpPr>
            <a:spLocks noChangeArrowheads="1"/>
          </p:cNvSpPr>
          <p:nvPr/>
        </p:nvSpPr>
        <p:spPr bwMode="auto">
          <a:xfrm>
            <a:off x="8928100" y="6937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1034" name="Picture 108" descr="GIF-396"/>
          <p:cNvPicPr>
            <a:picLocks noChangeAspect="1"/>
          </p:cNvPicPr>
          <p:nvPr userDrawn="1"/>
        </p:nvPicPr>
        <p:blipFill>
          <a:blip r:embed="rId15"/>
          <a:stretch>
            <a:fillRect/>
          </a:stretch>
        </p:blipFill>
        <p:spPr>
          <a:xfrm>
            <a:off x="5737225" y="490538"/>
            <a:ext cx="3429000" cy="141287"/>
          </a:xfrm>
          <a:prstGeom prst="rect">
            <a:avLst/>
          </a:prstGeom>
          <a:noFill/>
          <a:ln w="9525">
            <a:noFill/>
          </a:ln>
        </p:spPr>
      </p:pic>
      <p:pic>
        <p:nvPicPr>
          <p:cNvPr id="1035" name="Picture 109" descr="GIF-396"/>
          <p:cNvPicPr>
            <a:picLocks noChangeAspect="1"/>
          </p:cNvPicPr>
          <p:nvPr userDrawn="1"/>
        </p:nvPicPr>
        <p:blipFill>
          <a:blip r:embed="rId15"/>
          <a:stretch>
            <a:fillRect/>
          </a:stretch>
        </p:blipFill>
        <p:spPr>
          <a:xfrm>
            <a:off x="2268538" y="476250"/>
            <a:ext cx="3429000" cy="141288"/>
          </a:xfrm>
          <a:prstGeom prst="rect">
            <a:avLst/>
          </a:prstGeom>
          <a:noFill/>
          <a:ln w="9525">
            <a:noFill/>
          </a:ln>
        </p:spPr>
      </p:pic>
      <p:pic>
        <p:nvPicPr>
          <p:cNvPr id="1036" name="Picture 110" descr="GIF-396"/>
          <p:cNvPicPr>
            <a:picLocks noChangeAspect="1"/>
          </p:cNvPicPr>
          <p:nvPr userDrawn="1"/>
        </p:nvPicPr>
        <p:blipFill>
          <a:blip r:embed="rId15"/>
          <a:stretch>
            <a:fillRect/>
          </a:stretch>
        </p:blipFill>
        <p:spPr>
          <a:xfrm>
            <a:off x="541338" y="492125"/>
            <a:ext cx="3095625" cy="127000"/>
          </a:xfrm>
          <a:prstGeom prst="rect">
            <a:avLst/>
          </a:prstGeom>
          <a:noFill/>
          <a:ln w="9525">
            <a:noFill/>
          </a:ln>
        </p:spPr>
      </p:pic>
      <p:sp>
        <p:nvSpPr>
          <p:cNvPr id="1037" name="Oval 118"/>
          <p:cNvSpPr>
            <a:spLocks noChangeArrowheads="1"/>
          </p:cNvSpPr>
          <p:nvPr/>
        </p:nvSpPr>
        <p:spPr bwMode="auto">
          <a:xfrm>
            <a:off x="8820150" y="2205038"/>
            <a:ext cx="144463" cy="4318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8" name="Oval 122"/>
          <p:cNvSpPr>
            <a:spLocks noChangeArrowheads="1"/>
          </p:cNvSpPr>
          <p:nvPr/>
        </p:nvSpPr>
        <p:spPr bwMode="auto">
          <a:xfrm>
            <a:off x="8936038" y="28527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245"/>
          <p:cNvSpPr>
            <a:spLocks noChangeArrowheads="1"/>
          </p:cNvSpPr>
          <p:nvPr/>
        </p:nvSpPr>
        <p:spPr bwMode="auto">
          <a:xfrm>
            <a:off x="8550275" y="87313"/>
            <a:ext cx="579438" cy="388938"/>
          </a:xfrm>
          <a:prstGeom prst="ellipse">
            <a:avLst/>
          </a:prstGeom>
          <a:solidFill>
            <a:srgbClr val="FFEFD1"/>
          </a:solidFill>
          <a:ln>
            <a:noFill/>
          </a:ln>
          <a:effectLst>
            <a:prstShdw prst="shdw17" dist="17961" dir="2700000">
              <a:srgbClr val="998F7D"/>
            </a:prstShdw>
          </a:effectLst>
          <a:extLst>
            <a:ext uri="{91240B29-F687-4F45-9708-019B960494DF}">
              <a14:hiddenLine xmlns:a14="http://schemas.microsoft.com/office/drawing/2010/main" w="9525">
                <a:solidFill>
                  <a:srgbClr val="000000"/>
                </a:solidFill>
                <a:round/>
              </a14:hiddenLine>
            </a:ext>
          </a:extLst>
        </p:spPr>
        <p:txBody>
          <a:bodyPr lIns="0" tIns="0" rIns="0" bIns="0"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fld id="{355A2B72-2FB8-4F73-9D67-8546747958AC}" type="slidenum">
              <a:rPr kumimoji="0" lang="en-US" altLang="zh-CN" sz="1800" b="1" i="0" u="none" strike="noStrike" kern="1200" cap="none" spc="0" normalizeH="0" baseline="0" noProof="0" smtClean="0">
                <a:ln>
                  <a:noFill/>
                </a:ln>
                <a:solidFill>
                  <a:srgbClr val="669432"/>
                </a:solidFill>
                <a:effectLst/>
                <a:uLnTx/>
                <a:uFillTx/>
                <a:latin typeface="华文行楷" panose="02010800040101010101" pitchFamily="2" charset="-122"/>
                <a:ea typeface="华文行楷" panose="02010800040101010101" pitchFamily="2" charset="-122"/>
                <a:cs typeface="+mn-cs"/>
              </a:rPr>
            </a:fld>
            <a:endParaRPr kumimoji="0" lang="en-US" altLang="zh-CN" sz="1800" b="1" i="0" u="none" strike="noStrike" kern="1200" cap="none" spc="0" normalizeH="0" baseline="0" noProof="0">
              <a:ln>
                <a:noFill/>
              </a:ln>
              <a:solidFill>
                <a:srgbClr val="669432"/>
              </a:solidFill>
              <a:effectLst/>
              <a:uLnTx/>
              <a:uFillTx/>
              <a:latin typeface="华文行楷" panose="02010800040101010101" pitchFamily="2" charset="-122"/>
              <a:ea typeface="华文行楷" panose="02010800040101010101" pitchFamily="2" charset="-122"/>
              <a:cs typeface="+mn-cs"/>
            </a:endParaRPr>
          </a:p>
        </p:txBody>
      </p:sp>
      <p:sp>
        <p:nvSpPr>
          <p:cNvPr id="1040" name="Oval 126"/>
          <p:cNvSpPr>
            <a:spLocks noChangeArrowheads="1"/>
          </p:cNvSpPr>
          <p:nvPr/>
        </p:nvSpPr>
        <p:spPr bwMode="auto">
          <a:xfrm>
            <a:off x="179388" y="4019550"/>
            <a:ext cx="179388" cy="64928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127"/>
          <p:cNvSpPr>
            <a:spLocks noChangeArrowheads="1"/>
          </p:cNvSpPr>
          <p:nvPr/>
        </p:nvSpPr>
        <p:spPr bwMode="auto">
          <a:xfrm>
            <a:off x="323850" y="510063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128"/>
          <p:cNvSpPr>
            <a:spLocks noChangeArrowheads="1"/>
          </p:cNvSpPr>
          <p:nvPr/>
        </p:nvSpPr>
        <p:spPr bwMode="auto">
          <a:xfrm>
            <a:off x="207963" y="3113088"/>
            <a:ext cx="73025" cy="28733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29"/>
          <p:cNvSpPr>
            <a:spLocks noChangeArrowheads="1"/>
          </p:cNvSpPr>
          <p:nvPr/>
        </p:nvSpPr>
        <p:spPr bwMode="auto">
          <a:xfrm>
            <a:off x="236538" y="3616325"/>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1044" name="Picture 2799" descr="图片2"/>
          <p:cNvPicPr>
            <a:picLocks noChangeAspect="1"/>
          </p:cNvPicPr>
          <p:nvPr userDrawn="1"/>
        </p:nvPicPr>
        <p:blipFill>
          <a:blip r:embed="rId16"/>
          <a:srcRect l="75000" t="86835"/>
          <a:stretch>
            <a:fillRect/>
          </a:stretch>
        </p:blipFill>
        <p:spPr>
          <a:xfrm>
            <a:off x="7775575" y="6362700"/>
            <a:ext cx="1368425" cy="495300"/>
          </a:xfrm>
          <a:prstGeom prst="rect">
            <a:avLst/>
          </a:prstGeom>
          <a:noFill/>
          <a:ln w="9525">
            <a:noFill/>
          </a:ln>
        </p:spPr>
      </p:pic>
      <p:pic>
        <p:nvPicPr>
          <p:cNvPr id="1045" name="Picture 2799" descr="图片2"/>
          <p:cNvPicPr>
            <a:picLocks noChangeAspect="1"/>
          </p:cNvPicPr>
          <p:nvPr userDrawn="1"/>
        </p:nvPicPr>
        <p:blipFill>
          <a:blip r:embed="rId16"/>
          <a:srcRect l="75000" t="86835"/>
          <a:stretch>
            <a:fillRect/>
          </a:stretch>
        </p:blipFill>
        <p:spPr>
          <a:xfrm>
            <a:off x="6443663" y="6362700"/>
            <a:ext cx="1358900" cy="495300"/>
          </a:xfrm>
          <a:prstGeom prst="rect">
            <a:avLst/>
          </a:prstGeom>
          <a:noFill/>
          <a:ln w="9525">
            <a:noFill/>
          </a:ln>
        </p:spPr>
      </p:pic>
      <p:pic>
        <p:nvPicPr>
          <p:cNvPr id="1046" name="Picture 2799" descr="图片2"/>
          <p:cNvPicPr>
            <a:picLocks noChangeAspect="1"/>
          </p:cNvPicPr>
          <p:nvPr userDrawn="1"/>
        </p:nvPicPr>
        <p:blipFill>
          <a:blip r:embed="rId16"/>
          <a:srcRect l="75000" t="86835"/>
          <a:stretch>
            <a:fillRect/>
          </a:stretch>
        </p:blipFill>
        <p:spPr>
          <a:xfrm>
            <a:off x="5167313" y="6362700"/>
            <a:ext cx="1301750" cy="495300"/>
          </a:xfrm>
          <a:prstGeom prst="rect">
            <a:avLst/>
          </a:prstGeom>
          <a:noFill/>
          <a:ln w="9525">
            <a:noFill/>
          </a:ln>
        </p:spPr>
      </p:pic>
      <p:pic>
        <p:nvPicPr>
          <p:cNvPr id="1047" name="Picture 2799" descr="图片2"/>
          <p:cNvPicPr>
            <a:picLocks noChangeAspect="1"/>
          </p:cNvPicPr>
          <p:nvPr userDrawn="1"/>
        </p:nvPicPr>
        <p:blipFill>
          <a:blip r:embed="rId16"/>
          <a:srcRect l="75000" t="86835"/>
          <a:stretch>
            <a:fillRect/>
          </a:stretch>
        </p:blipFill>
        <p:spPr>
          <a:xfrm>
            <a:off x="2627313" y="6362700"/>
            <a:ext cx="1335087" cy="495300"/>
          </a:xfrm>
          <a:prstGeom prst="rect">
            <a:avLst/>
          </a:prstGeom>
          <a:noFill/>
          <a:ln w="9525">
            <a:noFill/>
          </a:ln>
        </p:spPr>
      </p:pic>
      <p:pic>
        <p:nvPicPr>
          <p:cNvPr id="1048" name="Picture 2799" descr="图片2"/>
          <p:cNvPicPr>
            <a:picLocks noChangeAspect="1"/>
          </p:cNvPicPr>
          <p:nvPr userDrawn="1"/>
        </p:nvPicPr>
        <p:blipFill>
          <a:blip r:embed="rId16"/>
          <a:srcRect l="75000" t="86835"/>
          <a:stretch>
            <a:fillRect/>
          </a:stretch>
        </p:blipFill>
        <p:spPr>
          <a:xfrm>
            <a:off x="1268413" y="6342063"/>
            <a:ext cx="1358900" cy="495300"/>
          </a:xfrm>
          <a:prstGeom prst="rect">
            <a:avLst/>
          </a:prstGeom>
          <a:noFill/>
          <a:ln w="9525">
            <a:noFill/>
          </a:ln>
        </p:spPr>
      </p:pic>
      <p:pic>
        <p:nvPicPr>
          <p:cNvPr id="1049" name="Picture 2799" descr="图片2"/>
          <p:cNvPicPr>
            <a:picLocks noChangeAspect="1"/>
          </p:cNvPicPr>
          <p:nvPr userDrawn="1"/>
        </p:nvPicPr>
        <p:blipFill>
          <a:blip r:embed="rId16"/>
          <a:srcRect l="75000" t="86835"/>
          <a:stretch>
            <a:fillRect/>
          </a:stretch>
        </p:blipFill>
        <p:spPr>
          <a:xfrm>
            <a:off x="-15875" y="6346825"/>
            <a:ext cx="1403350" cy="495300"/>
          </a:xfrm>
          <a:prstGeom prst="rect">
            <a:avLst/>
          </a:prstGeom>
          <a:noFill/>
          <a:ln w="9525">
            <a:noFill/>
          </a:ln>
        </p:spPr>
      </p:pic>
      <p:pic>
        <p:nvPicPr>
          <p:cNvPr id="1050" name="Picture 2799" descr="图片2"/>
          <p:cNvPicPr>
            <a:picLocks noChangeAspect="1"/>
          </p:cNvPicPr>
          <p:nvPr userDrawn="1"/>
        </p:nvPicPr>
        <p:blipFill>
          <a:blip r:embed="rId17"/>
          <a:srcRect t="75000" r="86835"/>
          <a:stretch>
            <a:fillRect/>
          </a:stretch>
        </p:blipFill>
        <p:spPr>
          <a:xfrm>
            <a:off x="0" y="5454650"/>
            <a:ext cx="495300" cy="1403350"/>
          </a:xfrm>
          <a:prstGeom prst="rect">
            <a:avLst/>
          </a:prstGeom>
          <a:noFill/>
          <a:ln w="9525">
            <a:noFill/>
          </a:ln>
        </p:spPr>
      </p:pic>
      <p:pic>
        <p:nvPicPr>
          <p:cNvPr id="1051" name="Picture 2799" descr="图片2"/>
          <p:cNvPicPr>
            <a:picLocks noChangeAspect="1"/>
          </p:cNvPicPr>
          <p:nvPr userDrawn="1"/>
        </p:nvPicPr>
        <p:blipFill>
          <a:blip r:embed="rId16"/>
          <a:srcRect l="90909" t="68384"/>
          <a:stretch>
            <a:fillRect/>
          </a:stretch>
        </p:blipFill>
        <p:spPr>
          <a:xfrm>
            <a:off x="8686800" y="5665788"/>
            <a:ext cx="457200" cy="1192212"/>
          </a:xfrm>
          <a:prstGeom prst="rect">
            <a:avLst/>
          </a:prstGeom>
          <a:noFill/>
          <a:ln w="9525">
            <a:noFill/>
          </a:ln>
        </p:spPr>
      </p:pic>
      <p:pic>
        <p:nvPicPr>
          <p:cNvPr id="1052" name="Picture 2799" descr="图片2"/>
          <p:cNvPicPr>
            <a:picLocks noChangeAspect="1"/>
          </p:cNvPicPr>
          <p:nvPr userDrawn="1"/>
        </p:nvPicPr>
        <p:blipFill>
          <a:blip r:embed="rId16"/>
          <a:srcRect l="75000" t="86835"/>
          <a:stretch>
            <a:fillRect/>
          </a:stretch>
        </p:blipFill>
        <p:spPr>
          <a:xfrm>
            <a:off x="3813175" y="6362700"/>
            <a:ext cx="1335088" cy="495300"/>
          </a:xfrm>
          <a:prstGeom prst="rect">
            <a:avLst/>
          </a:prstGeom>
          <a:noFill/>
          <a:ln w="9525">
            <a:noFill/>
          </a:ln>
        </p:spPr>
      </p:pic>
      <p:sp>
        <p:nvSpPr>
          <p:cNvPr id="1053" name="Oval 139"/>
          <p:cNvSpPr>
            <a:spLocks noChangeArrowheads="1"/>
          </p:cNvSpPr>
          <p:nvPr/>
        </p:nvSpPr>
        <p:spPr bwMode="auto">
          <a:xfrm>
            <a:off x="193675" y="4826000"/>
            <a:ext cx="107950" cy="144463"/>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algn="l" rtl="0" eaLnBrk="0" fontAlgn="base" hangingPunct="0">
        <a:lnSpc>
          <a:spcPct val="130000"/>
        </a:lnSpc>
        <a:spcBef>
          <a:spcPct val="0"/>
        </a:spcBef>
        <a:spcAft>
          <a:spcPct val="0"/>
        </a:spcAft>
        <a:defRPr kumimoji="1" sz="2400">
          <a:solidFill>
            <a:schemeClr val="tx2"/>
          </a:solidFill>
          <a:latin typeface="+mj-lt"/>
          <a:ea typeface="+mj-ea"/>
          <a:cs typeface="+mj-cs"/>
        </a:defRPr>
      </a:lvl1pPr>
      <a:lvl2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2pPr>
      <a:lvl3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3pPr>
      <a:lvl4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4pPr>
      <a:lvl5pPr algn="l" rtl="0" eaLnBrk="0" fontAlgn="base" hangingPunct="0">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5pPr>
      <a:lvl6pPr marL="4572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6pPr>
      <a:lvl7pPr marL="9144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7pPr>
      <a:lvl8pPr marL="13716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8pPr>
      <a:lvl9pPr marL="1828800" algn="l" rtl="0" fontAlgn="base">
        <a:lnSpc>
          <a:spcPct val="130000"/>
        </a:lnSpc>
        <a:spcBef>
          <a:spcPct val="0"/>
        </a:spcBef>
        <a:spcAft>
          <a:spcPct val="0"/>
        </a:spcAft>
        <a:defRPr kumimoji="1" sz="2400">
          <a:solidFill>
            <a:schemeClr val="tx2"/>
          </a:solidFill>
          <a:latin typeface="Times New Roman" panose="02020603050405020304" pitchFamily="18" charset="0"/>
          <a:ea typeface="宋体" panose="02010600030101010101" pitchFamily="2" charset="-122"/>
        </a:defRPr>
      </a:lvl9pPr>
    </p:titleStyle>
    <p:bodyStyle>
      <a:lvl1pPr marL="342900" indent="-342900" algn="ctr" rtl="0" eaLnBrk="0" fontAlgn="base" hangingPunct="0">
        <a:lnSpc>
          <a:spcPct val="130000"/>
        </a:lnSpc>
        <a:spcBef>
          <a:spcPct val="20000"/>
        </a:spcBef>
        <a:spcAft>
          <a:spcPct val="0"/>
        </a:spcAft>
        <a:defRPr kumimoji="1" sz="2400">
          <a:solidFill>
            <a:schemeClr val="tx1"/>
          </a:solidFill>
          <a:latin typeface="+mn-lt"/>
          <a:ea typeface="+mn-ea"/>
          <a:cs typeface="+mn-cs"/>
        </a:defRPr>
      </a:lvl1pPr>
      <a:lvl2pPr marL="742950" indent="-285750" algn="l" rtl="0" eaLnBrk="0" fontAlgn="base" hangingPunct="0">
        <a:lnSpc>
          <a:spcPct val="130000"/>
        </a:lnSpc>
        <a:spcBef>
          <a:spcPct val="20000"/>
        </a:spcBef>
        <a:spcAft>
          <a:spcPct val="0"/>
        </a:spcAft>
        <a:defRPr kumimoji="1" sz="2400">
          <a:solidFill>
            <a:schemeClr val="tx1"/>
          </a:solidFill>
          <a:latin typeface="+mn-lt"/>
          <a:ea typeface="+mn-ea"/>
        </a:defRPr>
      </a:lvl2pPr>
      <a:lvl3pPr marL="1143000" indent="-228600" algn="l" rtl="0" eaLnBrk="0" fontAlgn="base" hangingPunct="0">
        <a:lnSpc>
          <a:spcPct val="130000"/>
        </a:lnSpc>
        <a:spcBef>
          <a:spcPct val="20000"/>
        </a:spcBef>
        <a:spcAft>
          <a:spcPct val="0"/>
        </a:spcAft>
        <a:defRPr kumimoji="1" sz="2400">
          <a:solidFill>
            <a:schemeClr val="tx1"/>
          </a:solidFill>
          <a:latin typeface="+mn-lt"/>
          <a:ea typeface="+mn-ea"/>
        </a:defRPr>
      </a:lvl3pPr>
      <a:lvl4pPr marL="1600200" indent="-228600" algn="l" rtl="0" eaLnBrk="0" fontAlgn="base" hangingPunct="0">
        <a:lnSpc>
          <a:spcPct val="130000"/>
        </a:lnSpc>
        <a:spcBef>
          <a:spcPct val="20000"/>
        </a:spcBef>
        <a:spcAft>
          <a:spcPct val="0"/>
        </a:spcAft>
        <a:defRPr kumimoji="1" sz="2400">
          <a:solidFill>
            <a:schemeClr val="tx1"/>
          </a:solidFill>
          <a:latin typeface="+mn-lt"/>
          <a:ea typeface="+mn-ea"/>
        </a:defRPr>
      </a:lvl4pPr>
      <a:lvl5pPr marL="2057400" indent="-228600" algn="l" rtl="0" eaLnBrk="0" fontAlgn="base" hangingPunct="0">
        <a:lnSpc>
          <a:spcPct val="130000"/>
        </a:lnSpc>
        <a:spcBef>
          <a:spcPct val="20000"/>
        </a:spcBef>
        <a:spcAft>
          <a:spcPct val="0"/>
        </a:spcAft>
        <a:defRPr kumimoji="1" sz="2400">
          <a:solidFill>
            <a:schemeClr val="tx1"/>
          </a:solidFill>
          <a:latin typeface="+mn-lt"/>
          <a:ea typeface="+mn-ea"/>
        </a:defRPr>
      </a:lvl5pPr>
      <a:lvl6pPr marL="2514600" indent="-228600" algn="l" rtl="0" fontAlgn="base">
        <a:lnSpc>
          <a:spcPct val="130000"/>
        </a:lnSpc>
        <a:spcBef>
          <a:spcPct val="20000"/>
        </a:spcBef>
        <a:spcAft>
          <a:spcPct val="0"/>
        </a:spcAft>
        <a:defRPr kumimoji="1" sz="2400">
          <a:solidFill>
            <a:schemeClr val="tx1"/>
          </a:solidFill>
          <a:latin typeface="+mn-lt"/>
          <a:ea typeface="+mn-ea"/>
        </a:defRPr>
      </a:lvl6pPr>
      <a:lvl7pPr marL="2971800" indent="-228600" algn="l" rtl="0" fontAlgn="base">
        <a:lnSpc>
          <a:spcPct val="130000"/>
        </a:lnSpc>
        <a:spcBef>
          <a:spcPct val="20000"/>
        </a:spcBef>
        <a:spcAft>
          <a:spcPct val="0"/>
        </a:spcAft>
        <a:defRPr kumimoji="1" sz="2400">
          <a:solidFill>
            <a:schemeClr val="tx1"/>
          </a:solidFill>
          <a:latin typeface="+mn-lt"/>
          <a:ea typeface="+mn-ea"/>
        </a:defRPr>
      </a:lvl7pPr>
      <a:lvl8pPr marL="3429000" indent="-228600" algn="l" rtl="0" fontAlgn="base">
        <a:lnSpc>
          <a:spcPct val="130000"/>
        </a:lnSpc>
        <a:spcBef>
          <a:spcPct val="20000"/>
        </a:spcBef>
        <a:spcAft>
          <a:spcPct val="0"/>
        </a:spcAft>
        <a:defRPr kumimoji="1" sz="2400">
          <a:solidFill>
            <a:schemeClr val="tx1"/>
          </a:solidFill>
          <a:latin typeface="+mn-lt"/>
          <a:ea typeface="+mn-ea"/>
        </a:defRPr>
      </a:lvl8pPr>
      <a:lvl9pPr marL="3886200" indent="-228600" algn="l" rtl="0" fontAlgn="base">
        <a:lnSpc>
          <a:spcPct val="130000"/>
        </a:lnSpc>
        <a:spcBef>
          <a:spcPct val="20000"/>
        </a:spcBef>
        <a:spcAft>
          <a:spcPct val="0"/>
        </a:spcAft>
        <a:defRPr kumimoji="1" sz="2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25.xml"/><Relationship Id="rId4" Type="http://schemas.openxmlformats.org/officeDocument/2006/relationships/image" Target="../media/image31.wmf"/><Relationship Id="rId3" Type="http://schemas.openxmlformats.org/officeDocument/2006/relationships/oleObject" Target="../embeddings/oleObject29.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image" Target="../media/image34.wmf"/><Relationship Id="rId7" Type="http://schemas.openxmlformats.org/officeDocument/2006/relationships/oleObject" Target="../embeddings/oleObject32.bin"/><Relationship Id="rId6" Type="http://schemas.openxmlformats.org/officeDocument/2006/relationships/image" Target="../media/image33.emf"/><Relationship Id="rId5" Type="http://schemas.openxmlformats.org/officeDocument/2006/relationships/oleObject" Target="../embeddings/oleObject31.bin"/><Relationship Id="rId4" Type="http://schemas.openxmlformats.org/officeDocument/2006/relationships/image" Target="../media/image32.emf"/><Relationship Id="rId3" Type="http://schemas.openxmlformats.org/officeDocument/2006/relationships/oleObject" Target="../embeddings/oleObject30.bin"/><Relationship Id="rId2" Type="http://schemas.openxmlformats.org/officeDocument/2006/relationships/image" Target="../media/image5.GIF"/><Relationship Id="rId10" Type="http://schemas.openxmlformats.org/officeDocument/2006/relationships/vmlDrawing" Target="../drawings/vmlDrawing8.vml"/><Relationship Id="rId1" Type="http://schemas.openxmlformats.org/officeDocument/2006/relationships/hyperlink" Target="&#23553;&#38754;&#21450;&#30446;&#24405;.ppt" TargetMode="External"/></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36.bin"/><Relationship Id="rId8" Type="http://schemas.openxmlformats.org/officeDocument/2006/relationships/image" Target="../media/image37.wmf"/><Relationship Id="rId7" Type="http://schemas.openxmlformats.org/officeDocument/2006/relationships/oleObject" Target="../embeddings/oleObject35.bin"/><Relationship Id="rId6" Type="http://schemas.openxmlformats.org/officeDocument/2006/relationships/image" Target="../media/image36.wmf"/><Relationship Id="rId5" Type="http://schemas.openxmlformats.org/officeDocument/2006/relationships/oleObject" Target="../embeddings/oleObject34.bin"/><Relationship Id="rId4" Type="http://schemas.openxmlformats.org/officeDocument/2006/relationships/image" Target="../media/image35.wmf"/><Relationship Id="rId3" Type="http://schemas.openxmlformats.org/officeDocument/2006/relationships/oleObject" Target="../embeddings/oleObject33.bin"/><Relationship Id="rId20" Type="http://schemas.openxmlformats.org/officeDocument/2006/relationships/vmlDrawing" Target="../drawings/vmlDrawing9.vml"/><Relationship Id="rId2" Type="http://schemas.openxmlformats.org/officeDocument/2006/relationships/image" Target="../media/image5.GIF"/><Relationship Id="rId19" Type="http://schemas.openxmlformats.org/officeDocument/2006/relationships/slideLayout" Target="../slideLayouts/slideLayout25.xml"/><Relationship Id="rId18" Type="http://schemas.openxmlformats.org/officeDocument/2006/relationships/image" Target="../media/image41.wmf"/><Relationship Id="rId17" Type="http://schemas.openxmlformats.org/officeDocument/2006/relationships/oleObject" Target="../embeddings/oleObject41.bin"/><Relationship Id="rId16" Type="http://schemas.openxmlformats.org/officeDocument/2006/relationships/oleObject" Target="../embeddings/oleObject40.bin"/><Relationship Id="rId15" Type="http://schemas.openxmlformats.org/officeDocument/2006/relationships/image" Target="../media/image40.wmf"/><Relationship Id="rId14" Type="http://schemas.openxmlformats.org/officeDocument/2006/relationships/oleObject" Target="../embeddings/oleObject39.bin"/><Relationship Id="rId13" Type="http://schemas.openxmlformats.org/officeDocument/2006/relationships/image" Target="../media/image39.wmf"/><Relationship Id="rId12" Type="http://schemas.openxmlformats.org/officeDocument/2006/relationships/oleObject" Target="../embeddings/oleObject38.bin"/><Relationship Id="rId11" Type="http://schemas.openxmlformats.org/officeDocument/2006/relationships/oleObject" Target="../embeddings/oleObject37.bin"/><Relationship Id="rId10" Type="http://schemas.openxmlformats.org/officeDocument/2006/relationships/image" Target="../media/image38.wmf"/><Relationship Id="rId1" Type="http://schemas.openxmlformats.org/officeDocument/2006/relationships/hyperlink" Target="&#23553;&#38754;&#21450;&#30446;&#24405;.ppt" TargetMode="External"/></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45.bin"/><Relationship Id="rId8" Type="http://schemas.openxmlformats.org/officeDocument/2006/relationships/image" Target="../media/image43.wmf"/><Relationship Id="rId7" Type="http://schemas.openxmlformats.org/officeDocument/2006/relationships/oleObject" Target="../embeddings/oleObject44.bin"/><Relationship Id="rId6" Type="http://schemas.openxmlformats.org/officeDocument/2006/relationships/image" Target="../media/image20.wmf"/><Relationship Id="rId5" Type="http://schemas.openxmlformats.org/officeDocument/2006/relationships/oleObject" Target="../embeddings/oleObject43.bin"/><Relationship Id="rId4" Type="http://schemas.openxmlformats.org/officeDocument/2006/relationships/image" Target="../media/image42.wmf"/><Relationship Id="rId3" Type="http://schemas.openxmlformats.org/officeDocument/2006/relationships/oleObject" Target="../embeddings/oleObject42.bin"/><Relationship Id="rId2" Type="http://schemas.openxmlformats.org/officeDocument/2006/relationships/image" Target="../media/image5.GIF"/><Relationship Id="rId14" Type="http://schemas.openxmlformats.org/officeDocument/2006/relationships/vmlDrawing" Target="../drawings/vmlDrawing10.vml"/><Relationship Id="rId13" Type="http://schemas.openxmlformats.org/officeDocument/2006/relationships/slideLayout" Target="../slideLayouts/slideLayout25.xml"/><Relationship Id="rId12" Type="http://schemas.openxmlformats.org/officeDocument/2006/relationships/image" Target="../media/image44.wmf"/><Relationship Id="rId11" Type="http://schemas.openxmlformats.org/officeDocument/2006/relationships/oleObject" Target="../embeddings/oleObject46.bin"/><Relationship Id="rId10" Type="http://schemas.openxmlformats.org/officeDocument/2006/relationships/image" Target="../media/image17.wmf"/><Relationship Id="rId1" Type="http://schemas.openxmlformats.org/officeDocument/2006/relationships/hyperlink" Target="&#23553;&#38754;&#21450;&#30446;&#24405;.ppt"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16.xml.rels><?xml version="1.0" encoding="UTF-8" standalone="yes"?>
<Relationships xmlns="http://schemas.openxmlformats.org/package/2006/relationships"><Relationship Id="rId9" Type="http://schemas.openxmlformats.org/officeDocument/2006/relationships/oleObject" Target="../embeddings/oleObject50.bin"/><Relationship Id="rId8" Type="http://schemas.openxmlformats.org/officeDocument/2006/relationships/image" Target="../media/image47.emf"/><Relationship Id="rId7" Type="http://schemas.openxmlformats.org/officeDocument/2006/relationships/oleObject" Target="../embeddings/oleObject49.bin"/><Relationship Id="rId6" Type="http://schemas.openxmlformats.org/officeDocument/2006/relationships/image" Target="../media/image46.wmf"/><Relationship Id="rId5" Type="http://schemas.openxmlformats.org/officeDocument/2006/relationships/oleObject" Target="../embeddings/oleObject48.bin"/><Relationship Id="rId4" Type="http://schemas.openxmlformats.org/officeDocument/2006/relationships/image" Target="../media/image45.wmf"/><Relationship Id="rId3" Type="http://schemas.openxmlformats.org/officeDocument/2006/relationships/oleObject" Target="../embeddings/oleObject47.bin"/><Relationship Id="rId2" Type="http://schemas.openxmlformats.org/officeDocument/2006/relationships/image" Target="../media/image5.GIF"/><Relationship Id="rId18" Type="http://schemas.openxmlformats.org/officeDocument/2006/relationships/vmlDrawing" Target="../drawings/vmlDrawing11.vml"/><Relationship Id="rId17" Type="http://schemas.openxmlformats.org/officeDocument/2006/relationships/slideLayout" Target="../slideLayouts/slideLayout25.xml"/><Relationship Id="rId16" Type="http://schemas.openxmlformats.org/officeDocument/2006/relationships/image" Target="../media/image51.wmf"/><Relationship Id="rId15" Type="http://schemas.openxmlformats.org/officeDocument/2006/relationships/oleObject" Target="../embeddings/oleObject53.bin"/><Relationship Id="rId14" Type="http://schemas.openxmlformats.org/officeDocument/2006/relationships/image" Target="../media/image50.wmf"/><Relationship Id="rId13" Type="http://schemas.openxmlformats.org/officeDocument/2006/relationships/oleObject" Target="../embeddings/oleObject52.bin"/><Relationship Id="rId12" Type="http://schemas.openxmlformats.org/officeDocument/2006/relationships/image" Target="../media/image49.wmf"/><Relationship Id="rId11" Type="http://schemas.openxmlformats.org/officeDocument/2006/relationships/oleObject" Target="../embeddings/oleObject51.bin"/><Relationship Id="rId10" Type="http://schemas.openxmlformats.org/officeDocument/2006/relationships/image" Target="../media/image48.wmf"/><Relationship Id="rId1" Type="http://schemas.openxmlformats.org/officeDocument/2006/relationships/hyperlink" Target="&#23553;&#38754;&#21450;&#30446;&#24405;.ppt" TargetMode="External"/></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57.bin"/><Relationship Id="rId8" Type="http://schemas.openxmlformats.org/officeDocument/2006/relationships/image" Target="../media/image54.wmf"/><Relationship Id="rId7" Type="http://schemas.openxmlformats.org/officeDocument/2006/relationships/oleObject" Target="../embeddings/oleObject56.bin"/><Relationship Id="rId6" Type="http://schemas.openxmlformats.org/officeDocument/2006/relationships/image" Target="../media/image53.wmf"/><Relationship Id="rId5" Type="http://schemas.openxmlformats.org/officeDocument/2006/relationships/oleObject" Target="../embeddings/oleObject55.bin"/><Relationship Id="rId4" Type="http://schemas.openxmlformats.org/officeDocument/2006/relationships/image" Target="../media/image52.wmf"/><Relationship Id="rId3" Type="http://schemas.openxmlformats.org/officeDocument/2006/relationships/oleObject" Target="../embeddings/oleObject54.bin"/><Relationship Id="rId2" Type="http://schemas.openxmlformats.org/officeDocument/2006/relationships/image" Target="../media/image5.GIF"/><Relationship Id="rId14" Type="http://schemas.openxmlformats.org/officeDocument/2006/relationships/vmlDrawing" Target="../drawings/vmlDrawing12.vml"/><Relationship Id="rId13" Type="http://schemas.openxmlformats.org/officeDocument/2006/relationships/slideLayout" Target="../slideLayouts/slideLayout25.xml"/><Relationship Id="rId12" Type="http://schemas.openxmlformats.org/officeDocument/2006/relationships/image" Target="../media/image56.emf"/><Relationship Id="rId11" Type="http://schemas.openxmlformats.org/officeDocument/2006/relationships/oleObject" Target="../embeddings/oleObject58.bin"/><Relationship Id="rId10" Type="http://schemas.openxmlformats.org/officeDocument/2006/relationships/image" Target="../media/image55.wmf"/><Relationship Id="rId1" Type="http://schemas.openxmlformats.org/officeDocument/2006/relationships/hyperlink" Target="&#23553;&#38754;&#21450;&#30446;&#24405;.ppt" TargetMode="External"/></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62.bin"/><Relationship Id="rId8" Type="http://schemas.openxmlformats.org/officeDocument/2006/relationships/image" Target="../media/image59.wmf"/><Relationship Id="rId7" Type="http://schemas.openxmlformats.org/officeDocument/2006/relationships/oleObject" Target="../embeddings/oleObject61.bin"/><Relationship Id="rId6" Type="http://schemas.openxmlformats.org/officeDocument/2006/relationships/image" Target="../media/image58.wmf"/><Relationship Id="rId5" Type="http://schemas.openxmlformats.org/officeDocument/2006/relationships/oleObject" Target="../embeddings/oleObject60.bin"/><Relationship Id="rId4" Type="http://schemas.openxmlformats.org/officeDocument/2006/relationships/image" Target="../media/image57.wmf"/><Relationship Id="rId3" Type="http://schemas.openxmlformats.org/officeDocument/2006/relationships/oleObject" Target="../embeddings/oleObject59.bin"/><Relationship Id="rId2" Type="http://schemas.openxmlformats.org/officeDocument/2006/relationships/image" Target="../media/image5.GIF"/><Relationship Id="rId12" Type="http://schemas.openxmlformats.org/officeDocument/2006/relationships/vmlDrawing" Target="../drawings/vmlDrawing13.vml"/><Relationship Id="rId11" Type="http://schemas.openxmlformats.org/officeDocument/2006/relationships/slideLayout" Target="../slideLayouts/slideLayout25.xml"/><Relationship Id="rId10" Type="http://schemas.openxmlformats.org/officeDocument/2006/relationships/image" Target="../media/image60.wmf"/><Relationship Id="rId1" Type="http://schemas.openxmlformats.org/officeDocument/2006/relationships/hyperlink" Target="&#23553;&#38754;&#21450;&#30446;&#24405;.ppt"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66.bin"/><Relationship Id="rId8" Type="http://schemas.openxmlformats.org/officeDocument/2006/relationships/image" Target="../media/image63.wmf"/><Relationship Id="rId7" Type="http://schemas.openxmlformats.org/officeDocument/2006/relationships/oleObject" Target="../embeddings/oleObject65.bin"/><Relationship Id="rId6" Type="http://schemas.openxmlformats.org/officeDocument/2006/relationships/image" Target="../media/image62.wmf"/><Relationship Id="rId5" Type="http://schemas.openxmlformats.org/officeDocument/2006/relationships/oleObject" Target="../embeddings/oleObject64.bin"/><Relationship Id="rId4" Type="http://schemas.openxmlformats.org/officeDocument/2006/relationships/image" Target="../media/image61.wmf"/><Relationship Id="rId3" Type="http://schemas.openxmlformats.org/officeDocument/2006/relationships/oleObject" Target="../embeddings/oleObject63.bin"/><Relationship Id="rId2" Type="http://schemas.openxmlformats.org/officeDocument/2006/relationships/image" Target="../media/image5.GIF"/><Relationship Id="rId12" Type="http://schemas.openxmlformats.org/officeDocument/2006/relationships/vmlDrawing" Target="../drawings/vmlDrawing14.vml"/><Relationship Id="rId11" Type="http://schemas.openxmlformats.org/officeDocument/2006/relationships/slideLayout" Target="../slideLayouts/slideLayout25.xml"/><Relationship Id="rId10" Type="http://schemas.openxmlformats.org/officeDocument/2006/relationships/image" Target="../media/image64.wmf"/><Relationship Id="rId1" Type="http://schemas.openxmlformats.org/officeDocument/2006/relationships/hyperlink" Target="&#23553;&#38754;&#21450;&#30446;&#24405;.ppt" TargetMode="External"/></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70.bin"/><Relationship Id="rId8" Type="http://schemas.openxmlformats.org/officeDocument/2006/relationships/image" Target="../media/image67.wmf"/><Relationship Id="rId7" Type="http://schemas.openxmlformats.org/officeDocument/2006/relationships/oleObject" Target="../embeddings/oleObject69.bin"/><Relationship Id="rId6" Type="http://schemas.openxmlformats.org/officeDocument/2006/relationships/image" Target="../media/image66.wmf"/><Relationship Id="rId5" Type="http://schemas.openxmlformats.org/officeDocument/2006/relationships/oleObject" Target="../embeddings/oleObject68.bin"/><Relationship Id="rId4" Type="http://schemas.openxmlformats.org/officeDocument/2006/relationships/image" Target="../media/image65.wmf"/><Relationship Id="rId3" Type="http://schemas.openxmlformats.org/officeDocument/2006/relationships/oleObject" Target="../embeddings/oleObject67.bin"/><Relationship Id="rId2" Type="http://schemas.openxmlformats.org/officeDocument/2006/relationships/image" Target="../media/image5.GIF"/><Relationship Id="rId14" Type="http://schemas.openxmlformats.org/officeDocument/2006/relationships/vmlDrawing" Target="../drawings/vmlDrawing15.vml"/><Relationship Id="rId13" Type="http://schemas.openxmlformats.org/officeDocument/2006/relationships/slideLayout" Target="../slideLayouts/slideLayout25.xml"/><Relationship Id="rId12" Type="http://schemas.openxmlformats.org/officeDocument/2006/relationships/image" Target="../media/image69.wmf"/><Relationship Id="rId11" Type="http://schemas.openxmlformats.org/officeDocument/2006/relationships/oleObject" Target="../embeddings/oleObject71.bin"/><Relationship Id="rId10" Type="http://schemas.openxmlformats.org/officeDocument/2006/relationships/image" Target="../media/image68.wmf"/><Relationship Id="rId1" Type="http://schemas.openxmlformats.org/officeDocument/2006/relationships/hyperlink" Target="&#23553;&#38754;&#21450;&#30446;&#24405;.ppt" TargetMode="External"/></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75.bin"/><Relationship Id="rId8" Type="http://schemas.openxmlformats.org/officeDocument/2006/relationships/image" Target="../media/image72.wmf"/><Relationship Id="rId7" Type="http://schemas.openxmlformats.org/officeDocument/2006/relationships/oleObject" Target="../embeddings/oleObject74.bin"/><Relationship Id="rId6" Type="http://schemas.openxmlformats.org/officeDocument/2006/relationships/image" Target="../media/image71.wmf"/><Relationship Id="rId5" Type="http://schemas.openxmlformats.org/officeDocument/2006/relationships/oleObject" Target="../embeddings/oleObject73.bin"/><Relationship Id="rId4" Type="http://schemas.openxmlformats.org/officeDocument/2006/relationships/image" Target="../media/image70.wmf"/><Relationship Id="rId3" Type="http://schemas.openxmlformats.org/officeDocument/2006/relationships/oleObject" Target="../embeddings/oleObject72.bin"/><Relationship Id="rId2" Type="http://schemas.openxmlformats.org/officeDocument/2006/relationships/image" Target="../media/image5.GIF"/><Relationship Id="rId12" Type="http://schemas.openxmlformats.org/officeDocument/2006/relationships/vmlDrawing" Target="../drawings/vmlDrawing16.vml"/><Relationship Id="rId11" Type="http://schemas.openxmlformats.org/officeDocument/2006/relationships/slideLayout" Target="../slideLayouts/slideLayout25.xml"/><Relationship Id="rId10" Type="http://schemas.openxmlformats.org/officeDocument/2006/relationships/oleObject" Target="../embeddings/oleObject76.bin"/><Relationship Id="rId1" Type="http://schemas.openxmlformats.org/officeDocument/2006/relationships/hyperlink" Target="&#23553;&#38754;&#21450;&#30446;&#24405;.ppt" TargetMode="External"/></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80.bin"/><Relationship Id="rId8" Type="http://schemas.openxmlformats.org/officeDocument/2006/relationships/image" Target="../media/image75.wmf"/><Relationship Id="rId7" Type="http://schemas.openxmlformats.org/officeDocument/2006/relationships/oleObject" Target="../embeddings/oleObject79.bin"/><Relationship Id="rId6" Type="http://schemas.openxmlformats.org/officeDocument/2006/relationships/image" Target="../media/image74.wmf"/><Relationship Id="rId5" Type="http://schemas.openxmlformats.org/officeDocument/2006/relationships/oleObject" Target="../embeddings/oleObject78.bin"/><Relationship Id="rId4" Type="http://schemas.openxmlformats.org/officeDocument/2006/relationships/image" Target="../media/image73.wmf"/><Relationship Id="rId3" Type="http://schemas.openxmlformats.org/officeDocument/2006/relationships/oleObject" Target="../embeddings/oleObject77.bin"/><Relationship Id="rId2" Type="http://schemas.openxmlformats.org/officeDocument/2006/relationships/image" Target="../media/image5.GIF"/><Relationship Id="rId14" Type="http://schemas.openxmlformats.org/officeDocument/2006/relationships/vmlDrawing" Target="../drawings/vmlDrawing17.vml"/><Relationship Id="rId13" Type="http://schemas.openxmlformats.org/officeDocument/2006/relationships/slideLayout" Target="../slideLayouts/slideLayout25.xml"/><Relationship Id="rId12" Type="http://schemas.openxmlformats.org/officeDocument/2006/relationships/image" Target="../media/image76.wmf"/><Relationship Id="rId11" Type="http://schemas.openxmlformats.org/officeDocument/2006/relationships/oleObject" Target="../embeddings/oleObject81.bin"/><Relationship Id="rId10" Type="http://schemas.openxmlformats.org/officeDocument/2006/relationships/image" Target="../media/image70.wmf"/><Relationship Id="rId1" Type="http://schemas.openxmlformats.org/officeDocument/2006/relationships/hyperlink" Target="&#23553;&#38754;&#21450;&#30446;&#24405;.ppt" TargetMode="External"/></Relationships>
</file>

<file path=ppt/slides/_rels/slide24.xml.rels><?xml version="1.0" encoding="UTF-8" standalone="yes"?>
<Relationships xmlns="http://schemas.openxmlformats.org/package/2006/relationships"><Relationship Id="rId9" Type="http://schemas.openxmlformats.org/officeDocument/2006/relationships/oleObject" Target="../embeddings/oleObject85.bin"/><Relationship Id="rId8" Type="http://schemas.openxmlformats.org/officeDocument/2006/relationships/image" Target="../media/image73.wmf"/><Relationship Id="rId7" Type="http://schemas.openxmlformats.org/officeDocument/2006/relationships/oleObject" Target="../embeddings/oleObject84.bin"/><Relationship Id="rId6" Type="http://schemas.openxmlformats.org/officeDocument/2006/relationships/image" Target="../media/image78.emf"/><Relationship Id="rId5" Type="http://schemas.openxmlformats.org/officeDocument/2006/relationships/oleObject" Target="../embeddings/oleObject83.bin"/><Relationship Id="rId4" Type="http://schemas.openxmlformats.org/officeDocument/2006/relationships/image" Target="../media/image77.wmf"/><Relationship Id="rId3" Type="http://schemas.openxmlformats.org/officeDocument/2006/relationships/oleObject" Target="../embeddings/oleObject82.bin"/><Relationship Id="rId2" Type="http://schemas.openxmlformats.org/officeDocument/2006/relationships/image" Target="../media/image5.GIF"/><Relationship Id="rId12" Type="http://schemas.openxmlformats.org/officeDocument/2006/relationships/vmlDrawing" Target="../drawings/vmlDrawing18.vml"/><Relationship Id="rId11" Type="http://schemas.openxmlformats.org/officeDocument/2006/relationships/slideLayout" Target="../slideLayouts/slideLayout25.xml"/><Relationship Id="rId10" Type="http://schemas.openxmlformats.org/officeDocument/2006/relationships/image" Target="../media/image79.wmf"/><Relationship Id="rId1" Type="http://schemas.openxmlformats.org/officeDocument/2006/relationships/hyperlink" Target="&#23553;&#38754;&#21450;&#30446;&#24405;.ppt" TargetMode="External"/></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89.bin"/><Relationship Id="rId8" Type="http://schemas.openxmlformats.org/officeDocument/2006/relationships/image" Target="../media/image73.wmf"/><Relationship Id="rId7" Type="http://schemas.openxmlformats.org/officeDocument/2006/relationships/oleObject" Target="../embeddings/oleObject88.bin"/><Relationship Id="rId6" Type="http://schemas.openxmlformats.org/officeDocument/2006/relationships/image" Target="../media/image81.wmf"/><Relationship Id="rId5" Type="http://schemas.openxmlformats.org/officeDocument/2006/relationships/oleObject" Target="../embeddings/oleObject87.bin"/><Relationship Id="rId4" Type="http://schemas.openxmlformats.org/officeDocument/2006/relationships/image" Target="../media/image80.wmf"/><Relationship Id="rId3" Type="http://schemas.openxmlformats.org/officeDocument/2006/relationships/oleObject" Target="../embeddings/oleObject86.bin"/><Relationship Id="rId2" Type="http://schemas.openxmlformats.org/officeDocument/2006/relationships/image" Target="../media/image5.GIF"/><Relationship Id="rId17" Type="http://schemas.openxmlformats.org/officeDocument/2006/relationships/notesSlide" Target="../notesSlides/notesSlide1.xml"/><Relationship Id="rId16" Type="http://schemas.openxmlformats.org/officeDocument/2006/relationships/vmlDrawing" Target="../drawings/vmlDrawing19.vml"/><Relationship Id="rId15" Type="http://schemas.openxmlformats.org/officeDocument/2006/relationships/slideLayout" Target="../slideLayouts/slideLayout25.xml"/><Relationship Id="rId14" Type="http://schemas.openxmlformats.org/officeDocument/2006/relationships/image" Target="../media/image84.wmf"/><Relationship Id="rId13" Type="http://schemas.openxmlformats.org/officeDocument/2006/relationships/oleObject" Target="../embeddings/oleObject91.bin"/><Relationship Id="rId12" Type="http://schemas.openxmlformats.org/officeDocument/2006/relationships/image" Target="../media/image83.wmf"/><Relationship Id="rId11" Type="http://schemas.openxmlformats.org/officeDocument/2006/relationships/oleObject" Target="../embeddings/oleObject90.bin"/><Relationship Id="rId10" Type="http://schemas.openxmlformats.org/officeDocument/2006/relationships/image" Target="../media/image82.wmf"/><Relationship Id="rId1" Type="http://schemas.openxmlformats.org/officeDocument/2006/relationships/hyperlink" Target="&#23553;&#38754;&#21450;&#30446;&#24405;.ppt" TargetMode="External"/></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95.bin"/><Relationship Id="rId8" Type="http://schemas.openxmlformats.org/officeDocument/2006/relationships/image" Target="../media/image87.wmf"/><Relationship Id="rId7" Type="http://schemas.openxmlformats.org/officeDocument/2006/relationships/oleObject" Target="../embeddings/oleObject94.bin"/><Relationship Id="rId6" Type="http://schemas.openxmlformats.org/officeDocument/2006/relationships/image" Target="../media/image86.wmf"/><Relationship Id="rId5" Type="http://schemas.openxmlformats.org/officeDocument/2006/relationships/oleObject" Target="../embeddings/oleObject93.bin"/><Relationship Id="rId4" Type="http://schemas.openxmlformats.org/officeDocument/2006/relationships/image" Target="../media/image85.emf"/><Relationship Id="rId3" Type="http://schemas.openxmlformats.org/officeDocument/2006/relationships/oleObject" Target="../embeddings/oleObject92.bin"/><Relationship Id="rId2" Type="http://schemas.openxmlformats.org/officeDocument/2006/relationships/image" Target="../media/image5.GIF"/><Relationship Id="rId12" Type="http://schemas.openxmlformats.org/officeDocument/2006/relationships/vmlDrawing" Target="../drawings/vmlDrawing20.vml"/><Relationship Id="rId11" Type="http://schemas.openxmlformats.org/officeDocument/2006/relationships/slideLayout" Target="../slideLayouts/slideLayout25.xml"/><Relationship Id="rId10" Type="http://schemas.openxmlformats.org/officeDocument/2006/relationships/image" Target="../media/image88.wmf"/><Relationship Id="rId1" Type="http://schemas.openxmlformats.org/officeDocument/2006/relationships/hyperlink" Target="&#23553;&#38754;&#21450;&#30446;&#24405;.ppt" TargetMode="External"/></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99.bin"/><Relationship Id="rId8" Type="http://schemas.openxmlformats.org/officeDocument/2006/relationships/image" Target="../media/image91.wmf"/><Relationship Id="rId7" Type="http://schemas.openxmlformats.org/officeDocument/2006/relationships/oleObject" Target="../embeddings/oleObject98.bin"/><Relationship Id="rId6" Type="http://schemas.openxmlformats.org/officeDocument/2006/relationships/image" Target="../media/image90.wmf"/><Relationship Id="rId5" Type="http://schemas.openxmlformats.org/officeDocument/2006/relationships/oleObject" Target="../embeddings/oleObject97.bin"/><Relationship Id="rId4" Type="http://schemas.openxmlformats.org/officeDocument/2006/relationships/image" Target="../media/image89.emf"/><Relationship Id="rId3" Type="http://schemas.openxmlformats.org/officeDocument/2006/relationships/oleObject" Target="../embeddings/oleObject96.bin"/><Relationship Id="rId2" Type="http://schemas.openxmlformats.org/officeDocument/2006/relationships/image" Target="../media/image5.GIF"/><Relationship Id="rId16" Type="http://schemas.openxmlformats.org/officeDocument/2006/relationships/vmlDrawing" Target="../drawings/vmlDrawing21.vml"/><Relationship Id="rId15" Type="http://schemas.openxmlformats.org/officeDocument/2006/relationships/slideLayout" Target="../slideLayouts/slideLayout25.xml"/><Relationship Id="rId14" Type="http://schemas.openxmlformats.org/officeDocument/2006/relationships/image" Target="../media/image94.wmf"/><Relationship Id="rId13" Type="http://schemas.openxmlformats.org/officeDocument/2006/relationships/oleObject" Target="../embeddings/oleObject101.bin"/><Relationship Id="rId12" Type="http://schemas.openxmlformats.org/officeDocument/2006/relationships/image" Target="../media/image93.wmf"/><Relationship Id="rId11" Type="http://schemas.openxmlformats.org/officeDocument/2006/relationships/oleObject" Target="../embeddings/oleObject100.bin"/><Relationship Id="rId10" Type="http://schemas.openxmlformats.org/officeDocument/2006/relationships/image" Target="../media/image92.wmf"/><Relationship Id="rId1" Type="http://schemas.openxmlformats.org/officeDocument/2006/relationships/hyperlink" Target="&#23553;&#38754;&#21450;&#30446;&#24405;.ppt" TargetMode="External"/></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105.bin"/><Relationship Id="rId8" Type="http://schemas.openxmlformats.org/officeDocument/2006/relationships/image" Target="../media/image96.wmf"/><Relationship Id="rId7" Type="http://schemas.openxmlformats.org/officeDocument/2006/relationships/oleObject" Target="../embeddings/oleObject104.bin"/><Relationship Id="rId6" Type="http://schemas.openxmlformats.org/officeDocument/2006/relationships/image" Target="../media/image95.emf"/><Relationship Id="rId5" Type="http://schemas.openxmlformats.org/officeDocument/2006/relationships/oleObject" Target="../embeddings/oleObject103.bin"/><Relationship Id="rId4" Type="http://schemas.openxmlformats.org/officeDocument/2006/relationships/image" Target="../media/image66.wmf"/><Relationship Id="rId3" Type="http://schemas.openxmlformats.org/officeDocument/2006/relationships/oleObject" Target="../embeddings/oleObject102.bin"/><Relationship Id="rId2" Type="http://schemas.openxmlformats.org/officeDocument/2006/relationships/image" Target="../media/image5.GIF"/><Relationship Id="rId14" Type="http://schemas.openxmlformats.org/officeDocument/2006/relationships/vmlDrawing" Target="../drawings/vmlDrawing22.vml"/><Relationship Id="rId13" Type="http://schemas.openxmlformats.org/officeDocument/2006/relationships/slideLayout" Target="../slideLayouts/slideLayout25.xml"/><Relationship Id="rId12" Type="http://schemas.openxmlformats.org/officeDocument/2006/relationships/image" Target="../media/image98.wmf"/><Relationship Id="rId11" Type="http://schemas.openxmlformats.org/officeDocument/2006/relationships/oleObject" Target="../embeddings/oleObject106.bin"/><Relationship Id="rId10" Type="http://schemas.openxmlformats.org/officeDocument/2006/relationships/image" Target="../media/image97.wmf"/><Relationship Id="rId1" Type="http://schemas.openxmlformats.org/officeDocument/2006/relationships/hyperlink" Target="&#23553;&#38754;&#21450;&#30446;&#24405;.ppt" TargetMode="External"/></Relationships>
</file>

<file path=ppt/slides/_rels/slide29.xml.rels><?xml version="1.0" encoding="UTF-8" standalone="yes"?>
<Relationships xmlns="http://schemas.openxmlformats.org/package/2006/relationships"><Relationship Id="rId8" Type="http://schemas.openxmlformats.org/officeDocument/2006/relationships/vmlDrawing" Target="../drawings/vmlDrawing23.vml"/><Relationship Id="rId7" Type="http://schemas.openxmlformats.org/officeDocument/2006/relationships/slideLayout" Target="../slideLayouts/slideLayout25.xml"/><Relationship Id="rId6" Type="http://schemas.openxmlformats.org/officeDocument/2006/relationships/image" Target="../media/image100.wmf"/><Relationship Id="rId5" Type="http://schemas.openxmlformats.org/officeDocument/2006/relationships/oleObject" Target="../embeddings/oleObject108.bin"/><Relationship Id="rId4" Type="http://schemas.openxmlformats.org/officeDocument/2006/relationships/image" Target="../media/image99.wmf"/><Relationship Id="rId3" Type="http://schemas.openxmlformats.org/officeDocument/2006/relationships/oleObject" Target="../embeddings/oleObject107.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3.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2.x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emf"/><Relationship Id="rId3" Type="http://schemas.openxmlformats.org/officeDocument/2006/relationships/oleObject" Target="../embeddings/oleObject1.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30.xml.rels><?xml version="1.0" encoding="UTF-8" standalone="yes"?>
<Relationships xmlns="http://schemas.openxmlformats.org/package/2006/relationships"><Relationship Id="rId9" Type="http://schemas.openxmlformats.org/officeDocument/2006/relationships/oleObject" Target="../embeddings/oleObject112.bin"/><Relationship Id="rId8" Type="http://schemas.openxmlformats.org/officeDocument/2006/relationships/image" Target="../media/image102.wmf"/><Relationship Id="rId7" Type="http://schemas.openxmlformats.org/officeDocument/2006/relationships/oleObject" Target="../embeddings/oleObject111.bin"/><Relationship Id="rId6" Type="http://schemas.openxmlformats.org/officeDocument/2006/relationships/image" Target="../media/image101.emf"/><Relationship Id="rId5" Type="http://schemas.openxmlformats.org/officeDocument/2006/relationships/oleObject" Target="../embeddings/oleObject110.bin"/><Relationship Id="rId4" Type="http://schemas.openxmlformats.org/officeDocument/2006/relationships/image" Target="../media/image66.wmf"/><Relationship Id="rId3" Type="http://schemas.openxmlformats.org/officeDocument/2006/relationships/oleObject" Target="../embeddings/oleObject109.bin"/><Relationship Id="rId2" Type="http://schemas.openxmlformats.org/officeDocument/2006/relationships/image" Target="../media/image5.GIF"/><Relationship Id="rId16" Type="http://schemas.openxmlformats.org/officeDocument/2006/relationships/vmlDrawing" Target="../drawings/vmlDrawing24.vml"/><Relationship Id="rId15" Type="http://schemas.openxmlformats.org/officeDocument/2006/relationships/slideLayout" Target="../slideLayouts/slideLayout25.xml"/><Relationship Id="rId14" Type="http://schemas.openxmlformats.org/officeDocument/2006/relationships/image" Target="../media/image105.wmf"/><Relationship Id="rId13" Type="http://schemas.openxmlformats.org/officeDocument/2006/relationships/oleObject" Target="../embeddings/oleObject114.bin"/><Relationship Id="rId12" Type="http://schemas.openxmlformats.org/officeDocument/2006/relationships/image" Target="../media/image104.wmf"/><Relationship Id="rId11" Type="http://schemas.openxmlformats.org/officeDocument/2006/relationships/oleObject" Target="../embeddings/oleObject113.bin"/><Relationship Id="rId10" Type="http://schemas.openxmlformats.org/officeDocument/2006/relationships/image" Target="../media/image103.wmf"/><Relationship Id="rId1" Type="http://schemas.openxmlformats.org/officeDocument/2006/relationships/hyperlink" Target="&#23553;&#38754;&#21450;&#30446;&#24405;.ppt" TargetMode="External"/></Relationships>
</file>

<file path=ppt/slides/_rels/slide31.xml.rels><?xml version="1.0" encoding="UTF-8" standalone="yes"?>
<Relationships xmlns="http://schemas.openxmlformats.org/package/2006/relationships"><Relationship Id="rId9" Type="http://schemas.openxmlformats.org/officeDocument/2006/relationships/oleObject" Target="../embeddings/oleObject118.bin"/><Relationship Id="rId8" Type="http://schemas.openxmlformats.org/officeDocument/2006/relationships/image" Target="../media/image108.wmf"/><Relationship Id="rId7" Type="http://schemas.openxmlformats.org/officeDocument/2006/relationships/oleObject" Target="../embeddings/oleObject117.bin"/><Relationship Id="rId6" Type="http://schemas.openxmlformats.org/officeDocument/2006/relationships/image" Target="../media/image107.wmf"/><Relationship Id="rId5" Type="http://schemas.openxmlformats.org/officeDocument/2006/relationships/oleObject" Target="../embeddings/oleObject116.bin"/><Relationship Id="rId4" Type="http://schemas.openxmlformats.org/officeDocument/2006/relationships/image" Target="../media/image106.wmf"/><Relationship Id="rId3" Type="http://schemas.openxmlformats.org/officeDocument/2006/relationships/oleObject" Target="../embeddings/oleObject115.bin"/><Relationship Id="rId2" Type="http://schemas.openxmlformats.org/officeDocument/2006/relationships/image" Target="../media/image5.GIF"/><Relationship Id="rId16" Type="http://schemas.openxmlformats.org/officeDocument/2006/relationships/vmlDrawing" Target="../drawings/vmlDrawing25.vml"/><Relationship Id="rId15" Type="http://schemas.openxmlformats.org/officeDocument/2006/relationships/slideLayout" Target="../slideLayouts/slideLayout25.xml"/><Relationship Id="rId14" Type="http://schemas.openxmlformats.org/officeDocument/2006/relationships/image" Target="../media/image111.wmf"/><Relationship Id="rId13" Type="http://schemas.openxmlformats.org/officeDocument/2006/relationships/oleObject" Target="../embeddings/oleObject120.bin"/><Relationship Id="rId12" Type="http://schemas.openxmlformats.org/officeDocument/2006/relationships/image" Target="../media/image110.wmf"/><Relationship Id="rId11" Type="http://schemas.openxmlformats.org/officeDocument/2006/relationships/oleObject" Target="../embeddings/oleObject119.bin"/><Relationship Id="rId10" Type="http://schemas.openxmlformats.org/officeDocument/2006/relationships/image" Target="../media/image109.wmf"/><Relationship Id="rId1" Type="http://schemas.openxmlformats.org/officeDocument/2006/relationships/hyperlink" Target="&#23553;&#38754;&#21450;&#30446;&#24405;.ppt" TargetMode="External"/></Relationships>
</file>

<file path=ppt/slides/_rels/slide32.xml.rels><?xml version="1.0" encoding="UTF-8" standalone="yes"?>
<Relationships xmlns="http://schemas.openxmlformats.org/package/2006/relationships"><Relationship Id="rId8" Type="http://schemas.openxmlformats.org/officeDocument/2006/relationships/vmlDrawing" Target="../drawings/vmlDrawing26.vml"/><Relationship Id="rId7" Type="http://schemas.openxmlformats.org/officeDocument/2006/relationships/slideLayout" Target="../slideLayouts/slideLayout25.xml"/><Relationship Id="rId6" Type="http://schemas.openxmlformats.org/officeDocument/2006/relationships/image" Target="../media/image113.emf"/><Relationship Id="rId5" Type="http://schemas.openxmlformats.org/officeDocument/2006/relationships/oleObject" Target="../embeddings/oleObject122.bin"/><Relationship Id="rId4" Type="http://schemas.openxmlformats.org/officeDocument/2006/relationships/image" Target="../media/image112.wmf"/><Relationship Id="rId3" Type="http://schemas.openxmlformats.org/officeDocument/2006/relationships/oleObject" Target="../embeddings/oleObject121.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33.xml.rels><?xml version="1.0" encoding="UTF-8" standalone="yes"?>
<Relationships xmlns="http://schemas.openxmlformats.org/package/2006/relationships"><Relationship Id="rId9" Type="http://schemas.openxmlformats.org/officeDocument/2006/relationships/image" Target="../media/image117.wmf"/><Relationship Id="rId8" Type="http://schemas.openxmlformats.org/officeDocument/2006/relationships/oleObject" Target="../embeddings/oleObject125.bin"/><Relationship Id="rId7" Type="http://schemas.openxmlformats.org/officeDocument/2006/relationships/image" Target="../media/image116.emf"/><Relationship Id="rId6" Type="http://schemas.openxmlformats.org/officeDocument/2006/relationships/image" Target="../media/image115.wmf"/><Relationship Id="rId5" Type="http://schemas.openxmlformats.org/officeDocument/2006/relationships/oleObject" Target="../embeddings/oleObject124.bin"/><Relationship Id="rId4" Type="http://schemas.openxmlformats.org/officeDocument/2006/relationships/image" Target="../media/image114.wmf"/><Relationship Id="rId3" Type="http://schemas.openxmlformats.org/officeDocument/2006/relationships/oleObject" Target="../embeddings/oleObject123.bin"/><Relationship Id="rId22" Type="http://schemas.openxmlformats.org/officeDocument/2006/relationships/vmlDrawing" Target="../drawings/vmlDrawing27.vml"/><Relationship Id="rId21" Type="http://schemas.openxmlformats.org/officeDocument/2006/relationships/slideLayout" Target="../slideLayouts/slideLayout25.xml"/><Relationship Id="rId20" Type="http://schemas.openxmlformats.org/officeDocument/2006/relationships/oleObject" Target="../embeddings/oleObject132.bin"/><Relationship Id="rId2" Type="http://schemas.openxmlformats.org/officeDocument/2006/relationships/image" Target="../media/image5.GIF"/><Relationship Id="rId19" Type="http://schemas.openxmlformats.org/officeDocument/2006/relationships/oleObject" Target="../embeddings/oleObject131.bin"/><Relationship Id="rId18" Type="http://schemas.openxmlformats.org/officeDocument/2006/relationships/oleObject" Target="../embeddings/oleObject130.bin"/><Relationship Id="rId17" Type="http://schemas.openxmlformats.org/officeDocument/2006/relationships/image" Target="../media/image121.wmf"/><Relationship Id="rId16" Type="http://schemas.openxmlformats.org/officeDocument/2006/relationships/oleObject" Target="../embeddings/oleObject129.bin"/><Relationship Id="rId15" Type="http://schemas.openxmlformats.org/officeDocument/2006/relationships/image" Target="../media/image120.wmf"/><Relationship Id="rId14" Type="http://schemas.openxmlformats.org/officeDocument/2006/relationships/oleObject" Target="../embeddings/oleObject128.bin"/><Relationship Id="rId13" Type="http://schemas.openxmlformats.org/officeDocument/2006/relationships/image" Target="../media/image119.wmf"/><Relationship Id="rId12" Type="http://schemas.openxmlformats.org/officeDocument/2006/relationships/oleObject" Target="../embeddings/oleObject127.bin"/><Relationship Id="rId11" Type="http://schemas.openxmlformats.org/officeDocument/2006/relationships/image" Target="../media/image118.wmf"/><Relationship Id="rId10" Type="http://schemas.openxmlformats.org/officeDocument/2006/relationships/oleObject" Target="../embeddings/oleObject126.bin"/><Relationship Id="rId1" Type="http://schemas.openxmlformats.org/officeDocument/2006/relationships/hyperlink" Target="&#23553;&#38754;&#21450;&#30446;&#24405;.ppt" TargetMode="External"/></Relationships>
</file>

<file path=ppt/slides/_rels/slide34.xml.rels><?xml version="1.0" encoding="UTF-8" standalone="yes"?>
<Relationships xmlns="http://schemas.openxmlformats.org/package/2006/relationships"><Relationship Id="rId9" Type="http://schemas.openxmlformats.org/officeDocument/2006/relationships/oleObject" Target="../embeddings/oleObject136.bin"/><Relationship Id="rId8" Type="http://schemas.openxmlformats.org/officeDocument/2006/relationships/image" Target="../media/image124.wmf"/><Relationship Id="rId7" Type="http://schemas.openxmlformats.org/officeDocument/2006/relationships/oleObject" Target="../embeddings/oleObject135.bin"/><Relationship Id="rId6" Type="http://schemas.openxmlformats.org/officeDocument/2006/relationships/image" Target="../media/image123.wmf"/><Relationship Id="rId5" Type="http://schemas.openxmlformats.org/officeDocument/2006/relationships/oleObject" Target="../embeddings/oleObject134.bin"/><Relationship Id="rId4" Type="http://schemas.openxmlformats.org/officeDocument/2006/relationships/image" Target="../media/image122.wmf"/><Relationship Id="rId3" Type="http://schemas.openxmlformats.org/officeDocument/2006/relationships/oleObject" Target="../embeddings/oleObject133.bin"/><Relationship Id="rId24" Type="http://schemas.openxmlformats.org/officeDocument/2006/relationships/vmlDrawing" Target="../drawings/vmlDrawing28.vml"/><Relationship Id="rId23" Type="http://schemas.openxmlformats.org/officeDocument/2006/relationships/slideLayout" Target="../slideLayouts/slideLayout25.xml"/><Relationship Id="rId22" Type="http://schemas.openxmlformats.org/officeDocument/2006/relationships/image" Target="../media/image131.emf"/><Relationship Id="rId21" Type="http://schemas.openxmlformats.org/officeDocument/2006/relationships/oleObject" Target="../embeddings/oleObject142.bin"/><Relationship Id="rId20" Type="http://schemas.openxmlformats.org/officeDocument/2006/relationships/image" Target="../media/image130.wmf"/><Relationship Id="rId2" Type="http://schemas.openxmlformats.org/officeDocument/2006/relationships/image" Target="../media/image5.GIF"/><Relationship Id="rId19" Type="http://schemas.openxmlformats.org/officeDocument/2006/relationships/oleObject" Target="../embeddings/oleObject141.bin"/><Relationship Id="rId18" Type="http://schemas.openxmlformats.org/officeDocument/2006/relationships/image" Target="../media/image129.wmf"/><Relationship Id="rId17" Type="http://schemas.openxmlformats.org/officeDocument/2006/relationships/oleObject" Target="../embeddings/oleObject140.bin"/><Relationship Id="rId16" Type="http://schemas.openxmlformats.org/officeDocument/2006/relationships/image" Target="../media/image128.wmf"/><Relationship Id="rId15" Type="http://schemas.openxmlformats.org/officeDocument/2006/relationships/oleObject" Target="../embeddings/oleObject139.bin"/><Relationship Id="rId14" Type="http://schemas.openxmlformats.org/officeDocument/2006/relationships/image" Target="../media/image127.wmf"/><Relationship Id="rId13" Type="http://schemas.openxmlformats.org/officeDocument/2006/relationships/oleObject" Target="../embeddings/oleObject138.bin"/><Relationship Id="rId12" Type="http://schemas.openxmlformats.org/officeDocument/2006/relationships/image" Target="../media/image126.wmf"/><Relationship Id="rId11" Type="http://schemas.openxmlformats.org/officeDocument/2006/relationships/oleObject" Target="../embeddings/oleObject137.bin"/><Relationship Id="rId10" Type="http://schemas.openxmlformats.org/officeDocument/2006/relationships/image" Target="../media/image125.wmf"/><Relationship Id="rId1" Type="http://schemas.openxmlformats.org/officeDocument/2006/relationships/hyperlink" Target="&#23553;&#38754;&#21450;&#30446;&#24405;.ppt" TargetMode="External"/></Relationships>
</file>

<file path=ppt/slides/_rels/slide35.xml.rels><?xml version="1.0" encoding="UTF-8" standalone="yes"?>
<Relationships xmlns="http://schemas.openxmlformats.org/package/2006/relationships"><Relationship Id="rId9" Type="http://schemas.openxmlformats.org/officeDocument/2006/relationships/oleObject" Target="../embeddings/oleObject146.bin"/><Relationship Id="rId8" Type="http://schemas.openxmlformats.org/officeDocument/2006/relationships/image" Target="../media/image134.wmf"/><Relationship Id="rId7" Type="http://schemas.openxmlformats.org/officeDocument/2006/relationships/oleObject" Target="../embeddings/oleObject145.bin"/><Relationship Id="rId6" Type="http://schemas.openxmlformats.org/officeDocument/2006/relationships/image" Target="../media/image133.wmf"/><Relationship Id="rId5" Type="http://schemas.openxmlformats.org/officeDocument/2006/relationships/oleObject" Target="../embeddings/oleObject144.bin"/><Relationship Id="rId4" Type="http://schemas.openxmlformats.org/officeDocument/2006/relationships/image" Target="../media/image132.wmf"/><Relationship Id="rId3" Type="http://schemas.openxmlformats.org/officeDocument/2006/relationships/oleObject" Target="../embeddings/oleObject143.bin"/><Relationship Id="rId2" Type="http://schemas.openxmlformats.org/officeDocument/2006/relationships/image" Target="../media/image5.GIF"/><Relationship Id="rId12" Type="http://schemas.openxmlformats.org/officeDocument/2006/relationships/vmlDrawing" Target="../drawings/vmlDrawing29.vml"/><Relationship Id="rId11" Type="http://schemas.openxmlformats.org/officeDocument/2006/relationships/slideLayout" Target="../slideLayouts/slideLayout12.xml"/><Relationship Id="rId10" Type="http://schemas.openxmlformats.org/officeDocument/2006/relationships/image" Target="../media/image135.emf"/><Relationship Id="rId1" Type="http://schemas.openxmlformats.org/officeDocument/2006/relationships/hyperlink" Target="&#23553;&#38754;&#21450;&#30446;&#24405;.ppt" TargetMode="External"/></Relationships>
</file>

<file path=ppt/slides/_rels/slide36.xml.rels><?xml version="1.0" encoding="UTF-8" standalone="yes"?>
<Relationships xmlns="http://schemas.openxmlformats.org/package/2006/relationships"><Relationship Id="rId9" Type="http://schemas.openxmlformats.org/officeDocument/2006/relationships/oleObject" Target="../embeddings/oleObject150.bin"/><Relationship Id="rId8" Type="http://schemas.openxmlformats.org/officeDocument/2006/relationships/image" Target="../media/image138.wmf"/><Relationship Id="rId7" Type="http://schemas.openxmlformats.org/officeDocument/2006/relationships/oleObject" Target="../embeddings/oleObject149.bin"/><Relationship Id="rId6" Type="http://schemas.openxmlformats.org/officeDocument/2006/relationships/image" Target="../media/image137.wmf"/><Relationship Id="rId5" Type="http://schemas.openxmlformats.org/officeDocument/2006/relationships/oleObject" Target="../embeddings/oleObject148.bin"/><Relationship Id="rId4" Type="http://schemas.openxmlformats.org/officeDocument/2006/relationships/image" Target="../media/image136.wmf"/><Relationship Id="rId3" Type="http://schemas.openxmlformats.org/officeDocument/2006/relationships/oleObject" Target="../embeddings/oleObject147.bin"/><Relationship Id="rId2" Type="http://schemas.openxmlformats.org/officeDocument/2006/relationships/image" Target="../media/image5.GIF"/><Relationship Id="rId14" Type="http://schemas.openxmlformats.org/officeDocument/2006/relationships/vmlDrawing" Target="../drawings/vmlDrawing30.vml"/><Relationship Id="rId13" Type="http://schemas.openxmlformats.org/officeDocument/2006/relationships/slideLayout" Target="../slideLayouts/slideLayout12.xml"/><Relationship Id="rId12" Type="http://schemas.openxmlformats.org/officeDocument/2006/relationships/image" Target="../media/image140.wmf"/><Relationship Id="rId11" Type="http://schemas.openxmlformats.org/officeDocument/2006/relationships/oleObject" Target="../embeddings/oleObject151.bin"/><Relationship Id="rId10" Type="http://schemas.openxmlformats.org/officeDocument/2006/relationships/image" Target="../media/image139.wmf"/><Relationship Id="rId1" Type="http://schemas.openxmlformats.org/officeDocument/2006/relationships/hyperlink" Target="&#23553;&#38754;&#21450;&#30446;&#24405;.ppt" TargetMode="External"/></Relationships>
</file>

<file path=ppt/slides/_rels/slide37.xml.rels><?xml version="1.0" encoding="UTF-8" standalone="yes"?>
<Relationships xmlns="http://schemas.openxmlformats.org/package/2006/relationships"><Relationship Id="rId9" Type="http://schemas.openxmlformats.org/officeDocument/2006/relationships/oleObject" Target="../embeddings/oleObject155.bin"/><Relationship Id="rId8" Type="http://schemas.openxmlformats.org/officeDocument/2006/relationships/image" Target="../media/image143.wmf"/><Relationship Id="rId7" Type="http://schemas.openxmlformats.org/officeDocument/2006/relationships/oleObject" Target="../embeddings/oleObject154.bin"/><Relationship Id="rId6" Type="http://schemas.openxmlformats.org/officeDocument/2006/relationships/image" Target="../media/image142.wmf"/><Relationship Id="rId5" Type="http://schemas.openxmlformats.org/officeDocument/2006/relationships/oleObject" Target="../embeddings/oleObject153.bin"/><Relationship Id="rId4" Type="http://schemas.openxmlformats.org/officeDocument/2006/relationships/image" Target="../media/image141.emf"/><Relationship Id="rId3" Type="http://schemas.openxmlformats.org/officeDocument/2006/relationships/oleObject" Target="../embeddings/oleObject152.bin"/><Relationship Id="rId2" Type="http://schemas.openxmlformats.org/officeDocument/2006/relationships/image" Target="../media/image5.GIF"/><Relationship Id="rId12" Type="http://schemas.openxmlformats.org/officeDocument/2006/relationships/vmlDrawing" Target="../drawings/vmlDrawing31.vml"/><Relationship Id="rId11" Type="http://schemas.openxmlformats.org/officeDocument/2006/relationships/slideLayout" Target="../slideLayouts/slideLayout12.xml"/><Relationship Id="rId10" Type="http://schemas.openxmlformats.org/officeDocument/2006/relationships/image" Target="../media/image144.wmf"/><Relationship Id="rId1" Type="http://schemas.openxmlformats.org/officeDocument/2006/relationships/hyperlink" Target="&#23553;&#38754;&#21450;&#30446;&#24405;.ppt" TargetMode="External"/></Relationships>
</file>

<file path=ppt/slides/_rels/slide38.xml.rels><?xml version="1.0" encoding="UTF-8" standalone="yes"?>
<Relationships xmlns="http://schemas.openxmlformats.org/package/2006/relationships"><Relationship Id="rId9" Type="http://schemas.openxmlformats.org/officeDocument/2006/relationships/oleObject" Target="../embeddings/oleObject159.bin"/><Relationship Id="rId8" Type="http://schemas.openxmlformats.org/officeDocument/2006/relationships/image" Target="../media/image147.wmf"/><Relationship Id="rId7" Type="http://schemas.openxmlformats.org/officeDocument/2006/relationships/oleObject" Target="../embeddings/oleObject158.bin"/><Relationship Id="rId6" Type="http://schemas.openxmlformats.org/officeDocument/2006/relationships/image" Target="../media/image146.wmf"/><Relationship Id="rId5" Type="http://schemas.openxmlformats.org/officeDocument/2006/relationships/oleObject" Target="../embeddings/oleObject157.bin"/><Relationship Id="rId4" Type="http://schemas.openxmlformats.org/officeDocument/2006/relationships/image" Target="../media/image145.wmf"/><Relationship Id="rId3" Type="http://schemas.openxmlformats.org/officeDocument/2006/relationships/oleObject" Target="../embeddings/oleObject156.bin"/><Relationship Id="rId2" Type="http://schemas.openxmlformats.org/officeDocument/2006/relationships/image" Target="../media/image5.GIF"/><Relationship Id="rId18" Type="http://schemas.openxmlformats.org/officeDocument/2006/relationships/vmlDrawing" Target="../drawings/vmlDrawing32.vml"/><Relationship Id="rId17" Type="http://schemas.openxmlformats.org/officeDocument/2006/relationships/slideLayout" Target="../slideLayouts/slideLayout12.xml"/><Relationship Id="rId16" Type="http://schemas.openxmlformats.org/officeDocument/2006/relationships/image" Target="../media/image151.wmf"/><Relationship Id="rId15" Type="http://schemas.openxmlformats.org/officeDocument/2006/relationships/oleObject" Target="../embeddings/oleObject162.bin"/><Relationship Id="rId14" Type="http://schemas.openxmlformats.org/officeDocument/2006/relationships/image" Target="../media/image150.wmf"/><Relationship Id="rId13" Type="http://schemas.openxmlformats.org/officeDocument/2006/relationships/oleObject" Target="../embeddings/oleObject161.bin"/><Relationship Id="rId12" Type="http://schemas.openxmlformats.org/officeDocument/2006/relationships/image" Target="../media/image149.wmf"/><Relationship Id="rId11" Type="http://schemas.openxmlformats.org/officeDocument/2006/relationships/oleObject" Target="../embeddings/oleObject160.bin"/><Relationship Id="rId10" Type="http://schemas.openxmlformats.org/officeDocument/2006/relationships/image" Target="../media/image148.wmf"/><Relationship Id="rId1" Type="http://schemas.openxmlformats.org/officeDocument/2006/relationships/hyperlink" Target="&#23553;&#38754;&#21450;&#30446;&#24405;.ppt" TargetMode="External"/></Relationships>
</file>

<file path=ppt/slides/_rels/slide39.xml.rels><?xml version="1.0" encoding="UTF-8" standalone="yes"?>
<Relationships xmlns="http://schemas.openxmlformats.org/package/2006/relationships"><Relationship Id="rId9" Type="http://schemas.openxmlformats.org/officeDocument/2006/relationships/image" Target="../media/image155.wmf"/><Relationship Id="rId8" Type="http://schemas.openxmlformats.org/officeDocument/2006/relationships/oleObject" Target="../embeddings/oleObject165.bin"/><Relationship Id="rId7" Type="http://schemas.openxmlformats.org/officeDocument/2006/relationships/image" Target="../media/image154.wmf"/><Relationship Id="rId6" Type="http://schemas.openxmlformats.org/officeDocument/2006/relationships/oleObject" Target="../embeddings/oleObject164.bin"/><Relationship Id="rId5" Type="http://schemas.openxmlformats.org/officeDocument/2006/relationships/image" Target="../media/image153.emf"/><Relationship Id="rId4" Type="http://schemas.openxmlformats.org/officeDocument/2006/relationships/oleObject" Target="../embeddings/oleObject163.bin"/><Relationship Id="rId3" Type="http://schemas.openxmlformats.org/officeDocument/2006/relationships/image" Target="../media/image152.emf"/><Relationship Id="rId2" Type="http://schemas.openxmlformats.org/officeDocument/2006/relationships/image" Target="../media/image5.GIF"/><Relationship Id="rId19" Type="http://schemas.openxmlformats.org/officeDocument/2006/relationships/vmlDrawing" Target="../drawings/vmlDrawing33.vml"/><Relationship Id="rId18" Type="http://schemas.openxmlformats.org/officeDocument/2006/relationships/slideLayout" Target="../slideLayouts/slideLayout12.xml"/><Relationship Id="rId17" Type="http://schemas.openxmlformats.org/officeDocument/2006/relationships/image" Target="../media/image159.wmf"/><Relationship Id="rId16" Type="http://schemas.openxmlformats.org/officeDocument/2006/relationships/oleObject" Target="../embeddings/oleObject169.bin"/><Relationship Id="rId15" Type="http://schemas.openxmlformats.org/officeDocument/2006/relationships/image" Target="../media/image158.wmf"/><Relationship Id="rId14" Type="http://schemas.openxmlformats.org/officeDocument/2006/relationships/oleObject" Target="../embeddings/oleObject168.bin"/><Relationship Id="rId13" Type="http://schemas.openxmlformats.org/officeDocument/2006/relationships/image" Target="../media/image157.wmf"/><Relationship Id="rId12" Type="http://schemas.openxmlformats.org/officeDocument/2006/relationships/oleObject" Target="../embeddings/oleObject167.bin"/><Relationship Id="rId11" Type="http://schemas.openxmlformats.org/officeDocument/2006/relationships/image" Target="../media/image156.wmf"/><Relationship Id="rId10" Type="http://schemas.openxmlformats.org/officeDocument/2006/relationships/oleObject" Target="../embeddings/oleObject166.bin"/><Relationship Id="rId1" Type="http://schemas.openxmlformats.org/officeDocument/2006/relationships/hyperlink" Target="&#23553;&#38754;&#21450;&#30446;&#24405;.ppt" TargetMode="External"/></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10.wmf"/><Relationship Id="rId7" Type="http://schemas.openxmlformats.org/officeDocument/2006/relationships/oleObject" Target="../embeddings/oleObject5.bin"/><Relationship Id="rId6" Type="http://schemas.openxmlformats.org/officeDocument/2006/relationships/image" Target="../media/image9.wmf"/><Relationship Id="rId5" Type="http://schemas.openxmlformats.org/officeDocument/2006/relationships/oleObject" Target="../embeddings/oleObject4.bin"/><Relationship Id="rId4" Type="http://schemas.openxmlformats.org/officeDocument/2006/relationships/image" Target="../media/image8.wmf"/><Relationship Id="rId3" Type="http://schemas.openxmlformats.org/officeDocument/2006/relationships/oleObject" Target="../embeddings/oleObject3.bin"/><Relationship Id="rId2" Type="http://schemas.openxmlformats.org/officeDocument/2006/relationships/image" Target="../media/image5.GIF"/><Relationship Id="rId17" Type="http://schemas.openxmlformats.org/officeDocument/2006/relationships/vmlDrawing" Target="../drawings/vmlDrawing2.vml"/><Relationship Id="rId16" Type="http://schemas.openxmlformats.org/officeDocument/2006/relationships/slideLayout" Target="../slideLayouts/slideLayout25.xml"/><Relationship Id="rId15" Type="http://schemas.openxmlformats.org/officeDocument/2006/relationships/image" Target="../media/image13.wmf"/><Relationship Id="rId14" Type="http://schemas.openxmlformats.org/officeDocument/2006/relationships/oleObject" Target="../embeddings/oleObject9.bin"/><Relationship Id="rId13" Type="http://schemas.openxmlformats.org/officeDocument/2006/relationships/image" Target="../media/image12.wmf"/><Relationship Id="rId12" Type="http://schemas.openxmlformats.org/officeDocument/2006/relationships/oleObject" Target="../embeddings/oleObject8.bin"/><Relationship Id="rId11" Type="http://schemas.openxmlformats.org/officeDocument/2006/relationships/oleObject" Target="../embeddings/oleObject7.bin"/><Relationship Id="rId10" Type="http://schemas.openxmlformats.org/officeDocument/2006/relationships/image" Target="../media/image11.wmf"/><Relationship Id="rId1" Type="http://schemas.openxmlformats.org/officeDocument/2006/relationships/hyperlink" Target="&#23553;&#38754;&#21450;&#30446;&#24405;.ppt" TargetMode="External"/></Relationships>
</file>

<file path=ppt/slides/_rels/slide40.xml.rels><?xml version="1.0" encoding="UTF-8" standalone="yes"?>
<Relationships xmlns="http://schemas.openxmlformats.org/package/2006/relationships"><Relationship Id="rId9" Type="http://schemas.openxmlformats.org/officeDocument/2006/relationships/oleObject" Target="../embeddings/oleObject173.bin"/><Relationship Id="rId8" Type="http://schemas.openxmlformats.org/officeDocument/2006/relationships/image" Target="../media/image161.wmf"/><Relationship Id="rId7" Type="http://schemas.openxmlformats.org/officeDocument/2006/relationships/oleObject" Target="../embeddings/oleObject172.bin"/><Relationship Id="rId6" Type="http://schemas.openxmlformats.org/officeDocument/2006/relationships/image" Target="../media/image160.wmf"/><Relationship Id="rId5" Type="http://schemas.openxmlformats.org/officeDocument/2006/relationships/oleObject" Target="../embeddings/oleObject171.bin"/><Relationship Id="rId4" Type="http://schemas.openxmlformats.org/officeDocument/2006/relationships/image" Target="../media/image126.wmf"/><Relationship Id="rId3" Type="http://schemas.openxmlformats.org/officeDocument/2006/relationships/oleObject" Target="../embeddings/oleObject170.bin"/><Relationship Id="rId2" Type="http://schemas.openxmlformats.org/officeDocument/2006/relationships/image" Target="../media/image5.GIF"/><Relationship Id="rId18" Type="http://schemas.openxmlformats.org/officeDocument/2006/relationships/vmlDrawing" Target="../drawings/vmlDrawing34.vml"/><Relationship Id="rId17" Type="http://schemas.openxmlformats.org/officeDocument/2006/relationships/slideLayout" Target="../slideLayouts/slideLayout12.xml"/><Relationship Id="rId16" Type="http://schemas.openxmlformats.org/officeDocument/2006/relationships/image" Target="../media/image165.emf"/><Relationship Id="rId15" Type="http://schemas.openxmlformats.org/officeDocument/2006/relationships/oleObject" Target="../embeddings/oleObject176.bin"/><Relationship Id="rId14" Type="http://schemas.openxmlformats.org/officeDocument/2006/relationships/image" Target="../media/image164.wmf"/><Relationship Id="rId13" Type="http://schemas.openxmlformats.org/officeDocument/2006/relationships/oleObject" Target="../embeddings/oleObject175.bin"/><Relationship Id="rId12" Type="http://schemas.openxmlformats.org/officeDocument/2006/relationships/image" Target="../media/image163.wmf"/><Relationship Id="rId11" Type="http://schemas.openxmlformats.org/officeDocument/2006/relationships/oleObject" Target="../embeddings/oleObject174.bin"/><Relationship Id="rId10" Type="http://schemas.openxmlformats.org/officeDocument/2006/relationships/image" Target="../media/image162.wmf"/><Relationship Id="rId1" Type="http://schemas.openxmlformats.org/officeDocument/2006/relationships/hyperlink" Target="&#23553;&#38754;&#21450;&#30446;&#24405;.ppt" TargetMode="External"/></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180.bin"/><Relationship Id="rId8" Type="http://schemas.openxmlformats.org/officeDocument/2006/relationships/image" Target="../media/image168.wmf"/><Relationship Id="rId7" Type="http://schemas.openxmlformats.org/officeDocument/2006/relationships/oleObject" Target="../embeddings/oleObject179.bin"/><Relationship Id="rId6" Type="http://schemas.openxmlformats.org/officeDocument/2006/relationships/image" Target="../media/image167.wmf"/><Relationship Id="rId5" Type="http://schemas.openxmlformats.org/officeDocument/2006/relationships/oleObject" Target="../embeddings/oleObject178.bin"/><Relationship Id="rId4" Type="http://schemas.openxmlformats.org/officeDocument/2006/relationships/image" Target="../media/image166.wmf"/><Relationship Id="rId3" Type="http://schemas.openxmlformats.org/officeDocument/2006/relationships/oleObject" Target="../embeddings/oleObject177.bin"/><Relationship Id="rId2" Type="http://schemas.openxmlformats.org/officeDocument/2006/relationships/image" Target="../media/image5.GIF"/><Relationship Id="rId16" Type="http://schemas.openxmlformats.org/officeDocument/2006/relationships/vmlDrawing" Target="../drawings/vmlDrawing35.vml"/><Relationship Id="rId15" Type="http://schemas.openxmlformats.org/officeDocument/2006/relationships/slideLayout" Target="../slideLayouts/slideLayout12.xml"/><Relationship Id="rId14" Type="http://schemas.openxmlformats.org/officeDocument/2006/relationships/image" Target="../media/image171.wmf"/><Relationship Id="rId13" Type="http://schemas.openxmlformats.org/officeDocument/2006/relationships/oleObject" Target="../embeddings/oleObject182.bin"/><Relationship Id="rId12" Type="http://schemas.openxmlformats.org/officeDocument/2006/relationships/image" Target="../media/image170.wmf"/><Relationship Id="rId11" Type="http://schemas.openxmlformats.org/officeDocument/2006/relationships/oleObject" Target="../embeddings/oleObject181.bin"/><Relationship Id="rId10" Type="http://schemas.openxmlformats.org/officeDocument/2006/relationships/image" Target="../media/image169.wmf"/><Relationship Id="rId1" Type="http://schemas.openxmlformats.org/officeDocument/2006/relationships/hyperlink" Target="&#23553;&#38754;&#21450;&#30446;&#24405;.ppt" TargetMode="External"/></Relationships>
</file>

<file path=ppt/slides/_rels/slide42.xml.rels><?xml version="1.0" encoding="UTF-8" standalone="yes"?>
<Relationships xmlns="http://schemas.openxmlformats.org/package/2006/relationships"><Relationship Id="rId9" Type="http://schemas.openxmlformats.org/officeDocument/2006/relationships/oleObject" Target="../embeddings/oleObject186.bin"/><Relationship Id="rId8" Type="http://schemas.openxmlformats.org/officeDocument/2006/relationships/image" Target="../media/image174.wmf"/><Relationship Id="rId7" Type="http://schemas.openxmlformats.org/officeDocument/2006/relationships/oleObject" Target="../embeddings/oleObject185.bin"/><Relationship Id="rId6" Type="http://schemas.openxmlformats.org/officeDocument/2006/relationships/image" Target="../media/image173.wmf"/><Relationship Id="rId5" Type="http://schemas.openxmlformats.org/officeDocument/2006/relationships/oleObject" Target="../embeddings/oleObject184.bin"/><Relationship Id="rId4" Type="http://schemas.openxmlformats.org/officeDocument/2006/relationships/image" Target="../media/image172.wmf"/><Relationship Id="rId3" Type="http://schemas.openxmlformats.org/officeDocument/2006/relationships/oleObject" Target="../embeddings/oleObject183.bin"/><Relationship Id="rId2" Type="http://schemas.openxmlformats.org/officeDocument/2006/relationships/image" Target="../media/image5.GIF"/><Relationship Id="rId16" Type="http://schemas.openxmlformats.org/officeDocument/2006/relationships/vmlDrawing" Target="../drawings/vmlDrawing36.vml"/><Relationship Id="rId15" Type="http://schemas.openxmlformats.org/officeDocument/2006/relationships/slideLayout" Target="../slideLayouts/slideLayout12.xml"/><Relationship Id="rId14" Type="http://schemas.openxmlformats.org/officeDocument/2006/relationships/image" Target="../media/image177.emf"/><Relationship Id="rId13" Type="http://schemas.openxmlformats.org/officeDocument/2006/relationships/oleObject" Target="../embeddings/oleObject188.bin"/><Relationship Id="rId12" Type="http://schemas.openxmlformats.org/officeDocument/2006/relationships/image" Target="../media/image176.wmf"/><Relationship Id="rId11" Type="http://schemas.openxmlformats.org/officeDocument/2006/relationships/oleObject" Target="../embeddings/oleObject187.bin"/><Relationship Id="rId10" Type="http://schemas.openxmlformats.org/officeDocument/2006/relationships/image" Target="../media/image175.wmf"/><Relationship Id="rId1" Type="http://schemas.openxmlformats.org/officeDocument/2006/relationships/hyperlink" Target="&#23553;&#38754;&#21450;&#30446;&#24405;.ppt" TargetMode="External"/></Relationships>
</file>

<file path=ppt/slides/_rels/slide43.xml.rels><?xml version="1.0" encoding="UTF-8" standalone="yes"?>
<Relationships xmlns="http://schemas.openxmlformats.org/package/2006/relationships"><Relationship Id="rId9" Type="http://schemas.openxmlformats.org/officeDocument/2006/relationships/oleObject" Target="../embeddings/oleObject192.bin"/><Relationship Id="rId8" Type="http://schemas.openxmlformats.org/officeDocument/2006/relationships/image" Target="../media/image180.wmf"/><Relationship Id="rId7" Type="http://schemas.openxmlformats.org/officeDocument/2006/relationships/oleObject" Target="../embeddings/oleObject191.bin"/><Relationship Id="rId6" Type="http://schemas.openxmlformats.org/officeDocument/2006/relationships/image" Target="../media/image179.wmf"/><Relationship Id="rId5" Type="http://schemas.openxmlformats.org/officeDocument/2006/relationships/oleObject" Target="../embeddings/oleObject190.bin"/><Relationship Id="rId4" Type="http://schemas.openxmlformats.org/officeDocument/2006/relationships/image" Target="../media/image178.wmf"/><Relationship Id="rId3" Type="http://schemas.openxmlformats.org/officeDocument/2006/relationships/oleObject" Target="../embeddings/oleObject189.bin"/><Relationship Id="rId23" Type="http://schemas.openxmlformats.org/officeDocument/2006/relationships/vmlDrawing" Target="../drawings/vmlDrawing37.vml"/><Relationship Id="rId22" Type="http://schemas.openxmlformats.org/officeDocument/2006/relationships/slideLayout" Target="../slideLayouts/slideLayout12.xml"/><Relationship Id="rId21" Type="http://schemas.openxmlformats.org/officeDocument/2006/relationships/image" Target="../media/image187.wmf"/><Relationship Id="rId20" Type="http://schemas.openxmlformats.org/officeDocument/2006/relationships/oleObject" Target="../embeddings/oleObject197.bin"/><Relationship Id="rId2" Type="http://schemas.openxmlformats.org/officeDocument/2006/relationships/image" Target="../media/image5.GIF"/><Relationship Id="rId19" Type="http://schemas.openxmlformats.org/officeDocument/2006/relationships/image" Target="../media/image186.wmf"/><Relationship Id="rId18" Type="http://schemas.openxmlformats.org/officeDocument/2006/relationships/oleObject" Target="../embeddings/oleObject196.bin"/><Relationship Id="rId17" Type="http://schemas.openxmlformats.org/officeDocument/2006/relationships/image" Target="../media/image185.emf"/><Relationship Id="rId16" Type="http://schemas.openxmlformats.org/officeDocument/2006/relationships/image" Target="../media/image184.wmf"/><Relationship Id="rId15" Type="http://schemas.openxmlformats.org/officeDocument/2006/relationships/oleObject" Target="../embeddings/oleObject195.bin"/><Relationship Id="rId14" Type="http://schemas.openxmlformats.org/officeDocument/2006/relationships/image" Target="../media/image183.wmf"/><Relationship Id="rId13" Type="http://schemas.openxmlformats.org/officeDocument/2006/relationships/oleObject" Target="../embeddings/oleObject194.bin"/><Relationship Id="rId12" Type="http://schemas.openxmlformats.org/officeDocument/2006/relationships/image" Target="../media/image182.wmf"/><Relationship Id="rId11" Type="http://schemas.openxmlformats.org/officeDocument/2006/relationships/oleObject" Target="../embeddings/oleObject193.bin"/><Relationship Id="rId10" Type="http://schemas.openxmlformats.org/officeDocument/2006/relationships/image" Target="../media/image181.wmf"/><Relationship Id="rId1" Type="http://schemas.openxmlformats.org/officeDocument/2006/relationships/hyperlink" Target="&#23553;&#38754;&#21450;&#30446;&#24405;.ppt" TargetMode="External"/></Relationships>
</file>

<file path=ppt/slides/_rels/slide44.xml.rels><?xml version="1.0" encoding="UTF-8" standalone="yes"?>
<Relationships xmlns="http://schemas.openxmlformats.org/package/2006/relationships"><Relationship Id="rId9" Type="http://schemas.openxmlformats.org/officeDocument/2006/relationships/oleObject" Target="../embeddings/oleObject201.bin"/><Relationship Id="rId8" Type="http://schemas.openxmlformats.org/officeDocument/2006/relationships/image" Target="../media/image190.wmf"/><Relationship Id="rId7" Type="http://schemas.openxmlformats.org/officeDocument/2006/relationships/oleObject" Target="../embeddings/oleObject200.bin"/><Relationship Id="rId6" Type="http://schemas.openxmlformats.org/officeDocument/2006/relationships/image" Target="../media/image189.wmf"/><Relationship Id="rId5" Type="http://schemas.openxmlformats.org/officeDocument/2006/relationships/oleObject" Target="../embeddings/oleObject199.bin"/><Relationship Id="rId4" Type="http://schemas.openxmlformats.org/officeDocument/2006/relationships/image" Target="../media/image188.wmf"/><Relationship Id="rId3" Type="http://schemas.openxmlformats.org/officeDocument/2006/relationships/oleObject" Target="../embeddings/oleObject198.bin"/><Relationship Id="rId22" Type="http://schemas.openxmlformats.org/officeDocument/2006/relationships/vmlDrawing" Target="../drawings/vmlDrawing38.vml"/><Relationship Id="rId21" Type="http://schemas.openxmlformats.org/officeDocument/2006/relationships/slideLayout" Target="../slideLayouts/slideLayout12.xml"/><Relationship Id="rId20" Type="http://schemas.openxmlformats.org/officeDocument/2006/relationships/image" Target="../media/image196.wmf"/><Relationship Id="rId2" Type="http://schemas.openxmlformats.org/officeDocument/2006/relationships/image" Target="../media/image5.GIF"/><Relationship Id="rId19" Type="http://schemas.openxmlformats.org/officeDocument/2006/relationships/oleObject" Target="../embeddings/oleObject206.bin"/><Relationship Id="rId18" Type="http://schemas.openxmlformats.org/officeDocument/2006/relationships/image" Target="../media/image195.wmf"/><Relationship Id="rId17" Type="http://schemas.openxmlformats.org/officeDocument/2006/relationships/oleObject" Target="../embeddings/oleObject205.bin"/><Relationship Id="rId16" Type="http://schemas.openxmlformats.org/officeDocument/2006/relationships/image" Target="../media/image194.wmf"/><Relationship Id="rId15" Type="http://schemas.openxmlformats.org/officeDocument/2006/relationships/oleObject" Target="../embeddings/oleObject204.bin"/><Relationship Id="rId14" Type="http://schemas.openxmlformats.org/officeDocument/2006/relationships/image" Target="../media/image193.wmf"/><Relationship Id="rId13" Type="http://schemas.openxmlformats.org/officeDocument/2006/relationships/oleObject" Target="../embeddings/oleObject203.bin"/><Relationship Id="rId12" Type="http://schemas.openxmlformats.org/officeDocument/2006/relationships/image" Target="../media/image192.wmf"/><Relationship Id="rId11" Type="http://schemas.openxmlformats.org/officeDocument/2006/relationships/oleObject" Target="../embeddings/oleObject202.bin"/><Relationship Id="rId10" Type="http://schemas.openxmlformats.org/officeDocument/2006/relationships/image" Target="../media/image191.wmf"/><Relationship Id="rId1" Type="http://schemas.openxmlformats.org/officeDocument/2006/relationships/hyperlink" Target="&#23553;&#38754;&#21450;&#30446;&#24405;.ppt" TargetMode="External"/></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210.bin"/><Relationship Id="rId8" Type="http://schemas.openxmlformats.org/officeDocument/2006/relationships/image" Target="../media/image199.wmf"/><Relationship Id="rId7" Type="http://schemas.openxmlformats.org/officeDocument/2006/relationships/oleObject" Target="../embeddings/oleObject209.bin"/><Relationship Id="rId6" Type="http://schemas.openxmlformats.org/officeDocument/2006/relationships/image" Target="../media/image198.wmf"/><Relationship Id="rId5" Type="http://schemas.openxmlformats.org/officeDocument/2006/relationships/oleObject" Target="../embeddings/oleObject208.bin"/><Relationship Id="rId4" Type="http://schemas.openxmlformats.org/officeDocument/2006/relationships/image" Target="../media/image197.wmf"/><Relationship Id="rId3" Type="http://schemas.openxmlformats.org/officeDocument/2006/relationships/oleObject" Target="../embeddings/oleObject207.bin"/><Relationship Id="rId2" Type="http://schemas.openxmlformats.org/officeDocument/2006/relationships/image" Target="../media/image5.GIF"/><Relationship Id="rId12" Type="http://schemas.openxmlformats.org/officeDocument/2006/relationships/vmlDrawing" Target="../drawings/vmlDrawing39.vml"/><Relationship Id="rId11" Type="http://schemas.openxmlformats.org/officeDocument/2006/relationships/slideLayout" Target="../slideLayouts/slideLayout12.xml"/><Relationship Id="rId10" Type="http://schemas.openxmlformats.org/officeDocument/2006/relationships/image" Target="../media/image200.emf"/><Relationship Id="rId1" Type="http://schemas.openxmlformats.org/officeDocument/2006/relationships/hyperlink" Target="&#23553;&#38754;&#21450;&#30446;&#24405;.ppt" TargetMode="External"/></Relationships>
</file>

<file path=ppt/slides/_rels/slide46.xml.rels><?xml version="1.0" encoding="UTF-8" standalone="yes"?>
<Relationships xmlns="http://schemas.openxmlformats.org/package/2006/relationships"><Relationship Id="rId9" Type="http://schemas.openxmlformats.org/officeDocument/2006/relationships/oleObject" Target="../embeddings/oleObject214.bin"/><Relationship Id="rId8" Type="http://schemas.openxmlformats.org/officeDocument/2006/relationships/image" Target="../media/image202.wmf"/><Relationship Id="rId7" Type="http://schemas.openxmlformats.org/officeDocument/2006/relationships/oleObject" Target="../embeddings/oleObject213.bin"/><Relationship Id="rId6" Type="http://schemas.openxmlformats.org/officeDocument/2006/relationships/image" Target="../media/image201.wmf"/><Relationship Id="rId5" Type="http://schemas.openxmlformats.org/officeDocument/2006/relationships/oleObject" Target="../embeddings/oleObject212.bin"/><Relationship Id="rId4" Type="http://schemas.openxmlformats.org/officeDocument/2006/relationships/image" Target="../media/image174.wmf"/><Relationship Id="rId3" Type="http://schemas.openxmlformats.org/officeDocument/2006/relationships/oleObject" Target="../embeddings/oleObject211.bin"/><Relationship Id="rId2" Type="http://schemas.openxmlformats.org/officeDocument/2006/relationships/image" Target="../media/image5.GIF"/><Relationship Id="rId17" Type="http://schemas.openxmlformats.org/officeDocument/2006/relationships/vmlDrawing" Target="../drawings/vmlDrawing40.vml"/><Relationship Id="rId16" Type="http://schemas.openxmlformats.org/officeDocument/2006/relationships/slideLayout" Target="../slideLayouts/slideLayout12.xml"/><Relationship Id="rId15" Type="http://schemas.openxmlformats.org/officeDocument/2006/relationships/image" Target="../media/image205.wmf"/><Relationship Id="rId14" Type="http://schemas.openxmlformats.org/officeDocument/2006/relationships/oleObject" Target="../embeddings/oleObject217.bin"/><Relationship Id="rId13" Type="http://schemas.openxmlformats.org/officeDocument/2006/relationships/oleObject" Target="../embeddings/oleObject216.bin"/><Relationship Id="rId12" Type="http://schemas.openxmlformats.org/officeDocument/2006/relationships/image" Target="../media/image204.emf"/><Relationship Id="rId11" Type="http://schemas.openxmlformats.org/officeDocument/2006/relationships/oleObject" Target="../embeddings/oleObject215.bin"/><Relationship Id="rId10" Type="http://schemas.openxmlformats.org/officeDocument/2006/relationships/image" Target="../media/image203.emf"/><Relationship Id="rId1" Type="http://schemas.openxmlformats.org/officeDocument/2006/relationships/hyperlink" Target="&#23553;&#38754;&#21450;&#30446;&#24405;.ppt" TargetMode="External"/></Relationships>
</file>

<file path=ppt/slides/_rels/slide47.xml.rels><?xml version="1.0" encoding="UTF-8" standalone="yes"?>
<Relationships xmlns="http://schemas.openxmlformats.org/package/2006/relationships"><Relationship Id="rId9" Type="http://schemas.openxmlformats.org/officeDocument/2006/relationships/oleObject" Target="../embeddings/oleObject221.bin"/><Relationship Id="rId8" Type="http://schemas.openxmlformats.org/officeDocument/2006/relationships/image" Target="../media/image208.wmf"/><Relationship Id="rId7" Type="http://schemas.openxmlformats.org/officeDocument/2006/relationships/oleObject" Target="../embeddings/oleObject220.bin"/><Relationship Id="rId6" Type="http://schemas.openxmlformats.org/officeDocument/2006/relationships/image" Target="../media/image207.wmf"/><Relationship Id="rId5" Type="http://schemas.openxmlformats.org/officeDocument/2006/relationships/oleObject" Target="../embeddings/oleObject219.bin"/><Relationship Id="rId4" Type="http://schemas.openxmlformats.org/officeDocument/2006/relationships/image" Target="../media/image206.wmf"/><Relationship Id="rId3" Type="http://schemas.openxmlformats.org/officeDocument/2006/relationships/oleObject" Target="../embeddings/oleObject218.bin"/><Relationship Id="rId2" Type="http://schemas.openxmlformats.org/officeDocument/2006/relationships/image" Target="../media/image5.GIF"/><Relationship Id="rId18" Type="http://schemas.openxmlformats.org/officeDocument/2006/relationships/vmlDrawing" Target="../drawings/vmlDrawing41.vml"/><Relationship Id="rId17" Type="http://schemas.openxmlformats.org/officeDocument/2006/relationships/slideLayout" Target="../slideLayouts/slideLayout12.xml"/><Relationship Id="rId16" Type="http://schemas.openxmlformats.org/officeDocument/2006/relationships/image" Target="../media/image212.wmf"/><Relationship Id="rId15" Type="http://schemas.openxmlformats.org/officeDocument/2006/relationships/oleObject" Target="../embeddings/oleObject224.bin"/><Relationship Id="rId14" Type="http://schemas.openxmlformats.org/officeDocument/2006/relationships/image" Target="../media/image211.wmf"/><Relationship Id="rId13" Type="http://schemas.openxmlformats.org/officeDocument/2006/relationships/oleObject" Target="../embeddings/oleObject223.bin"/><Relationship Id="rId12" Type="http://schemas.openxmlformats.org/officeDocument/2006/relationships/image" Target="../media/image210.wmf"/><Relationship Id="rId11" Type="http://schemas.openxmlformats.org/officeDocument/2006/relationships/oleObject" Target="../embeddings/oleObject222.bin"/><Relationship Id="rId10" Type="http://schemas.openxmlformats.org/officeDocument/2006/relationships/image" Target="../media/image209.wmf"/><Relationship Id="rId1" Type="http://schemas.openxmlformats.org/officeDocument/2006/relationships/hyperlink" Target="&#23553;&#38754;&#21450;&#30446;&#24405;.ppt" TargetMode="External"/></Relationships>
</file>

<file path=ppt/slides/_rels/slide48.xml.rels><?xml version="1.0" encoding="UTF-8" standalone="yes"?>
<Relationships xmlns="http://schemas.openxmlformats.org/package/2006/relationships"><Relationship Id="rId9" Type="http://schemas.openxmlformats.org/officeDocument/2006/relationships/oleObject" Target="../embeddings/oleObject228.bin"/><Relationship Id="rId8" Type="http://schemas.openxmlformats.org/officeDocument/2006/relationships/image" Target="../media/image214.emf"/><Relationship Id="rId7" Type="http://schemas.openxmlformats.org/officeDocument/2006/relationships/oleObject" Target="../embeddings/oleObject227.bin"/><Relationship Id="rId6" Type="http://schemas.openxmlformats.org/officeDocument/2006/relationships/image" Target="../media/image213.wmf"/><Relationship Id="rId5" Type="http://schemas.openxmlformats.org/officeDocument/2006/relationships/oleObject" Target="../embeddings/oleObject226.bin"/><Relationship Id="rId4" Type="http://schemas.openxmlformats.org/officeDocument/2006/relationships/image" Target="../media/image174.wmf"/><Relationship Id="rId3" Type="http://schemas.openxmlformats.org/officeDocument/2006/relationships/oleObject" Target="../embeddings/oleObject225.bin"/><Relationship Id="rId2" Type="http://schemas.openxmlformats.org/officeDocument/2006/relationships/image" Target="../media/image5.GIF"/><Relationship Id="rId14" Type="http://schemas.openxmlformats.org/officeDocument/2006/relationships/vmlDrawing" Target="../drawings/vmlDrawing42.vml"/><Relationship Id="rId13" Type="http://schemas.openxmlformats.org/officeDocument/2006/relationships/slideLayout" Target="../slideLayouts/slideLayout12.xml"/><Relationship Id="rId12" Type="http://schemas.openxmlformats.org/officeDocument/2006/relationships/image" Target="../media/image216.wmf"/><Relationship Id="rId11" Type="http://schemas.openxmlformats.org/officeDocument/2006/relationships/oleObject" Target="../embeddings/oleObject229.bin"/><Relationship Id="rId10" Type="http://schemas.openxmlformats.org/officeDocument/2006/relationships/image" Target="../media/image215.wmf"/><Relationship Id="rId1" Type="http://schemas.openxmlformats.org/officeDocument/2006/relationships/hyperlink" Target="&#23553;&#38754;&#21450;&#30446;&#24405;.ppt" TargetMode="External"/></Relationships>
</file>

<file path=ppt/slides/_rels/slide49.xml.rels><?xml version="1.0" encoding="UTF-8" standalone="yes"?>
<Relationships xmlns="http://schemas.openxmlformats.org/package/2006/relationships"><Relationship Id="rId9" Type="http://schemas.openxmlformats.org/officeDocument/2006/relationships/oleObject" Target="../embeddings/oleObject233.bin"/><Relationship Id="rId8" Type="http://schemas.openxmlformats.org/officeDocument/2006/relationships/image" Target="../media/image219.wmf"/><Relationship Id="rId7" Type="http://schemas.openxmlformats.org/officeDocument/2006/relationships/oleObject" Target="../embeddings/oleObject232.bin"/><Relationship Id="rId6" Type="http://schemas.openxmlformats.org/officeDocument/2006/relationships/image" Target="../media/image218.wmf"/><Relationship Id="rId5" Type="http://schemas.openxmlformats.org/officeDocument/2006/relationships/oleObject" Target="../embeddings/oleObject231.bin"/><Relationship Id="rId4" Type="http://schemas.openxmlformats.org/officeDocument/2006/relationships/image" Target="../media/image217.wmf"/><Relationship Id="rId3" Type="http://schemas.openxmlformats.org/officeDocument/2006/relationships/oleObject" Target="../embeddings/oleObject230.bin"/><Relationship Id="rId22" Type="http://schemas.openxmlformats.org/officeDocument/2006/relationships/vmlDrawing" Target="../drawings/vmlDrawing43.vml"/><Relationship Id="rId21" Type="http://schemas.openxmlformats.org/officeDocument/2006/relationships/slideLayout" Target="../slideLayouts/slideLayout12.xml"/><Relationship Id="rId20" Type="http://schemas.openxmlformats.org/officeDocument/2006/relationships/image" Target="../media/image225.wmf"/><Relationship Id="rId2" Type="http://schemas.openxmlformats.org/officeDocument/2006/relationships/image" Target="../media/image5.GIF"/><Relationship Id="rId19" Type="http://schemas.openxmlformats.org/officeDocument/2006/relationships/oleObject" Target="../embeddings/oleObject238.bin"/><Relationship Id="rId18" Type="http://schemas.openxmlformats.org/officeDocument/2006/relationships/image" Target="../media/image224.wmf"/><Relationship Id="rId17" Type="http://schemas.openxmlformats.org/officeDocument/2006/relationships/oleObject" Target="../embeddings/oleObject237.bin"/><Relationship Id="rId16" Type="http://schemas.openxmlformats.org/officeDocument/2006/relationships/image" Target="../media/image223.wmf"/><Relationship Id="rId15" Type="http://schemas.openxmlformats.org/officeDocument/2006/relationships/oleObject" Target="../embeddings/oleObject236.bin"/><Relationship Id="rId14" Type="http://schemas.openxmlformats.org/officeDocument/2006/relationships/image" Target="../media/image222.wmf"/><Relationship Id="rId13" Type="http://schemas.openxmlformats.org/officeDocument/2006/relationships/oleObject" Target="../embeddings/oleObject235.bin"/><Relationship Id="rId12" Type="http://schemas.openxmlformats.org/officeDocument/2006/relationships/image" Target="../media/image221.wmf"/><Relationship Id="rId11" Type="http://schemas.openxmlformats.org/officeDocument/2006/relationships/oleObject" Target="../embeddings/oleObject234.bin"/><Relationship Id="rId10" Type="http://schemas.openxmlformats.org/officeDocument/2006/relationships/image" Target="../media/image220.wmf"/><Relationship Id="rId1" Type="http://schemas.openxmlformats.org/officeDocument/2006/relationships/hyperlink" Target="&#23553;&#38754;&#21450;&#30446;&#24405;.ppt" TargetMode="External"/></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25.xml"/><Relationship Id="rId6" Type="http://schemas.openxmlformats.org/officeDocument/2006/relationships/image" Target="../media/image15.emf"/><Relationship Id="rId5" Type="http://schemas.openxmlformats.org/officeDocument/2006/relationships/oleObject" Target="../embeddings/oleObject11.bin"/><Relationship Id="rId4" Type="http://schemas.openxmlformats.org/officeDocument/2006/relationships/image" Target="../media/image14.emf"/><Relationship Id="rId3" Type="http://schemas.openxmlformats.org/officeDocument/2006/relationships/oleObject" Target="../embeddings/oleObject10.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50.xml.rels><?xml version="1.0" encoding="UTF-8" standalone="yes"?>
<Relationships xmlns="http://schemas.openxmlformats.org/package/2006/relationships"><Relationship Id="rId9" Type="http://schemas.openxmlformats.org/officeDocument/2006/relationships/oleObject" Target="../embeddings/oleObject242.bin"/><Relationship Id="rId8" Type="http://schemas.openxmlformats.org/officeDocument/2006/relationships/image" Target="../media/image228.wmf"/><Relationship Id="rId7" Type="http://schemas.openxmlformats.org/officeDocument/2006/relationships/oleObject" Target="../embeddings/oleObject241.bin"/><Relationship Id="rId6" Type="http://schemas.openxmlformats.org/officeDocument/2006/relationships/image" Target="../media/image227.wmf"/><Relationship Id="rId5" Type="http://schemas.openxmlformats.org/officeDocument/2006/relationships/oleObject" Target="../embeddings/oleObject240.bin"/><Relationship Id="rId4" Type="http://schemas.openxmlformats.org/officeDocument/2006/relationships/image" Target="../media/image226.wmf"/><Relationship Id="rId3" Type="http://schemas.openxmlformats.org/officeDocument/2006/relationships/oleObject" Target="../embeddings/oleObject239.bin"/><Relationship Id="rId2" Type="http://schemas.openxmlformats.org/officeDocument/2006/relationships/image" Target="../media/image5.GIF"/><Relationship Id="rId12" Type="http://schemas.openxmlformats.org/officeDocument/2006/relationships/vmlDrawing" Target="../drawings/vmlDrawing44.vml"/><Relationship Id="rId11" Type="http://schemas.openxmlformats.org/officeDocument/2006/relationships/slideLayout" Target="../slideLayouts/slideLayout12.xml"/><Relationship Id="rId10" Type="http://schemas.openxmlformats.org/officeDocument/2006/relationships/image" Target="../media/image229.emf"/><Relationship Id="rId1" Type="http://schemas.openxmlformats.org/officeDocument/2006/relationships/hyperlink" Target="&#23553;&#38754;&#21450;&#30446;&#24405;.ppt" TargetMode="External"/></Relationships>
</file>

<file path=ppt/slides/_rels/slide51.xml.rels><?xml version="1.0" encoding="UTF-8" standalone="yes"?>
<Relationships xmlns="http://schemas.openxmlformats.org/package/2006/relationships"><Relationship Id="rId9" Type="http://schemas.openxmlformats.org/officeDocument/2006/relationships/oleObject" Target="../embeddings/oleObject246.bin"/><Relationship Id="rId8" Type="http://schemas.openxmlformats.org/officeDocument/2006/relationships/image" Target="../media/image232.wmf"/><Relationship Id="rId7" Type="http://schemas.openxmlformats.org/officeDocument/2006/relationships/oleObject" Target="../embeddings/oleObject245.bin"/><Relationship Id="rId6" Type="http://schemas.openxmlformats.org/officeDocument/2006/relationships/image" Target="../media/image231.wmf"/><Relationship Id="rId5" Type="http://schemas.openxmlformats.org/officeDocument/2006/relationships/oleObject" Target="../embeddings/oleObject244.bin"/><Relationship Id="rId4" Type="http://schemas.openxmlformats.org/officeDocument/2006/relationships/image" Target="../media/image230.wmf"/><Relationship Id="rId3" Type="http://schemas.openxmlformats.org/officeDocument/2006/relationships/oleObject" Target="../embeddings/oleObject243.bin"/><Relationship Id="rId2" Type="http://schemas.openxmlformats.org/officeDocument/2006/relationships/image" Target="../media/image5.GIF"/><Relationship Id="rId18" Type="http://schemas.openxmlformats.org/officeDocument/2006/relationships/vmlDrawing" Target="../drawings/vmlDrawing45.vml"/><Relationship Id="rId17" Type="http://schemas.openxmlformats.org/officeDocument/2006/relationships/slideLayout" Target="../slideLayouts/slideLayout12.xml"/><Relationship Id="rId16" Type="http://schemas.openxmlformats.org/officeDocument/2006/relationships/image" Target="../media/image236.wmf"/><Relationship Id="rId15" Type="http://schemas.openxmlformats.org/officeDocument/2006/relationships/oleObject" Target="../embeddings/oleObject249.bin"/><Relationship Id="rId14" Type="http://schemas.openxmlformats.org/officeDocument/2006/relationships/image" Target="../media/image235.wmf"/><Relationship Id="rId13" Type="http://schemas.openxmlformats.org/officeDocument/2006/relationships/oleObject" Target="../embeddings/oleObject248.bin"/><Relationship Id="rId12" Type="http://schemas.openxmlformats.org/officeDocument/2006/relationships/image" Target="../media/image234.wmf"/><Relationship Id="rId11" Type="http://schemas.openxmlformats.org/officeDocument/2006/relationships/oleObject" Target="../embeddings/oleObject247.bin"/><Relationship Id="rId10" Type="http://schemas.openxmlformats.org/officeDocument/2006/relationships/image" Target="../media/image233.wmf"/><Relationship Id="rId1" Type="http://schemas.openxmlformats.org/officeDocument/2006/relationships/hyperlink" Target="&#23553;&#38754;&#21450;&#30446;&#24405;.ppt" TargetMode="External"/></Relationships>
</file>

<file path=ppt/slides/_rels/slide52.xml.rels><?xml version="1.0" encoding="UTF-8" standalone="yes"?>
<Relationships xmlns="http://schemas.openxmlformats.org/package/2006/relationships"><Relationship Id="rId9" Type="http://schemas.openxmlformats.org/officeDocument/2006/relationships/oleObject" Target="../embeddings/oleObject253.bin"/><Relationship Id="rId8" Type="http://schemas.openxmlformats.org/officeDocument/2006/relationships/image" Target="../media/image238.wmf"/><Relationship Id="rId7" Type="http://schemas.openxmlformats.org/officeDocument/2006/relationships/oleObject" Target="../embeddings/oleObject252.bin"/><Relationship Id="rId6" Type="http://schemas.openxmlformats.org/officeDocument/2006/relationships/image" Target="../media/image237.wmf"/><Relationship Id="rId5" Type="http://schemas.openxmlformats.org/officeDocument/2006/relationships/oleObject" Target="../embeddings/oleObject251.bin"/><Relationship Id="rId4" Type="http://schemas.openxmlformats.org/officeDocument/2006/relationships/image" Target="../media/image174.wmf"/><Relationship Id="rId3" Type="http://schemas.openxmlformats.org/officeDocument/2006/relationships/oleObject" Target="../embeddings/oleObject250.bin"/><Relationship Id="rId2" Type="http://schemas.openxmlformats.org/officeDocument/2006/relationships/image" Target="../media/image5.GIF"/><Relationship Id="rId14" Type="http://schemas.openxmlformats.org/officeDocument/2006/relationships/vmlDrawing" Target="../drawings/vmlDrawing46.vml"/><Relationship Id="rId13" Type="http://schemas.openxmlformats.org/officeDocument/2006/relationships/slideLayout" Target="../slideLayouts/slideLayout12.xml"/><Relationship Id="rId12" Type="http://schemas.openxmlformats.org/officeDocument/2006/relationships/image" Target="../media/image240.wmf"/><Relationship Id="rId11" Type="http://schemas.openxmlformats.org/officeDocument/2006/relationships/oleObject" Target="../embeddings/oleObject254.bin"/><Relationship Id="rId10" Type="http://schemas.openxmlformats.org/officeDocument/2006/relationships/image" Target="../media/image239.emf"/><Relationship Id="rId1" Type="http://schemas.openxmlformats.org/officeDocument/2006/relationships/hyperlink" Target="&#23553;&#38754;&#21450;&#30446;&#24405;.ppt" TargetMode="External"/></Relationships>
</file>

<file path=ppt/slides/_rels/slide53.xml.rels><?xml version="1.0" encoding="UTF-8" standalone="yes"?>
<Relationships xmlns="http://schemas.openxmlformats.org/package/2006/relationships"><Relationship Id="rId9" Type="http://schemas.openxmlformats.org/officeDocument/2006/relationships/oleObject" Target="../embeddings/oleObject258.bin"/><Relationship Id="rId8" Type="http://schemas.openxmlformats.org/officeDocument/2006/relationships/image" Target="../media/image243.wmf"/><Relationship Id="rId7" Type="http://schemas.openxmlformats.org/officeDocument/2006/relationships/oleObject" Target="../embeddings/oleObject257.bin"/><Relationship Id="rId6" Type="http://schemas.openxmlformats.org/officeDocument/2006/relationships/image" Target="../media/image242.wmf"/><Relationship Id="rId5" Type="http://schemas.openxmlformats.org/officeDocument/2006/relationships/oleObject" Target="../embeddings/oleObject256.bin"/><Relationship Id="rId4" Type="http://schemas.openxmlformats.org/officeDocument/2006/relationships/image" Target="../media/image241.wmf"/><Relationship Id="rId3" Type="http://schemas.openxmlformats.org/officeDocument/2006/relationships/oleObject" Target="../embeddings/oleObject255.bin"/><Relationship Id="rId2" Type="http://schemas.openxmlformats.org/officeDocument/2006/relationships/image" Target="../media/image5.GIF"/><Relationship Id="rId14" Type="http://schemas.openxmlformats.org/officeDocument/2006/relationships/vmlDrawing" Target="../drawings/vmlDrawing47.vml"/><Relationship Id="rId13" Type="http://schemas.openxmlformats.org/officeDocument/2006/relationships/slideLayout" Target="../slideLayouts/slideLayout12.xml"/><Relationship Id="rId12" Type="http://schemas.openxmlformats.org/officeDocument/2006/relationships/image" Target="../media/image245.wmf"/><Relationship Id="rId11" Type="http://schemas.openxmlformats.org/officeDocument/2006/relationships/oleObject" Target="../embeddings/oleObject259.bin"/><Relationship Id="rId10" Type="http://schemas.openxmlformats.org/officeDocument/2006/relationships/image" Target="../media/image244.wmf"/><Relationship Id="rId1" Type="http://schemas.openxmlformats.org/officeDocument/2006/relationships/hyperlink" Target="&#23553;&#38754;&#21450;&#30446;&#24405;.ppt" TargetMode="External"/></Relationships>
</file>

<file path=ppt/slides/_rels/slide54.xml.rels><?xml version="1.0" encoding="UTF-8" standalone="yes"?>
<Relationships xmlns="http://schemas.openxmlformats.org/package/2006/relationships"><Relationship Id="rId8" Type="http://schemas.openxmlformats.org/officeDocument/2006/relationships/vmlDrawing" Target="../drawings/vmlDrawing48.vml"/><Relationship Id="rId7" Type="http://schemas.openxmlformats.org/officeDocument/2006/relationships/slideLayout" Target="../slideLayouts/slideLayout12.xml"/><Relationship Id="rId6" Type="http://schemas.openxmlformats.org/officeDocument/2006/relationships/image" Target="../media/image247.wmf"/><Relationship Id="rId5" Type="http://schemas.openxmlformats.org/officeDocument/2006/relationships/oleObject" Target="../embeddings/oleObject261.bin"/><Relationship Id="rId4" Type="http://schemas.openxmlformats.org/officeDocument/2006/relationships/image" Target="../media/image246.wmf"/><Relationship Id="rId3" Type="http://schemas.openxmlformats.org/officeDocument/2006/relationships/oleObject" Target="../embeddings/oleObject260.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55.xml.rels><?xml version="1.0" encoding="UTF-8" standalone="yes"?>
<Relationships xmlns="http://schemas.openxmlformats.org/package/2006/relationships"><Relationship Id="rId8" Type="http://schemas.openxmlformats.org/officeDocument/2006/relationships/vmlDrawing" Target="../drawings/vmlDrawing49.vml"/><Relationship Id="rId7" Type="http://schemas.openxmlformats.org/officeDocument/2006/relationships/slideLayout" Target="../slideLayouts/slideLayout12.xml"/><Relationship Id="rId6" Type="http://schemas.openxmlformats.org/officeDocument/2006/relationships/image" Target="../media/image249.emf"/><Relationship Id="rId5" Type="http://schemas.openxmlformats.org/officeDocument/2006/relationships/oleObject" Target="../embeddings/oleObject263.bin"/><Relationship Id="rId4" Type="http://schemas.openxmlformats.org/officeDocument/2006/relationships/image" Target="../media/image248.wmf"/><Relationship Id="rId3" Type="http://schemas.openxmlformats.org/officeDocument/2006/relationships/oleObject" Target="../embeddings/oleObject262.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56.xml.rels><?xml version="1.0" encoding="UTF-8" standalone="yes"?>
<Relationships xmlns="http://schemas.openxmlformats.org/package/2006/relationships"><Relationship Id="rId9" Type="http://schemas.openxmlformats.org/officeDocument/2006/relationships/oleObject" Target="../embeddings/oleObject267.bin"/><Relationship Id="rId8" Type="http://schemas.openxmlformats.org/officeDocument/2006/relationships/image" Target="../media/image252.wmf"/><Relationship Id="rId7" Type="http://schemas.openxmlformats.org/officeDocument/2006/relationships/oleObject" Target="../embeddings/oleObject266.bin"/><Relationship Id="rId6" Type="http://schemas.openxmlformats.org/officeDocument/2006/relationships/image" Target="../media/image251.wmf"/><Relationship Id="rId5" Type="http://schemas.openxmlformats.org/officeDocument/2006/relationships/oleObject" Target="../embeddings/oleObject265.bin"/><Relationship Id="rId4" Type="http://schemas.openxmlformats.org/officeDocument/2006/relationships/image" Target="../media/image250.wmf"/><Relationship Id="rId3" Type="http://schemas.openxmlformats.org/officeDocument/2006/relationships/oleObject" Target="../embeddings/oleObject264.bin"/><Relationship Id="rId2" Type="http://schemas.openxmlformats.org/officeDocument/2006/relationships/image" Target="../media/image5.GIF"/><Relationship Id="rId16" Type="http://schemas.openxmlformats.org/officeDocument/2006/relationships/vmlDrawing" Target="../drawings/vmlDrawing50.vml"/><Relationship Id="rId15" Type="http://schemas.openxmlformats.org/officeDocument/2006/relationships/slideLayout" Target="../slideLayouts/slideLayout12.xml"/><Relationship Id="rId14" Type="http://schemas.openxmlformats.org/officeDocument/2006/relationships/image" Target="../media/image255.wmf"/><Relationship Id="rId13" Type="http://schemas.openxmlformats.org/officeDocument/2006/relationships/oleObject" Target="../embeddings/oleObject269.bin"/><Relationship Id="rId12" Type="http://schemas.openxmlformats.org/officeDocument/2006/relationships/image" Target="../media/image254.wmf"/><Relationship Id="rId11" Type="http://schemas.openxmlformats.org/officeDocument/2006/relationships/oleObject" Target="../embeddings/oleObject268.bin"/><Relationship Id="rId10" Type="http://schemas.openxmlformats.org/officeDocument/2006/relationships/image" Target="../media/image253.wmf"/><Relationship Id="rId1" Type="http://schemas.openxmlformats.org/officeDocument/2006/relationships/hyperlink" Target="&#23553;&#38754;&#21450;&#30446;&#24405;.ppt" TargetMode="External"/></Relationships>
</file>

<file path=ppt/slides/_rels/slide57.xml.rels><?xml version="1.0" encoding="UTF-8" standalone="yes"?>
<Relationships xmlns="http://schemas.openxmlformats.org/package/2006/relationships"><Relationship Id="rId9" Type="http://schemas.openxmlformats.org/officeDocument/2006/relationships/oleObject" Target="../embeddings/oleObject273.bin"/><Relationship Id="rId8" Type="http://schemas.openxmlformats.org/officeDocument/2006/relationships/image" Target="../media/image258.wmf"/><Relationship Id="rId7" Type="http://schemas.openxmlformats.org/officeDocument/2006/relationships/oleObject" Target="../embeddings/oleObject272.bin"/><Relationship Id="rId6" Type="http://schemas.openxmlformats.org/officeDocument/2006/relationships/image" Target="../media/image257.wmf"/><Relationship Id="rId5" Type="http://schemas.openxmlformats.org/officeDocument/2006/relationships/oleObject" Target="../embeddings/oleObject271.bin"/><Relationship Id="rId4" Type="http://schemas.openxmlformats.org/officeDocument/2006/relationships/image" Target="../media/image256.wmf"/><Relationship Id="rId3" Type="http://schemas.openxmlformats.org/officeDocument/2006/relationships/oleObject" Target="../embeddings/oleObject270.bin"/><Relationship Id="rId20" Type="http://schemas.openxmlformats.org/officeDocument/2006/relationships/vmlDrawing" Target="../drawings/vmlDrawing51.vml"/><Relationship Id="rId2" Type="http://schemas.openxmlformats.org/officeDocument/2006/relationships/image" Target="../media/image5.GIF"/><Relationship Id="rId19" Type="http://schemas.openxmlformats.org/officeDocument/2006/relationships/slideLayout" Target="../slideLayouts/slideLayout12.xml"/><Relationship Id="rId18" Type="http://schemas.openxmlformats.org/officeDocument/2006/relationships/image" Target="../media/image263.wmf"/><Relationship Id="rId17" Type="http://schemas.openxmlformats.org/officeDocument/2006/relationships/oleObject" Target="../embeddings/oleObject277.bin"/><Relationship Id="rId16" Type="http://schemas.openxmlformats.org/officeDocument/2006/relationships/image" Target="../media/image262.wmf"/><Relationship Id="rId15" Type="http://schemas.openxmlformats.org/officeDocument/2006/relationships/oleObject" Target="../embeddings/oleObject276.bin"/><Relationship Id="rId14" Type="http://schemas.openxmlformats.org/officeDocument/2006/relationships/image" Target="../media/image261.wmf"/><Relationship Id="rId13" Type="http://schemas.openxmlformats.org/officeDocument/2006/relationships/oleObject" Target="../embeddings/oleObject275.bin"/><Relationship Id="rId12" Type="http://schemas.openxmlformats.org/officeDocument/2006/relationships/image" Target="../media/image260.wmf"/><Relationship Id="rId11" Type="http://schemas.openxmlformats.org/officeDocument/2006/relationships/oleObject" Target="../embeddings/oleObject274.bin"/><Relationship Id="rId10" Type="http://schemas.openxmlformats.org/officeDocument/2006/relationships/image" Target="../media/image259.wmf"/><Relationship Id="rId1" Type="http://schemas.openxmlformats.org/officeDocument/2006/relationships/hyperlink" Target="&#23553;&#38754;&#21450;&#30446;&#24405;.ppt" TargetMode="Externa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66.wmf"/><Relationship Id="rId7" Type="http://schemas.openxmlformats.org/officeDocument/2006/relationships/oleObject" Target="../embeddings/oleObject280.bin"/><Relationship Id="rId6" Type="http://schemas.openxmlformats.org/officeDocument/2006/relationships/image" Target="../media/image265.wmf"/><Relationship Id="rId5" Type="http://schemas.openxmlformats.org/officeDocument/2006/relationships/oleObject" Target="../embeddings/oleObject279.bin"/><Relationship Id="rId4" Type="http://schemas.openxmlformats.org/officeDocument/2006/relationships/image" Target="../media/image264.wmf"/><Relationship Id="rId3" Type="http://schemas.openxmlformats.org/officeDocument/2006/relationships/oleObject" Target="../embeddings/oleObject278.bin"/><Relationship Id="rId2" Type="http://schemas.openxmlformats.org/officeDocument/2006/relationships/image" Target="../media/image5.GIF"/><Relationship Id="rId10" Type="http://schemas.openxmlformats.org/officeDocument/2006/relationships/vmlDrawing" Target="../drawings/vmlDrawing52.vml"/><Relationship Id="rId1" Type="http://schemas.openxmlformats.org/officeDocument/2006/relationships/hyperlink" Target="&#23553;&#38754;&#21450;&#30446;&#24405;.ppt" TargetMode="External"/></Relationships>
</file>

<file path=ppt/slides/_rels/slide59.xml.rels><?xml version="1.0" encoding="UTF-8" standalone="yes"?>
<Relationships xmlns="http://schemas.openxmlformats.org/package/2006/relationships"><Relationship Id="rId9" Type="http://schemas.openxmlformats.org/officeDocument/2006/relationships/oleObject" Target="../embeddings/oleObject284.bin"/><Relationship Id="rId8" Type="http://schemas.openxmlformats.org/officeDocument/2006/relationships/image" Target="../media/image269.wmf"/><Relationship Id="rId7" Type="http://schemas.openxmlformats.org/officeDocument/2006/relationships/oleObject" Target="../embeddings/oleObject283.bin"/><Relationship Id="rId6" Type="http://schemas.openxmlformats.org/officeDocument/2006/relationships/image" Target="../media/image268.wmf"/><Relationship Id="rId5" Type="http://schemas.openxmlformats.org/officeDocument/2006/relationships/oleObject" Target="../embeddings/oleObject282.bin"/><Relationship Id="rId4" Type="http://schemas.openxmlformats.org/officeDocument/2006/relationships/image" Target="../media/image267.wmf"/><Relationship Id="rId3" Type="http://schemas.openxmlformats.org/officeDocument/2006/relationships/oleObject" Target="../embeddings/oleObject281.bin"/><Relationship Id="rId2" Type="http://schemas.openxmlformats.org/officeDocument/2006/relationships/image" Target="../media/image5.GIF"/><Relationship Id="rId14" Type="http://schemas.openxmlformats.org/officeDocument/2006/relationships/vmlDrawing" Target="../drawings/vmlDrawing53.vml"/><Relationship Id="rId13" Type="http://schemas.openxmlformats.org/officeDocument/2006/relationships/slideLayout" Target="../slideLayouts/slideLayout12.xml"/><Relationship Id="rId12" Type="http://schemas.openxmlformats.org/officeDocument/2006/relationships/image" Target="../media/image271.wmf"/><Relationship Id="rId11" Type="http://schemas.openxmlformats.org/officeDocument/2006/relationships/oleObject" Target="../embeddings/oleObject285.bin"/><Relationship Id="rId10" Type="http://schemas.openxmlformats.org/officeDocument/2006/relationships/image" Target="../media/image270.wmf"/><Relationship Id="rId1" Type="http://schemas.openxmlformats.org/officeDocument/2006/relationships/hyperlink" Target="&#23553;&#38754;&#21450;&#30446;&#24405;.ppt" TargetMode="External"/></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15.bin"/><Relationship Id="rId8" Type="http://schemas.openxmlformats.org/officeDocument/2006/relationships/image" Target="../media/image18.wmf"/><Relationship Id="rId7" Type="http://schemas.openxmlformats.org/officeDocument/2006/relationships/oleObject" Target="../embeddings/oleObject14.bin"/><Relationship Id="rId6" Type="http://schemas.openxmlformats.org/officeDocument/2006/relationships/image" Target="../media/image17.wmf"/><Relationship Id="rId5" Type="http://schemas.openxmlformats.org/officeDocument/2006/relationships/oleObject" Target="../embeddings/oleObject13.bin"/><Relationship Id="rId4" Type="http://schemas.openxmlformats.org/officeDocument/2006/relationships/image" Target="../media/image16.wmf"/><Relationship Id="rId3" Type="http://schemas.openxmlformats.org/officeDocument/2006/relationships/oleObject" Target="../embeddings/oleObject12.bin"/><Relationship Id="rId2" Type="http://schemas.openxmlformats.org/officeDocument/2006/relationships/image" Target="../media/image5.GIF"/><Relationship Id="rId12" Type="http://schemas.openxmlformats.org/officeDocument/2006/relationships/vmlDrawing" Target="../drawings/vmlDrawing4.vml"/><Relationship Id="rId11" Type="http://schemas.openxmlformats.org/officeDocument/2006/relationships/slideLayout" Target="../slideLayouts/slideLayout25.xml"/><Relationship Id="rId10" Type="http://schemas.openxmlformats.org/officeDocument/2006/relationships/image" Target="../media/image19.wmf"/><Relationship Id="rId1" Type="http://schemas.openxmlformats.org/officeDocument/2006/relationships/hyperlink" Target="&#23553;&#38754;&#21450;&#30446;&#24405;.ppt" TargetMode="External"/></Relationships>
</file>

<file path=ppt/slides/_rels/slide60.xml.rels><?xml version="1.0" encoding="UTF-8" standalone="yes"?>
<Relationships xmlns="http://schemas.openxmlformats.org/package/2006/relationships"><Relationship Id="rId9" Type="http://schemas.openxmlformats.org/officeDocument/2006/relationships/oleObject" Target="../embeddings/oleObject289.bin"/><Relationship Id="rId8" Type="http://schemas.openxmlformats.org/officeDocument/2006/relationships/image" Target="../media/image274.wmf"/><Relationship Id="rId7" Type="http://schemas.openxmlformats.org/officeDocument/2006/relationships/oleObject" Target="../embeddings/oleObject288.bin"/><Relationship Id="rId6" Type="http://schemas.openxmlformats.org/officeDocument/2006/relationships/image" Target="../media/image273.wmf"/><Relationship Id="rId5" Type="http://schemas.openxmlformats.org/officeDocument/2006/relationships/oleObject" Target="../embeddings/oleObject287.bin"/><Relationship Id="rId4" Type="http://schemas.openxmlformats.org/officeDocument/2006/relationships/image" Target="../media/image272.wmf"/><Relationship Id="rId3" Type="http://schemas.openxmlformats.org/officeDocument/2006/relationships/oleObject" Target="../embeddings/oleObject286.bin"/><Relationship Id="rId2" Type="http://schemas.openxmlformats.org/officeDocument/2006/relationships/image" Target="../media/image5.GIF"/><Relationship Id="rId16" Type="http://schemas.openxmlformats.org/officeDocument/2006/relationships/vmlDrawing" Target="../drawings/vmlDrawing54.vml"/><Relationship Id="rId15" Type="http://schemas.openxmlformats.org/officeDocument/2006/relationships/slideLayout" Target="../slideLayouts/slideLayout12.xml"/><Relationship Id="rId14" Type="http://schemas.openxmlformats.org/officeDocument/2006/relationships/image" Target="../media/image277.wmf"/><Relationship Id="rId13" Type="http://schemas.openxmlformats.org/officeDocument/2006/relationships/oleObject" Target="../embeddings/oleObject291.bin"/><Relationship Id="rId12" Type="http://schemas.openxmlformats.org/officeDocument/2006/relationships/image" Target="../media/image276.emf"/><Relationship Id="rId11" Type="http://schemas.openxmlformats.org/officeDocument/2006/relationships/oleObject" Target="../embeddings/oleObject290.bin"/><Relationship Id="rId10" Type="http://schemas.openxmlformats.org/officeDocument/2006/relationships/image" Target="../media/image275.wmf"/><Relationship Id="rId1" Type="http://schemas.openxmlformats.org/officeDocument/2006/relationships/hyperlink" Target="&#23553;&#38754;&#21450;&#30446;&#24405;.ppt" TargetMode="External"/></Relationships>
</file>

<file path=ppt/slides/_rels/slide61.xml.rels><?xml version="1.0" encoding="UTF-8" standalone="yes"?>
<Relationships xmlns="http://schemas.openxmlformats.org/package/2006/relationships"><Relationship Id="rId9" Type="http://schemas.openxmlformats.org/officeDocument/2006/relationships/oleObject" Target="../embeddings/oleObject295.bin"/><Relationship Id="rId8" Type="http://schemas.openxmlformats.org/officeDocument/2006/relationships/image" Target="../media/image280.wmf"/><Relationship Id="rId7" Type="http://schemas.openxmlformats.org/officeDocument/2006/relationships/oleObject" Target="../embeddings/oleObject294.bin"/><Relationship Id="rId6" Type="http://schemas.openxmlformats.org/officeDocument/2006/relationships/image" Target="../media/image279.wmf"/><Relationship Id="rId5" Type="http://schemas.openxmlformats.org/officeDocument/2006/relationships/oleObject" Target="../embeddings/oleObject293.bin"/><Relationship Id="rId4" Type="http://schemas.openxmlformats.org/officeDocument/2006/relationships/image" Target="../media/image278.wmf"/><Relationship Id="rId3" Type="http://schemas.openxmlformats.org/officeDocument/2006/relationships/oleObject" Target="../embeddings/oleObject292.bin"/><Relationship Id="rId2" Type="http://schemas.openxmlformats.org/officeDocument/2006/relationships/image" Target="../media/image5.GIF"/><Relationship Id="rId16" Type="http://schemas.openxmlformats.org/officeDocument/2006/relationships/vmlDrawing" Target="../drawings/vmlDrawing55.vml"/><Relationship Id="rId15" Type="http://schemas.openxmlformats.org/officeDocument/2006/relationships/slideLayout" Target="../slideLayouts/slideLayout12.xml"/><Relationship Id="rId14" Type="http://schemas.openxmlformats.org/officeDocument/2006/relationships/image" Target="../media/image283.wmf"/><Relationship Id="rId13" Type="http://schemas.openxmlformats.org/officeDocument/2006/relationships/oleObject" Target="../embeddings/oleObject297.bin"/><Relationship Id="rId12" Type="http://schemas.openxmlformats.org/officeDocument/2006/relationships/image" Target="../media/image282.wmf"/><Relationship Id="rId11" Type="http://schemas.openxmlformats.org/officeDocument/2006/relationships/oleObject" Target="../embeddings/oleObject296.bin"/><Relationship Id="rId10" Type="http://schemas.openxmlformats.org/officeDocument/2006/relationships/image" Target="../media/image281.wmf"/><Relationship Id="rId1" Type="http://schemas.openxmlformats.org/officeDocument/2006/relationships/hyperlink" Target="&#23553;&#38754;&#21450;&#30446;&#24405;.ppt" TargetMode="Externa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86.wmf"/><Relationship Id="rId7" Type="http://schemas.openxmlformats.org/officeDocument/2006/relationships/oleObject" Target="../embeddings/oleObject300.bin"/><Relationship Id="rId6" Type="http://schemas.openxmlformats.org/officeDocument/2006/relationships/image" Target="../media/image285.wmf"/><Relationship Id="rId5" Type="http://schemas.openxmlformats.org/officeDocument/2006/relationships/oleObject" Target="../embeddings/oleObject299.bin"/><Relationship Id="rId4" Type="http://schemas.openxmlformats.org/officeDocument/2006/relationships/image" Target="../media/image284.wmf"/><Relationship Id="rId3" Type="http://schemas.openxmlformats.org/officeDocument/2006/relationships/oleObject" Target="../embeddings/oleObject298.bin"/><Relationship Id="rId2" Type="http://schemas.openxmlformats.org/officeDocument/2006/relationships/image" Target="../media/image5.GIF"/><Relationship Id="rId10" Type="http://schemas.openxmlformats.org/officeDocument/2006/relationships/vmlDrawing" Target="../drawings/vmlDrawing56.vml"/><Relationship Id="rId1" Type="http://schemas.openxmlformats.org/officeDocument/2006/relationships/hyperlink" Target="&#23553;&#38754;&#21450;&#30446;&#24405;.ppt" TargetMode="Externa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89.emf"/><Relationship Id="rId7" Type="http://schemas.openxmlformats.org/officeDocument/2006/relationships/oleObject" Target="../embeddings/oleObject303.bin"/><Relationship Id="rId6" Type="http://schemas.openxmlformats.org/officeDocument/2006/relationships/image" Target="../media/image288.wmf"/><Relationship Id="rId5" Type="http://schemas.openxmlformats.org/officeDocument/2006/relationships/oleObject" Target="../embeddings/oleObject302.bin"/><Relationship Id="rId4" Type="http://schemas.openxmlformats.org/officeDocument/2006/relationships/image" Target="../media/image287.wmf"/><Relationship Id="rId3" Type="http://schemas.openxmlformats.org/officeDocument/2006/relationships/oleObject" Target="../embeddings/oleObject301.bin"/><Relationship Id="rId2" Type="http://schemas.openxmlformats.org/officeDocument/2006/relationships/image" Target="../media/image5.GIF"/><Relationship Id="rId10" Type="http://schemas.openxmlformats.org/officeDocument/2006/relationships/vmlDrawing" Target="../drawings/vmlDrawing57.vml"/><Relationship Id="rId1" Type="http://schemas.openxmlformats.org/officeDocument/2006/relationships/hyperlink" Target="&#23553;&#38754;&#21450;&#30446;&#24405;.ppt" TargetMode="External"/></Relationships>
</file>

<file path=ppt/slides/_rels/slide64.xml.rels><?xml version="1.0" encoding="UTF-8" standalone="yes"?>
<Relationships xmlns="http://schemas.openxmlformats.org/package/2006/relationships"><Relationship Id="rId8" Type="http://schemas.openxmlformats.org/officeDocument/2006/relationships/vmlDrawing" Target="../drawings/vmlDrawing58.vml"/><Relationship Id="rId7" Type="http://schemas.openxmlformats.org/officeDocument/2006/relationships/slideLayout" Target="../slideLayouts/slideLayout12.xml"/><Relationship Id="rId6" Type="http://schemas.openxmlformats.org/officeDocument/2006/relationships/image" Target="../media/image291.emf"/><Relationship Id="rId5" Type="http://schemas.openxmlformats.org/officeDocument/2006/relationships/oleObject" Target="../embeddings/oleObject305.bin"/><Relationship Id="rId4" Type="http://schemas.openxmlformats.org/officeDocument/2006/relationships/image" Target="../media/image290.wmf"/><Relationship Id="rId3" Type="http://schemas.openxmlformats.org/officeDocument/2006/relationships/oleObject" Target="../embeddings/oleObject304.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65.xml.rels><?xml version="1.0" encoding="UTF-8" standalone="yes"?>
<Relationships xmlns="http://schemas.openxmlformats.org/package/2006/relationships"><Relationship Id="rId9" Type="http://schemas.openxmlformats.org/officeDocument/2006/relationships/image" Target="../media/image293.wmf"/><Relationship Id="rId8" Type="http://schemas.openxmlformats.org/officeDocument/2006/relationships/oleObject" Target="../embeddings/oleObject309.bin"/><Relationship Id="rId7" Type="http://schemas.openxmlformats.org/officeDocument/2006/relationships/oleObject" Target="../embeddings/oleObject308.bin"/><Relationship Id="rId6" Type="http://schemas.openxmlformats.org/officeDocument/2006/relationships/image" Target="../media/image292.wmf"/><Relationship Id="rId5" Type="http://schemas.openxmlformats.org/officeDocument/2006/relationships/oleObject" Target="../embeddings/oleObject307.bin"/><Relationship Id="rId4" Type="http://schemas.openxmlformats.org/officeDocument/2006/relationships/image" Target="../media/image290.wmf"/><Relationship Id="rId3" Type="http://schemas.openxmlformats.org/officeDocument/2006/relationships/oleObject" Target="../embeddings/oleObject306.bin"/><Relationship Id="rId2" Type="http://schemas.openxmlformats.org/officeDocument/2006/relationships/image" Target="../media/image5.GIF"/><Relationship Id="rId16" Type="http://schemas.openxmlformats.org/officeDocument/2006/relationships/vmlDrawing" Target="../drawings/vmlDrawing59.vml"/><Relationship Id="rId15" Type="http://schemas.openxmlformats.org/officeDocument/2006/relationships/slideLayout" Target="../slideLayouts/slideLayout12.xml"/><Relationship Id="rId14" Type="http://schemas.openxmlformats.org/officeDocument/2006/relationships/image" Target="../media/image295.wmf"/><Relationship Id="rId13" Type="http://schemas.openxmlformats.org/officeDocument/2006/relationships/oleObject" Target="../embeddings/oleObject312.bin"/><Relationship Id="rId12" Type="http://schemas.openxmlformats.org/officeDocument/2006/relationships/oleObject" Target="../embeddings/oleObject311.bin"/><Relationship Id="rId11" Type="http://schemas.openxmlformats.org/officeDocument/2006/relationships/image" Target="../media/image294.wmf"/><Relationship Id="rId10" Type="http://schemas.openxmlformats.org/officeDocument/2006/relationships/oleObject" Target="../embeddings/oleObject310.bin"/><Relationship Id="rId1" Type="http://schemas.openxmlformats.org/officeDocument/2006/relationships/hyperlink" Target="&#23553;&#38754;&#21450;&#30446;&#24405;.ppt" TargetMode="Externa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98.emf"/><Relationship Id="rId7" Type="http://schemas.openxmlformats.org/officeDocument/2006/relationships/oleObject" Target="../embeddings/oleObject315.bin"/><Relationship Id="rId6" Type="http://schemas.openxmlformats.org/officeDocument/2006/relationships/image" Target="../media/image297.wmf"/><Relationship Id="rId5" Type="http://schemas.openxmlformats.org/officeDocument/2006/relationships/oleObject" Target="../embeddings/oleObject314.bin"/><Relationship Id="rId4" Type="http://schemas.openxmlformats.org/officeDocument/2006/relationships/image" Target="../media/image296.wmf"/><Relationship Id="rId3" Type="http://schemas.openxmlformats.org/officeDocument/2006/relationships/oleObject" Target="../embeddings/oleObject313.bin"/><Relationship Id="rId2" Type="http://schemas.openxmlformats.org/officeDocument/2006/relationships/image" Target="../media/image5.GIF"/><Relationship Id="rId10" Type="http://schemas.openxmlformats.org/officeDocument/2006/relationships/vmlDrawing" Target="../drawings/vmlDrawing60.vml"/><Relationship Id="rId1" Type="http://schemas.openxmlformats.org/officeDocument/2006/relationships/hyperlink" Target="&#23553;&#38754;&#21450;&#30446;&#24405;.ppt" TargetMode="External"/></Relationships>
</file>

<file path=ppt/slides/_rels/slide67.xml.rels><?xml version="1.0" encoding="UTF-8" standalone="yes"?>
<Relationships xmlns="http://schemas.openxmlformats.org/package/2006/relationships"><Relationship Id="rId8" Type="http://schemas.openxmlformats.org/officeDocument/2006/relationships/vmlDrawing" Target="../drawings/vmlDrawing61.vml"/><Relationship Id="rId7" Type="http://schemas.openxmlformats.org/officeDocument/2006/relationships/slideLayout" Target="../slideLayouts/slideLayout12.xml"/><Relationship Id="rId6" Type="http://schemas.openxmlformats.org/officeDocument/2006/relationships/image" Target="../media/image300.emf"/><Relationship Id="rId5" Type="http://schemas.openxmlformats.org/officeDocument/2006/relationships/oleObject" Target="../embeddings/oleObject317.bin"/><Relationship Id="rId4" Type="http://schemas.openxmlformats.org/officeDocument/2006/relationships/image" Target="../media/image299.wmf"/><Relationship Id="rId3" Type="http://schemas.openxmlformats.org/officeDocument/2006/relationships/oleObject" Target="../embeddings/oleObject316.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68.xml.rels><?xml version="1.0" encoding="UTF-8" standalone="yes"?>
<Relationships xmlns="http://schemas.openxmlformats.org/package/2006/relationships"><Relationship Id="rId8" Type="http://schemas.openxmlformats.org/officeDocument/2006/relationships/vmlDrawing" Target="../drawings/vmlDrawing62.vml"/><Relationship Id="rId7" Type="http://schemas.openxmlformats.org/officeDocument/2006/relationships/slideLayout" Target="../slideLayouts/slideLayout12.xml"/><Relationship Id="rId6" Type="http://schemas.openxmlformats.org/officeDocument/2006/relationships/image" Target="../media/image302.emf"/><Relationship Id="rId5" Type="http://schemas.openxmlformats.org/officeDocument/2006/relationships/oleObject" Target="../embeddings/oleObject319.bin"/><Relationship Id="rId4" Type="http://schemas.openxmlformats.org/officeDocument/2006/relationships/image" Target="../media/image301.wmf"/><Relationship Id="rId3" Type="http://schemas.openxmlformats.org/officeDocument/2006/relationships/oleObject" Target="../embeddings/oleObject318.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69.xml.rels><?xml version="1.0" encoding="UTF-8" standalone="yes"?>
<Relationships xmlns="http://schemas.openxmlformats.org/package/2006/relationships"><Relationship Id="rId9" Type="http://schemas.openxmlformats.org/officeDocument/2006/relationships/oleObject" Target="../embeddings/oleObject323.bin"/><Relationship Id="rId8" Type="http://schemas.openxmlformats.org/officeDocument/2006/relationships/image" Target="../media/image305.wmf"/><Relationship Id="rId7" Type="http://schemas.openxmlformats.org/officeDocument/2006/relationships/oleObject" Target="../embeddings/oleObject322.bin"/><Relationship Id="rId6" Type="http://schemas.openxmlformats.org/officeDocument/2006/relationships/image" Target="../media/image304.wmf"/><Relationship Id="rId5" Type="http://schemas.openxmlformats.org/officeDocument/2006/relationships/oleObject" Target="../embeddings/oleObject321.bin"/><Relationship Id="rId4" Type="http://schemas.openxmlformats.org/officeDocument/2006/relationships/image" Target="../media/image303.wmf"/><Relationship Id="rId3" Type="http://schemas.openxmlformats.org/officeDocument/2006/relationships/oleObject" Target="../embeddings/oleObject320.bin"/><Relationship Id="rId2" Type="http://schemas.openxmlformats.org/officeDocument/2006/relationships/image" Target="../media/image5.GIF"/><Relationship Id="rId18" Type="http://schemas.openxmlformats.org/officeDocument/2006/relationships/vmlDrawing" Target="../drawings/vmlDrawing63.vml"/><Relationship Id="rId17" Type="http://schemas.openxmlformats.org/officeDocument/2006/relationships/slideLayout" Target="../slideLayouts/slideLayout12.xml"/><Relationship Id="rId16" Type="http://schemas.openxmlformats.org/officeDocument/2006/relationships/image" Target="../media/image309.wmf"/><Relationship Id="rId15" Type="http://schemas.openxmlformats.org/officeDocument/2006/relationships/oleObject" Target="../embeddings/oleObject326.bin"/><Relationship Id="rId14" Type="http://schemas.openxmlformats.org/officeDocument/2006/relationships/image" Target="../media/image308.wmf"/><Relationship Id="rId13" Type="http://schemas.openxmlformats.org/officeDocument/2006/relationships/oleObject" Target="../embeddings/oleObject325.bin"/><Relationship Id="rId12" Type="http://schemas.openxmlformats.org/officeDocument/2006/relationships/image" Target="../media/image307.wmf"/><Relationship Id="rId11" Type="http://schemas.openxmlformats.org/officeDocument/2006/relationships/oleObject" Target="../embeddings/oleObject324.bin"/><Relationship Id="rId10" Type="http://schemas.openxmlformats.org/officeDocument/2006/relationships/image" Target="../media/image306.wmf"/><Relationship Id="rId1" Type="http://schemas.openxmlformats.org/officeDocument/2006/relationships/hyperlink" Target="&#23553;&#38754;&#21450;&#30446;&#24405;.ppt" TargetMode="External"/></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22.wmf"/><Relationship Id="rId7" Type="http://schemas.openxmlformats.org/officeDocument/2006/relationships/oleObject" Target="../embeddings/oleObject18.bin"/><Relationship Id="rId6" Type="http://schemas.openxmlformats.org/officeDocument/2006/relationships/image" Target="../media/image21.wmf"/><Relationship Id="rId5" Type="http://schemas.openxmlformats.org/officeDocument/2006/relationships/oleObject" Target="../embeddings/oleObject17.bin"/><Relationship Id="rId4" Type="http://schemas.openxmlformats.org/officeDocument/2006/relationships/image" Target="../media/image20.wmf"/><Relationship Id="rId3" Type="http://schemas.openxmlformats.org/officeDocument/2006/relationships/oleObject" Target="../embeddings/oleObject16.bin"/><Relationship Id="rId2" Type="http://schemas.openxmlformats.org/officeDocument/2006/relationships/image" Target="../media/image5.GIF"/><Relationship Id="rId12" Type="http://schemas.openxmlformats.org/officeDocument/2006/relationships/vmlDrawing" Target="../drawings/vmlDrawing5.vml"/><Relationship Id="rId11" Type="http://schemas.openxmlformats.org/officeDocument/2006/relationships/slideLayout" Target="../slideLayouts/slideLayout25.xml"/><Relationship Id="rId10" Type="http://schemas.openxmlformats.org/officeDocument/2006/relationships/image" Target="../media/image23.wmf"/><Relationship Id="rId1" Type="http://schemas.openxmlformats.org/officeDocument/2006/relationships/hyperlink" Target="&#23553;&#38754;&#21450;&#30446;&#24405;.ppt" TargetMode="External"/></Relationships>
</file>

<file path=ppt/slides/_rels/slide70.xml.rels><?xml version="1.0" encoding="UTF-8" standalone="yes"?>
<Relationships xmlns="http://schemas.openxmlformats.org/package/2006/relationships"><Relationship Id="rId9" Type="http://schemas.openxmlformats.org/officeDocument/2006/relationships/oleObject" Target="../embeddings/oleObject330.bin"/><Relationship Id="rId8" Type="http://schemas.openxmlformats.org/officeDocument/2006/relationships/image" Target="../media/image312.wmf"/><Relationship Id="rId7" Type="http://schemas.openxmlformats.org/officeDocument/2006/relationships/oleObject" Target="../embeddings/oleObject329.bin"/><Relationship Id="rId6" Type="http://schemas.openxmlformats.org/officeDocument/2006/relationships/image" Target="../media/image311.wmf"/><Relationship Id="rId5" Type="http://schemas.openxmlformats.org/officeDocument/2006/relationships/oleObject" Target="../embeddings/oleObject328.bin"/><Relationship Id="rId4" Type="http://schemas.openxmlformats.org/officeDocument/2006/relationships/image" Target="../media/image310.wmf"/><Relationship Id="rId3" Type="http://schemas.openxmlformats.org/officeDocument/2006/relationships/oleObject" Target="../embeddings/oleObject327.bin"/><Relationship Id="rId26" Type="http://schemas.openxmlformats.org/officeDocument/2006/relationships/vmlDrawing" Target="../drawings/vmlDrawing64.vml"/><Relationship Id="rId25" Type="http://schemas.openxmlformats.org/officeDocument/2006/relationships/slideLayout" Target="../slideLayouts/slideLayout12.xml"/><Relationship Id="rId24" Type="http://schemas.openxmlformats.org/officeDocument/2006/relationships/image" Target="../media/image320.wmf"/><Relationship Id="rId23" Type="http://schemas.openxmlformats.org/officeDocument/2006/relationships/oleObject" Target="../embeddings/oleObject337.bin"/><Relationship Id="rId22" Type="http://schemas.openxmlformats.org/officeDocument/2006/relationships/image" Target="../media/image319.wmf"/><Relationship Id="rId21" Type="http://schemas.openxmlformats.org/officeDocument/2006/relationships/oleObject" Target="../embeddings/oleObject336.bin"/><Relationship Id="rId20" Type="http://schemas.openxmlformats.org/officeDocument/2006/relationships/image" Target="../media/image318.wmf"/><Relationship Id="rId2" Type="http://schemas.openxmlformats.org/officeDocument/2006/relationships/image" Target="../media/image5.GIF"/><Relationship Id="rId19" Type="http://schemas.openxmlformats.org/officeDocument/2006/relationships/oleObject" Target="../embeddings/oleObject335.bin"/><Relationship Id="rId18" Type="http://schemas.openxmlformats.org/officeDocument/2006/relationships/image" Target="../media/image317.wmf"/><Relationship Id="rId17" Type="http://schemas.openxmlformats.org/officeDocument/2006/relationships/oleObject" Target="../embeddings/oleObject334.bin"/><Relationship Id="rId16" Type="http://schemas.openxmlformats.org/officeDocument/2006/relationships/image" Target="../media/image316.wmf"/><Relationship Id="rId15" Type="http://schemas.openxmlformats.org/officeDocument/2006/relationships/oleObject" Target="../embeddings/oleObject333.bin"/><Relationship Id="rId14" Type="http://schemas.openxmlformats.org/officeDocument/2006/relationships/image" Target="../media/image315.wmf"/><Relationship Id="rId13" Type="http://schemas.openxmlformats.org/officeDocument/2006/relationships/oleObject" Target="../embeddings/oleObject332.bin"/><Relationship Id="rId12" Type="http://schemas.openxmlformats.org/officeDocument/2006/relationships/image" Target="../media/image314.wmf"/><Relationship Id="rId11" Type="http://schemas.openxmlformats.org/officeDocument/2006/relationships/oleObject" Target="../embeddings/oleObject331.bin"/><Relationship Id="rId10" Type="http://schemas.openxmlformats.org/officeDocument/2006/relationships/image" Target="../media/image313.wmf"/><Relationship Id="rId1" Type="http://schemas.openxmlformats.org/officeDocument/2006/relationships/hyperlink" Target="&#23553;&#38754;&#21450;&#30446;&#24405;.ppt" TargetMode="External"/></Relationships>
</file>

<file path=ppt/slides/_rels/slide71.xml.rels><?xml version="1.0" encoding="UTF-8" standalone="yes"?>
<Relationships xmlns="http://schemas.openxmlformats.org/package/2006/relationships"><Relationship Id="rId9" Type="http://schemas.openxmlformats.org/officeDocument/2006/relationships/oleObject" Target="../embeddings/oleObject341.bin"/><Relationship Id="rId8" Type="http://schemas.openxmlformats.org/officeDocument/2006/relationships/image" Target="../media/image323.wmf"/><Relationship Id="rId7" Type="http://schemas.openxmlformats.org/officeDocument/2006/relationships/oleObject" Target="../embeddings/oleObject340.bin"/><Relationship Id="rId6" Type="http://schemas.openxmlformats.org/officeDocument/2006/relationships/image" Target="../media/image322.wmf"/><Relationship Id="rId5" Type="http://schemas.openxmlformats.org/officeDocument/2006/relationships/oleObject" Target="../embeddings/oleObject339.bin"/><Relationship Id="rId4" Type="http://schemas.openxmlformats.org/officeDocument/2006/relationships/image" Target="../media/image321.wmf"/><Relationship Id="rId3" Type="http://schemas.openxmlformats.org/officeDocument/2006/relationships/oleObject" Target="../embeddings/oleObject338.bin"/><Relationship Id="rId2" Type="http://schemas.openxmlformats.org/officeDocument/2006/relationships/image" Target="../media/image5.GIF"/><Relationship Id="rId17" Type="http://schemas.openxmlformats.org/officeDocument/2006/relationships/vmlDrawing" Target="../drawings/vmlDrawing65.vml"/><Relationship Id="rId16" Type="http://schemas.openxmlformats.org/officeDocument/2006/relationships/slideLayout" Target="../slideLayouts/slideLayout12.xml"/><Relationship Id="rId15" Type="http://schemas.openxmlformats.org/officeDocument/2006/relationships/image" Target="../media/image326.wmf"/><Relationship Id="rId14" Type="http://schemas.openxmlformats.org/officeDocument/2006/relationships/oleObject" Target="../embeddings/oleObject344.bin"/><Relationship Id="rId13" Type="http://schemas.openxmlformats.org/officeDocument/2006/relationships/image" Target="../media/image325.wmf"/><Relationship Id="rId12" Type="http://schemas.openxmlformats.org/officeDocument/2006/relationships/oleObject" Target="../embeddings/oleObject343.bin"/><Relationship Id="rId11" Type="http://schemas.openxmlformats.org/officeDocument/2006/relationships/oleObject" Target="../embeddings/oleObject342.bin"/><Relationship Id="rId10" Type="http://schemas.openxmlformats.org/officeDocument/2006/relationships/image" Target="../media/image324.wmf"/><Relationship Id="rId1" Type="http://schemas.openxmlformats.org/officeDocument/2006/relationships/hyperlink" Target="&#23553;&#38754;&#21450;&#30446;&#24405;.ppt" TargetMode="External"/></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29.emf"/><Relationship Id="rId7" Type="http://schemas.openxmlformats.org/officeDocument/2006/relationships/oleObject" Target="../embeddings/oleObject347.bin"/><Relationship Id="rId6" Type="http://schemas.openxmlformats.org/officeDocument/2006/relationships/image" Target="../media/image328.wmf"/><Relationship Id="rId5" Type="http://schemas.openxmlformats.org/officeDocument/2006/relationships/oleObject" Target="../embeddings/oleObject346.bin"/><Relationship Id="rId4" Type="http://schemas.openxmlformats.org/officeDocument/2006/relationships/image" Target="../media/image327.wmf"/><Relationship Id="rId3" Type="http://schemas.openxmlformats.org/officeDocument/2006/relationships/oleObject" Target="../embeddings/oleObject345.bin"/><Relationship Id="rId2" Type="http://schemas.openxmlformats.org/officeDocument/2006/relationships/image" Target="../media/image5.GIF"/><Relationship Id="rId10" Type="http://schemas.openxmlformats.org/officeDocument/2006/relationships/vmlDrawing" Target="../drawings/vmlDrawing66.vml"/><Relationship Id="rId1" Type="http://schemas.openxmlformats.org/officeDocument/2006/relationships/hyperlink" Target="&#23553;&#38754;&#21450;&#30446;&#24405;.ppt" TargetMode="External"/></Relationships>
</file>

<file path=ppt/slides/_rels/slide73.xml.rels><?xml version="1.0" encoding="UTF-8" standalone="yes"?>
<Relationships xmlns="http://schemas.openxmlformats.org/package/2006/relationships"><Relationship Id="rId9" Type="http://schemas.openxmlformats.org/officeDocument/2006/relationships/oleObject" Target="../embeddings/oleObject351.bin"/><Relationship Id="rId8" Type="http://schemas.openxmlformats.org/officeDocument/2006/relationships/image" Target="../media/image331.wmf"/><Relationship Id="rId7" Type="http://schemas.openxmlformats.org/officeDocument/2006/relationships/oleObject" Target="../embeddings/oleObject350.bin"/><Relationship Id="rId6" Type="http://schemas.openxmlformats.org/officeDocument/2006/relationships/image" Target="../media/image330.wmf"/><Relationship Id="rId5" Type="http://schemas.openxmlformats.org/officeDocument/2006/relationships/oleObject" Target="../embeddings/oleObject349.bin"/><Relationship Id="rId4" Type="http://schemas.openxmlformats.org/officeDocument/2006/relationships/image" Target="../media/image327.wmf"/><Relationship Id="rId3" Type="http://schemas.openxmlformats.org/officeDocument/2006/relationships/oleObject" Target="../embeddings/oleObject348.bin"/><Relationship Id="rId20" Type="http://schemas.openxmlformats.org/officeDocument/2006/relationships/vmlDrawing" Target="../drawings/vmlDrawing67.vml"/><Relationship Id="rId2" Type="http://schemas.openxmlformats.org/officeDocument/2006/relationships/image" Target="../media/image5.GIF"/><Relationship Id="rId19" Type="http://schemas.openxmlformats.org/officeDocument/2006/relationships/slideLayout" Target="../slideLayouts/slideLayout12.xml"/><Relationship Id="rId18" Type="http://schemas.openxmlformats.org/officeDocument/2006/relationships/image" Target="../media/image336.wmf"/><Relationship Id="rId17" Type="http://schemas.openxmlformats.org/officeDocument/2006/relationships/oleObject" Target="../embeddings/oleObject355.bin"/><Relationship Id="rId16" Type="http://schemas.openxmlformats.org/officeDocument/2006/relationships/image" Target="../media/image335.wmf"/><Relationship Id="rId15" Type="http://schemas.openxmlformats.org/officeDocument/2006/relationships/oleObject" Target="../embeddings/oleObject354.bin"/><Relationship Id="rId14" Type="http://schemas.openxmlformats.org/officeDocument/2006/relationships/image" Target="../media/image334.wmf"/><Relationship Id="rId13" Type="http://schemas.openxmlformats.org/officeDocument/2006/relationships/oleObject" Target="../embeddings/oleObject353.bin"/><Relationship Id="rId12" Type="http://schemas.openxmlformats.org/officeDocument/2006/relationships/image" Target="../media/image333.wmf"/><Relationship Id="rId11" Type="http://schemas.openxmlformats.org/officeDocument/2006/relationships/oleObject" Target="../embeddings/oleObject352.bin"/><Relationship Id="rId10" Type="http://schemas.openxmlformats.org/officeDocument/2006/relationships/image" Target="../media/image332.wmf"/><Relationship Id="rId1" Type="http://schemas.openxmlformats.org/officeDocument/2006/relationships/hyperlink" Target="&#23553;&#38754;&#21450;&#30446;&#24405;.ppt" TargetMode="External"/></Relationships>
</file>

<file path=ppt/slides/_rels/slide74.xml.rels><?xml version="1.0" encoding="UTF-8" standalone="yes"?>
<Relationships xmlns="http://schemas.openxmlformats.org/package/2006/relationships"><Relationship Id="rId9" Type="http://schemas.openxmlformats.org/officeDocument/2006/relationships/oleObject" Target="../embeddings/oleObject359.bin"/><Relationship Id="rId8" Type="http://schemas.openxmlformats.org/officeDocument/2006/relationships/image" Target="../media/image338.wmf"/><Relationship Id="rId7" Type="http://schemas.openxmlformats.org/officeDocument/2006/relationships/oleObject" Target="../embeddings/oleObject358.bin"/><Relationship Id="rId6" Type="http://schemas.openxmlformats.org/officeDocument/2006/relationships/image" Target="../media/image337.wmf"/><Relationship Id="rId5" Type="http://schemas.openxmlformats.org/officeDocument/2006/relationships/oleObject" Target="../embeddings/oleObject357.bin"/><Relationship Id="rId4" Type="http://schemas.openxmlformats.org/officeDocument/2006/relationships/image" Target="../media/image327.wmf"/><Relationship Id="rId3" Type="http://schemas.openxmlformats.org/officeDocument/2006/relationships/oleObject" Target="../embeddings/oleObject356.bin"/><Relationship Id="rId2" Type="http://schemas.openxmlformats.org/officeDocument/2006/relationships/image" Target="../media/image5.GIF"/><Relationship Id="rId12" Type="http://schemas.openxmlformats.org/officeDocument/2006/relationships/vmlDrawing" Target="../drawings/vmlDrawing68.vml"/><Relationship Id="rId11" Type="http://schemas.openxmlformats.org/officeDocument/2006/relationships/slideLayout" Target="../slideLayouts/slideLayout12.xml"/><Relationship Id="rId10" Type="http://schemas.openxmlformats.org/officeDocument/2006/relationships/image" Target="../media/image339.wmf"/><Relationship Id="rId1" Type="http://schemas.openxmlformats.org/officeDocument/2006/relationships/hyperlink" Target="&#23553;&#38754;&#21450;&#30446;&#24405;.ppt" TargetMode="External"/></Relationships>
</file>

<file path=ppt/slides/_rels/slide7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42.wmf"/><Relationship Id="rId7" Type="http://schemas.openxmlformats.org/officeDocument/2006/relationships/oleObject" Target="../embeddings/oleObject362.bin"/><Relationship Id="rId6" Type="http://schemas.openxmlformats.org/officeDocument/2006/relationships/image" Target="../media/image341.wmf"/><Relationship Id="rId5" Type="http://schemas.openxmlformats.org/officeDocument/2006/relationships/oleObject" Target="../embeddings/oleObject361.bin"/><Relationship Id="rId4" Type="http://schemas.openxmlformats.org/officeDocument/2006/relationships/image" Target="../media/image340.emf"/><Relationship Id="rId3" Type="http://schemas.openxmlformats.org/officeDocument/2006/relationships/oleObject" Target="../embeddings/oleObject360.bin"/><Relationship Id="rId2" Type="http://schemas.openxmlformats.org/officeDocument/2006/relationships/image" Target="../media/image5.GIF"/><Relationship Id="rId10" Type="http://schemas.openxmlformats.org/officeDocument/2006/relationships/vmlDrawing" Target="../drawings/vmlDrawing69.vml"/><Relationship Id="rId1" Type="http://schemas.openxmlformats.org/officeDocument/2006/relationships/hyperlink" Target="&#23553;&#38754;&#21450;&#30446;&#24405;.ppt" TargetMode="External"/></Relationships>
</file>

<file path=ppt/slides/_rels/slide76.xml.rels><?xml version="1.0" encoding="UTF-8" standalone="yes"?>
<Relationships xmlns="http://schemas.openxmlformats.org/package/2006/relationships"><Relationship Id="rId9" Type="http://schemas.openxmlformats.org/officeDocument/2006/relationships/oleObject" Target="../embeddings/oleObject366.bin"/><Relationship Id="rId8" Type="http://schemas.openxmlformats.org/officeDocument/2006/relationships/image" Target="../media/image345.wmf"/><Relationship Id="rId7" Type="http://schemas.openxmlformats.org/officeDocument/2006/relationships/oleObject" Target="../embeddings/oleObject365.bin"/><Relationship Id="rId6" Type="http://schemas.openxmlformats.org/officeDocument/2006/relationships/image" Target="../media/image344.wmf"/><Relationship Id="rId5" Type="http://schemas.openxmlformats.org/officeDocument/2006/relationships/oleObject" Target="../embeddings/oleObject364.bin"/><Relationship Id="rId4" Type="http://schemas.openxmlformats.org/officeDocument/2006/relationships/image" Target="../media/image343.emf"/><Relationship Id="rId3" Type="http://schemas.openxmlformats.org/officeDocument/2006/relationships/oleObject" Target="../embeddings/oleObject363.bin"/><Relationship Id="rId2" Type="http://schemas.openxmlformats.org/officeDocument/2006/relationships/image" Target="../media/image5.GIF"/><Relationship Id="rId12" Type="http://schemas.openxmlformats.org/officeDocument/2006/relationships/vmlDrawing" Target="../drawings/vmlDrawing70.vml"/><Relationship Id="rId11" Type="http://schemas.openxmlformats.org/officeDocument/2006/relationships/slideLayout" Target="../slideLayouts/slideLayout12.xml"/><Relationship Id="rId10" Type="http://schemas.openxmlformats.org/officeDocument/2006/relationships/image" Target="../media/image346.wmf"/><Relationship Id="rId1" Type="http://schemas.openxmlformats.org/officeDocument/2006/relationships/hyperlink" Target="&#23553;&#38754;&#21450;&#30446;&#24405;.ppt" TargetMode="External"/></Relationships>
</file>

<file path=ppt/slides/_rels/slide77.xml.rels><?xml version="1.0" encoding="UTF-8" standalone="yes"?>
<Relationships xmlns="http://schemas.openxmlformats.org/package/2006/relationships"><Relationship Id="rId9" Type="http://schemas.openxmlformats.org/officeDocument/2006/relationships/oleObject" Target="../embeddings/oleObject370.bin"/><Relationship Id="rId8" Type="http://schemas.openxmlformats.org/officeDocument/2006/relationships/image" Target="../media/image349.wmf"/><Relationship Id="rId7" Type="http://schemas.openxmlformats.org/officeDocument/2006/relationships/oleObject" Target="../embeddings/oleObject369.bin"/><Relationship Id="rId6" Type="http://schemas.openxmlformats.org/officeDocument/2006/relationships/image" Target="../media/image348.wmf"/><Relationship Id="rId5" Type="http://schemas.openxmlformats.org/officeDocument/2006/relationships/oleObject" Target="../embeddings/oleObject368.bin"/><Relationship Id="rId4" Type="http://schemas.openxmlformats.org/officeDocument/2006/relationships/image" Target="../media/image347.wmf"/><Relationship Id="rId3" Type="http://schemas.openxmlformats.org/officeDocument/2006/relationships/oleObject" Target="../embeddings/oleObject367.bin"/><Relationship Id="rId2" Type="http://schemas.openxmlformats.org/officeDocument/2006/relationships/image" Target="../media/image5.GIF"/><Relationship Id="rId16" Type="http://schemas.openxmlformats.org/officeDocument/2006/relationships/vmlDrawing" Target="../drawings/vmlDrawing71.vml"/><Relationship Id="rId15" Type="http://schemas.openxmlformats.org/officeDocument/2006/relationships/slideLayout" Target="../slideLayouts/slideLayout12.xml"/><Relationship Id="rId14" Type="http://schemas.openxmlformats.org/officeDocument/2006/relationships/image" Target="../media/image352.wmf"/><Relationship Id="rId13" Type="http://schemas.openxmlformats.org/officeDocument/2006/relationships/oleObject" Target="../embeddings/oleObject372.bin"/><Relationship Id="rId12" Type="http://schemas.openxmlformats.org/officeDocument/2006/relationships/image" Target="../media/image351.wmf"/><Relationship Id="rId11" Type="http://schemas.openxmlformats.org/officeDocument/2006/relationships/oleObject" Target="../embeddings/oleObject371.bin"/><Relationship Id="rId10" Type="http://schemas.openxmlformats.org/officeDocument/2006/relationships/image" Target="../media/image350.wmf"/><Relationship Id="rId1" Type="http://schemas.openxmlformats.org/officeDocument/2006/relationships/hyperlink" Target="&#23553;&#38754;&#21450;&#30446;&#24405;.ppt" TargetMode="External"/></Relationships>
</file>

<file path=ppt/slides/_rels/slide7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55.wmf"/><Relationship Id="rId7" Type="http://schemas.openxmlformats.org/officeDocument/2006/relationships/oleObject" Target="../embeddings/oleObject375.bin"/><Relationship Id="rId6" Type="http://schemas.openxmlformats.org/officeDocument/2006/relationships/image" Target="../media/image354.wmf"/><Relationship Id="rId5" Type="http://schemas.openxmlformats.org/officeDocument/2006/relationships/oleObject" Target="../embeddings/oleObject374.bin"/><Relationship Id="rId4" Type="http://schemas.openxmlformats.org/officeDocument/2006/relationships/image" Target="../media/image353.wmf"/><Relationship Id="rId3" Type="http://schemas.openxmlformats.org/officeDocument/2006/relationships/oleObject" Target="../embeddings/oleObject373.bin"/><Relationship Id="rId2" Type="http://schemas.openxmlformats.org/officeDocument/2006/relationships/image" Target="../media/image5.GIF"/><Relationship Id="rId10" Type="http://schemas.openxmlformats.org/officeDocument/2006/relationships/vmlDrawing" Target="../drawings/vmlDrawing72.vml"/><Relationship Id="rId1" Type="http://schemas.openxmlformats.org/officeDocument/2006/relationships/hyperlink" Target="&#23553;&#38754;&#21450;&#30446;&#24405;.ppt" TargetMode="External"/></Relationships>
</file>

<file path=ppt/slides/_rels/slide79.xml.rels><?xml version="1.0" encoding="UTF-8" standalone="yes"?>
<Relationships xmlns="http://schemas.openxmlformats.org/package/2006/relationships"><Relationship Id="rId9" Type="http://schemas.openxmlformats.org/officeDocument/2006/relationships/oleObject" Target="../embeddings/oleObject379.bin"/><Relationship Id="rId8" Type="http://schemas.openxmlformats.org/officeDocument/2006/relationships/image" Target="../media/image357.wmf"/><Relationship Id="rId7" Type="http://schemas.openxmlformats.org/officeDocument/2006/relationships/oleObject" Target="../embeddings/oleObject378.bin"/><Relationship Id="rId6" Type="http://schemas.openxmlformats.org/officeDocument/2006/relationships/image" Target="../media/image344.wmf"/><Relationship Id="rId5" Type="http://schemas.openxmlformats.org/officeDocument/2006/relationships/oleObject" Target="../embeddings/oleObject377.bin"/><Relationship Id="rId4" Type="http://schemas.openxmlformats.org/officeDocument/2006/relationships/image" Target="../media/image356.emf"/><Relationship Id="rId3" Type="http://schemas.openxmlformats.org/officeDocument/2006/relationships/oleObject" Target="../embeddings/oleObject376.bin"/><Relationship Id="rId2" Type="http://schemas.openxmlformats.org/officeDocument/2006/relationships/image" Target="../media/image5.GIF"/><Relationship Id="rId12" Type="http://schemas.openxmlformats.org/officeDocument/2006/relationships/vmlDrawing" Target="../drawings/vmlDrawing73.vml"/><Relationship Id="rId11" Type="http://schemas.openxmlformats.org/officeDocument/2006/relationships/slideLayout" Target="../slideLayouts/slideLayout12.xml"/><Relationship Id="rId10" Type="http://schemas.openxmlformats.org/officeDocument/2006/relationships/image" Target="../media/image358.wmf"/><Relationship Id="rId1" Type="http://schemas.openxmlformats.org/officeDocument/2006/relationships/hyperlink" Target="&#23553;&#38754;&#21450;&#30446;&#24405;.ppt"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80.xml.rels><?xml version="1.0" encoding="UTF-8" standalone="yes"?>
<Relationships xmlns="http://schemas.openxmlformats.org/package/2006/relationships"><Relationship Id="rId9" Type="http://schemas.openxmlformats.org/officeDocument/2006/relationships/oleObject" Target="../embeddings/oleObject383.bin"/><Relationship Id="rId8" Type="http://schemas.openxmlformats.org/officeDocument/2006/relationships/image" Target="../media/image360.wmf"/><Relationship Id="rId7" Type="http://schemas.openxmlformats.org/officeDocument/2006/relationships/oleObject" Target="../embeddings/oleObject382.bin"/><Relationship Id="rId6" Type="http://schemas.openxmlformats.org/officeDocument/2006/relationships/image" Target="../media/image355.wmf"/><Relationship Id="rId5" Type="http://schemas.openxmlformats.org/officeDocument/2006/relationships/oleObject" Target="../embeddings/oleObject381.bin"/><Relationship Id="rId4" Type="http://schemas.openxmlformats.org/officeDocument/2006/relationships/image" Target="../media/image359.wmf"/><Relationship Id="rId3" Type="http://schemas.openxmlformats.org/officeDocument/2006/relationships/oleObject" Target="../embeddings/oleObject380.bin"/><Relationship Id="rId2" Type="http://schemas.openxmlformats.org/officeDocument/2006/relationships/image" Target="../media/image5.GIF"/><Relationship Id="rId16" Type="http://schemas.openxmlformats.org/officeDocument/2006/relationships/vmlDrawing" Target="../drawings/vmlDrawing74.vml"/><Relationship Id="rId15" Type="http://schemas.openxmlformats.org/officeDocument/2006/relationships/slideLayout" Target="../slideLayouts/slideLayout12.xml"/><Relationship Id="rId14" Type="http://schemas.openxmlformats.org/officeDocument/2006/relationships/image" Target="../media/image362.wmf"/><Relationship Id="rId13" Type="http://schemas.openxmlformats.org/officeDocument/2006/relationships/oleObject" Target="../embeddings/oleObject385.bin"/><Relationship Id="rId12" Type="http://schemas.openxmlformats.org/officeDocument/2006/relationships/image" Target="../media/image361.wmf"/><Relationship Id="rId11" Type="http://schemas.openxmlformats.org/officeDocument/2006/relationships/oleObject" Target="../embeddings/oleObject384.bin"/><Relationship Id="rId10" Type="http://schemas.openxmlformats.org/officeDocument/2006/relationships/image" Target="../media/image350.wmf"/><Relationship Id="rId1" Type="http://schemas.openxmlformats.org/officeDocument/2006/relationships/hyperlink" Target="&#23553;&#38754;&#21450;&#30446;&#24405;.ppt" TargetMode="External"/></Relationships>
</file>

<file path=ppt/slides/_rels/slide81.xml.rels><?xml version="1.0" encoding="UTF-8" standalone="yes"?>
<Relationships xmlns="http://schemas.openxmlformats.org/package/2006/relationships"><Relationship Id="rId8" Type="http://schemas.openxmlformats.org/officeDocument/2006/relationships/vmlDrawing" Target="../drawings/vmlDrawing75.vml"/><Relationship Id="rId7" Type="http://schemas.openxmlformats.org/officeDocument/2006/relationships/slideLayout" Target="../slideLayouts/slideLayout12.xml"/><Relationship Id="rId6" Type="http://schemas.openxmlformats.org/officeDocument/2006/relationships/image" Target="../media/image364.wmf"/><Relationship Id="rId5" Type="http://schemas.openxmlformats.org/officeDocument/2006/relationships/oleObject" Target="../embeddings/oleObject387.bin"/><Relationship Id="rId4" Type="http://schemas.openxmlformats.org/officeDocument/2006/relationships/image" Target="../media/image363.wmf"/><Relationship Id="rId3" Type="http://schemas.openxmlformats.org/officeDocument/2006/relationships/oleObject" Target="../embeddings/oleObject386.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66.wmf"/><Relationship Id="rId7" Type="http://schemas.openxmlformats.org/officeDocument/2006/relationships/oleObject" Target="../embeddings/oleObject390.bin"/><Relationship Id="rId6" Type="http://schemas.openxmlformats.org/officeDocument/2006/relationships/image" Target="../media/image365.wmf"/><Relationship Id="rId5" Type="http://schemas.openxmlformats.org/officeDocument/2006/relationships/oleObject" Target="../embeddings/oleObject389.bin"/><Relationship Id="rId4" Type="http://schemas.openxmlformats.org/officeDocument/2006/relationships/image" Target="../media/image277.wmf"/><Relationship Id="rId3" Type="http://schemas.openxmlformats.org/officeDocument/2006/relationships/oleObject" Target="../embeddings/oleObject388.bin"/><Relationship Id="rId2" Type="http://schemas.openxmlformats.org/officeDocument/2006/relationships/image" Target="../media/image5.GIF"/><Relationship Id="rId10" Type="http://schemas.openxmlformats.org/officeDocument/2006/relationships/vmlDrawing" Target="../drawings/vmlDrawing76.vml"/><Relationship Id="rId1" Type="http://schemas.openxmlformats.org/officeDocument/2006/relationships/hyperlink" Target="&#23553;&#38754;&#21450;&#30446;&#24405;.ppt" TargetMode="External"/></Relationships>
</file>

<file path=ppt/slides/_rels/slide83.xml.rels><?xml version="1.0" encoding="UTF-8" standalone="yes"?>
<Relationships xmlns="http://schemas.openxmlformats.org/package/2006/relationships"><Relationship Id="rId9" Type="http://schemas.openxmlformats.org/officeDocument/2006/relationships/oleObject" Target="../embeddings/oleObject394.bin"/><Relationship Id="rId8" Type="http://schemas.openxmlformats.org/officeDocument/2006/relationships/image" Target="../media/image369.wmf"/><Relationship Id="rId7" Type="http://schemas.openxmlformats.org/officeDocument/2006/relationships/oleObject" Target="../embeddings/oleObject393.bin"/><Relationship Id="rId6" Type="http://schemas.openxmlformats.org/officeDocument/2006/relationships/image" Target="../media/image368.wmf"/><Relationship Id="rId5" Type="http://schemas.openxmlformats.org/officeDocument/2006/relationships/oleObject" Target="../embeddings/oleObject392.bin"/><Relationship Id="rId4" Type="http://schemas.openxmlformats.org/officeDocument/2006/relationships/image" Target="../media/image367.emf"/><Relationship Id="rId3" Type="http://schemas.openxmlformats.org/officeDocument/2006/relationships/oleObject" Target="../embeddings/oleObject391.bin"/><Relationship Id="rId2" Type="http://schemas.openxmlformats.org/officeDocument/2006/relationships/image" Target="../media/image5.GIF"/><Relationship Id="rId12" Type="http://schemas.openxmlformats.org/officeDocument/2006/relationships/vmlDrawing" Target="../drawings/vmlDrawing77.vml"/><Relationship Id="rId11" Type="http://schemas.openxmlformats.org/officeDocument/2006/relationships/slideLayout" Target="../slideLayouts/slideLayout12.xml"/><Relationship Id="rId10" Type="http://schemas.openxmlformats.org/officeDocument/2006/relationships/image" Target="../media/image370.wmf"/><Relationship Id="rId1" Type="http://schemas.openxmlformats.org/officeDocument/2006/relationships/hyperlink" Target="&#23553;&#38754;&#21450;&#30446;&#24405;.ppt" TargetMode="External"/></Relationships>
</file>

<file path=ppt/slides/_rels/slide84.xml.rels><?xml version="1.0" encoding="UTF-8" standalone="yes"?>
<Relationships xmlns="http://schemas.openxmlformats.org/package/2006/relationships"><Relationship Id="rId9" Type="http://schemas.openxmlformats.org/officeDocument/2006/relationships/oleObject" Target="../embeddings/oleObject398.bin"/><Relationship Id="rId8" Type="http://schemas.openxmlformats.org/officeDocument/2006/relationships/image" Target="../media/image373.wmf"/><Relationship Id="rId7" Type="http://schemas.openxmlformats.org/officeDocument/2006/relationships/oleObject" Target="../embeddings/oleObject397.bin"/><Relationship Id="rId6" Type="http://schemas.openxmlformats.org/officeDocument/2006/relationships/image" Target="../media/image372.wmf"/><Relationship Id="rId5" Type="http://schemas.openxmlformats.org/officeDocument/2006/relationships/oleObject" Target="../embeddings/oleObject396.bin"/><Relationship Id="rId4" Type="http://schemas.openxmlformats.org/officeDocument/2006/relationships/image" Target="../media/image371.wmf"/><Relationship Id="rId3" Type="http://schemas.openxmlformats.org/officeDocument/2006/relationships/oleObject" Target="../embeddings/oleObject395.bin"/><Relationship Id="rId2" Type="http://schemas.openxmlformats.org/officeDocument/2006/relationships/image" Target="../media/image5.GIF"/><Relationship Id="rId14" Type="http://schemas.openxmlformats.org/officeDocument/2006/relationships/vmlDrawing" Target="../drawings/vmlDrawing78.vml"/><Relationship Id="rId13" Type="http://schemas.openxmlformats.org/officeDocument/2006/relationships/slideLayout" Target="../slideLayouts/slideLayout12.xml"/><Relationship Id="rId12" Type="http://schemas.openxmlformats.org/officeDocument/2006/relationships/image" Target="../media/image375.wmf"/><Relationship Id="rId11" Type="http://schemas.openxmlformats.org/officeDocument/2006/relationships/oleObject" Target="../embeddings/oleObject399.bin"/><Relationship Id="rId10" Type="http://schemas.openxmlformats.org/officeDocument/2006/relationships/image" Target="../media/image374.wmf"/><Relationship Id="rId1" Type="http://schemas.openxmlformats.org/officeDocument/2006/relationships/hyperlink" Target="&#23553;&#38754;&#21450;&#30446;&#24405;.ppt" TargetMode="External"/></Relationships>
</file>

<file path=ppt/slides/_rels/slide85.xml.rels><?xml version="1.0" encoding="UTF-8" standalone="yes"?>
<Relationships xmlns="http://schemas.openxmlformats.org/package/2006/relationships"><Relationship Id="rId8" Type="http://schemas.openxmlformats.org/officeDocument/2006/relationships/vmlDrawing" Target="../drawings/vmlDrawing79.vml"/><Relationship Id="rId7" Type="http://schemas.openxmlformats.org/officeDocument/2006/relationships/slideLayout" Target="../slideLayouts/slideLayout12.xml"/><Relationship Id="rId6" Type="http://schemas.openxmlformats.org/officeDocument/2006/relationships/image" Target="../media/image377.wmf"/><Relationship Id="rId5" Type="http://schemas.openxmlformats.org/officeDocument/2006/relationships/oleObject" Target="../embeddings/oleObject401.bin"/><Relationship Id="rId4" Type="http://schemas.openxmlformats.org/officeDocument/2006/relationships/image" Target="../media/image376.wmf"/><Relationship Id="rId3" Type="http://schemas.openxmlformats.org/officeDocument/2006/relationships/oleObject" Target="../embeddings/oleObject400.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86.xml.rels><?xml version="1.0" encoding="UTF-8" standalone="yes"?>
<Relationships xmlns="http://schemas.openxmlformats.org/package/2006/relationships"><Relationship Id="rId8" Type="http://schemas.openxmlformats.org/officeDocument/2006/relationships/vmlDrawing" Target="../drawings/vmlDrawing80.vml"/><Relationship Id="rId7" Type="http://schemas.openxmlformats.org/officeDocument/2006/relationships/slideLayout" Target="../slideLayouts/slideLayout12.xml"/><Relationship Id="rId6" Type="http://schemas.openxmlformats.org/officeDocument/2006/relationships/image" Target="../media/image379.wmf"/><Relationship Id="rId5" Type="http://schemas.openxmlformats.org/officeDocument/2006/relationships/oleObject" Target="../embeddings/oleObject403.bin"/><Relationship Id="rId4" Type="http://schemas.openxmlformats.org/officeDocument/2006/relationships/image" Target="../media/image378.wmf"/><Relationship Id="rId3" Type="http://schemas.openxmlformats.org/officeDocument/2006/relationships/oleObject" Target="../embeddings/oleObject402.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_rels/slide87.xml.rels><?xml version="1.0" encoding="UTF-8" standalone="yes"?>
<Relationships xmlns="http://schemas.openxmlformats.org/package/2006/relationships"><Relationship Id="rId9" Type="http://schemas.openxmlformats.org/officeDocument/2006/relationships/oleObject" Target="../embeddings/oleObject407.bin"/><Relationship Id="rId8" Type="http://schemas.openxmlformats.org/officeDocument/2006/relationships/image" Target="../media/image382.wmf"/><Relationship Id="rId7" Type="http://schemas.openxmlformats.org/officeDocument/2006/relationships/oleObject" Target="../embeddings/oleObject406.bin"/><Relationship Id="rId6" Type="http://schemas.openxmlformats.org/officeDocument/2006/relationships/image" Target="../media/image381.wmf"/><Relationship Id="rId5" Type="http://schemas.openxmlformats.org/officeDocument/2006/relationships/oleObject" Target="../embeddings/oleObject405.bin"/><Relationship Id="rId4" Type="http://schemas.openxmlformats.org/officeDocument/2006/relationships/image" Target="../media/image380.wmf"/><Relationship Id="rId3" Type="http://schemas.openxmlformats.org/officeDocument/2006/relationships/oleObject" Target="../embeddings/oleObject404.bin"/><Relationship Id="rId20" Type="http://schemas.openxmlformats.org/officeDocument/2006/relationships/vmlDrawing" Target="../drawings/vmlDrawing81.vml"/><Relationship Id="rId2" Type="http://schemas.openxmlformats.org/officeDocument/2006/relationships/image" Target="../media/image5.GIF"/><Relationship Id="rId19" Type="http://schemas.openxmlformats.org/officeDocument/2006/relationships/slideLayout" Target="../slideLayouts/slideLayout12.xml"/><Relationship Id="rId18" Type="http://schemas.openxmlformats.org/officeDocument/2006/relationships/image" Target="../media/image386.wmf"/><Relationship Id="rId17" Type="http://schemas.openxmlformats.org/officeDocument/2006/relationships/oleObject" Target="../embeddings/oleObject412.bin"/><Relationship Id="rId16" Type="http://schemas.openxmlformats.org/officeDocument/2006/relationships/oleObject" Target="../embeddings/oleObject411.bin"/><Relationship Id="rId15" Type="http://schemas.openxmlformats.org/officeDocument/2006/relationships/oleObject" Target="../embeddings/oleObject410.bin"/><Relationship Id="rId14" Type="http://schemas.openxmlformats.org/officeDocument/2006/relationships/image" Target="../media/image385.wmf"/><Relationship Id="rId13" Type="http://schemas.openxmlformats.org/officeDocument/2006/relationships/oleObject" Target="../embeddings/oleObject409.bin"/><Relationship Id="rId12" Type="http://schemas.openxmlformats.org/officeDocument/2006/relationships/image" Target="../media/image384.wmf"/><Relationship Id="rId11" Type="http://schemas.openxmlformats.org/officeDocument/2006/relationships/oleObject" Target="../embeddings/oleObject408.bin"/><Relationship Id="rId10" Type="http://schemas.openxmlformats.org/officeDocument/2006/relationships/image" Target="../media/image383.wmf"/><Relationship Id="rId1" Type="http://schemas.openxmlformats.org/officeDocument/2006/relationships/hyperlink" Target="&#23553;&#38754;&#21450;&#30446;&#24405;.ppt" TargetMode="External"/></Relationships>
</file>

<file path=ppt/slides/_rels/slide88.xml.rels><?xml version="1.0" encoding="UTF-8" standalone="yes"?>
<Relationships xmlns="http://schemas.openxmlformats.org/package/2006/relationships"><Relationship Id="rId9" Type="http://schemas.openxmlformats.org/officeDocument/2006/relationships/oleObject" Target="../embeddings/oleObject416.bin"/><Relationship Id="rId8" Type="http://schemas.openxmlformats.org/officeDocument/2006/relationships/image" Target="../media/image389.wmf"/><Relationship Id="rId7" Type="http://schemas.openxmlformats.org/officeDocument/2006/relationships/oleObject" Target="../embeddings/oleObject415.bin"/><Relationship Id="rId6" Type="http://schemas.openxmlformats.org/officeDocument/2006/relationships/image" Target="../media/image388.wmf"/><Relationship Id="rId5" Type="http://schemas.openxmlformats.org/officeDocument/2006/relationships/oleObject" Target="../embeddings/oleObject414.bin"/><Relationship Id="rId4" Type="http://schemas.openxmlformats.org/officeDocument/2006/relationships/image" Target="../media/image387.wmf"/><Relationship Id="rId3" Type="http://schemas.openxmlformats.org/officeDocument/2006/relationships/oleObject" Target="../embeddings/oleObject413.bin"/><Relationship Id="rId22" Type="http://schemas.openxmlformats.org/officeDocument/2006/relationships/vmlDrawing" Target="../drawings/vmlDrawing82.vml"/><Relationship Id="rId21" Type="http://schemas.openxmlformats.org/officeDocument/2006/relationships/slideLayout" Target="../slideLayouts/slideLayout12.xml"/><Relationship Id="rId20" Type="http://schemas.openxmlformats.org/officeDocument/2006/relationships/image" Target="../media/image394.wmf"/><Relationship Id="rId2" Type="http://schemas.openxmlformats.org/officeDocument/2006/relationships/image" Target="../media/image5.GIF"/><Relationship Id="rId19" Type="http://schemas.openxmlformats.org/officeDocument/2006/relationships/oleObject" Target="../embeddings/oleObject422.bin"/><Relationship Id="rId18" Type="http://schemas.openxmlformats.org/officeDocument/2006/relationships/oleObject" Target="../embeddings/oleObject421.bin"/><Relationship Id="rId17" Type="http://schemas.openxmlformats.org/officeDocument/2006/relationships/oleObject" Target="../embeddings/oleObject420.bin"/><Relationship Id="rId16" Type="http://schemas.openxmlformats.org/officeDocument/2006/relationships/image" Target="../media/image393.wmf"/><Relationship Id="rId15" Type="http://schemas.openxmlformats.org/officeDocument/2006/relationships/oleObject" Target="../embeddings/oleObject419.bin"/><Relationship Id="rId14" Type="http://schemas.openxmlformats.org/officeDocument/2006/relationships/image" Target="../media/image392.wmf"/><Relationship Id="rId13" Type="http://schemas.openxmlformats.org/officeDocument/2006/relationships/oleObject" Target="../embeddings/oleObject418.bin"/><Relationship Id="rId12" Type="http://schemas.openxmlformats.org/officeDocument/2006/relationships/image" Target="../media/image391.wmf"/><Relationship Id="rId11" Type="http://schemas.openxmlformats.org/officeDocument/2006/relationships/oleObject" Target="../embeddings/oleObject417.bin"/><Relationship Id="rId10" Type="http://schemas.openxmlformats.org/officeDocument/2006/relationships/image" Target="../media/image390.wmf"/><Relationship Id="rId1" Type="http://schemas.openxmlformats.org/officeDocument/2006/relationships/hyperlink" Target="&#23553;&#38754;&#21450;&#30446;&#24405;.ppt" TargetMode="External"/></Relationships>
</file>

<file path=ppt/slides/_rels/slide89.xml.rels><?xml version="1.0" encoding="UTF-8" standalone="yes"?>
<Relationships xmlns="http://schemas.openxmlformats.org/package/2006/relationships"><Relationship Id="rId9" Type="http://schemas.openxmlformats.org/officeDocument/2006/relationships/oleObject" Target="../embeddings/oleObject426.bin"/><Relationship Id="rId8" Type="http://schemas.openxmlformats.org/officeDocument/2006/relationships/image" Target="../media/image397.wmf"/><Relationship Id="rId7" Type="http://schemas.openxmlformats.org/officeDocument/2006/relationships/oleObject" Target="../embeddings/oleObject425.bin"/><Relationship Id="rId6" Type="http://schemas.openxmlformats.org/officeDocument/2006/relationships/image" Target="../media/image396.wmf"/><Relationship Id="rId5" Type="http://schemas.openxmlformats.org/officeDocument/2006/relationships/oleObject" Target="../embeddings/oleObject424.bin"/><Relationship Id="rId4" Type="http://schemas.openxmlformats.org/officeDocument/2006/relationships/image" Target="../media/image395.wmf"/><Relationship Id="rId3" Type="http://schemas.openxmlformats.org/officeDocument/2006/relationships/oleObject" Target="../embeddings/oleObject423.bin"/><Relationship Id="rId2" Type="http://schemas.openxmlformats.org/officeDocument/2006/relationships/image" Target="../media/image5.GIF"/><Relationship Id="rId14" Type="http://schemas.openxmlformats.org/officeDocument/2006/relationships/vmlDrawing" Target="../drawings/vmlDrawing83.vml"/><Relationship Id="rId13" Type="http://schemas.openxmlformats.org/officeDocument/2006/relationships/slideLayout" Target="../slideLayouts/slideLayout12.xml"/><Relationship Id="rId12" Type="http://schemas.openxmlformats.org/officeDocument/2006/relationships/image" Target="../media/image399.wmf"/><Relationship Id="rId11" Type="http://schemas.openxmlformats.org/officeDocument/2006/relationships/oleObject" Target="../embeddings/oleObject427.bin"/><Relationship Id="rId10" Type="http://schemas.openxmlformats.org/officeDocument/2006/relationships/image" Target="../media/image398.wmf"/><Relationship Id="rId1" Type="http://schemas.openxmlformats.org/officeDocument/2006/relationships/hyperlink" Target="&#23553;&#38754;&#21450;&#30446;&#24405;.ppt" TargetMode="External"/></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image" Target="../media/image26.wmf"/><Relationship Id="rId7" Type="http://schemas.openxmlformats.org/officeDocument/2006/relationships/oleObject" Target="../embeddings/oleObject22.bin"/><Relationship Id="rId6" Type="http://schemas.openxmlformats.org/officeDocument/2006/relationships/image" Target="../media/image25.emf"/><Relationship Id="rId5" Type="http://schemas.openxmlformats.org/officeDocument/2006/relationships/oleObject" Target="../embeddings/oleObject21.bin"/><Relationship Id="rId4" Type="http://schemas.openxmlformats.org/officeDocument/2006/relationships/image" Target="../media/image24.emf"/><Relationship Id="rId3" Type="http://schemas.openxmlformats.org/officeDocument/2006/relationships/oleObject" Target="../embeddings/oleObject20.bin"/><Relationship Id="rId20" Type="http://schemas.openxmlformats.org/officeDocument/2006/relationships/vmlDrawing" Target="../drawings/vmlDrawing6.vml"/><Relationship Id="rId2" Type="http://schemas.openxmlformats.org/officeDocument/2006/relationships/image" Target="../media/image5.GIF"/><Relationship Id="rId19" Type="http://schemas.openxmlformats.org/officeDocument/2006/relationships/slideLayout" Target="../slideLayouts/slideLayout25.xml"/><Relationship Id="rId18" Type="http://schemas.openxmlformats.org/officeDocument/2006/relationships/image" Target="../media/image30.wmf"/><Relationship Id="rId17" Type="http://schemas.openxmlformats.org/officeDocument/2006/relationships/oleObject" Target="../embeddings/oleObject28.bin"/><Relationship Id="rId16" Type="http://schemas.openxmlformats.org/officeDocument/2006/relationships/oleObject" Target="../embeddings/oleObject27.bin"/><Relationship Id="rId15" Type="http://schemas.openxmlformats.org/officeDocument/2006/relationships/oleObject" Target="../embeddings/oleObject26.bin"/><Relationship Id="rId14" Type="http://schemas.openxmlformats.org/officeDocument/2006/relationships/image" Target="../media/image29.wmf"/><Relationship Id="rId13" Type="http://schemas.openxmlformats.org/officeDocument/2006/relationships/oleObject" Target="../embeddings/oleObject25.bin"/><Relationship Id="rId12" Type="http://schemas.openxmlformats.org/officeDocument/2006/relationships/image" Target="../media/image28.wmf"/><Relationship Id="rId11" Type="http://schemas.openxmlformats.org/officeDocument/2006/relationships/oleObject" Target="../embeddings/oleObject24.bin"/><Relationship Id="rId10" Type="http://schemas.openxmlformats.org/officeDocument/2006/relationships/image" Target="../media/image27.wmf"/><Relationship Id="rId1" Type="http://schemas.openxmlformats.org/officeDocument/2006/relationships/hyperlink" Target="&#23553;&#38754;&#21450;&#30446;&#24405;.ppt" TargetMode="External"/></Relationships>
</file>

<file path=ppt/slides/_rels/slide90.xml.rels><?xml version="1.0" encoding="UTF-8" standalone="yes"?>
<Relationships xmlns="http://schemas.openxmlformats.org/package/2006/relationships"><Relationship Id="rId9" Type="http://schemas.openxmlformats.org/officeDocument/2006/relationships/oleObject" Target="../embeddings/oleObject431.bin"/><Relationship Id="rId8" Type="http://schemas.openxmlformats.org/officeDocument/2006/relationships/image" Target="../media/image402.wmf"/><Relationship Id="rId7" Type="http://schemas.openxmlformats.org/officeDocument/2006/relationships/oleObject" Target="../embeddings/oleObject430.bin"/><Relationship Id="rId6" Type="http://schemas.openxmlformats.org/officeDocument/2006/relationships/image" Target="../media/image401.wmf"/><Relationship Id="rId5" Type="http://schemas.openxmlformats.org/officeDocument/2006/relationships/oleObject" Target="../embeddings/oleObject429.bin"/><Relationship Id="rId4" Type="http://schemas.openxmlformats.org/officeDocument/2006/relationships/image" Target="../media/image400.wmf"/><Relationship Id="rId3" Type="http://schemas.openxmlformats.org/officeDocument/2006/relationships/oleObject" Target="../embeddings/oleObject428.bin"/><Relationship Id="rId26" Type="http://schemas.openxmlformats.org/officeDocument/2006/relationships/vmlDrawing" Target="../drawings/vmlDrawing84.vml"/><Relationship Id="rId25" Type="http://schemas.openxmlformats.org/officeDocument/2006/relationships/slideLayout" Target="../slideLayouts/slideLayout12.xml"/><Relationship Id="rId24" Type="http://schemas.openxmlformats.org/officeDocument/2006/relationships/image" Target="../media/image410.emf"/><Relationship Id="rId23" Type="http://schemas.openxmlformats.org/officeDocument/2006/relationships/oleObject" Target="../embeddings/oleObject438.bin"/><Relationship Id="rId22" Type="http://schemas.openxmlformats.org/officeDocument/2006/relationships/image" Target="../media/image409.wmf"/><Relationship Id="rId21" Type="http://schemas.openxmlformats.org/officeDocument/2006/relationships/oleObject" Target="../embeddings/oleObject437.bin"/><Relationship Id="rId20" Type="http://schemas.openxmlformats.org/officeDocument/2006/relationships/image" Target="../media/image408.wmf"/><Relationship Id="rId2" Type="http://schemas.openxmlformats.org/officeDocument/2006/relationships/image" Target="../media/image5.GIF"/><Relationship Id="rId19" Type="http://schemas.openxmlformats.org/officeDocument/2006/relationships/oleObject" Target="../embeddings/oleObject436.bin"/><Relationship Id="rId18" Type="http://schemas.openxmlformats.org/officeDocument/2006/relationships/image" Target="../media/image407.wmf"/><Relationship Id="rId17" Type="http://schemas.openxmlformats.org/officeDocument/2006/relationships/oleObject" Target="../embeddings/oleObject435.bin"/><Relationship Id="rId16" Type="http://schemas.openxmlformats.org/officeDocument/2006/relationships/image" Target="../media/image406.wmf"/><Relationship Id="rId15" Type="http://schemas.openxmlformats.org/officeDocument/2006/relationships/oleObject" Target="../embeddings/oleObject434.bin"/><Relationship Id="rId14" Type="http://schemas.openxmlformats.org/officeDocument/2006/relationships/image" Target="../media/image405.wmf"/><Relationship Id="rId13" Type="http://schemas.openxmlformats.org/officeDocument/2006/relationships/oleObject" Target="../embeddings/oleObject433.bin"/><Relationship Id="rId12" Type="http://schemas.openxmlformats.org/officeDocument/2006/relationships/image" Target="../media/image404.wmf"/><Relationship Id="rId11" Type="http://schemas.openxmlformats.org/officeDocument/2006/relationships/oleObject" Target="../embeddings/oleObject432.bin"/><Relationship Id="rId10" Type="http://schemas.openxmlformats.org/officeDocument/2006/relationships/image" Target="../media/image403.wmf"/><Relationship Id="rId1" Type="http://schemas.openxmlformats.org/officeDocument/2006/relationships/hyperlink" Target="&#23553;&#38754;&#21450;&#30446;&#24405;.ppt" TargetMode="External"/></Relationships>
</file>

<file path=ppt/slides/_rels/slide91.xml.rels><?xml version="1.0" encoding="UTF-8" standalone="yes"?>
<Relationships xmlns="http://schemas.openxmlformats.org/package/2006/relationships"><Relationship Id="rId9" Type="http://schemas.openxmlformats.org/officeDocument/2006/relationships/oleObject" Target="../embeddings/oleObject442.bin"/><Relationship Id="rId8" Type="http://schemas.openxmlformats.org/officeDocument/2006/relationships/image" Target="../media/image412.wmf"/><Relationship Id="rId7" Type="http://schemas.openxmlformats.org/officeDocument/2006/relationships/oleObject" Target="../embeddings/oleObject441.bin"/><Relationship Id="rId6" Type="http://schemas.openxmlformats.org/officeDocument/2006/relationships/image" Target="../media/image411.wmf"/><Relationship Id="rId5" Type="http://schemas.openxmlformats.org/officeDocument/2006/relationships/oleObject" Target="../embeddings/oleObject440.bin"/><Relationship Id="rId4" Type="http://schemas.openxmlformats.org/officeDocument/2006/relationships/image" Target="../media/image407.wmf"/><Relationship Id="rId3" Type="http://schemas.openxmlformats.org/officeDocument/2006/relationships/oleObject" Target="../embeddings/oleObject439.bin"/><Relationship Id="rId21" Type="http://schemas.openxmlformats.org/officeDocument/2006/relationships/vmlDrawing" Target="../drawings/vmlDrawing85.vml"/><Relationship Id="rId20" Type="http://schemas.openxmlformats.org/officeDocument/2006/relationships/slideLayout" Target="../slideLayouts/slideLayout12.xml"/><Relationship Id="rId2" Type="http://schemas.openxmlformats.org/officeDocument/2006/relationships/image" Target="../media/image5.GIF"/><Relationship Id="rId19" Type="http://schemas.openxmlformats.org/officeDocument/2006/relationships/image" Target="../media/image417.wmf"/><Relationship Id="rId18" Type="http://schemas.openxmlformats.org/officeDocument/2006/relationships/oleObject" Target="../embeddings/oleObject447.bin"/><Relationship Id="rId17" Type="http://schemas.openxmlformats.org/officeDocument/2006/relationships/image" Target="../media/image416.wmf"/><Relationship Id="rId16" Type="http://schemas.openxmlformats.org/officeDocument/2006/relationships/oleObject" Target="../embeddings/oleObject446.bin"/><Relationship Id="rId15" Type="http://schemas.openxmlformats.org/officeDocument/2006/relationships/oleObject" Target="../embeddings/oleObject445.bin"/><Relationship Id="rId14" Type="http://schemas.openxmlformats.org/officeDocument/2006/relationships/image" Target="../media/image415.wmf"/><Relationship Id="rId13" Type="http://schemas.openxmlformats.org/officeDocument/2006/relationships/oleObject" Target="../embeddings/oleObject444.bin"/><Relationship Id="rId12" Type="http://schemas.openxmlformats.org/officeDocument/2006/relationships/image" Target="../media/image414.wmf"/><Relationship Id="rId11" Type="http://schemas.openxmlformats.org/officeDocument/2006/relationships/oleObject" Target="../embeddings/oleObject443.bin"/><Relationship Id="rId10" Type="http://schemas.openxmlformats.org/officeDocument/2006/relationships/image" Target="../media/image413.wmf"/><Relationship Id="rId1" Type="http://schemas.openxmlformats.org/officeDocument/2006/relationships/hyperlink" Target="&#23553;&#38754;&#21450;&#30446;&#24405;.ppt" TargetMode="External"/></Relationships>
</file>

<file path=ppt/slides/_rels/slide92.xml.rels><?xml version="1.0" encoding="UTF-8" standalone="yes"?>
<Relationships xmlns="http://schemas.openxmlformats.org/package/2006/relationships"><Relationship Id="rId9" Type="http://schemas.openxmlformats.org/officeDocument/2006/relationships/oleObject" Target="../embeddings/oleObject451.bin"/><Relationship Id="rId8" Type="http://schemas.openxmlformats.org/officeDocument/2006/relationships/image" Target="../media/image420.wmf"/><Relationship Id="rId7" Type="http://schemas.openxmlformats.org/officeDocument/2006/relationships/oleObject" Target="../embeddings/oleObject450.bin"/><Relationship Id="rId6" Type="http://schemas.openxmlformats.org/officeDocument/2006/relationships/image" Target="../media/image419.wmf"/><Relationship Id="rId5" Type="http://schemas.openxmlformats.org/officeDocument/2006/relationships/oleObject" Target="../embeddings/oleObject449.bin"/><Relationship Id="rId4" Type="http://schemas.openxmlformats.org/officeDocument/2006/relationships/image" Target="../media/image418.wmf"/><Relationship Id="rId3" Type="http://schemas.openxmlformats.org/officeDocument/2006/relationships/oleObject" Target="../embeddings/oleObject448.bin"/><Relationship Id="rId24" Type="http://schemas.openxmlformats.org/officeDocument/2006/relationships/vmlDrawing" Target="../drawings/vmlDrawing86.vml"/><Relationship Id="rId23" Type="http://schemas.openxmlformats.org/officeDocument/2006/relationships/slideLayout" Target="../slideLayouts/slideLayout12.xml"/><Relationship Id="rId22" Type="http://schemas.openxmlformats.org/officeDocument/2006/relationships/image" Target="../media/image427.wmf"/><Relationship Id="rId21" Type="http://schemas.openxmlformats.org/officeDocument/2006/relationships/oleObject" Target="../embeddings/oleObject457.bin"/><Relationship Id="rId20" Type="http://schemas.openxmlformats.org/officeDocument/2006/relationships/image" Target="../media/image426.wmf"/><Relationship Id="rId2" Type="http://schemas.openxmlformats.org/officeDocument/2006/relationships/image" Target="../media/image5.GIF"/><Relationship Id="rId19" Type="http://schemas.openxmlformats.org/officeDocument/2006/relationships/oleObject" Target="../embeddings/oleObject456.bin"/><Relationship Id="rId18" Type="http://schemas.openxmlformats.org/officeDocument/2006/relationships/image" Target="../media/image425.wmf"/><Relationship Id="rId17" Type="http://schemas.openxmlformats.org/officeDocument/2006/relationships/oleObject" Target="../embeddings/oleObject455.bin"/><Relationship Id="rId16" Type="http://schemas.openxmlformats.org/officeDocument/2006/relationships/image" Target="../media/image424.wmf"/><Relationship Id="rId15" Type="http://schemas.openxmlformats.org/officeDocument/2006/relationships/oleObject" Target="../embeddings/oleObject454.bin"/><Relationship Id="rId14" Type="http://schemas.openxmlformats.org/officeDocument/2006/relationships/image" Target="../media/image423.wmf"/><Relationship Id="rId13" Type="http://schemas.openxmlformats.org/officeDocument/2006/relationships/oleObject" Target="../embeddings/oleObject453.bin"/><Relationship Id="rId12" Type="http://schemas.openxmlformats.org/officeDocument/2006/relationships/image" Target="../media/image422.wmf"/><Relationship Id="rId11" Type="http://schemas.openxmlformats.org/officeDocument/2006/relationships/oleObject" Target="../embeddings/oleObject452.bin"/><Relationship Id="rId10" Type="http://schemas.openxmlformats.org/officeDocument/2006/relationships/image" Target="../media/image421.wmf"/><Relationship Id="rId1" Type="http://schemas.openxmlformats.org/officeDocument/2006/relationships/hyperlink" Target="&#23553;&#38754;&#21450;&#30446;&#24405;.ppt" TargetMode="External"/></Relationships>
</file>

<file path=ppt/slides/_rels/slide93.xml.rels><?xml version="1.0" encoding="UTF-8" standalone="yes"?>
<Relationships xmlns="http://schemas.openxmlformats.org/package/2006/relationships"><Relationship Id="rId6" Type="http://schemas.openxmlformats.org/officeDocument/2006/relationships/vmlDrawing" Target="../drawings/vmlDrawing87.vml"/><Relationship Id="rId5" Type="http://schemas.openxmlformats.org/officeDocument/2006/relationships/slideLayout" Target="../slideLayouts/slideLayout12.xml"/><Relationship Id="rId4" Type="http://schemas.openxmlformats.org/officeDocument/2006/relationships/image" Target="../media/image428.wmf"/><Relationship Id="rId3" Type="http://schemas.openxmlformats.org/officeDocument/2006/relationships/oleObject" Target="../embeddings/oleObject458.bin"/><Relationship Id="rId2" Type="http://schemas.openxmlformats.org/officeDocument/2006/relationships/image" Target="../media/image5.GIF"/><Relationship Id="rId1" Type="http://schemas.openxmlformats.org/officeDocument/2006/relationships/hyperlink" Target="&#23553;&#38754;&#21450;&#30446;&#24405;.pp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4099" name="内容占位符 1"/>
          <p:cNvSpPr>
            <a:spLocks noGrp="1"/>
          </p:cNvSpPr>
          <p:nvPr>
            <p:ph/>
          </p:nvPr>
        </p:nvSpPr>
        <p:spPr>
          <a:xfrm>
            <a:off x="690245" y="533400"/>
            <a:ext cx="7630795" cy="5638800"/>
          </a:xfrm>
        </p:spPr>
        <p:txBody>
          <a:bodyPr vert="horz" wrap="square" lIns="91440" tIns="45720" rIns="91440" bIns="45720" anchor="t"/>
          <a:p>
            <a:pPr algn="l"/>
            <a:endParaRPr lang="zh-CN" altLang="en-US" sz="3200" b="1" dirty="0">
              <a:sym typeface="+mn-ea"/>
            </a:endParaRPr>
          </a:p>
          <a:p>
            <a:pPr algn="l"/>
            <a:r>
              <a:rPr lang="zh-CN" altLang="en-US" sz="3200" b="1" dirty="0">
                <a:sym typeface="+mn-ea"/>
              </a:rPr>
              <a:t>第三章 </a:t>
            </a:r>
            <a:r>
              <a:rPr lang="zh-CN" altLang="zh-CN" sz="3200" b="1" dirty="0">
                <a:sym typeface="+mn-ea"/>
              </a:rPr>
              <a:t>线性动态电路的时域分析</a:t>
            </a:r>
            <a:endParaRPr lang="zh-CN" altLang="zh-CN" dirty="0"/>
          </a:p>
          <a:p>
            <a:pPr algn="l"/>
            <a:r>
              <a:rPr lang="en-US" altLang="zh-CN" b="1" dirty="0">
                <a:solidFill>
                  <a:srgbClr val="FF0000"/>
                </a:solidFill>
                <a:sym typeface="+mn-ea"/>
              </a:rPr>
              <a:t>3.1 </a:t>
            </a:r>
            <a:r>
              <a:rPr lang="zh-CN" altLang="zh-CN" b="1" dirty="0">
                <a:solidFill>
                  <a:srgbClr val="FF0000"/>
                </a:solidFill>
                <a:sym typeface="+mn-ea"/>
              </a:rPr>
              <a:t>电容元件和电感元件</a:t>
            </a:r>
            <a:endParaRPr lang="zh-CN" altLang="zh-CN" dirty="0">
              <a:solidFill>
                <a:srgbClr val="FF0000"/>
              </a:solidFill>
            </a:endParaRPr>
          </a:p>
          <a:p>
            <a:pPr algn="l"/>
            <a:r>
              <a:rPr lang="en-US" altLang="zh-CN" b="1" dirty="0">
                <a:solidFill>
                  <a:srgbClr val="FF0000"/>
                </a:solidFill>
                <a:sym typeface="+mn-ea"/>
              </a:rPr>
              <a:t>3.2 </a:t>
            </a:r>
            <a:r>
              <a:rPr lang="zh-CN" altLang="zh-CN" b="1" dirty="0">
                <a:solidFill>
                  <a:srgbClr val="FF0000"/>
                </a:solidFill>
                <a:sym typeface="+mn-ea"/>
              </a:rPr>
              <a:t>动态电路的电路方程</a:t>
            </a:r>
            <a:endParaRPr lang="zh-CN" altLang="zh-CN" dirty="0">
              <a:solidFill>
                <a:srgbClr val="FF0000"/>
              </a:solidFill>
            </a:endParaRPr>
          </a:p>
          <a:p>
            <a:pPr algn="l"/>
            <a:r>
              <a:rPr lang="en-US" altLang="zh-CN" b="1" dirty="0">
                <a:solidFill>
                  <a:srgbClr val="FF0000"/>
                </a:solidFill>
                <a:sym typeface="+mn-ea"/>
              </a:rPr>
              <a:t>3.3 </a:t>
            </a:r>
            <a:r>
              <a:rPr lang="zh-CN" altLang="zh-CN" b="1" dirty="0">
                <a:solidFill>
                  <a:srgbClr val="FF0000"/>
                </a:solidFill>
                <a:sym typeface="+mn-ea"/>
              </a:rPr>
              <a:t>一阶电路的零输入响应</a:t>
            </a:r>
            <a:endParaRPr lang="zh-CN" altLang="zh-CN" dirty="0">
              <a:solidFill>
                <a:srgbClr val="FF0000"/>
              </a:solidFill>
            </a:endParaRPr>
          </a:p>
          <a:p>
            <a:pPr algn="l"/>
            <a:r>
              <a:rPr lang="en-US" altLang="zh-CN" b="1" dirty="0">
                <a:solidFill>
                  <a:srgbClr val="FF0000"/>
                </a:solidFill>
                <a:sym typeface="+mn-ea"/>
              </a:rPr>
              <a:t>3.4</a:t>
            </a:r>
            <a:r>
              <a:rPr lang="zh-CN" altLang="zh-CN" b="1" dirty="0">
                <a:solidFill>
                  <a:srgbClr val="FF0000"/>
                </a:solidFill>
                <a:sym typeface="+mn-ea"/>
              </a:rPr>
              <a:t>一阶电路的零状态响应</a:t>
            </a:r>
            <a:endParaRPr lang="zh-CN" altLang="zh-CN" dirty="0">
              <a:solidFill>
                <a:srgbClr val="FF0000"/>
              </a:solidFill>
            </a:endParaRPr>
          </a:p>
          <a:p>
            <a:pPr algn="l"/>
            <a:r>
              <a:rPr lang="en-US" altLang="zh-CN" b="1" dirty="0">
                <a:solidFill>
                  <a:srgbClr val="FF0000"/>
                </a:solidFill>
                <a:sym typeface="+mn-ea"/>
              </a:rPr>
              <a:t>3.5  </a:t>
            </a:r>
            <a:r>
              <a:rPr lang="zh-CN" altLang="zh-CN" b="1" dirty="0">
                <a:solidFill>
                  <a:srgbClr val="FF0000"/>
                </a:solidFill>
                <a:sym typeface="+mn-ea"/>
              </a:rPr>
              <a:t>一阶电路的全响应</a:t>
            </a:r>
            <a:endParaRPr lang="zh-CN" altLang="zh-CN" dirty="0">
              <a:solidFill>
                <a:srgbClr val="FF0000"/>
              </a:solidFill>
            </a:endParaRPr>
          </a:p>
          <a:p>
            <a:pPr algn="l"/>
            <a:r>
              <a:rPr lang="en-US" altLang="zh-CN" b="1" dirty="0">
                <a:solidFill>
                  <a:srgbClr val="FF0000"/>
                </a:solidFill>
                <a:sym typeface="+mn-ea"/>
              </a:rPr>
              <a:t>3.6  </a:t>
            </a:r>
            <a:r>
              <a:rPr lang="zh-CN" altLang="zh-CN" b="1" dirty="0">
                <a:solidFill>
                  <a:srgbClr val="FF0000"/>
                </a:solidFill>
                <a:sym typeface="+mn-ea"/>
              </a:rPr>
              <a:t>一阶电路的阶跃响应和冲激响应</a:t>
            </a:r>
            <a:endParaRPr lang="zh-CN" altLang="zh-CN" dirty="0">
              <a:solidFill>
                <a:srgbClr val="FF0000"/>
              </a:solidFill>
            </a:endParaRPr>
          </a:p>
          <a:p>
            <a:pPr algn="l"/>
            <a:r>
              <a:rPr lang="en-US" altLang="zh-CN" b="1" dirty="0">
                <a:solidFill>
                  <a:srgbClr val="FF0000"/>
                </a:solidFill>
                <a:sym typeface="+mn-ea"/>
              </a:rPr>
              <a:t>3.7  </a:t>
            </a:r>
            <a:r>
              <a:rPr lang="zh-CN" altLang="zh-CN" b="1" dirty="0">
                <a:solidFill>
                  <a:srgbClr val="FF0000"/>
                </a:solidFill>
                <a:sym typeface="+mn-ea"/>
              </a:rPr>
              <a:t>二阶电路的分析</a:t>
            </a:r>
            <a:endParaRPr lang="zh-CN" altLang="zh-CN" dirty="0">
              <a:solidFill>
                <a:srgbClr val="FF0000"/>
              </a:solidFill>
            </a:endParaRPr>
          </a:p>
          <a:p>
            <a:pPr algn="l"/>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如果线圈的磁通与流过线圈的电流之间呈线性关系，就将电感元件称为线性电感，否则为非线性电感，如一般的空心线圈可视为线性电感，而含有铁心的线圈则是非线性电感。在本书中如无特殊说明，电感都是线性电感。</a:t>
            </a:r>
            <a:endParaRPr lang="zh-CN" altLang="en-US"/>
          </a:p>
          <a:p>
            <a:pPr algn="l"/>
            <a:r>
              <a:rPr lang="zh-CN" altLang="en-US"/>
              <a:t>             </a:t>
            </a:r>
            <a:endParaRPr lang="zh-CN" altLang="en-US"/>
          </a:p>
          <a:p>
            <a:pPr algn="l"/>
            <a:r>
              <a:rPr lang="zh-CN" altLang="en-US"/>
              <a:t>             在国际单位制中，电感的单位是韦伯(Wb)，电感的单位是亨利(H)。因此电感元件的电流与磁链的关系曲线称为韦安特性，线性电感的韦安特性在           平面是一条通过原点的直线，如图3-6所示。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96"/>
          <p:cNvGraphicFramePr>
            <a:graphicFrameLocks noChangeAspect="1"/>
          </p:cNvGraphicFramePr>
          <p:nvPr/>
        </p:nvGraphicFramePr>
        <p:xfrm>
          <a:off x="5427980" y="3662045"/>
          <a:ext cx="690245" cy="330835"/>
        </p:xfrm>
        <a:graphic>
          <a:graphicData uri="http://schemas.openxmlformats.org/presentationml/2006/ole">
            <mc:AlternateContent xmlns:mc="http://schemas.openxmlformats.org/markup-compatibility/2006">
              <mc:Choice xmlns:v="urn:schemas-microsoft-com:vml" Requires="v">
                <p:oleObj spid="_x0000_s3076" name="" r:id="rId3" imgW="368300" imgH="177800" progId="Equation.3">
                  <p:embed/>
                </p:oleObj>
              </mc:Choice>
              <mc:Fallback>
                <p:oleObj name="" r:id="rId3" imgW="368300" imgH="177800" progId="Equation.3">
                  <p:embed/>
                  <p:pic>
                    <p:nvPicPr>
                      <p:cNvPr id="0" name="图片 3075"/>
                      <p:cNvPicPr/>
                      <p:nvPr/>
                    </p:nvPicPr>
                    <p:blipFill>
                      <a:blip r:embed="rId4"/>
                      <a:stretch>
                        <a:fillRect/>
                      </a:stretch>
                    </p:blipFill>
                    <p:spPr>
                      <a:xfrm>
                        <a:off x="5427980" y="3662045"/>
                        <a:ext cx="690245" cy="330835"/>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由物理学中的楞次定理可知，当电感中的电流发生变化时，会产生阻止电流变化的感生电动势，感生电动势的大小为             ，取电感上的电压与电流为关联参考方向，如图3-7所示。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95"/>
          <p:cNvGraphicFramePr>
            <a:graphicFrameLocks noChangeAspect="1"/>
          </p:cNvGraphicFramePr>
          <p:nvPr/>
        </p:nvGraphicFramePr>
        <p:xfrm>
          <a:off x="1587500" y="692150"/>
          <a:ext cx="2128520" cy="2396490"/>
        </p:xfrm>
        <a:graphic>
          <a:graphicData uri="http://schemas.openxmlformats.org/presentationml/2006/ole">
            <mc:AlternateContent xmlns:mc="http://schemas.openxmlformats.org/markup-compatibility/2006">
              <mc:Choice xmlns:v="urn:schemas-microsoft-com:vml" Requires="v">
                <p:oleObj spid="_x0000_s3076" name="" r:id="rId3" imgW="1879600" imgH="2120900" progId="Visio.Drawing.11">
                  <p:embed/>
                </p:oleObj>
              </mc:Choice>
              <mc:Fallback>
                <p:oleObj name="" r:id="rId3" imgW="1879600" imgH="2120900" progId="Visio.Drawing.11">
                  <p:embed/>
                  <p:pic>
                    <p:nvPicPr>
                      <p:cNvPr id="0" name="图片 3075"/>
                      <p:cNvPicPr/>
                      <p:nvPr/>
                    </p:nvPicPr>
                    <p:blipFill>
                      <a:blip r:embed="rId4"/>
                      <a:stretch>
                        <a:fillRect/>
                      </a:stretch>
                    </p:blipFill>
                    <p:spPr>
                      <a:xfrm>
                        <a:off x="1587500" y="692150"/>
                        <a:ext cx="2128520" cy="2396490"/>
                      </a:xfrm>
                      <a:prstGeom prst="rect">
                        <a:avLst/>
                      </a:prstGeom>
                      <a:noFill/>
                      <a:ln w="38100">
                        <a:noFill/>
                        <a:miter/>
                      </a:ln>
                    </p:spPr>
                  </p:pic>
                </p:oleObj>
              </mc:Fallback>
            </mc:AlternateContent>
          </a:graphicData>
        </a:graphic>
      </p:graphicFrame>
      <p:graphicFrame>
        <p:nvGraphicFramePr>
          <p:cNvPr id="4" name="对象 -2147482594"/>
          <p:cNvGraphicFramePr>
            <a:graphicFrameLocks noChangeAspect="1"/>
          </p:cNvGraphicFramePr>
          <p:nvPr/>
        </p:nvGraphicFramePr>
        <p:xfrm>
          <a:off x="5854700" y="346710"/>
          <a:ext cx="1949450" cy="2593975"/>
        </p:xfrm>
        <a:graphic>
          <a:graphicData uri="http://schemas.openxmlformats.org/presentationml/2006/ole">
            <mc:AlternateContent xmlns:mc="http://schemas.openxmlformats.org/markup-compatibility/2006">
              <mc:Choice xmlns:v="urn:schemas-microsoft-com:vml" Requires="v">
                <p:oleObj spid="_x0000_s5" name="" r:id="rId5" imgW="1206500" imgH="1612900" progId="Visio.Drawing.11">
                  <p:embed/>
                </p:oleObj>
              </mc:Choice>
              <mc:Fallback>
                <p:oleObj name="" r:id="rId5" imgW="1206500" imgH="1612900" progId="Visio.Drawing.11">
                  <p:embed/>
                  <p:pic>
                    <p:nvPicPr>
                      <p:cNvPr id="0" name="图片 1"/>
                      <p:cNvPicPr/>
                      <p:nvPr/>
                    </p:nvPicPr>
                    <p:blipFill>
                      <a:blip r:embed="rId6"/>
                      <a:stretch>
                        <a:fillRect/>
                      </a:stretch>
                    </p:blipFill>
                    <p:spPr>
                      <a:xfrm>
                        <a:off x="5854700" y="346710"/>
                        <a:ext cx="1949450" cy="2593975"/>
                      </a:xfrm>
                      <a:prstGeom prst="rect">
                        <a:avLst/>
                      </a:prstGeom>
                      <a:noFill/>
                      <a:ln w="38100">
                        <a:noFill/>
                        <a:miter/>
                      </a:ln>
                    </p:spPr>
                  </p:pic>
                </p:oleObj>
              </mc:Fallback>
            </mc:AlternateContent>
          </a:graphicData>
        </a:graphic>
      </p:graphicFrame>
      <p:sp>
        <p:nvSpPr>
          <p:cNvPr id="100" name="文本框 99"/>
          <p:cNvSpPr txBox="1"/>
          <p:nvPr/>
        </p:nvSpPr>
        <p:spPr>
          <a:xfrm>
            <a:off x="-165100" y="3145155"/>
            <a:ext cx="8041640" cy="337185"/>
          </a:xfrm>
          <a:prstGeom prst="rect">
            <a:avLst/>
          </a:prstGeom>
          <a:noFill/>
          <a:ln w="9525">
            <a:noFill/>
          </a:ln>
        </p:spPr>
        <p:txBody>
          <a:bodyPr wrap="square">
            <a:spAutoFit/>
          </a:bodyPr>
          <a:p>
            <a:pPr indent="1143000"/>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-6 </a:t>
            </a:r>
            <a:r>
              <a:rPr lang="zh-CN" sz="1600">
                <a:latin typeface="Times New Roman" panose="02020603050405020304" pitchFamily="18" charset="0"/>
                <a:ea typeface="宋体" panose="02010600030101010101" pitchFamily="2" charset="-122"/>
              </a:rPr>
              <a:t>电感元件的韦安特性</a:t>
            </a: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zh-CN" sz="1600">
                <a:latin typeface="Times New Roman" panose="02020603050405020304" pitchFamily="18" charset="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-7 </a:t>
            </a:r>
            <a:r>
              <a:rPr lang="zh-CN" sz="1600">
                <a:latin typeface="Times New Roman" panose="02020603050405020304" pitchFamily="18" charset="0"/>
                <a:ea typeface="宋体" panose="02010600030101010101" pitchFamily="2" charset="-122"/>
              </a:rPr>
              <a:t>电感上的电流与电压</a:t>
            </a:r>
            <a:endParaRPr lang="zh-CN" altLang="en-US" sz="1600"/>
          </a:p>
        </p:txBody>
      </p:sp>
      <p:graphicFrame>
        <p:nvGraphicFramePr>
          <p:cNvPr id="6" name="对象 -2147482593"/>
          <p:cNvGraphicFramePr>
            <a:graphicFrameLocks noChangeAspect="1"/>
          </p:cNvGraphicFramePr>
          <p:nvPr/>
        </p:nvGraphicFramePr>
        <p:xfrm>
          <a:off x="1843405" y="4930775"/>
          <a:ext cx="746760" cy="441960"/>
        </p:xfrm>
        <a:graphic>
          <a:graphicData uri="http://schemas.openxmlformats.org/presentationml/2006/ole">
            <mc:AlternateContent xmlns:mc="http://schemas.openxmlformats.org/markup-compatibility/2006">
              <mc:Choice xmlns:v="urn:schemas-microsoft-com:vml" Requires="v">
                <p:oleObj spid="_x0000_s7" name="" r:id="rId7" imgW="761365" imgH="431800" progId="Equation.3">
                  <p:embed/>
                </p:oleObj>
              </mc:Choice>
              <mc:Fallback>
                <p:oleObj name="" r:id="rId7" imgW="761365" imgH="431800" progId="Equation.3">
                  <p:embed/>
                  <p:pic>
                    <p:nvPicPr>
                      <p:cNvPr id="0" name="图片 3"/>
                      <p:cNvPicPr/>
                      <p:nvPr/>
                    </p:nvPicPr>
                    <p:blipFill>
                      <a:blip r:embed="rId8"/>
                      <a:stretch>
                        <a:fillRect/>
                      </a:stretch>
                    </p:blipFill>
                    <p:spPr>
                      <a:xfrm>
                        <a:off x="1843405" y="4930775"/>
                        <a:ext cx="746760" cy="441960"/>
                      </a:xfrm>
                      <a:prstGeom prst="rect">
                        <a:avLst/>
                      </a:prstGeom>
                      <a:noFill/>
                      <a:ln w="38100">
                        <a:noFill/>
                        <a:miter/>
                      </a:ln>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当电流          时，若    增大，即        ，则           ，感生电动势产生的电压阻止电流的增加；反之，若    减小，即</a:t>
            </a:r>
            <a:endParaRPr lang="en-US" altLang="zh-CN"/>
          </a:p>
          <a:p>
            <a:pPr algn="l"/>
            <a:r>
              <a:rPr lang="en-US" altLang="zh-CN"/>
              <a:t>            ，则           ，电感中的感生电动势在回路中产生与    相同方向的电流，以阻止电流的减小。同理，当电流          时，电流的变化与之类似。</a:t>
            </a:r>
            <a:endParaRPr lang="en-US" altLang="zh-CN"/>
          </a:p>
          <a:p>
            <a:pPr algn="l"/>
            <a:r>
              <a:rPr lang="en-US" altLang="zh-CN"/>
              <a:t> </a:t>
            </a:r>
            <a:endParaRPr lang="en-US" altLang="zh-CN"/>
          </a:p>
          <a:p>
            <a:pPr algn="l"/>
            <a:r>
              <a:rPr lang="en-US" altLang="zh-CN"/>
              <a:t>            由式可知，在任一时刻的电感电压取决于该时刻电感电流的变化率。电流的时间变化率越大，电感电压也就越大。如果电感电流不随时间变化，即电流为直流，则电感电压为零，此时电感元件可视为一段理想导线。所以电感元件上的电压与电流并没有确定的对应关系，只与电流的</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92"/>
          <p:cNvGraphicFramePr>
            <a:graphicFrameLocks noChangeAspect="1"/>
          </p:cNvGraphicFramePr>
          <p:nvPr/>
        </p:nvGraphicFramePr>
        <p:xfrm>
          <a:off x="2522855" y="770255"/>
          <a:ext cx="584835" cy="31305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2522855" y="770255"/>
                        <a:ext cx="584835" cy="313055"/>
                      </a:xfrm>
                      <a:prstGeom prst="rect">
                        <a:avLst/>
                      </a:prstGeom>
                      <a:noFill/>
                      <a:ln w="38100">
                        <a:noFill/>
                        <a:miter/>
                      </a:ln>
                    </p:spPr>
                  </p:pic>
                </p:oleObj>
              </mc:Fallback>
            </mc:AlternateContent>
          </a:graphicData>
        </a:graphic>
      </p:graphicFrame>
      <p:graphicFrame>
        <p:nvGraphicFramePr>
          <p:cNvPr id="4" name="对象 -2147482591"/>
          <p:cNvGraphicFramePr>
            <a:graphicFrameLocks noChangeAspect="1"/>
          </p:cNvGraphicFramePr>
          <p:nvPr/>
        </p:nvGraphicFramePr>
        <p:xfrm>
          <a:off x="4172585" y="738188"/>
          <a:ext cx="202565" cy="376555"/>
        </p:xfrm>
        <a:graphic>
          <a:graphicData uri="http://schemas.openxmlformats.org/presentationml/2006/ole">
            <mc:AlternateContent xmlns:mc="http://schemas.openxmlformats.org/markup-compatibility/2006">
              <mc:Choice xmlns:v="urn:schemas-microsoft-com:vml" Requires="v">
                <p:oleObj spid="_x0000_s5" name="" r:id="rId5" imgW="88265" imgH="165100" progId="Equation.3">
                  <p:embed/>
                </p:oleObj>
              </mc:Choice>
              <mc:Fallback>
                <p:oleObj name="" r:id="rId5" imgW="88265" imgH="165100" progId="Equation.3">
                  <p:embed/>
                  <p:pic>
                    <p:nvPicPr>
                      <p:cNvPr id="0" name="图片 1"/>
                      <p:cNvPicPr/>
                      <p:nvPr/>
                    </p:nvPicPr>
                    <p:blipFill>
                      <a:blip r:embed="rId6"/>
                      <a:stretch>
                        <a:fillRect/>
                      </a:stretch>
                    </p:blipFill>
                    <p:spPr>
                      <a:xfrm>
                        <a:off x="4172585" y="738188"/>
                        <a:ext cx="202565" cy="376555"/>
                      </a:xfrm>
                      <a:prstGeom prst="rect">
                        <a:avLst/>
                      </a:prstGeom>
                      <a:noFill/>
                      <a:ln w="38100">
                        <a:noFill/>
                        <a:miter/>
                      </a:ln>
                    </p:spPr>
                  </p:pic>
                </p:oleObj>
              </mc:Fallback>
            </mc:AlternateContent>
          </a:graphicData>
        </a:graphic>
      </p:graphicFrame>
      <p:graphicFrame>
        <p:nvGraphicFramePr>
          <p:cNvPr id="6" name="对象 -2147482590"/>
          <p:cNvGraphicFramePr>
            <a:graphicFrameLocks noChangeAspect="1"/>
          </p:cNvGraphicFramePr>
          <p:nvPr/>
        </p:nvGraphicFramePr>
        <p:xfrm>
          <a:off x="5704840" y="675640"/>
          <a:ext cx="464185" cy="439420"/>
        </p:xfrm>
        <a:graphic>
          <a:graphicData uri="http://schemas.openxmlformats.org/presentationml/2006/ole">
            <mc:AlternateContent xmlns:mc="http://schemas.openxmlformats.org/markup-compatibility/2006">
              <mc:Choice xmlns:v="urn:schemas-microsoft-com:vml" Requires="v">
                <p:oleObj spid="_x0000_s7" name="" r:id="rId7" imgW="419100" imgH="393700" progId="Equation.3">
                  <p:embed/>
                </p:oleObj>
              </mc:Choice>
              <mc:Fallback>
                <p:oleObj name="" r:id="rId7" imgW="419100" imgH="393700" progId="Equation.3">
                  <p:embed/>
                  <p:pic>
                    <p:nvPicPr>
                      <p:cNvPr id="0" name="图片 3"/>
                      <p:cNvPicPr/>
                      <p:nvPr/>
                    </p:nvPicPr>
                    <p:blipFill>
                      <a:blip r:embed="rId8"/>
                      <a:stretch>
                        <a:fillRect/>
                      </a:stretch>
                    </p:blipFill>
                    <p:spPr>
                      <a:xfrm>
                        <a:off x="5704840" y="675640"/>
                        <a:ext cx="464185" cy="439420"/>
                      </a:xfrm>
                      <a:prstGeom prst="rect">
                        <a:avLst/>
                      </a:prstGeom>
                      <a:noFill/>
                      <a:ln w="38100">
                        <a:noFill/>
                        <a:miter/>
                      </a:ln>
                    </p:spPr>
                  </p:pic>
                </p:oleObj>
              </mc:Fallback>
            </mc:AlternateContent>
          </a:graphicData>
        </a:graphic>
      </p:graphicFrame>
      <p:graphicFrame>
        <p:nvGraphicFramePr>
          <p:cNvPr id="8" name="对象 -2147482589"/>
          <p:cNvGraphicFramePr>
            <a:graphicFrameLocks noChangeAspect="1"/>
          </p:cNvGraphicFramePr>
          <p:nvPr/>
        </p:nvGraphicFramePr>
        <p:xfrm>
          <a:off x="6934835" y="740410"/>
          <a:ext cx="715010" cy="342900"/>
        </p:xfrm>
        <a:graphic>
          <a:graphicData uri="http://schemas.openxmlformats.org/presentationml/2006/ole">
            <mc:AlternateContent xmlns:mc="http://schemas.openxmlformats.org/markup-compatibility/2006">
              <mc:Choice xmlns:v="urn:schemas-microsoft-com:vml" Requires="v">
                <p:oleObj spid="_x0000_s9" name="" r:id="rId9" imgW="354965" imgH="177800" progId="Equation.3">
                  <p:embed/>
                </p:oleObj>
              </mc:Choice>
              <mc:Fallback>
                <p:oleObj name="" r:id="rId9" imgW="354965" imgH="177800" progId="Equation.3">
                  <p:embed/>
                  <p:pic>
                    <p:nvPicPr>
                      <p:cNvPr id="0" name="图片 6"/>
                      <p:cNvPicPr/>
                      <p:nvPr/>
                    </p:nvPicPr>
                    <p:blipFill>
                      <a:blip r:embed="rId10"/>
                      <a:stretch>
                        <a:fillRect/>
                      </a:stretch>
                    </p:blipFill>
                    <p:spPr>
                      <a:xfrm>
                        <a:off x="6934835" y="740410"/>
                        <a:ext cx="715010" cy="342900"/>
                      </a:xfrm>
                      <a:prstGeom prst="rect">
                        <a:avLst/>
                      </a:prstGeom>
                      <a:noFill/>
                      <a:ln w="38100">
                        <a:noFill/>
                        <a:miter/>
                      </a:ln>
                    </p:spPr>
                  </p:pic>
                </p:oleObj>
              </mc:Fallback>
            </mc:AlternateContent>
          </a:graphicData>
        </a:graphic>
      </p:graphicFrame>
      <p:graphicFrame>
        <p:nvGraphicFramePr>
          <p:cNvPr id="10" name="对象 -2147482591"/>
          <p:cNvGraphicFramePr>
            <a:graphicFrameLocks noChangeAspect="1"/>
          </p:cNvGraphicFramePr>
          <p:nvPr/>
        </p:nvGraphicFramePr>
        <p:xfrm>
          <a:off x="6934835" y="1220153"/>
          <a:ext cx="202565" cy="376555"/>
        </p:xfrm>
        <a:graphic>
          <a:graphicData uri="http://schemas.openxmlformats.org/presentationml/2006/ole">
            <mc:AlternateContent xmlns:mc="http://schemas.openxmlformats.org/markup-compatibility/2006">
              <mc:Choice xmlns:v="urn:schemas-microsoft-com:vml" Requires="v">
                <p:oleObj spid="_x0000_s11" name="" r:id="rId11" imgW="88265" imgH="165100" progId="Equation.3">
                  <p:embed/>
                </p:oleObj>
              </mc:Choice>
              <mc:Fallback>
                <p:oleObj name="" r:id="rId11" imgW="88265" imgH="165100" progId="Equation.3">
                  <p:embed/>
                  <p:pic>
                    <p:nvPicPr>
                      <p:cNvPr id="0" name="图片 1"/>
                      <p:cNvPicPr/>
                      <p:nvPr/>
                    </p:nvPicPr>
                    <p:blipFill>
                      <a:blip r:embed="rId6"/>
                      <a:stretch>
                        <a:fillRect/>
                      </a:stretch>
                    </p:blipFill>
                    <p:spPr>
                      <a:xfrm>
                        <a:off x="6934835" y="1220153"/>
                        <a:ext cx="202565" cy="376555"/>
                      </a:xfrm>
                      <a:prstGeom prst="rect">
                        <a:avLst/>
                      </a:prstGeom>
                      <a:noFill/>
                      <a:ln w="38100">
                        <a:noFill/>
                        <a:miter/>
                      </a:ln>
                    </p:spPr>
                  </p:pic>
                </p:oleObj>
              </mc:Fallback>
            </mc:AlternateContent>
          </a:graphicData>
        </a:graphic>
      </p:graphicFrame>
      <p:graphicFrame>
        <p:nvGraphicFramePr>
          <p:cNvPr id="12" name="对象 -2147482587"/>
          <p:cNvGraphicFramePr>
            <a:graphicFrameLocks noChangeAspect="1"/>
          </p:cNvGraphicFramePr>
          <p:nvPr/>
        </p:nvGraphicFramePr>
        <p:xfrm>
          <a:off x="781050" y="1597025"/>
          <a:ext cx="574040" cy="514985"/>
        </p:xfrm>
        <a:graphic>
          <a:graphicData uri="http://schemas.openxmlformats.org/presentationml/2006/ole">
            <mc:AlternateContent xmlns:mc="http://schemas.openxmlformats.org/markup-compatibility/2006">
              <mc:Choice xmlns:v="urn:schemas-microsoft-com:vml" Requires="v">
                <p:oleObj spid="_x0000_s13" name="" r:id="rId12" imgW="431800" imgH="393700" progId="Equation.3">
                  <p:embed/>
                </p:oleObj>
              </mc:Choice>
              <mc:Fallback>
                <p:oleObj name="" r:id="rId12" imgW="431800" imgH="393700" progId="Equation.3">
                  <p:embed/>
                  <p:pic>
                    <p:nvPicPr>
                      <p:cNvPr id="0" name="图片 9"/>
                      <p:cNvPicPr/>
                      <p:nvPr/>
                    </p:nvPicPr>
                    <p:blipFill>
                      <a:blip r:embed="rId13"/>
                      <a:stretch>
                        <a:fillRect/>
                      </a:stretch>
                    </p:blipFill>
                    <p:spPr>
                      <a:xfrm>
                        <a:off x="781050" y="1597025"/>
                        <a:ext cx="574040" cy="514985"/>
                      </a:xfrm>
                      <a:prstGeom prst="rect">
                        <a:avLst/>
                      </a:prstGeom>
                      <a:noFill/>
                      <a:ln w="38100">
                        <a:noFill/>
                        <a:miter/>
                      </a:ln>
                    </p:spPr>
                  </p:pic>
                </p:oleObj>
              </mc:Fallback>
            </mc:AlternateContent>
          </a:graphicData>
        </a:graphic>
      </p:graphicFrame>
      <p:graphicFrame>
        <p:nvGraphicFramePr>
          <p:cNvPr id="14" name="对象 -2147482586"/>
          <p:cNvGraphicFramePr>
            <a:graphicFrameLocks noChangeAspect="1"/>
          </p:cNvGraphicFramePr>
          <p:nvPr/>
        </p:nvGraphicFramePr>
        <p:xfrm>
          <a:off x="2053590" y="1763395"/>
          <a:ext cx="727075" cy="348615"/>
        </p:xfrm>
        <a:graphic>
          <a:graphicData uri="http://schemas.openxmlformats.org/presentationml/2006/ole">
            <mc:AlternateContent xmlns:mc="http://schemas.openxmlformats.org/markup-compatibility/2006">
              <mc:Choice xmlns:v="urn:schemas-microsoft-com:vml" Requires="v">
                <p:oleObj spid="_x0000_s15" name="" r:id="rId14" imgW="354965" imgH="177800" progId="Equation.3">
                  <p:embed/>
                </p:oleObj>
              </mc:Choice>
              <mc:Fallback>
                <p:oleObj name="" r:id="rId14" imgW="354965" imgH="177800" progId="Equation.3">
                  <p:embed/>
                  <p:pic>
                    <p:nvPicPr>
                      <p:cNvPr id="0" name="图片 10"/>
                      <p:cNvPicPr/>
                      <p:nvPr/>
                    </p:nvPicPr>
                    <p:blipFill>
                      <a:blip r:embed="rId15"/>
                      <a:stretch>
                        <a:fillRect/>
                      </a:stretch>
                    </p:blipFill>
                    <p:spPr>
                      <a:xfrm>
                        <a:off x="2053590" y="1763395"/>
                        <a:ext cx="727075" cy="348615"/>
                      </a:xfrm>
                      <a:prstGeom prst="rect">
                        <a:avLst/>
                      </a:prstGeom>
                      <a:noFill/>
                      <a:ln w="38100">
                        <a:noFill/>
                        <a:miter/>
                      </a:ln>
                    </p:spPr>
                  </p:pic>
                </p:oleObj>
              </mc:Fallback>
            </mc:AlternateContent>
          </a:graphicData>
        </a:graphic>
      </p:graphicFrame>
      <p:graphicFrame>
        <p:nvGraphicFramePr>
          <p:cNvPr id="16" name="对象 -2147482591"/>
          <p:cNvGraphicFramePr>
            <a:graphicFrameLocks noChangeAspect="1"/>
          </p:cNvGraphicFramePr>
          <p:nvPr/>
        </p:nvGraphicFramePr>
        <p:xfrm>
          <a:off x="8058150" y="1763078"/>
          <a:ext cx="202565" cy="376555"/>
        </p:xfrm>
        <a:graphic>
          <a:graphicData uri="http://schemas.openxmlformats.org/presentationml/2006/ole">
            <mc:AlternateContent xmlns:mc="http://schemas.openxmlformats.org/markup-compatibility/2006">
              <mc:Choice xmlns:v="urn:schemas-microsoft-com:vml" Requires="v">
                <p:oleObj spid="_x0000_s17" name="" r:id="rId16" imgW="88265" imgH="165100" progId="Equation.3">
                  <p:embed/>
                </p:oleObj>
              </mc:Choice>
              <mc:Fallback>
                <p:oleObj name="" r:id="rId16" imgW="88265" imgH="165100" progId="Equation.3">
                  <p:embed/>
                  <p:pic>
                    <p:nvPicPr>
                      <p:cNvPr id="0" name="图片 1"/>
                      <p:cNvPicPr/>
                      <p:nvPr/>
                    </p:nvPicPr>
                    <p:blipFill>
                      <a:blip r:embed="rId6"/>
                      <a:stretch>
                        <a:fillRect/>
                      </a:stretch>
                    </p:blipFill>
                    <p:spPr>
                      <a:xfrm>
                        <a:off x="8058150" y="1763078"/>
                        <a:ext cx="202565" cy="376555"/>
                      </a:xfrm>
                      <a:prstGeom prst="rect">
                        <a:avLst/>
                      </a:prstGeom>
                      <a:noFill/>
                      <a:ln w="38100">
                        <a:noFill/>
                        <a:miter/>
                      </a:ln>
                    </p:spPr>
                  </p:pic>
                </p:oleObj>
              </mc:Fallback>
            </mc:AlternateContent>
          </a:graphicData>
        </a:graphic>
      </p:graphicFrame>
      <p:graphicFrame>
        <p:nvGraphicFramePr>
          <p:cNvPr id="18" name="对象 -2147482584"/>
          <p:cNvGraphicFramePr>
            <a:graphicFrameLocks noChangeAspect="1"/>
          </p:cNvGraphicFramePr>
          <p:nvPr/>
        </p:nvGraphicFramePr>
        <p:xfrm>
          <a:off x="7589520" y="2251710"/>
          <a:ext cx="558800" cy="321310"/>
        </p:xfrm>
        <a:graphic>
          <a:graphicData uri="http://schemas.openxmlformats.org/presentationml/2006/ole">
            <mc:AlternateContent xmlns:mc="http://schemas.openxmlformats.org/markup-compatibility/2006">
              <mc:Choice xmlns:v="urn:schemas-microsoft-com:vml" Requires="v">
                <p:oleObj spid="_x0000_s19" name="" r:id="rId17" imgW="316865" imgH="177800" progId="Equation.3">
                  <p:embed/>
                </p:oleObj>
              </mc:Choice>
              <mc:Fallback>
                <p:oleObj name="" r:id="rId17" imgW="316865" imgH="177800" progId="Equation.3">
                  <p:embed/>
                  <p:pic>
                    <p:nvPicPr>
                      <p:cNvPr id="0" name="图片 13"/>
                      <p:cNvPicPr/>
                      <p:nvPr/>
                    </p:nvPicPr>
                    <p:blipFill>
                      <a:blip r:embed="rId18"/>
                      <a:stretch>
                        <a:fillRect/>
                      </a:stretch>
                    </p:blipFill>
                    <p:spPr>
                      <a:xfrm>
                        <a:off x="7589520" y="2251710"/>
                        <a:ext cx="558800" cy="321310"/>
                      </a:xfrm>
                      <a:prstGeom prst="rect">
                        <a:avLst/>
                      </a:prstGeom>
                      <a:noFill/>
                      <a:ln w="38100">
                        <a:noFill/>
                        <a:miter/>
                      </a:ln>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sym typeface="+mn-ea"/>
              </a:rPr>
              <a:t>     时间变化率有确定的对应关系。当电感上的电压与电流为关联参考方向时，电感的功率为</a:t>
            </a:r>
            <a:endParaRPr lang="en-US" altLang="zh-CN">
              <a:sym typeface="+mn-ea"/>
            </a:endParaRPr>
          </a:p>
          <a:p>
            <a:pPr algn="l"/>
            <a:r>
              <a:rPr lang="en-US" altLang="zh-CN">
                <a:sym typeface="+mn-ea"/>
              </a:rPr>
              <a:t>                                                                                                (3-7)</a:t>
            </a:r>
            <a:endParaRPr lang="en-US" altLang="zh-CN">
              <a:sym typeface="+mn-ea"/>
            </a:endParaRPr>
          </a:p>
          <a:p>
            <a:pPr algn="l"/>
            <a:r>
              <a:rPr lang="en-US" altLang="zh-CN">
                <a:sym typeface="+mn-ea"/>
              </a:rPr>
              <a:t>    在      时间内，电感中磁场能量的增加量为</a:t>
            </a:r>
            <a:endParaRPr lang="en-US" altLang="zh-CN">
              <a:sym typeface="+mn-ea"/>
            </a:endParaRPr>
          </a:p>
          <a:p>
            <a:pPr algn="l"/>
            <a:r>
              <a:rPr lang="en-US" altLang="zh-CN">
                <a:sym typeface="+mn-ea"/>
              </a:rPr>
              <a:t>                                                                                                           </a:t>
            </a:r>
            <a:endParaRPr lang="en-US" altLang="zh-CN">
              <a:sym typeface="+mn-ea"/>
            </a:endParaRPr>
          </a:p>
          <a:p>
            <a:pPr algn="l"/>
            <a:r>
              <a:rPr lang="en-US" altLang="zh-CN">
                <a:sym typeface="+mn-ea"/>
              </a:rPr>
              <a:t>             </a:t>
            </a:r>
            <a:endParaRPr lang="en-US" altLang="zh-CN">
              <a:sym typeface="+mn-ea"/>
            </a:endParaRPr>
          </a:p>
          <a:p>
            <a:pPr algn="l"/>
            <a:r>
              <a:rPr lang="en-US" altLang="zh-CN">
                <a:sym typeface="+mn-ea"/>
              </a:rPr>
              <a:t>电压为0时，电场能为0。当电压由0增大到     时，电容元件中存储的电场能量为</a:t>
            </a:r>
            <a:endParaRPr lang="en-US" altLang="zh-CN">
              <a:sym typeface="+mn-ea"/>
            </a:endParaRPr>
          </a:p>
          <a:p>
            <a:pPr algn="l"/>
            <a:r>
              <a:rPr lang="en-US" altLang="zh-CN">
                <a:sym typeface="+mn-ea"/>
              </a:rPr>
              <a:t>                                                                                                (3-9)</a:t>
            </a:r>
            <a:endParaRPr lang="en-US" altLang="zh-CN">
              <a:sym typeface="+mn-ea"/>
            </a:endParaRPr>
          </a:p>
          <a:p>
            <a:pPr algn="l"/>
            <a:r>
              <a:rPr lang="en-US" altLang="zh-CN">
                <a:sym typeface="+mn-ea"/>
              </a:rPr>
              <a:t>             由式(3-9)可知，电感中存储的能量只与最终的电流值有关，而与电流建立的过程无关。</a:t>
            </a:r>
            <a:endParaRPr lang="en-US" altLang="zh-CN">
              <a:sym typeface="+mn-ea"/>
            </a:endParaRPr>
          </a:p>
          <a:p>
            <a:pPr algn="l"/>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83"/>
          <p:cNvGraphicFramePr>
            <a:graphicFrameLocks noChangeAspect="1"/>
          </p:cNvGraphicFramePr>
          <p:nvPr/>
        </p:nvGraphicFramePr>
        <p:xfrm>
          <a:off x="3789680" y="1568450"/>
          <a:ext cx="1564640" cy="689610"/>
        </p:xfrm>
        <a:graphic>
          <a:graphicData uri="http://schemas.openxmlformats.org/presentationml/2006/ole">
            <mc:AlternateContent xmlns:mc="http://schemas.openxmlformats.org/markup-compatibility/2006">
              <mc:Choice xmlns:v="urn:schemas-microsoft-com:vml" Requires="v">
                <p:oleObj spid="_x0000_s3076" name="" r:id="rId3" imgW="901065" imgH="393700" progId="Equation.3">
                  <p:embed/>
                </p:oleObj>
              </mc:Choice>
              <mc:Fallback>
                <p:oleObj name="" r:id="rId3" imgW="901065" imgH="393700" progId="Equation.3">
                  <p:embed/>
                  <p:pic>
                    <p:nvPicPr>
                      <p:cNvPr id="0" name="图片 3075"/>
                      <p:cNvPicPr/>
                      <p:nvPr/>
                    </p:nvPicPr>
                    <p:blipFill>
                      <a:blip r:embed="rId4"/>
                      <a:stretch>
                        <a:fillRect/>
                      </a:stretch>
                    </p:blipFill>
                    <p:spPr>
                      <a:xfrm>
                        <a:off x="3789680" y="1568450"/>
                        <a:ext cx="1564640" cy="689610"/>
                      </a:xfrm>
                      <a:prstGeom prst="rect">
                        <a:avLst/>
                      </a:prstGeom>
                      <a:noFill/>
                      <a:ln w="38100">
                        <a:noFill/>
                        <a:miter/>
                      </a:ln>
                    </p:spPr>
                  </p:pic>
                </p:oleObj>
              </mc:Fallback>
            </mc:AlternateContent>
          </a:graphicData>
        </a:graphic>
      </p:graphicFrame>
      <p:graphicFrame>
        <p:nvGraphicFramePr>
          <p:cNvPr id="4" name="对象 -2147482582"/>
          <p:cNvGraphicFramePr>
            <a:graphicFrameLocks noChangeAspect="1"/>
          </p:cNvGraphicFramePr>
          <p:nvPr/>
        </p:nvGraphicFramePr>
        <p:xfrm>
          <a:off x="1160145" y="2311400"/>
          <a:ext cx="347980" cy="347980"/>
        </p:xfrm>
        <a:graphic>
          <a:graphicData uri="http://schemas.openxmlformats.org/presentationml/2006/ole">
            <mc:AlternateContent xmlns:mc="http://schemas.openxmlformats.org/markup-compatibility/2006">
              <mc:Choice xmlns:v="urn:schemas-microsoft-com:vml" Requires="v">
                <p:oleObj spid="_x0000_s5" name="" r:id="rId5" imgW="177800" imgH="177800" progId="Equation.3">
                  <p:embed/>
                </p:oleObj>
              </mc:Choice>
              <mc:Fallback>
                <p:oleObj name="" r:id="rId5" imgW="177800" imgH="177800" progId="Equation.3">
                  <p:embed/>
                  <p:pic>
                    <p:nvPicPr>
                      <p:cNvPr id="0" name="图片 1"/>
                      <p:cNvPicPr/>
                      <p:nvPr/>
                    </p:nvPicPr>
                    <p:blipFill>
                      <a:blip r:embed="rId6"/>
                      <a:stretch>
                        <a:fillRect/>
                      </a:stretch>
                    </p:blipFill>
                    <p:spPr>
                      <a:xfrm>
                        <a:off x="1160145" y="2311400"/>
                        <a:ext cx="347980" cy="347980"/>
                      </a:xfrm>
                      <a:prstGeom prst="rect">
                        <a:avLst/>
                      </a:prstGeom>
                      <a:noFill/>
                      <a:ln w="38100">
                        <a:noFill/>
                        <a:miter/>
                      </a:ln>
                    </p:spPr>
                  </p:pic>
                </p:oleObj>
              </mc:Fallback>
            </mc:AlternateContent>
          </a:graphicData>
        </a:graphic>
      </p:graphicFrame>
      <p:graphicFrame>
        <p:nvGraphicFramePr>
          <p:cNvPr id="6" name="对象 -2147482581"/>
          <p:cNvGraphicFramePr>
            <a:graphicFrameLocks noChangeAspect="1"/>
          </p:cNvGraphicFramePr>
          <p:nvPr/>
        </p:nvGraphicFramePr>
        <p:xfrm>
          <a:off x="3613785" y="3248025"/>
          <a:ext cx="1916430" cy="361950"/>
        </p:xfrm>
        <a:graphic>
          <a:graphicData uri="http://schemas.openxmlformats.org/presentationml/2006/ole">
            <mc:AlternateContent xmlns:mc="http://schemas.openxmlformats.org/markup-compatibility/2006">
              <mc:Choice xmlns:v="urn:schemas-microsoft-com:vml" Requires="v">
                <p:oleObj spid="_x0000_s7" name="" r:id="rId7" imgW="1078865" imgH="203200" progId="Equation.3">
                  <p:embed/>
                </p:oleObj>
              </mc:Choice>
              <mc:Fallback>
                <p:oleObj name="" r:id="rId7" imgW="1078865" imgH="203200" progId="Equation.3">
                  <p:embed/>
                  <p:pic>
                    <p:nvPicPr>
                      <p:cNvPr id="0" name="图片 3"/>
                      <p:cNvPicPr/>
                      <p:nvPr/>
                    </p:nvPicPr>
                    <p:blipFill>
                      <a:blip r:embed="rId8"/>
                      <a:stretch>
                        <a:fillRect/>
                      </a:stretch>
                    </p:blipFill>
                    <p:spPr>
                      <a:xfrm>
                        <a:off x="3613785" y="3248025"/>
                        <a:ext cx="1916430" cy="361950"/>
                      </a:xfrm>
                      <a:prstGeom prst="rect">
                        <a:avLst/>
                      </a:prstGeom>
                      <a:noFill/>
                      <a:ln w="38100">
                        <a:noFill/>
                        <a:miter/>
                      </a:ln>
                    </p:spPr>
                  </p:pic>
                </p:oleObj>
              </mc:Fallback>
            </mc:AlternateContent>
          </a:graphicData>
        </a:graphic>
      </p:graphicFrame>
      <p:graphicFrame>
        <p:nvGraphicFramePr>
          <p:cNvPr id="8" name="对象 -2147482580"/>
          <p:cNvGraphicFramePr>
            <a:graphicFrameLocks noChangeAspect="1"/>
          </p:cNvGraphicFramePr>
          <p:nvPr/>
        </p:nvGraphicFramePr>
        <p:xfrm>
          <a:off x="7134860" y="3959225"/>
          <a:ext cx="259715" cy="325755"/>
        </p:xfrm>
        <a:graphic>
          <a:graphicData uri="http://schemas.openxmlformats.org/presentationml/2006/ole">
            <mc:AlternateContent xmlns:mc="http://schemas.openxmlformats.org/markup-compatibility/2006">
              <mc:Choice xmlns:v="urn:schemas-microsoft-com:vml" Requires="v">
                <p:oleObj spid="_x0000_s9" name="" r:id="rId9" imgW="127000" imgH="139700" progId="Equation.3">
                  <p:embed/>
                </p:oleObj>
              </mc:Choice>
              <mc:Fallback>
                <p:oleObj name="" r:id="rId9" imgW="127000" imgH="139700" progId="Equation.3">
                  <p:embed/>
                  <p:pic>
                    <p:nvPicPr>
                      <p:cNvPr id="0" name="图片 4"/>
                      <p:cNvPicPr/>
                      <p:nvPr/>
                    </p:nvPicPr>
                    <p:blipFill>
                      <a:blip r:embed="rId10"/>
                      <a:stretch>
                        <a:fillRect/>
                      </a:stretch>
                    </p:blipFill>
                    <p:spPr>
                      <a:xfrm>
                        <a:off x="7134860" y="3959225"/>
                        <a:ext cx="259715" cy="325755"/>
                      </a:xfrm>
                      <a:prstGeom prst="rect">
                        <a:avLst/>
                      </a:prstGeom>
                      <a:noFill/>
                      <a:ln w="38100">
                        <a:noFill/>
                        <a:miter/>
                      </a:ln>
                    </p:spPr>
                  </p:pic>
                </p:oleObj>
              </mc:Fallback>
            </mc:AlternateContent>
          </a:graphicData>
        </a:graphic>
      </p:graphicFrame>
      <p:graphicFrame>
        <p:nvGraphicFramePr>
          <p:cNvPr id="10" name="对象 -2147482579"/>
          <p:cNvGraphicFramePr>
            <a:graphicFrameLocks noChangeAspect="1"/>
          </p:cNvGraphicFramePr>
          <p:nvPr/>
        </p:nvGraphicFramePr>
        <p:xfrm>
          <a:off x="3611563" y="4799013"/>
          <a:ext cx="1903095" cy="645160"/>
        </p:xfrm>
        <a:graphic>
          <a:graphicData uri="http://schemas.openxmlformats.org/presentationml/2006/ole">
            <mc:AlternateContent xmlns:mc="http://schemas.openxmlformats.org/markup-compatibility/2006">
              <mc:Choice xmlns:v="urn:schemas-microsoft-com:vml" Requires="v">
                <p:oleObj spid="_x0000_s11" name="" r:id="rId11" imgW="1168400" imgH="393700" progId="Equation.3">
                  <p:embed/>
                </p:oleObj>
              </mc:Choice>
              <mc:Fallback>
                <p:oleObj name="" r:id="rId11" imgW="1168400" imgH="393700" progId="Equation.3">
                  <p:embed/>
                  <p:pic>
                    <p:nvPicPr>
                      <p:cNvPr id="0" name="图片 5"/>
                      <p:cNvPicPr/>
                      <p:nvPr/>
                    </p:nvPicPr>
                    <p:blipFill>
                      <a:blip r:embed="rId12"/>
                      <a:stretch>
                        <a:fillRect/>
                      </a:stretch>
                    </p:blipFill>
                    <p:spPr>
                      <a:xfrm>
                        <a:off x="3611563" y="4799013"/>
                        <a:ext cx="1903095" cy="645160"/>
                      </a:xfrm>
                      <a:prstGeom prst="rect">
                        <a:avLst/>
                      </a:prstGeom>
                      <a:noFill/>
                      <a:ln w="38100">
                        <a:noFill/>
                        <a:miter/>
                      </a:ln>
                    </p:spPr>
                  </p:pic>
                </p:oleObj>
              </mc:Fallback>
            </mc:AlternateContent>
          </a:graphicData>
        </a:graphic>
      </p:graphicFrame>
      <p:sp>
        <p:nvSpPr>
          <p:cNvPr id="100" name="文本框 99"/>
          <p:cNvSpPr txBox="1"/>
          <p:nvPr/>
        </p:nvSpPr>
        <p:spPr>
          <a:xfrm>
            <a:off x="7134860" y="3096260"/>
            <a:ext cx="5080000" cy="460375"/>
          </a:xfrm>
          <a:prstGeom prst="rect">
            <a:avLst/>
          </a:prstGeom>
          <a:noFill/>
          <a:ln w="9525">
            <a:noFill/>
          </a:ln>
        </p:spPr>
        <p:txBody>
          <a:bodyPr>
            <a:spAutoFit/>
          </a:bodyPr>
          <a:p>
            <a:pPr indent="266700"/>
            <a:r>
              <a:rPr lang="en-US">
                <a:latin typeface="Times New Roman" panose="02020603050405020304" pitchFamily="18" charset="0"/>
                <a:ea typeface="宋体" panose="02010600030101010101" pitchFamily="2" charset="-122"/>
              </a:rPr>
              <a:t>    (3</a:t>
            </a:r>
            <a:r>
              <a:rPr lang="en-US">
                <a:latin typeface="Times New Roman" panose="02020603050405020304" pitchFamily="18" charset="0"/>
                <a:ea typeface="宋体" panose="02010600030101010101" pitchFamily="2" charset="-122"/>
                <a:cs typeface="Times New Roman" panose="02020603050405020304" pitchFamily="18" charset="0"/>
              </a:rPr>
              <a:t>-8</a:t>
            </a:r>
            <a:r>
              <a:rPr lang="en-US">
                <a:latin typeface="Times New Roman" panose="02020603050405020304" pitchFamily="18" charset="0"/>
                <a:ea typeface="宋体" panose="02010600030101010101" pitchFamily="2" charset="-122"/>
              </a:rPr>
              <a:t>)</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3.2.1动态电路方程的建立</a:t>
            </a:r>
            <a:endParaRPr lang="zh-CN" altLang="en-US"/>
          </a:p>
          <a:p>
            <a:pPr algn="l"/>
            <a:r>
              <a:rPr lang="zh-CN" altLang="en-US"/>
              <a:t>       </a:t>
            </a:r>
            <a:endParaRPr lang="zh-CN" altLang="en-US"/>
          </a:p>
          <a:p>
            <a:pPr algn="l"/>
            <a:r>
              <a:rPr lang="zh-CN" altLang="en-US"/>
              <a:t>            对于含有一个电容和一个电阻，或一个电感和一个电阻的电路，当电路的无源元件都是线性时不变的，电路方程将是一阶线性常微分方程，相应的电路称为一阶电阻电容电路（简称为RC电路），或一阶电阻电感电路（简称为RL电路）。如果电路仅含有一个动态元件，则可以把该动态元件以外的电阻电路用戴维南定理或诺顿定理置换为电压源和电阻的串联组合，或电流源和电阻的并联组合，从而把它变换为RC电路或RL电路。这种电路称为一阶动态电路。</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动态电路的一个特征是当电路的结构或元件的参数发生变化时（例如电路中电源或无源元件的断开或接入，信号的突然注入等），我们把这种因电路参数突然变化或电路结构的改变等引起的电路变化统称为换路，并且换路过程是在瞬间完成的。在换路前后，电路的状态会发生改变，当电路改变原来的工作状态转变到另一个工作状态时，这种转变往往要经历一个过程，称之为过渡过程。电路的过渡过程很短暂，所以也称之为暂态过程，而电路的稳定状态则称之为稳态。动态电路的暂态过程主要是通过分析电路，利用电路基本定律KCL、KVL以及支路VCR来建立以时间为自变量的线性常微分方程，然后求解方程，从而得出电路的所求变量。</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例如一阶电路如图3-8所示，在          时开关由2拨向1，若选择电容电压     作为变量，在换路后根据KVL可以写出电路的方程，即</a:t>
            </a:r>
            <a:endParaRPr lang="en-US" altLang="zh-CN"/>
          </a:p>
          <a:p>
            <a:pPr algn="l"/>
            <a:endParaRPr lang="en-US" altLang="zh-CN"/>
          </a:p>
          <a:p>
            <a:pPr algn="l"/>
            <a:endParaRPr lang="en-US" altLang="zh-CN"/>
          </a:p>
          <a:p>
            <a:pPr algn="l"/>
            <a:endParaRPr lang="en-US" altLang="zh-CN"/>
          </a:p>
          <a:p>
            <a:pPr algn="l"/>
            <a:endParaRPr lang="en-US" altLang="zh-CN"/>
          </a:p>
          <a:p>
            <a:pPr algn="l"/>
            <a:endParaRPr lang="en-US" altLang="zh-CN"/>
          </a:p>
          <a:p>
            <a:pPr algn="l"/>
            <a:r>
              <a:rPr lang="en-US" altLang="zh-CN"/>
              <a:t>由                   和                    可得换路后的电路方程为</a:t>
            </a:r>
            <a:endParaRPr lang="en-US" altLang="zh-CN"/>
          </a:p>
          <a:p>
            <a:pPr algn="l"/>
            <a:r>
              <a:rPr lang="en-US" altLang="zh-CN"/>
              <a:t>                                                                                              (3-10)</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graphicFrame>
        <p:nvGraphicFramePr>
          <p:cNvPr id="2" name="对象 -2147482578"/>
          <p:cNvGraphicFramePr>
            <a:graphicFrameLocks noChangeAspect="1"/>
          </p:cNvGraphicFramePr>
          <p:nvPr/>
        </p:nvGraphicFramePr>
        <p:xfrm>
          <a:off x="5568315" y="735965"/>
          <a:ext cx="665480" cy="35623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5568315" y="735965"/>
                        <a:ext cx="665480" cy="356235"/>
                      </a:xfrm>
                      <a:prstGeom prst="rect">
                        <a:avLst/>
                      </a:prstGeom>
                      <a:noFill/>
                      <a:ln w="38100">
                        <a:noFill/>
                        <a:miter/>
                      </a:ln>
                    </p:spPr>
                  </p:pic>
                </p:oleObj>
              </mc:Fallback>
            </mc:AlternateContent>
          </a:graphicData>
        </a:graphic>
      </p:graphicFrame>
      <p:graphicFrame>
        <p:nvGraphicFramePr>
          <p:cNvPr id="4" name="对象 -2147482577"/>
          <p:cNvGraphicFramePr>
            <a:graphicFrameLocks noChangeAspect="1"/>
          </p:cNvGraphicFramePr>
          <p:nvPr/>
        </p:nvGraphicFramePr>
        <p:xfrm>
          <a:off x="3255645" y="1149350"/>
          <a:ext cx="389890" cy="467995"/>
        </p:xfrm>
        <a:graphic>
          <a:graphicData uri="http://schemas.openxmlformats.org/presentationml/2006/ole">
            <mc:AlternateContent xmlns:mc="http://schemas.openxmlformats.org/markup-compatibility/2006">
              <mc:Choice xmlns:v="urn:schemas-microsoft-com:vml" Requires="v">
                <p:oleObj spid="_x0000_s5" name="" r:id="rId5" imgW="190500" imgH="228600" progId="Equation.3">
                  <p:embed/>
                </p:oleObj>
              </mc:Choice>
              <mc:Fallback>
                <p:oleObj name="" r:id="rId5" imgW="190500" imgH="228600" progId="Equation.3">
                  <p:embed/>
                  <p:pic>
                    <p:nvPicPr>
                      <p:cNvPr id="0" name="图片 3"/>
                      <p:cNvPicPr/>
                      <p:nvPr/>
                    </p:nvPicPr>
                    <p:blipFill>
                      <a:blip r:embed="rId6"/>
                      <a:stretch>
                        <a:fillRect/>
                      </a:stretch>
                    </p:blipFill>
                    <p:spPr>
                      <a:xfrm>
                        <a:off x="3255645" y="1149350"/>
                        <a:ext cx="389890" cy="467995"/>
                      </a:xfrm>
                      <a:prstGeom prst="rect">
                        <a:avLst/>
                      </a:prstGeom>
                      <a:noFill/>
                      <a:ln w="38100">
                        <a:noFill/>
                        <a:miter/>
                      </a:ln>
                    </p:spPr>
                  </p:pic>
                </p:oleObj>
              </mc:Fallback>
            </mc:AlternateContent>
          </a:graphicData>
        </a:graphic>
      </p:graphicFrame>
      <p:graphicFrame>
        <p:nvGraphicFramePr>
          <p:cNvPr id="6" name="对象 -2147482576"/>
          <p:cNvGraphicFramePr>
            <a:graphicFrameLocks noChangeAspect="1"/>
          </p:cNvGraphicFramePr>
          <p:nvPr/>
        </p:nvGraphicFramePr>
        <p:xfrm>
          <a:off x="3183890" y="2202180"/>
          <a:ext cx="2776855" cy="1576705"/>
        </p:xfrm>
        <a:graphic>
          <a:graphicData uri="http://schemas.openxmlformats.org/presentationml/2006/ole">
            <mc:AlternateContent xmlns:mc="http://schemas.openxmlformats.org/markup-compatibility/2006">
              <mc:Choice xmlns:v="urn:schemas-microsoft-com:vml" Requires="v">
                <p:oleObj spid="_x0000_s7" name="" r:id="rId7" imgW="3352800" imgH="1905000" progId="Visio.Drawing.11">
                  <p:embed/>
                </p:oleObj>
              </mc:Choice>
              <mc:Fallback>
                <p:oleObj name="" r:id="rId7" imgW="3352800" imgH="1905000" progId="Visio.Drawing.11">
                  <p:embed/>
                  <p:pic>
                    <p:nvPicPr>
                      <p:cNvPr id="0" name="图片 4"/>
                      <p:cNvPicPr/>
                      <p:nvPr/>
                    </p:nvPicPr>
                    <p:blipFill>
                      <a:blip r:embed="rId8"/>
                      <a:stretch>
                        <a:fillRect/>
                      </a:stretch>
                    </p:blipFill>
                    <p:spPr>
                      <a:xfrm>
                        <a:off x="3183890" y="2202180"/>
                        <a:ext cx="2776855" cy="1576705"/>
                      </a:xfrm>
                      <a:prstGeom prst="rect">
                        <a:avLst/>
                      </a:prstGeom>
                      <a:noFill/>
                      <a:ln w="38100">
                        <a:noFill/>
                        <a:miter/>
                      </a:ln>
                    </p:spPr>
                  </p:pic>
                </p:oleObj>
              </mc:Fallback>
            </mc:AlternateContent>
          </a:graphicData>
        </a:graphic>
      </p:graphicFrame>
      <p:sp>
        <p:nvSpPr>
          <p:cNvPr id="100" name="文本框 99"/>
          <p:cNvSpPr txBox="1"/>
          <p:nvPr/>
        </p:nvSpPr>
        <p:spPr>
          <a:xfrm>
            <a:off x="1807210" y="3885565"/>
            <a:ext cx="5080000" cy="337185"/>
          </a:xfrm>
          <a:prstGeom prst="rect">
            <a:avLst/>
          </a:prstGeom>
          <a:noFill/>
          <a:ln w="9525">
            <a:noFill/>
          </a:ln>
        </p:spPr>
        <p:txBody>
          <a:bodyPr>
            <a:spAutoFit/>
          </a:bodyPr>
          <a:p>
            <a:pPr indent="266700"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-8 </a:t>
            </a:r>
            <a:r>
              <a:rPr lang="zh-CN" sz="1600">
                <a:latin typeface="Times New Roman" panose="02020603050405020304" pitchFamily="18" charset="0"/>
                <a:ea typeface="宋体" panose="02010600030101010101" pitchFamily="2" charset="-122"/>
              </a:rPr>
              <a:t>一阶</a:t>
            </a:r>
            <a:r>
              <a:rPr lang="en-US" sz="1600">
                <a:latin typeface="Times New Roman" panose="02020603050405020304" pitchFamily="18" charset="0"/>
                <a:ea typeface="宋体" panose="02010600030101010101" pitchFamily="2" charset="-122"/>
              </a:rPr>
              <a:t>RC</a:t>
            </a:r>
            <a:r>
              <a:rPr lang="zh-CN" sz="1600">
                <a:latin typeface="Times New Roman" panose="02020603050405020304" pitchFamily="18" charset="0"/>
                <a:ea typeface="宋体" panose="02010600030101010101" pitchFamily="2" charset="-122"/>
              </a:rPr>
              <a:t>电路</a:t>
            </a:r>
            <a:endParaRPr lang="zh-CN" altLang="en-US" sz="1600"/>
          </a:p>
        </p:txBody>
      </p:sp>
      <p:graphicFrame>
        <p:nvGraphicFramePr>
          <p:cNvPr id="8" name="对象 -2147482575"/>
          <p:cNvGraphicFramePr>
            <a:graphicFrameLocks noChangeAspect="1"/>
          </p:cNvGraphicFramePr>
          <p:nvPr/>
        </p:nvGraphicFramePr>
        <p:xfrm>
          <a:off x="3645535" y="4380865"/>
          <a:ext cx="1599565" cy="461645"/>
        </p:xfrm>
        <a:graphic>
          <a:graphicData uri="http://schemas.openxmlformats.org/presentationml/2006/ole">
            <mc:AlternateContent xmlns:mc="http://schemas.openxmlformats.org/markup-compatibility/2006">
              <mc:Choice xmlns:v="urn:schemas-microsoft-com:vml" Requires="v">
                <p:oleObj spid="_x0000_s9" name="" r:id="rId9" imgW="774065" imgH="228600" progId="Equation.3">
                  <p:embed/>
                </p:oleObj>
              </mc:Choice>
              <mc:Fallback>
                <p:oleObj name="" r:id="rId9" imgW="774065" imgH="228600" progId="Equation.3">
                  <p:embed/>
                  <p:pic>
                    <p:nvPicPr>
                      <p:cNvPr id="0" name="图片 5"/>
                      <p:cNvPicPr/>
                      <p:nvPr/>
                    </p:nvPicPr>
                    <p:blipFill>
                      <a:blip r:embed="rId10"/>
                      <a:stretch>
                        <a:fillRect/>
                      </a:stretch>
                    </p:blipFill>
                    <p:spPr>
                      <a:xfrm>
                        <a:off x="3645535" y="4380865"/>
                        <a:ext cx="1599565" cy="461645"/>
                      </a:xfrm>
                      <a:prstGeom prst="rect">
                        <a:avLst/>
                      </a:prstGeom>
                      <a:noFill/>
                      <a:ln w="38100">
                        <a:noFill/>
                        <a:miter/>
                      </a:ln>
                    </p:spPr>
                  </p:pic>
                </p:oleObj>
              </mc:Fallback>
            </mc:AlternateContent>
          </a:graphicData>
        </a:graphic>
      </p:graphicFrame>
      <p:graphicFrame>
        <p:nvGraphicFramePr>
          <p:cNvPr id="10" name="对象 -2147482574"/>
          <p:cNvGraphicFramePr>
            <a:graphicFrameLocks noChangeAspect="1"/>
          </p:cNvGraphicFramePr>
          <p:nvPr/>
        </p:nvGraphicFramePr>
        <p:xfrm>
          <a:off x="897890" y="4921250"/>
          <a:ext cx="1165225" cy="541020"/>
        </p:xfrm>
        <a:graphic>
          <a:graphicData uri="http://schemas.openxmlformats.org/presentationml/2006/ole">
            <mc:AlternateContent xmlns:mc="http://schemas.openxmlformats.org/markup-compatibility/2006">
              <mc:Choice xmlns:v="urn:schemas-microsoft-com:vml" Requires="v">
                <p:oleObj spid="_x0000_s11" name="" r:id="rId11" imgW="862965" imgH="393700" progId="Equation.3">
                  <p:embed/>
                </p:oleObj>
              </mc:Choice>
              <mc:Fallback>
                <p:oleObj name="" r:id="rId11" imgW="862965" imgH="393700" progId="Equation.3">
                  <p:embed/>
                  <p:pic>
                    <p:nvPicPr>
                      <p:cNvPr id="0" name="图片 6"/>
                      <p:cNvPicPr/>
                      <p:nvPr/>
                    </p:nvPicPr>
                    <p:blipFill>
                      <a:blip r:embed="rId12"/>
                      <a:stretch>
                        <a:fillRect/>
                      </a:stretch>
                    </p:blipFill>
                    <p:spPr>
                      <a:xfrm>
                        <a:off x="897890" y="4921250"/>
                        <a:ext cx="1165225" cy="541020"/>
                      </a:xfrm>
                      <a:prstGeom prst="rect">
                        <a:avLst/>
                      </a:prstGeom>
                      <a:noFill/>
                      <a:ln w="38100">
                        <a:noFill/>
                        <a:miter/>
                      </a:ln>
                    </p:spPr>
                  </p:pic>
                </p:oleObj>
              </mc:Fallback>
            </mc:AlternateContent>
          </a:graphicData>
        </a:graphic>
      </p:graphicFrame>
      <p:graphicFrame>
        <p:nvGraphicFramePr>
          <p:cNvPr id="12" name="对象 -2147482573"/>
          <p:cNvGraphicFramePr>
            <a:graphicFrameLocks noChangeAspect="1"/>
          </p:cNvGraphicFramePr>
          <p:nvPr/>
        </p:nvGraphicFramePr>
        <p:xfrm>
          <a:off x="2595245" y="5001260"/>
          <a:ext cx="1416050" cy="380365"/>
        </p:xfrm>
        <a:graphic>
          <a:graphicData uri="http://schemas.openxmlformats.org/presentationml/2006/ole">
            <mc:AlternateContent xmlns:mc="http://schemas.openxmlformats.org/markup-compatibility/2006">
              <mc:Choice xmlns:v="urn:schemas-microsoft-com:vml" Requires="v">
                <p:oleObj spid="_x0000_s13" name="" r:id="rId13" imgW="812165" imgH="215900" progId="Equation.3">
                  <p:embed/>
                </p:oleObj>
              </mc:Choice>
              <mc:Fallback>
                <p:oleObj name="" r:id="rId13" imgW="812165" imgH="215900" progId="Equation.3">
                  <p:embed/>
                  <p:pic>
                    <p:nvPicPr>
                      <p:cNvPr id="0" name="图片 7"/>
                      <p:cNvPicPr/>
                      <p:nvPr/>
                    </p:nvPicPr>
                    <p:blipFill>
                      <a:blip r:embed="rId14"/>
                      <a:stretch>
                        <a:fillRect/>
                      </a:stretch>
                    </p:blipFill>
                    <p:spPr>
                      <a:xfrm>
                        <a:off x="2595245" y="5001260"/>
                        <a:ext cx="1416050" cy="380365"/>
                      </a:xfrm>
                      <a:prstGeom prst="rect">
                        <a:avLst/>
                      </a:prstGeom>
                      <a:noFill/>
                      <a:ln w="38100">
                        <a:noFill/>
                        <a:miter/>
                      </a:ln>
                    </p:spPr>
                  </p:pic>
                </p:oleObj>
              </mc:Fallback>
            </mc:AlternateContent>
          </a:graphicData>
        </a:graphic>
      </p:graphicFrame>
      <p:graphicFrame>
        <p:nvGraphicFramePr>
          <p:cNvPr id="14" name="对象 -2147482572"/>
          <p:cNvGraphicFramePr>
            <a:graphicFrameLocks noChangeAspect="1"/>
          </p:cNvGraphicFramePr>
          <p:nvPr/>
        </p:nvGraphicFramePr>
        <p:xfrm>
          <a:off x="3368675" y="5381625"/>
          <a:ext cx="2199640" cy="777875"/>
        </p:xfrm>
        <a:graphic>
          <a:graphicData uri="http://schemas.openxmlformats.org/presentationml/2006/ole">
            <mc:AlternateContent xmlns:mc="http://schemas.openxmlformats.org/markup-compatibility/2006">
              <mc:Choice xmlns:v="urn:schemas-microsoft-com:vml" Requires="v">
                <p:oleObj spid="_x0000_s15" name="" r:id="rId15" imgW="1116965" imgH="393700" progId="Equation.3">
                  <p:embed/>
                </p:oleObj>
              </mc:Choice>
              <mc:Fallback>
                <p:oleObj name="" r:id="rId15" imgW="1116965" imgH="393700" progId="Equation.3">
                  <p:embed/>
                  <p:pic>
                    <p:nvPicPr>
                      <p:cNvPr id="0" name="图片 8"/>
                      <p:cNvPicPr/>
                      <p:nvPr/>
                    </p:nvPicPr>
                    <p:blipFill>
                      <a:blip r:embed="rId16"/>
                      <a:stretch>
                        <a:fillRect/>
                      </a:stretch>
                    </p:blipFill>
                    <p:spPr>
                      <a:xfrm>
                        <a:off x="3368675" y="5381625"/>
                        <a:ext cx="2199640" cy="777875"/>
                      </a:xfrm>
                      <a:prstGeom prst="rect">
                        <a:avLst/>
                      </a:prstGeom>
                      <a:noFill/>
                      <a:ln w="38100">
                        <a:noFill/>
                        <a:miter/>
                      </a:ln>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或写为</a:t>
            </a:r>
            <a:endParaRPr lang="zh-CN" altLang="en-US"/>
          </a:p>
          <a:p>
            <a:pPr algn="l"/>
            <a:endParaRPr lang="zh-CN" altLang="en-US"/>
          </a:p>
          <a:p>
            <a:pPr algn="l"/>
            <a:endParaRPr lang="zh-CN" altLang="en-US"/>
          </a:p>
          <a:p>
            <a:pPr algn="l"/>
            <a:r>
              <a:rPr lang="zh-CN" altLang="en-US"/>
              <a:t>            式(3-11)中             ，它具有时间量纲，称为时间常数。</a:t>
            </a:r>
            <a:endParaRPr lang="zh-CN" altLang="en-US"/>
          </a:p>
          <a:p>
            <a:pPr algn="l"/>
            <a:r>
              <a:rPr lang="zh-CN" altLang="en-US"/>
              <a:t>            所以由式可知，图3-8所示的一阶电路换路后的电路方程为一阶微分方程。</a:t>
            </a:r>
            <a:endParaRPr lang="zh-CN" altLang="en-US"/>
          </a:p>
          <a:p>
            <a:pPr algn="l"/>
            <a:r>
              <a:rPr lang="zh-CN" altLang="en-US"/>
              <a:t>            如图3-9所示的电路，在         时开关断开，若选电感电流      为变量，根据KVL可以写出换路后的电路方程为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71"/>
          <p:cNvGraphicFramePr>
            <a:graphicFrameLocks noChangeAspect="1"/>
          </p:cNvGraphicFramePr>
          <p:nvPr/>
        </p:nvGraphicFramePr>
        <p:xfrm>
          <a:off x="3706495" y="1308735"/>
          <a:ext cx="1713865" cy="690880"/>
        </p:xfrm>
        <a:graphic>
          <a:graphicData uri="http://schemas.openxmlformats.org/presentationml/2006/ole">
            <mc:AlternateContent xmlns:mc="http://schemas.openxmlformats.org/markup-compatibility/2006">
              <mc:Choice xmlns:v="urn:schemas-microsoft-com:vml" Requires="v">
                <p:oleObj spid="_x0000_s3076" name="" r:id="rId3" imgW="977265" imgH="393700" progId="Equation.3">
                  <p:embed/>
                </p:oleObj>
              </mc:Choice>
              <mc:Fallback>
                <p:oleObj name="" r:id="rId3" imgW="977265" imgH="393700" progId="Equation.3">
                  <p:embed/>
                  <p:pic>
                    <p:nvPicPr>
                      <p:cNvPr id="0" name="图片 3075"/>
                      <p:cNvPicPr/>
                      <p:nvPr/>
                    </p:nvPicPr>
                    <p:blipFill>
                      <a:blip r:embed="rId4"/>
                      <a:stretch>
                        <a:fillRect/>
                      </a:stretch>
                    </p:blipFill>
                    <p:spPr>
                      <a:xfrm>
                        <a:off x="3706495" y="1308735"/>
                        <a:ext cx="1713865" cy="690880"/>
                      </a:xfrm>
                      <a:prstGeom prst="rect">
                        <a:avLst/>
                      </a:prstGeom>
                      <a:noFill/>
                      <a:ln w="38100">
                        <a:noFill/>
                        <a:miter/>
                      </a:ln>
                    </p:spPr>
                  </p:pic>
                </p:oleObj>
              </mc:Fallback>
            </mc:AlternateContent>
          </a:graphicData>
        </a:graphic>
      </p:graphicFrame>
      <p:sp>
        <p:nvSpPr>
          <p:cNvPr id="100" name="文本框 99"/>
          <p:cNvSpPr txBox="1"/>
          <p:nvPr/>
        </p:nvSpPr>
        <p:spPr>
          <a:xfrm>
            <a:off x="7115175" y="1423670"/>
            <a:ext cx="5080000" cy="460375"/>
          </a:xfrm>
          <a:prstGeom prst="rect">
            <a:avLst/>
          </a:prstGeom>
          <a:noFill/>
          <a:ln w="9525">
            <a:noFill/>
          </a:ln>
        </p:spPr>
        <p:txBody>
          <a:bodyPr>
            <a:spAutoFit/>
          </a:bodyPr>
          <a:p>
            <a:pPr indent="266700"/>
            <a:r>
              <a:rPr lang="en-US">
                <a:latin typeface="Times New Roman" panose="02020603050405020304" pitchFamily="18" charset="0"/>
                <a:ea typeface="宋体" panose="02010600030101010101" pitchFamily="2" charset="-122"/>
              </a:rPr>
              <a:t>(3</a:t>
            </a:r>
            <a:r>
              <a:rPr lang="en-US">
                <a:latin typeface="Times New Roman" panose="02020603050405020304" pitchFamily="18" charset="0"/>
                <a:ea typeface="宋体" panose="02010600030101010101" pitchFamily="2" charset="-122"/>
                <a:cs typeface="Times New Roman" panose="02020603050405020304" pitchFamily="18" charset="0"/>
              </a:rPr>
              <a:t>-11</a:t>
            </a:r>
            <a:r>
              <a:rPr lang="en-US">
                <a:latin typeface="Times New Roman" panose="02020603050405020304" pitchFamily="18" charset="0"/>
                <a:ea typeface="宋体" panose="02010600030101010101" pitchFamily="2" charset="-122"/>
              </a:rPr>
              <a:t>)</a:t>
            </a:r>
            <a:endParaRPr lang="zh-CN" altLang="en-US"/>
          </a:p>
        </p:txBody>
      </p:sp>
      <p:graphicFrame>
        <p:nvGraphicFramePr>
          <p:cNvPr id="4" name="对象 -2147482570"/>
          <p:cNvGraphicFramePr>
            <a:graphicFrameLocks noChangeAspect="1"/>
          </p:cNvGraphicFramePr>
          <p:nvPr/>
        </p:nvGraphicFramePr>
        <p:xfrm>
          <a:off x="2800350" y="2389505"/>
          <a:ext cx="906145" cy="330835"/>
        </p:xfrm>
        <a:graphic>
          <a:graphicData uri="http://schemas.openxmlformats.org/presentationml/2006/ole">
            <mc:AlternateContent xmlns:mc="http://schemas.openxmlformats.org/markup-compatibility/2006">
              <mc:Choice xmlns:v="urn:schemas-microsoft-com:vml" Requires="v">
                <p:oleObj spid="_x0000_s5" name="" r:id="rId5" imgW="481965" imgH="177800" progId="Equation.3">
                  <p:embed/>
                </p:oleObj>
              </mc:Choice>
              <mc:Fallback>
                <p:oleObj name="" r:id="rId5" imgW="481965" imgH="177800" progId="Equation.3">
                  <p:embed/>
                  <p:pic>
                    <p:nvPicPr>
                      <p:cNvPr id="0" name="图片 1"/>
                      <p:cNvPicPr/>
                      <p:nvPr/>
                    </p:nvPicPr>
                    <p:blipFill>
                      <a:blip r:embed="rId6"/>
                      <a:stretch>
                        <a:fillRect/>
                      </a:stretch>
                    </p:blipFill>
                    <p:spPr>
                      <a:xfrm>
                        <a:off x="2800350" y="2389505"/>
                        <a:ext cx="906145" cy="330835"/>
                      </a:xfrm>
                      <a:prstGeom prst="rect">
                        <a:avLst/>
                      </a:prstGeom>
                      <a:noFill/>
                      <a:ln w="38100">
                        <a:noFill/>
                        <a:miter/>
                      </a:ln>
                    </p:spPr>
                  </p:pic>
                </p:oleObj>
              </mc:Fallback>
            </mc:AlternateContent>
          </a:graphicData>
        </a:graphic>
      </p:graphicFrame>
      <p:graphicFrame>
        <p:nvGraphicFramePr>
          <p:cNvPr id="6" name="对象 -2147482569"/>
          <p:cNvGraphicFramePr>
            <a:graphicFrameLocks noChangeAspect="1"/>
          </p:cNvGraphicFramePr>
          <p:nvPr/>
        </p:nvGraphicFramePr>
        <p:xfrm>
          <a:off x="4595495" y="3923030"/>
          <a:ext cx="579755" cy="372110"/>
        </p:xfrm>
        <a:graphic>
          <a:graphicData uri="http://schemas.openxmlformats.org/presentationml/2006/ole">
            <mc:AlternateContent xmlns:mc="http://schemas.openxmlformats.org/markup-compatibility/2006">
              <mc:Choice xmlns:v="urn:schemas-microsoft-com:vml" Requires="v">
                <p:oleObj spid="_x0000_s7" name="" r:id="rId7" imgW="316865" imgH="177800" progId="Equation.3">
                  <p:embed/>
                </p:oleObj>
              </mc:Choice>
              <mc:Fallback>
                <p:oleObj name="" r:id="rId7" imgW="316865" imgH="177800" progId="Equation.3">
                  <p:embed/>
                  <p:pic>
                    <p:nvPicPr>
                      <p:cNvPr id="0" name="图片 3"/>
                      <p:cNvPicPr/>
                      <p:nvPr/>
                    </p:nvPicPr>
                    <p:blipFill>
                      <a:blip r:embed="rId8"/>
                      <a:stretch>
                        <a:fillRect/>
                      </a:stretch>
                    </p:blipFill>
                    <p:spPr>
                      <a:xfrm>
                        <a:off x="4595495" y="3923030"/>
                        <a:ext cx="579755" cy="372110"/>
                      </a:xfrm>
                      <a:prstGeom prst="rect">
                        <a:avLst/>
                      </a:prstGeom>
                      <a:noFill/>
                      <a:ln w="38100">
                        <a:noFill/>
                        <a:miter/>
                      </a:ln>
                    </p:spPr>
                  </p:pic>
                </p:oleObj>
              </mc:Fallback>
            </mc:AlternateContent>
          </a:graphicData>
        </a:graphic>
      </p:graphicFrame>
      <p:graphicFrame>
        <p:nvGraphicFramePr>
          <p:cNvPr id="8" name="对象 -2147482568"/>
          <p:cNvGraphicFramePr>
            <a:graphicFrameLocks noChangeAspect="1"/>
          </p:cNvGraphicFramePr>
          <p:nvPr/>
        </p:nvGraphicFramePr>
        <p:xfrm>
          <a:off x="1186180" y="4364355"/>
          <a:ext cx="265430" cy="481965"/>
        </p:xfrm>
        <a:graphic>
          <a:graphicData uri="http://schemas.openxmlformats.org/presentationml/2006/ole">
            <mc:AlternateContent xmlns:mc="http://schemas.openxmlformats.org/markup-compatibility/2006">
              <mc:Choice xmlns:v="urn:schemas-microsoft-com:vml" Requires="v">
                <p:oleObj spid="_x0000_s9" name="" r:id="rId9" imgW="139700" imgH="215900" progId="Equation.3">
                  <p:embed/>
                </p:oleObj>
              </mc:Choice>
              <mc:Fallback>
                <p:oleObj name="" r:id="rId9" imgW="139700" imgH="215900" progId="Equation.3">
                  <p:embed/>
                  <p:pic>
                    <p:nvPicPr>
                      <p:cNvPr id="0" name="图片 4"/>
                      <p:cNvPicPr/>
                      <p:nvPr/>
                    </p:nvPicPr>
                    <p:blipFill>
                      <a:blip r:embed="rId10"/>
                      <a:stretch>
                        <a:fillRect/>
                      </a:stretch>
                    </p:blipFill>
                    <p:spPr>
                      <a:xfrm>
                        <a:off x="1186180" y="4364355"/>
                        <a:ext cx="265430" cy="481965"/>
                      </a:xfrm>
                      <a:prstGeom prst="rect">
                        <a:avLst/>
                      </a:prstGeom>
                      <a:noFill/>
                      <a:ln w="38100">
                        <a:noFill/>
                        <a:miter/>
                      </a:ln>
                    </p:spPr>
                  </p:pic>
                </p:oleObj>
              </mc:Fallback>
            </mc:AlternateContent>
          </a:graphicData>
        </a:graphic>
      </p:graphicFrame>
      <p:graphicFrame>
        <p:nvGraphicFramePr>
          <p:cNvPr id="10" name="对象 -2147482567"/>
          <p:cNvGraphicFramePr>
            <a:graphicFrameLocks noChangeAspect="1"/>
          </p:cNvGraphicFramePr>
          <p:nvPr/>
        </p:nvGraphicFramePr>
        <p:xfrm>
          <a:off x="3085465" y="4690745"/>
          <a:ext cx="2835275" cy="1775460"/>
        </p:xfrm>
        <a:graphic>
          <a:graphicData uri="http://schemas.openxmlformats.org/presentationml/2006/ole">
            <mc:AlternateContent xmlns:mc="http://schemas.openxmlformats.org/markup-compatibility/2006">
              <mc:Choice xmlns:v="urn:schemas-microsoft-com:vml" Requires="v">
                <p:oleObj spid="_x0000_s11" name="" r:id="rId11" imgW="3175000" imgH="2387600" progId="Visio.Drawing.11">
                  <p:embed/>
                </p:oleObj>
              </mc:Choice>
              <mc:Fallback>
                <p:oleObj name="" r:id="rId11" imgW="3175000" imgH="2387600" progId="Visio.Drawing.11">
                  <p:embed/>
                  <p:pic>
                    <p:nvPicPr>
                      <p:cNvPr id="0" name="图片 5"/>
                      <p:cNvPicPr/>
                      <p:nvPr/>
                    </p:nvPicPr>
                    <p:blipFill>
                      <a:blip r:embed="rId12"/>
                      <a:stretch>
                        <a:fillRect/>
                      </a:stretch>
                    </p:blipFill>
                    <p:spPr>
                      <a:xfrm>
                        <a:off x="3085465" y="4690745"/>
                        <a:ext cx="2835275" cy="1775460"/>
                      </a:xfrm>
                      <a:prstGeom prst="rect">
                        <a:avLst/>
                      </a:prstGeom>
                      <a:noFill/>
                      <a:ln w="38100">
                        <a:noFill/>
                        <a:miter/>
                      </a:ln>
                    </p:spPr>
                  </p:pic>
                </p:oleObj>
              </mc:Fallback>
            </mc:AlternateContent>
          </a:graphicData>
        </a:graphic>
      </p:graphicFrame>
      <p:sp>
        <p:nvSpPr>
          <p:cNvPr id="12" name="文本框 11"/>
          <p:cNvSpPr txBox="1"/>
          <p:nvPr/>
        </p:nvSpPr>
        <p:spPr>
          <a:xfrm>
            <a:off x="1694180" y="6517640"/>
            <a:ext cx="5080000" cy="275590"/>
          </a:xfrm>
          <a:prstGeom prst="rect">
            <a:avLst/>
          </a:prstGeom>
          <a:noFill/>
          <a:ln w="9525">
            <a:noFill/>
          </a:ln>
        </p:spPr>
        <p:txBody>
          <a:bodyPr>
            <a:spAutoFit/>
          </a:bodyPr>
          <a:p>
            <a:pPr indent="266700" algn="ctr"/>
            <a:r>
              <a:rPr lang="zh-CN" sz="1200">
                <a:ea typeface="宋体" panose="02010600030101010101" pitchFamily="2" charset="-122"/>
              </a:rPr>
              <a:t>图</a:t>
            </a:r>
            <a:r>
              <a:rPr lang="en-US" sz="1200">
                <a:latin typeface="Times New Roman" panose="02020603050405020304" pitchFamily="18" charset="0"/>
                <a:ea typeface="宋体" panose="02010600030101010101" pitchFamily="2" charset="-122"/>
              </a:rPr>
              <a:t>3</a:t>
            </a:r>
            <a:r>
              <a:rPr lang="en-US" sz="1200">
                <a:latin typeface="Times New Roman" panose="02020603050405020304" pitchFamily="18" charset="0"/>
                <a:ea typeface="宋体" panose="02010600030101010101" pitchFamily="2" charset="-122"/>
                <a:cs typeface="Times New Roman" panose="02020603050405020304" pitchFamily="18" charset="0"/>
              </a:rPr>
              <a:t>-9 </a:t>
            </a:r>
            <a:r>
              <a:rPr lang="zh-CN" sz="1200">
                <a:latin typeface="Times New Roman" panose="02020603050405020304" pitchFamily="18" charset="0"/>
                <a:ea typeface="宋体" panose="02010600030101010101" pitchFamily="2" charset="-122"/>
              </a:rPr>
              <a:t>一阶</a:t>
            </a:r>
            <a:r>
              <a:rPr lang="en-US" sz="1200">
                <a:latin typeface="Times New Roman" panose="02020603050405020304" pitchFamily="18" charset="0"/>
                <a:ea typeface="宋体" panose="02010600030101010101" pitchFamily="2" charset="-122"/>
              </a:rPr>
              <a:t>RL</a:t>
            </a:r>
            <a:r>
              <a:rPr lang="zh-CN" sz="1200">
                <a:latin typeface="Times New Roman" panose="02020603050405020304" pitchFamily="18" charset="0"/>
                <a:ea typeface="宋体" panose="02010600030101010101" pitchFamily="2" charset="-122"/>
              </a:rPr>
              <a:t>电路</a:t>
            </a:r>
            <a:endParaRPr lang="zh-CN" altLang="en-US" sz="1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r>
              <a:rPr lang="zh-CN" altLang="en-US"/>
              <a:t>              或写为</a:t>
            </a:r>
            <a:endParaRPr lang="zh-CN" altLang="en-US"/>
          </a:p>
          <a:p>
            <a:pPr algn="l"/>
            <a:r>
              <a:rPr lang="zh-CN" altLang="en-US"/>
              <a:t>                                                                                           (3-12)</a:t>
            </a:r>
            <a:endParaRPr lang="zh-CN" altLang="en-US"/>
          </a:p>
          <a:p>
            <a:pPr algn="l"/>
            <a:r>
              <a:rPr lang="zh-CN" altLang="en-US"/>
              <a:t>              </a:t>
            </a:r>
            <a:endParaRPr lang="zh-CN" altLang="en-US"/>
          </a:p>
          <a:p>
            <a:pPr algn="l"/>
            <a:r>
              <a:rPr lang="zh-CN" altLang="en-US"/>
              <a:t>             式(3-12)中          ，其中                 ，它具有时间量纲，也称为时间常数。</a:t>
            </a:r>
            <a:endParaRPr lang="zh-CN" altLang="en-US"/>
          </a:p>
          <a:p>
            <a:pPr algn="l"/>
            <a:r>
              <a:rPr lang="zh-CN" altLang="en-US"/>
              <a:t>     由上述两例可知，建立电路的动态方程的一般步骤为：</a:t>
            </a:r>
            <a:endParaRPr lang="zh-CN" altLang="en-US"/>
          </a:p>
          <a:p>
            <a:pPr algn="l"/>
            <a:r>
              <a:rPr lang="zh-CN" altLang="en-US"/>
              <a:t>          （1）根据电路建立KCL或KVL方程，写出各元件的伏安关系；</a:t>
            </a:r>
            <a:endParaRPr lang="zh-CN" altLang="en-US"/>
          </a:p>
          <a:p>
            <a:pPr algn="l"/>
            <a:r>
              <a:rPr lang="zh-CN" altLang="en-US"/>
              <a:t>         （2）消除（1）中方程内的中间变量，得到含有变量的微分方程。</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66"/>
          <p:cNvGraphicFramePr>
            <a:graphicFrameLocks noChangeAspect="1"/>
          </p:cNvGraphicFramePr>
          <p:nvPr/>
        </p:nvGraphicFramePr>
        <p:xfrm>
          <a:off x="3510915" y="605790"/>
          <a:ext cx="2515235" cy="681355"/>
        </p:xfrm>
        <a:graphic>
          <a:graphicData uri="http://schemas.openxmlformats.org/presentationml/2006/ole">
            <mc:AlternateContent xmlns:mc="http://schemas.openxmlformats.org/markup-compatibility/2006">
              <mc:Choice xmlns:v="urn:schemas-microsoft-com:vml" Requires="v">
                <p:oleObj spid="_x0000_s3076" name="" r:id="rId3" imgW="1459865" imgH="393700" progId="Equation.3">
                  <p:embed/>
                </p:oleObj>
              </mc:Choice>
              <mc:Fallback>
                <p:oleObj name="" r:id="rId3" imgW="1459865" imgH="393700" progId="Equation.3">
                  <p:embed/>
                  <p:pic>
                    <p:nvPicPr>
                      <p:cNvPr id="0" name="图片 3075"/>
                      <p:cNvPicPr/>
                      <p:nvPr/>
                    </p:nvPicPr>
                    <p:blipFill>
                      <a:blip r:embed="rId4"/>
                      <a:stretch>
                        <a:fillRect/>
                      </a:stretch>
                    </p:blipFill>
                    <p:spPr>
                      <a:xfrm>
                        <a:off x="3510915" y="605790"/>
                        <a:ext cx="2515235" cy="681355"/>
                      </a:xfrm>
                      <a:prstGeom prst="rect">
                        <a:avLst/>
                      </a:prstGeom>
                      <a:noFill/>
                      <a:ln w="38100">
                        <a:noFill/>
                        <a:miter/>
                      </a:ln>
                    </p:spPr>
                  </p:pic>
                </p:oleObj>
              </mc:Fallback>
            </mc:AlternateContent>
          </a:graphicData>
        </a:graphic>
      </p:graphicFrame>
      <p:graphicFrame>
        <p:nvGraphicFramePr>
          <p:cNvPr id="4" name="对象 -2147482565"/>
          <p:cNvGraphicFramePr>
            <a:graphicFrameLocks noChangeAspect="1"/>
          </p:cNvGraphicFramePr>
          <p:nvPr/>
        </p:nvGraphicFramePr>
        <p:xfrm>
          <a:off x="3818255" y="1672590"/>
          <a:ext cx="1899920" cy="716280"/>
        </p:xfrm>
        <a:graphic>
          <a:graphicData uri="http://schemas.openxmlformats.org/presentationml/2006/ole">
            <mc:AlternateContent xmlns:mc="http://schemas.openxmlformats.org/markup-compatibility/2006">
              <mc:Choice xmlns:v="urn:schemas-microsoft-com:vml" Requires="v">
                <p:oleObj spid="_x0000_s5" name="" r:id="rId5" imgW="1054100" imgH="393700" progId="Equation.3">
                  <p:embed/>
                </p:oleObj>
              </mc:Choice>
              <mc:Fallback>
                <p:oleObj name="" r:id="rId5" imgW="1054100" imgH="393700" progId="Equation.3">
                  <p:embed/>
                  <p:pic>
                    <p:nvPicPr>
                      <p:cNvPr id="0" name="图片 1"/>
                      <p:cNvPicPr/>
                      <p:nvPr/>
                    </p:nvPicPr>
                    <p:blipFill>
                      <a:blip r:embed="rId6"/>
                      <a:stretch>
                        <a:fillRect/>
                      </a:stretch>
                    </p:blipFill>
                    <p:spPr>
                      <a:xfrm>
                        <a:off x="3818255" y="1672590"/>
                        <a:ext cx="1899920" cy="716280"/>
                      </a:xfrm>
                      <a:prstGeom prst="rect">
                        <a:avLst/>
                      </a:prstGeom>
                      <a:noFill/>
                      <a:ln w="38100">
                        <a:noFill/>
                        <a:miter/>
                      </a:ln>
                    </p:spPr>
                  </p:pic>
                </p:oleObj>
              </mc:Fallback>
            </mc:AlternateContent>
          </a:graphicData>
        </a:graphic>
      </p:graphicFrame>
      <p:graphicFrame>
        <p:nvGraphicFramePr>
          <p:cNvPr id="6" name="对象 -2147482101"/>
          <p:cNvGraphicFramePr>
            <a:graphicFrameLocks noChangeAspect="1"/>
          </p:cNvGraphicFramePr>
          <p:nvPr/>
        </p:nvGraphicFramePr>
        <p:xfrm>
          <a:off x="2845435" y="2780665"/>
          <a:ext cx="665480" cy="654050"/>
        </p:xfrm>
        <a:graphic>
          <a:graphicData uri="http://schemas.openxmlformats.org/presentationml/2006/ole">
            <mc:AlternateContent xmlns:mc="http://schemas.openxmlformats.org/markup-compatibility/2006">
              <mc:Choice xmlns:v="urn:schemas-microsoft-com:vml" Requires="v">
                <p:oleObj spid="_x0000_s7" name="" r:id="rId7" imgW="405765" imgH="393065" progId="Equation.3">
                  <p:embed/>
                </p:oleObj>
              </mc:Choice>
              <mc:Fallback>
                <p:oleObj name="" r:id="rId7" imgW="405765" imgH="393065" progId="Equation.3">
                  <p:embed/>
                  <p:pic>
                    <p:nvPicPr>
                      <p:cNvPr id="0" name="图片 3"/>
                      <p:cNvPicPr/>
                      <p:nvPr/>
                    </p:nvPicPr>
                    <p:blipFill>
                      <a:blip r:embed="rId8"/>
                      <a:stretch>
                        <a:fillRect/>
                      </a:stretch>
                    </p:blipFill>
                    <p:spPr>
                      <a:xfrm>
                        <a:off x="2845435" y="2780665"/>
                        <a:ext cx="665480" cy="654050"/>
                      </a:xfrm>
                      <a:prstGeom prst="rect">
                        <a:avLst/>
                      </a:prstGeom>
                      <a:noFill/>
                      <a:ln w="38100">
                        <a:noFill/>
                        <a:miter/>
                      </a:ln>
                    </p:spPr>
                  </p:pic>
                </p:oleObj>
              </mc:Fallback>
            </mc:AlternateContent>
          </a:graphicData>
        </a:graphic>
      </p:graphicFrame>
      <p:graphicFrame>
        <p:nvGraphicFramePr>
          <p:cNvPr id="8" name="对象 -2147482563"/>
          <p:cNvGraphicFramePr>
            <a:graphicFrameLocks noChangeAspect="1"/>
          </p:cNvGraphicFramePr>
          <p:nvPr/>
        </p:nvGraphicFramePr>
        <p:xfrm>
          <a:off x="4566285" y="2937510"/>
          <a:ext cx="1151890" cy="340995"/>
        </p:xfrm>
        <a:graphic>
          <a:graphicData uri="http://schemas.openxmlformats.org/presentationml/2006/ole">
            <mc:AlternateContent xmlns:mc="http://schemas.openxmlformats.org/markup-compatibility/2006">
              <mc:Choice xmlns:v="urn:schemas-microsoft-com:vml" Requires="v">
                <p:oleObj spid="_x0000_s9" name="" r:id="rId9" imgW="735965" imgH="215900" progId="Equation.3">
                  <p:embed/>
                </p:oleObj>
              </mc:Choice>
              <mc:Fallback>
                <p:oleObj name="" r:id="rId9" imgW="735965" imgH="215900" progId="Equation.3">
                  <p:embed/>
                  <p:pic>
                    <p:nvPicPr>
                      <p:cNvPr id="0" name="图片 4"/>
                      <p:cNvPicPr/>
                      <p:nvPr/>
                    </p:nvPicPr>
                    <p:blipFill>
                      <a:blip r:embed="rId10"/>
                      <a:stretch>
                        <a:fillRect/>
                      </a:stretch>
                    </p:blipFill>
                    <p:spPr>
                      <a:xfrm>
                        <a:off x="4566285" y="2937510"/>
                        <a:ext cx="1151890" cy="340995"/>
                      </a:xfrm>
                      <a:prstGeom prst="rect">
                        <a:avLst/>
                      </a:prstGeom>
                      <a:noFill/>
                      <a:ln w="38100">
                        <a:noFill/>
                        <a:miter/>
                      </a:ln>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3.2.2 初始值的计算</a:t>
            </a:r>
            <a:endParaRPr lang="zh-CN" altLang="en-US"/>
          </a:p>
          <a:p>
            <a:pPr algn="l"/>
            <a:r>
              <a:rPr lang="zh-CN" altLang="en-US"/>
              <a:t>       </a:t>
            </a:r>
            <a:endParaRPr lang="zh-CN" altLang="en-US"/>
          </a:p>
          <a:p>
            <a:pPr algn="l"/>
            <a:r>
              <a:rPr lang="zh-CN" altLang="en-US"/>
              <a:t>            由上一节可知，描述线性非时变动态电路的方程是常系数微分程，由高等数学可知，在求解常微分方程时，通常需要根据给定的初始条件确定方程解中的待定常数。对于动态电路方程，通常所求变量为电流或电压，所以在求解电路方程解中的待定常数前，需要根据电路的初始情况按电路的基本规律求出待求变量的初始值。在电路中，将换路后瞬间的电流、电压值称之为初始值。</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5123" name="内容占位符 1"/>
          <p:cNvSpPr>
            <a:spLocks noGrp="1"/>
          </p:cNvSpPr>
          <p:nvPr>
            <p:ph/>
          </p:nvPr>
        </p:nvSpPr>
        <p:spPr>
          <a:xfrm>
            <a:off x="107950" y="533400"/>
            <a:ext cx="8856663" cy="5638800"/>
          </a:xfrm>
        </p:spPr>
        <p:txBody>
          <a:bodyPr vert="horz" wrap="square" lIns="91440" tIns="45720" rIns="91440" bIns="45720" anchor="t"/>
          <a:p>
            <a:pPr algn="l"/>
            <a:r>
              <a:rPr lang="en-US" altLang="zh-CN" b="1" dirty="0"/>
              <a:t>     3.1 </a:t>
            </a:r>
            <a:r>
              <a:rPr lang="zh-CN" altLang="zh-CN" b="1" dirty="0"/>
              <a:t>电容元件和电感元件</a:t>
            </a:r>
            <a:endParaRPr lang="zh-CN" altLang="zh-CN" dirty="0"/>
          </a:p>
          <a:p>
            <a:pPr algn="l"/>
            <a:r>
              <a:rPr lang="en-US" altLang="zh-CN" b="1" dirty="0"/>
              <a:t>     3.1.1 </a:t>
            </a:r>
            <a:r>
              <a:rPr lang="zh-CN" altLang="zh-CN" b="1" dirty="0"/>
              <a:t>电容元件</a:t>
            </a:r>
            <a:endParaRPr lang="zh-CN" altLang="zh-CN" dirty="0"/>
          </a:p>
          <a:p>
            <a:pPr algn="l"/>
            <a:r>
              <a:rPr lang="en-US" altLang="zh-CN" dirty="0"/>
              <a:t>            </a:t>
            </a:r>
            <a:endParaRPr lang="en-US" altLang="zh-CN" dirty="0"/>
          </a:p>
          <a:p>
            <a:pPr algn="l"/>
            <a:r>
              <a:rPr lang="en-US" altLang="zh-CN" dirty="0"/>
              <a:t>            </a:t>
            </a:r>
            <a:r>
              <a:rPr lang="zh-CN" altLang="zh-CN" dirty="0"/>
              <a:t>具有存储电场能量特性的元件称为电容元件，在工程应用中电容元件通常被称之为电容器，电容器是由两块金属板并且中间隔有绝缘介质所构成的，其中金属板称之为电容器的极板。如果在电容器的金属极板上面加上电源，两块极板上就会积聚等量的异号电荷，所以可以在极板间产生电场，从而具有电场能；如果将加在电容器上的电源去掉，正负电荷会继续聚集在极板上，电场会持续存在一段时间，因此电容器是一种能储存电场能量的器件。电容在电路中的元件符号如图</a:t>
            </a:r>
            <a:r>
              <a:rPr lang="en-US" altLang="zh-CN" dirty="0"/>
              <a:t>3-1</a:t>
            </a:r>
            <a:r>
              <a:rPr lang="zh-CN" altLang="zh-CN" dirty="0"/>
              <a:t>所示。</a:t>
            </a:r>
            <a:endParaRPr lang="zh-CN" altLang="zh-CN" dirty="0"/>
          </a:p>
          <a:p>
            <a:pPr algn="l"/>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当含有电容、电感等储能元件的电路存在换路时，电路中的电流、电压必然会伴随着电容中电场能量和电感中电磁能量的变化而变化。通常情况下，这种变化是渐变的，而不是跃变的。对于电容C，由于其存储的电场能量为</a:t>
            </a:r>
            <a:endParaRPr lang="zh-CN" altLang="en-US"/>
          </a:p>
          <a:p>
            <a:pPr algn="l"/>
            <a:r>
              <a:rPr lang="zh-CN" altLang="en-US"/>
              <a:t>                    ，其中电场能量不能突变，所以电容电压      也是连续变化的。对于电感L，其存储的磁场能量为               ，磁场能量亦不能突变，所以电感电流     也是连续变化的。因此，当电路中存在换路时，无论是电感电流还是电容电压都是连续变化的，也就是说，在换路前的瞬间和换路后的瞬间，电感电流和电容电压均保持不变，我们把电路的这一重要性质称为换路定律。</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62"/>
          <p:cNvGraphicFramePr>
            <a:graphicFrameLocks noChangeAspect="1"/>
          </p:cNvGraphicFramePr>
          <p:nvPr/>
        </p:nvGraphicFramePr>
        <p:xfrm>
          <a:off x="845820" y="2616835"/>
          <a:ext cx="1011555" cy="487045"/>
        </p:xfrm>
        <a:graphic>
          <a:graphicData uri="http://schemas.openxmlformats.org/presentationml/2006/ole">
            <mc:AlternateContent xmlns:mc="http://schemas.openxmlformats.org/markup-compatibility/2006">
              <mc:Choice xmlns:v="urn:schemas-microsoft-com:vml" Requires="v">
                <p:oleObj spid="_x0000_s3076" name="" r:id="rId3" imgW="812165" imgH="393700" progId="Equation.3">
                  <p:embed/>
                </p:oleObj>
              </mc:Choice>
              <mc:Fallback>
                <p:oleObj name="" r:id="rId3" imgW="812165" imgH="393700" progId="Equation.3">
                  <p:embed/>
                  <p:pic>
                    <p:nvPicPr>
                      <p:cNvPr id="0" name="图片 3075"/>
                      <p:cNvPicPr/>
                      <p:nvPr/>
                    </p:nvPicPr>
                    <p:blipFill>
                      <a:blip r:embed="rId4"/>
                      <a:stretch>
                        <a:fillRect/>
                      </a:stretch>
                    </p:blipFill>
                    <p:spPr>
                      <a:xfrm>
                        <a:off x="845820" y="2616835"/>
                        <a:ext cx="1011555" cy="487045"/>
                      </a:xfrm>
                      <a:prstGeom prst="rect">
                        <a:avLst/>
                      </a:prstGeom>
                      <a:noFill/>
                      <a:ln w="38100">
                        <a:noFill/>
                        <a:miter/>
                      </a:ln>
                    </p:spPr>
                  </p:pic>
                </p:oleObj>
              </mc:Fallback>
            </mc:AlternateContent>
          </a:graphicData>
        </a:graphic>
      </p:graphicFrame>
      <p:graphicFrame>
        <p:nvGraphicFramePr>
          <p:cNvPr id="4" name="对象 -2147482561"/>
          <p:cNvGraphicFramePr>
            <a:graphicFrameLocks noChangeAspect="1"/>
          </p:cNvGraphicFramePr>
          <p:nvPr/>
        </p:nvGraphicFramePr>
        <p:xfrm>
          <a:off x="7524115" y="2683510"/>
          <a:ext cx="349885" cy="420370"/>
        </p:xfrm>
        <a:graphic>
          <a:graphicData uri="http://schemas.openxmlformats.org/presentationml/2006/ole">
            <mc:AlternateContent xmlns:mc="http://schemas.openxmlformats.org/markup-compatibility/2006">
              <mc:Choice xmlns:v="urn:schemas-microsoft-com:vml" Requires="v">
                <p:oleObj spid="_x0000_s5" name="" r:id="rId5" imgW="190500" imgH="228600" progId="Equation.3">
                  <p:embed/>
                </p:oleObj>
              </mc:Choice>
              <mc:Fallback>
                <p:oleObj name="" r:id="rId5" imgW="190500" imgH="228600" progId="Equation.3">
                  <p:embed/>
                  <p:pic>
                    <p:nvPicPr>
                      <p:cNvPr id="0" name="图片 1"/>
                      <p:cNvPicPr/>
                      <p:nvPr/>
                    </p:nvPicPr>
                    <p:blipFill>
                      <a:blip r:embed="rId6"/>
                      <a:stretch>
                        <a:fillRect/>
                      </a:stretch>
                    </p:blipFill>
                    <p:spPr>
                      <a:xfrm>
                        <a:off x="7524115" y="2683510"/>
                        <a:ext cx="349885" cy="420370"/>
                      </a:xfrm>
                      <a:prstGeom prst="rect">
                        <a:avLst/>
                      </a:prstGeom>
                      <a:noFill/>
                      <a:ln w="38100">
                        <a:noFill/>
                        <a:miter/>
                      </a:ln>
                    </p:spPr>
                  </p:pic>
                </p:oleObj>
              </mc:Fallback>
            </mc:AlternateContent>
          </a:graphicData>
        </a:graphic>
      </p:graphicFrame>
      <p:graphicFrame>
        <p:nvGraphicFramePr>
          <p:cNvPr id="6" name="对象 -2147482560"/>
          <p:cNvGraphicFramePr>
            <a:graphicFrameLocks noChangeAspect="1"/>
          </p:cNvGraphicFramePr>
          <p:nvPr/>
        </p:nvGraphicFramePr>
        <p:xfrm>
          <a:off x="7125335" y="3175635"/>
          <a:ext cx="985520" cy="523240"/>
        </p:xfrm>
        <a:graphic>
          <a:graphicData uri="http://schemas.openxmlformats.org/presentationml/2006/ole">
            <mc:AlternateContent xmlns:mc="http://schemas.openxmlformats.org/markup-compatibility/2006">
              <mc:Choice xmlns:v="urn:schemas-microsoft-com:vml" Requires="v">
                <p:oleObj spid="_x0000_s7" name="" r:id="rId7" imgW="748665" imgH="393700" progId="Equation.3">
                  <p:embed/>
                </p:oleObj>
              </mc:Choice>
              <mc:Fallback>
                <p:oleObj name="" r:id="rId7" imgW="748665" imgH="393700" progId="Equation.3">
                  <p:embed/>
                  <p:pic>
                    <p:nvPicPr>
                      <p:cNvPr id="0" name="图片 3"/>
                      <p:cNvPicPr/>
                      <p:nvPr/>
                    </p:nvPicPr>
                    <p:blipFill>
                      <a:blip r:embed="rId8"/>
                      <a:stretch>
                        <a:fillRect/>
                      </a:stretch>
                    </p:blipFill>
                    <p:spPr>
                      <a:xfrm>
                        <a:off x="7125335" y="3175635"/>
                        <a:ext cx="985520" cy="523240"/>
                      </a:xfrm>
                      <a:prstGeom prst="rect">
                        <a:avLst/>
                      </a:prstGeom>
                      <a:noFill/>
                      <a:ln w="38100">
                        <a:noFill/>
                        <a:miter/>
                      </a:ln>
                    </p:spPr>
                  </p:pic>
                </p:oleObj>
              </mc:Fallback>
            </mc:AlternateContent>
          </a:graphicData>
        </a:graphic>
      </p:graphicFrame>
      <p:graphicFrame>
        <p:nvGraphicFramePr>
          <p:cNvPr id="8" name="对象 -2147482559"/>
          <p:cNvGraphicFramePr>
            <a:graphicFrameLocks noChangeAspect="1"/>
          </p:cNvGraphicFramePr>
          <p:nvPr/>
        </p:nvGraphicFramePr>
        <p:xfrm>
          <a:off x="5725795" y="3625215"/>
          <a:ext cx="298450" cy="417830"/>
        </p:xfrm>
        <a:graphic>
          <a:graphicData uri="http://schemas.openxmlformats.org/presentationml/2006/ole">
            <mc:AlternateContent xmlns:mc="http://schemas.openxmlformats.org/markup-compatibility/2006">
              <mc:Choice xmlns:v="urn:schemas-microsoft-com:vml" Requires="v">
                <p:oleObj spid="_x0000_s9" name="" r:id="rId9" imgW="139700" imgH="215900" progId="Equation.3">
                  <p:embed/>
                </p:oleObj>
              </mc:Choice>
              <mc:Fallback>
                <p:oleObj name="" r:id="rId9" imgW="139700" imgH="215900" progId="Equation.3">
                  <p:embed/>
                  <p:pic>
                    <p:nvPicPr>
                      <p:cNvPr id="0" name="图片 4"/>
                      <p:cNvPicPr/>
                      <p:nvPr/>
                    </p:nvPicPr>
                    <p:blipFill>
                      <a:blip r:embed="rId10"/>
                      <a:stretch>
                        <a:fillRect/>
                      </a:stretch>
                    </p:blipFill>
                    <p:spPr>
                      <a:xfrm>
                        <a:off x="5725795" y="3625215"/>
                        <a:ext cx="298450" cy="417830"/>
                      </a:xfrm>
                      <a:prstGeom prst="rect">
                        <a:avLst/>
                      </a:prstGeom>
                      <a:noFill/>
                      <a:ln w="38100">
                        <a:noFill/>
                        <a:miter/>
                      </a:ln>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为了区分换路前的瞬间和换路后的瞬间，通常将         </a:t>
            </a:r>
            <a:endParaRPr lang="zh-CN" altLang="en-US"/>
          </a:p>
          <a:p>
            <a:pPr algn="l"/>
            <a:r>
              <a:rPr lang="zh-CN" altLang="en-US"/>
              <a:t>     定义为换路时刻，         定义为换路后的瞬间，         定义为换路前的瞬间，所以换路定律又可以表示为</a:t>
            </a:r>
            <a:endParaRPr lang="zh-CN" altLang="en-US"/>
          </a:p>
          <a:p>
            <a:pPr algn="l"/>
            <a:r>
              <a:rPr lang="zh-CN" altLang="en-US"/>
              <a:t>                                                                                         (3-13)</a:t>
            </a:r>
            <a:endParaRPr lang="zh-CN" altLang="en-US"/>
          </a:p>
          <a:p>
            <a:pPr algn="l"/>
            <a:r>
              <a:rPr lang="zh-CN" altLang="en-US"/>
              <a:t> </a:t>
            </a:r>
            <a:endParaRPr lang="zh-CN" altLang="en-US"/>
          </a:p>
          <a:p>
            <a:pPr algn="l"/>
            <a:r>
              <a:rPr lang="zh-CN" altLang="en-US"/>
              <a:t>                                                                                         (3-14)</a:t>
            </a:r>
            <a:endParaRPr lang="zh-CN" altLang="en-US"/>
          </a:p>
          <a:p>
            <a:pPr algn="l"/>
            <a:r>
              <a:rPr lang="zh-CN" altLang="en-US"/>
              <a:t>            对于换路定律，有以下两点需要特别注意：</a:t>
            </a:r>
            <a:endParaRPr lang="zh-CN" altLang="en-US"/>
          </a:p>
          <a:p>
            <a:pPr algn="l"/>
            <a:r>
              <a:rPr lang="zh-CN" altLang="en-US"/>
              <a:t>          （1）换路瞬间的电感电流和电容电压不能跃变并不意味着其它的各变量（如电容电流、电感电压、电阻电流、电阻电压）不能跃变。</a:t>
            </a:r>
            <a:endParaRPr lang="zh-CN" altLang="en-US"/>
          </a:p>
          <a:p>
            <a:pPr algn="l"/>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58"/>
          <p:cNvGraphicFramePr>
            <a:graphicFrameLocks noChangeAspect="1"/>
          </p:cNvGraphicFramePr>
          <p:nvPr/>
        </p:nvGraphicFramePr>
        <p:xfrm>
          <a:off x="7940675" y="753110"/>
          <a:ext cx="584835" cy="31305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7940675" y="753110"/>
                        <a:ext cx="584835" cy="313055"/>
                      </a:xfrm>
                      <a:prstGeom prst="rect">
                        <a:avLst/>
                      </a:prstGeom>
                      <a:noFill/>
                      <a:ln w="38100">
                        <a:noFill/>
                        <a:miter/>
                      </a:ln>
                    </p:spPr>
                  </p:pic>
                </p:oleObj>
              </mc:Fallback>
            </mc:AlternateContent>
          </a:graphicData>
        </a:graphic>
      </p:graphicFrame>
      <p:graphicFrame>
        <p:nvGraphicFramePr>
          <p:cNvPr id="4" name="对象 -2147482557"/>
          <p:cNvGraphicFramePr>
            <a:graphicFrameLocks noChangeAspect="1"/>
          </p:cNvGraphicFramePr>
          <p:nvPr/>
        </p:nvGraphicFramePr>
        <p:xfrm>
          <a:off x="3261360" y="1293495"/>
          <a:ext cx="633095" cy="367665"/>
        </p:xfrm>
        <a:graphic>
          <a:graphicData uri="http://schemas.openxmlformats.org/presentationml/2006/ole">
            <mc:AlternateContent xmlns:mc="http://schemas.openxmlformats.org/markup-compatibility/2006">
              <mc:Choice xmlns:v="urn:schemas-microsoft-com:vml" Requires="v">
                <p:oleObj spid="_x0000_s5" name="" r:id="rId5" imgW="381000" imgH="215900" progId="Equation.3">
                  <p:embed/>
                </p:oleObj>
              </mc:Choice>
              <mc:Fallback>
                <p:oleObj name="" r:id="rId5" imgW="381000" imgH="215900" progId="Equation.3">
                  <p:embed/>
                  <p:pic>
                    <p:nvPicPr>
                      <p:cNvPr id="0" name="图片 1"/>
                      <p:cNvPicPr/>
                      <p:nvPr/>
                    </p:nvPicPr>
                    <p:blipFill>
                      <a:blip r:embed="rId6"/>
                      <a:stretch>
                        <a:fillRect/>
                      </a:stretch>
                    </p:blipFill>
                    <p:spPr>
                      <a:xfrm>
                        <a:off x="3261360" y="1293495"/>
                        <a:ext cx="633095" cy="367665"/>
                      </a:xfrm>
                      <a:prstGeom prst="rect">
                        <a:avLst/>
                      </a:prstGeom>
                      <a:noFill/>
                      <a:ln w="38100">
                        <a:noFill/>
                        <a:miter/>
                      </a:ln>
                    </p:spPr>
                  </p:pic>
                </p:oleObj>
              </mc:Fallback>
            </mc:AlternateContent>
          </a:graphicData>
        </a:graphic>
      </p:graphicFrame>
      <p:graphicFrame>
        <p:nvGraphicFramePr>
          <p:cNvPr id="6" name="对象 -2147482556"/>
          <p:cNvGraphicFramePr>
            <a:graphicFrameLocks noChangeAspect="1"/>
          </p:cNvGraphicFramePr>
          <p:nvPr/>
        </p:nvGraphicFramePr>
        <p:xfrm>
          <a:off x="6953250" y="1293495"/>
          <a:ext cx="631825" cy="367030"/>
        </p:xfrm>
        <a:graphic>
          <a:graphicData uri="http://schemas.openxmlformats.org/presentationml/2006/ole">
            <mc:AlternateContent xmlns:mc="http://schemas.openxmlformats.org/markup-compatibility/2006">
              <mc:Choice xmlns:v="urn:schemas-microsoft-com:vml" Requires="v">
                <p:oleObj spid="_x0000_s7" name="" r:id="rId7" imgW="381000" imgH="215900" progId="Equation.3">
                  <p:embed/>
                </p:oleObj>
              </mc:Choice>
              <mc:Fallback>
                <p:oleObj name="" r:id="rId7" imgW="381000" imgH="215900" progId="Equation.3">
                  <p:embed/>
                  <p:pic>
                    <p:nvPicPr>
                      <p:cNvPr id="0" name="图片 3"/>
                      <p:cNvPicPr/>
                      <p:nvPr/>
                    </p:nvPicPr>
                    <p:blipFill>
                      <a:blip r:embed="rId8"/>
                      <a:stretch>
                        <a:fillRect/>
                      </a:stretch>
                    </p:blipFill>
                    <p:spPr>
                      <a:xfrm>
                        <a:off x="6953250" y="1293495"/>
                        <a:ext cx="631825" cy="367030"/>
                      </a:xfrm>
                      <a:prstGeom prst="rect">
                        <a:avLst/>
                      </a:prstGeom>
                      <a:noFill/>
                      <a:ln w="38100">
                        <a:noFill/>
                        <a:miter/>
                      </a:ln>
                    </p:spPr>
                  </p:pic>
                </p:oleObj>
              </mc:Fallback>
            </mc:AlternateContent>
          </a:graphicData>
        </a:graphic>
      </p:graphicFrame>
      <p:graphicFrame>
        <p:nvGraphicFramePr>
          <p:cNvPr id="8" name="对象 -2147482555"/>
          <p:cNvGraphicFramePr>
            <a:graphicFrameLocks noChangeAspect="1"/>
          </p:cNvGraphicFramePr>
          <p:nvPr/>
        </p:nvGraphicFramePr>
        <p:xfrm>
          <a:off x="3656330" y="2370455"/>
          <a:ext cx="1831340" cy="410210"/>
        </p:xfrm>
        <a:graphic>
          <a:graphicData uri="http://schemas.openxmlformats.org/presentationml/2006/ole">
            <mc:AlternateContent xmlns:mc="http://schemas.openxmlformats.org/markup-compatibility/2006">
              <mc:Choice xmlns:v="urn:schemas-microsoft-com:vml" Requires="v">
                <p:oleObj spid="_x0000_s9" name="" r:id="rId9" imgW="1028700" imgH="228600" progId="Equation.3">
                  <p:embed/>
                </p:oleObj>
              </mc:Choice>
              <mc:Fallback>
                <p:oleObj name="" r:id="rId9" imgW="1028700" imgH="228600" progId="Equation.3">
                  <p:embed/>
                  <p:pic>
                    <p:nvPicPr>
                      <p:cNvPr id="0" name="图片 4"/>
                      <p:cNvPicPr/>
                      <p:nvPr/>
                    </p:nvPicPr>
                    <p:blipFill>
                      <a:blip r:embed="rId10"/>
                      <a:stretch>
                        <a:fillRect/>
                      </a:stretch>
                    </p:blipFill>
                    <p:spPr>
                      <a:xfrm>
                        <a:off x="3656330" y="2370455"/>
                        <a:ext cx="1831340" cy="410210"/>
                      </a:xfrm>
                      <a:prstGeom prst="rect">
                        <a:avLst/>
                      </a:prstGeom>
                      <a:noFill/>
                      <a:ln w="38100">
                        <a:noFill/>
                        <a:miter/>
                      </a:ln>
                    </p:spPr>
                  </p:pic>
                </p:oleObj>
              </mc:Fallback>
            </mc:AlternateContent>
          </a:graphicData>
        </a:graphic>
      </p:graphicFrame>
      <p:graphicFrame>
        <p:nvGraphicFramePr>
          <p:cNvPr id="10" name="对象 -2147482554"/>
          <p:cNvGraphicFramePr>
            <a:graphicFrameLocks noChangeAspect="1"/>
          </p:cNvGraphicFramePr>
          <p:nvPr/>
        </p:nvGraphicFramePr>
        <p:xfrm>
          <a:off x="3656330" y="3401060"/>
          <a:ext cx="1772285" cy="412115"/>
        </p:xfrm>
        <a:graphic>
          <a:graphicData uri="http://schemas.openxmlformats.org/presentationml/2006/ole">
            <mc:AlternateContent xmlns:mc="http://schemas.openxmlformats.org/markup-compatibility/2006">
              <mc:Choice xmlns:v="urn:schemas-microsoft-com:vml" Requires="v">
                <p:oleObj spid="_x0000_s11" name="" r:id="rId11" imgW="927100" imgH="215900" progId="Equation.3">
                  <p:embed/>
                </p:oleObj>
              </mc:Choice>
              <mc:Fallback>
                <p:oleObj name="" r:id="rId11" imgW="927100" imgH="215900" progId="Equation.3">
                  <p:embed/>
                  <p:pic>
                    <p:nvPicPr>
                      <p:cNvPr id="0" name="图片 5"/>
                      <p:cNvPicPr/>
                      <p:nvPr/>
                    </p:nvPicPr>
                    <p:blipFill>
                      <a:blip r:embed="rId12"/>
                      <a:stretch>
                        <a:fillRect/>
                      </a:stretch>
                    </p:blipFill>
                    <p:spPr>
                      <a:xfrm>
                        <a:off x="3656330" y="3401060"/>
                        <a:ext cx="1772285" cy="412115"/>
                      </a:xfrm>
                      <a:prstGeom prst="rect">
                        <a:avLst/>
                      </a:prstGeom>
                      <a:noFill/>
                      <a:ln w="38100">
                        <a:noFill/>
                        <a:miter/>
                      </a:ln>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（2）在某些特殊的情况下，电容上的电压或者电感中的电流也可能发生跃变，这是因为当有冲激波形的理想电流激励或电压激励时，其冲激波形的幅值也是无穷大的缘故。</a:t>
            </a:r>
            <a:endParaRPr lang="zh-CN" altLang="en-US"/>
          </a:p>
          <a:p>
            <a:pPr algn="l"/>
            <a:r>
              <a:rPr lang="zh-CN" altLang="en-US"/>
              <a:t>          </a:t>
            </a:r>
            <a:endParaRPr lang="zh-CN" altLang="en-US"/>
          </a:p>
          <a:p>
            <a:pPr algn="l"/>
            <a:r>
              <a:rPr lang="zh-CN" altLang="en-US"/>
              <a:t>             由换路定律可知，换路后的电容电压           和电感电流            可由换路前的电路确定，而其它的电流和电压则由           时的电路以及          、        来确定的。在计算初始值时，对于复杂的电路可以先画出换路瞬间的等效电路，然后再求值。初始值的计算一般步骤如下：</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53"/>
          <p:cNvGraphicFramePr>
            <a:graphicFrameLocks noChangeAspect="1"/>
          </p:cNvGraphicFramePr>
          <p:nvPr/>
        </p:nvGraphicFramePr>
        <p:xfrm>
          <a:off x="6387465" y="3267075"/>
          <a:ext cx="716280" cy="358140"/>
        </p:xfrm>
        <a:graphic>
          <a:graphicData uri="http://schemas.openxmlformats.org/presentationml/2006/ole">
            <mc:AlternateContent xmlns:mc="http://schemas.openxmlformats.org/markup-compatibility/2006">
              <mc:Choice xmlns:v="urn:schemas-microsoft-com:vml" Requires="v">
                <p:oleObj spid="_x0000_s3076" name="" r:id="rId3" imgW="457200" imgH="228600" progId="Equation.3">
                  <p:embed/>
                </p:oleObj>
              </mc:Choice>
              <mc:Fallback>
                <p:oleObj name="" r:id="rId3" imgW="457200" imgH="228600" progId="Equation.3">
                  <p:embed/>
                  <p:pic>
                    <p:nvPicPr>
                      <p:cNvPr id="0" name="图片 3075"/>
                      <p:cNvPicPr/>
                      <p:nvPr/>
                    </p:nvPicPr>
                    <p:blipFill>
                      <a:blip r:embed="rId4"/>
                      <a:stretch>
                        <a:fillRect/>
                      </a:stretch>
                    </p:blipFill>
                    <p:spPr>
                      <a:xfrm>
                        <a:off x="6387465" y="3267075"/>
                        <a:ext cx="716280" cy="358140"/>
                      </a:xfrm>
                      <a:prstGeom prst="rect">
                        <a:avLst/>
                      </a:prstGeom>
                      <a:noFill/>
                      <a:ln w="38100">
                        <a:noFill/>
                        <a:miter/>
                      </a:ln>
                    </p:spPr>
                  </p:pic>
                </p:oleObj>
              </mc:Fallback>
            </mc:AlternateContent>
          </a:graphicData>
        </a:graphic>
      </p:graphicFrame>
      <p:graphicFrame>
        <p:nvGraphicFramePr>
          <p:cNvPr id="4" name="对象 -2147482552"/>
          <p:cNvGraphicFramePr>
            <a:graphicFrameLocks noChangeAspect="1"/>
          </p:cNvGraphicFramePr>
          <p:nvPr/>
        </p:nvGraphicFramePr>
        <p:xfrm>
          <a:off x="1224915" y="3729355"/>
          <a:ext cx="665480" cy="351790"/>
        </p:xfrm>
        <a:graphic>
          <a:graphicData uri="http://schemas.openxmlformats.org/presentationml/2006/ole">
            <mc:AlternateContent xmlns:mc="http://schemas.openxmlformats.org/markup-compatibility/2006">
              <mc:Choice xmlns:v="urn:schemas-microsoft-com:vml" Requires="v">
                <p:oleObj spid="_x0000_s5" name="" r:id="rId5" imgW="405765" imgH="215900" progId="Equation.3">
                  <p:embed/>
                </p:oleObj>
              </mc:Choice>
              <mc:Fallback>
                <p:oleObj name="" r:id="rId5" imgW="405765" imgH="215900" progId="Equation.3">
                  <p:embed/>
                  <p:pic>
                    <p:nvPicPr>
                      <p:cNvPr id="0" name="图片 1"/>
                      <p:cNvPicPr/>
                      <p:nvPr/>
                    </p:nvPicPr>
                    <p:blipFill>
                      <a:blip r:embed="rId6"/>
                      <a:stretch>
                        <a:fillRect/>
                      </a:stretch>
                    </p:blipFill>
                    <p:spPr>
                      <a:xfrm>
                        <a:off x="1224915" y="3729355"/>
                        <a:ext cx="665480" cy="351790"/>
                      </a:xfrm>
                      <a:prstGeom prst="rect">
                        <a:avLst/>
                      </a:prstGeom>
                      <a:noFill/>
                      <a:ln w="38100">
                        <a:noFill/>
                        <a:miter/>
                      </a:ln>
                    </p:spPr>
                  </p:pic>
                </p:oleObj>
              </mc:Fallback>
            </mc:AlternateContent>
          </a:graphicData>
        </a:graphic>
      </p:graphicFrame>
      <p:graphicFrame>
        <p:nvGraphicFramePr>
          <p:cNvPr id="6" name="对象 -2147482551"/>
          <p:cNvGraphicFramePr>
            <a:graphicFrameLocks noChangeAspect="1"/>
          </p:cNvGraphicFramePr>
          <p:nvPr/>
        </p:nvGraphicFramePr>
        <p:xfrm>
          <a:off x="1245870" y="4243705"/>
          <a:ext cx="622935" cy="361315"/>
        </p:xfrm>
        <a:graphic>
          <a:graphicData uri="http://schemas.openxmlformats.org/presentationml/2006/ole">
            <mc:AlternateContent xmlns:mc="http://schemas.openxmlformats.org/markup-compatibility/2006">
              <mc:Choice xmlns:v="urn:schemas-microsoft-com:vml" Requires="v">
                <p:oleObj spid="_x0000_s7" name="" r:id="rId7" imgW="381000" imgH="215900" progId="Equation.3">
                  <p:embed/>
                </p:oleObj>
              </mc:Choice>
              <mc:Fallback>
                <p:oleObj name="" r:id="rId7" imgW="381000" imgH="215900" progId="Equation.3">
                  <p:embed/>
                  <p:pic>
                    <p:nvPicPr>
                      <p:cNvPr id="0" name="图片 3"/>
                      <p:cNvPicPr/>
                      <p:nvPr/>
                    </p:nvPicPr>
                    <p:blipFill>
                      <a:blip r:embed="rId8"/>
                      <a:stretch>
                        <a:fillRect/>
                      </a:stretch>
                    </p:blipFill>
                    <p:spPr>
                      <a:xfrm>
                        <a:off x="1245870" y="4243705"/>
                        <a:ext cx="622935" cy="361315"/>
                      </a:xfrm>
                      <a:prstGeom prst="rect">
                        <a:avLst/>
                      </a:prstGeom>
                      <a:noFill/>
                      <a:ln w="38100">
                        <a:noFill/>
                        <a:miter/>
                      </a:ln>
                    </p:spPr>
                  </p:pic>
                </p:oleObj>
              </mc:Fallback>
            </mc:AlternateContent>
          </a:graphicData>
        </a:graphic>
      </p:graphicFrame>
      <p:graphicFrame>
        <p:nvGraphicFramePr>
          <p:cNvPr id="8" name="对象 -2147482550"/>
          <p:cNvGraphicFramePr>
            <a:graphicFrameLocks noChangeAspect="1"/>
          </p:cNvGraphicFramePr>
          <p:nvPr/>
        </p:nvGraphicFramePr>
        <p:xfrm>
          <a:off x="3869055" y="4210050"/>
          <a:ext cx="655320" cy="327660"/>
        </p:xfrm>
        <a:graphic>
          <a:graphicData uri="http://schemas.openxmlformats.org/presentationml/2006/ole">
            <mc:AlternateContent xmlns:mc="http://schemas.openxmlformats.org/markup-compatibility/2006">
              <mc:Choice xmlns:v="urn:schemas-microsoft-com:vml" Requires="v">
                <p:oleObj spid="_x0000_s9" name="" r:id="rId9" imgW="457200" imgH="228600" progId="Equation.3">
                  <p:embed/>
                </p:oleObj>
              </mc:Choice>
              <mc:Fallback>
                <p:oleObj name="" r:id="rId9" imgW="457200" imgH="228600" progId="Equation.3">
                  <p:embed/>
                  <p:pic>
                    <p:nvPicPr>
                      <p:cNvPr id="0" name="图片 4"/>
                      <p:cNvPicPr/>
                      <p:nvPr/>
                    </p:nvPicPr>
                    <p:blipFill>
                      <a:blip r:embed="rId4"/>
                      <a:stretch>
                        <a:fillRect/>
                      </a:stretch>
                    </p:blipFill>
                    <p:spPr>
                      <a:xfrm>
                        <a:off x="3869055" y="4210050"/>
                        <a:ext cx="655320" cy="327660"/>
                      </a:xfrm>
                      <a:prstGeom prst="rect">
                        <a:avLst/>
                      </a:prstGeom>
                      <a:noFill/>
                      <a:ln w="38100">
                        <a:noFill/>
                        <a:miter/>
                      </a:ln>
                    </p:spPr>
                  </p:pic>
                </p:oleObj>
              </mc:Fallback>
            </mc:AlternateContent>
          </a:graphicData>
        </a:graphic>
      </p:graphicFrame>
      <p:graphicFrame>
        <p:nvGraphicFramePr>
          <p:cNvPr id="10" name="对象 -2147482549"/>
          <p:cNvGraphicFramePr>
            <a:graphicFrameLocks noChangeAspect="1"/>
          </p:cNvGraphicFramePr>
          <p:nvPr/>
        </p:nvGraphicFramePr>
        <p:xfrm>
          <a:off x="4752975" y="4220845"/>
          <a:ext cx="599440" cy="316865"/>
        </p:xfrm>
        <a:graphic>
          <a:graphicData uri="http://schemas.openxmlformats.org/presentationml/2006/ole">
            <mc:AlternateContent xmlns:mc="http://schemas.openxmlformats.org/markup-compatibility/2006">
              <mc:Choice xmlns:v="urn:schemas-microsoft-com:vml" Requires="v">
                <p:oleObj spid="_x0000_s11" name="" r:id="rId10" imgW="405765" imgH="215900" progId="Equation.3">
                  <p:embed/>
                </p:oleObj>
              </mc:Choice>
              <mc:Fallback>
                <p:oleObj name="" r:id="rId10" imgW="405765" imgH="215900" progId="Equation.3">
                  <p:embed/>
                  <p:pic>
                    <p:nvPicPr>
                      <p:cNvPr id="0" name="图片 5"/>
                      <p:cNvPicPr/>
                      <p:nvPr/>
                    </p:nvPicPr>
                    <p:blipFill>
                      <a:blip r:embed="rId6"/>
                      <a:stretch>
                        <a:fillRect/>
                      </a:stretch>
                    </p:blipFill>
                    <p:spPr>
                      <a:xfrm>
                        <a:off x="4752975" y="4220845"/>
                        <a:ext cx="599440" cy="316865"/>
                      </a:xfrm>
                      <a:prstGeom prst="rect">
                        <a:avLst/>
                      </a:prstGeom>
                      <a:noFill/>
                      <a:ln w="38100">
                        <a:noFill/>
                        <a:miter/>
                      </a:ln>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(1)画出换路前           时的等效电路，求出           和         ，通常情况下，换路前的电路是处于稳态的，此时在画等效电路时可以将电感元件等效为短路，电容元件等效为开路。</a:t>
            </a:r>
            <a:endParaRPr lang="zh-CN" altLang="en-US"/>
          </a:p>
          <a:p>
            <a:pPr algn="l"/>
            <a:r>
              <a:rPr lang="zh-CN" altLang="en-US"/>
              <a:t>(2)画出换路后的等效电路，对于复杂的电路，可以电容元件用电压值为             的电压源替代，电感元件用电流值为</a:t>
            </a:r>
            <a:endParaRPr lang="zh-CN" altLang="en-US"/>
          </a:p>
          <a:p>
            <a:pPr algn="l"/>
            <a:r>
              <a:rPr lang="zh-CN" altLang="en-US"/>
              <a:t>                的电流源替代。</a:t>
            </a:r>
            <a:endParaRPr lang="zh-CN" altLang="en-US"/>
          </a:p>
          <a:p>
            <a:pPr algn="l"/>
            <a:r>
              <a:rPr lang="zh-CN" altLang="en-US"/>
              <a:t>(3)根据(2)画出的等效电路，利用KCL、KVL和欧姆定律求出电路中其它元件或支路上的电流或电压的初始值。</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48"/>
          <p:cNvGraphicFramePr>
            <a:graphicFrameLocks noChangeAspect="1"/>
          </p:cNvGraphicFramePr>
          <p:nvPr/>
        </p:nvGraphicFramePr>
        <p:xfrm>
          <a:off x="2416175" y="728345"/>
          <a:ext cx="708025" cy="410845"/>
        </p:xfrm>
        <a:graphic>
          <a:graphicData uri="http://schemas.openxmlformats.org/presentationml/2006/ole">
            <mc:AlternateContent xmlns:mc="http://schemas.openxmlformats.org/markup-compatibility/2006">
              <mc:Choice xmlns:v="urn:schemas-microsoft-com:vml" Requires="v">
                <p:oleObj spid="_x0000_s3076" name="" r:id="rId3" imgW="381000" imgH="215900" progId="Equation.3">
                  <p:embed/>
                </p:oleObj>
              </mc:Choice>
              <mc:Fallback>
                <p:oleObj name="" r:id="rId3" imgW="381000" imgH="215900" progId="Equation.3">
                  <p:embed/>
                  <p:pic>
                    <p:nvPicPr>
                      <p:cNvPr id="0" name="图片 3075"/>
                      <p:cNvPicPr/>
                      <p:nvPr/>
                    </p:nvPicPr>
                    <p:blipFill>
                      <a:blip r:embed="rId4"/>
                      <a:stretch>
                        <a:fillRect/>
                      </a:stretch>
                    </p:blipFill>
                    <p:spPr>
                      <a:xfrm>
                        <a:off x="2416175" y="728345"/>
                        <a:ext cx="708025" cy="410845"/>
                      </a:xfrm>
                      <a:prstGeom prst="rect">
                        <a:avLst/>
                      </a:prstGeom>
                      <a:noFill/>
                      <a:ln w="38100">
                        <a:noFill/>
                        <a:miter/>
                      </a:ln>
                    </p:spPr>
                  </p:pic>
                </p:oleObj>
              </mc:Fallback>
            </mc:AlternateContent>
          </a:graphicData>
        </a:graphic>
      </p:graphicFrame>
      <p:graphicFrame>
        <p:nvGraphicFramePr>
          <p:cNvPr id="4" name="对象 -2147482547"/>
          <p:cNvGraphicFramePr>
            <a:graphicFrameLocks noChangeAspect="1"/>
          </p:cNvGraphicFramePr>
          <p:nvPr/>
        </p:nvGraphicFramePr>
        <p:xfrm>
          <a:off x="5974080" y="750570"/>
          <a:ext cx="731520" cy="365760"/>
        </p:xfrm>
        <a:graphic>
          <a:graphicData uri="http://schemas.openxmlformats.org/presentationml/2006/ole">
            <mc:AlternateContent xmlns:mc="http://schemas.openxmlformats.org/markup-compatibility/2006">
              <mc:Choice xmlns:v="urn:schemas-microsoft-com:vml" Requires="v">
                <p:oleObj spid="_x0000_s5" name="" r:id="rId5" imgW="457200" imgH="228600" progId="Equation.3">
                  <p:embed/>
                </p:oleObj>
              </mc:Choice>
              <mc:Fallback>
                <p:oleObj name="" r:id="rId5" imgW="457200" imgH="228600" progId="Equation.3">
                  <p:embed/>
                  <p:pic>
                    <p:nvPicPr>
                      <p:cNvPr id="0" name="图片 1"/>
                      <p:cNvPicPr/>
                      <p:nvPr/>
                    </p:nvPicPr>
                    <p:blipFill>
                      <a:blip r:embed="rId6"/>
                      <a:stretch>
                        <a:fillRect/>
                      </a:stretch>
                    </p:blipFill>
                    <p:spPr>
                      <a:xfrm>
                        <a:off x="5974080" y="750570"/>
                        <a:ext cx="731520" cy="365760"/>
                      </a:xfrm>
                      <a:prstGeom prst="rect">
                        <a:avLst/>
                      </a:prstGeom>
                      <a:noFill/>
                      <a:ln w="38100">
                        <a:noFill/>
                        <a:miter/>
                      </a:ln>
                    </p:spPr>
                  </p:pic>
                </p:oleObj>
              </mc:Fallback>
            </mc:AlternateContent>
          </a:graphicData>
        </a:graphic>
      </p:graphicFrame>
      <p:graphicFrame>
        <p:nvGraphicFramePr>
          <p:cNvPr id="6" name="对象 -2147482546"/>
          <p:cNvGraphicFramePr>
            <a:graphicFrameLocks noChangeAspect="1"/>
          </p:cNvGraphicFramePr>
          <p:nvPr/>
        </p:nvGraphicFramePr>
        <p:xfrm>
          <a:off x="7147560" y="750570"/>
          <a:ext cx="628650" cy="332740"/>
        </p:xfrm>
        <a:graphic>
          <a:graphicData uri="http://schemas.openxmlformats.org/presentationml/2006/ole">
            <mc:AlternateContent xmlns:mc="http://schemas.openxmlformats.org/markup-compatibility/2006">
              <mc:Choice xmlns:v="urn:schemas-microsoft-com:vml" Requires="v">
                <p:oleObj spid="_x0000_s7" name="" r:id="rId7" imgW="405765" imgH="215900" progId="Equation.3">
                  <p:embed/>
                </p:oleObj>
              </mc:Choice>
              <mc:Fallback>
                <p:oleObj name="" r:id="rId7" imgW="405765" imgH="215900" progId="Equation.3">
                  <p:embed/>
                  <p:pic>
                    <p:nvPicPr>
                      <p:cNvPr id="0" name="图片 3"/>
                      <p:cNvPicPr/>
                      <p:nvPr/>
                    </p:nvPicPr>
                    <p:blipFill>
                      <a:blip r:embed="rId8"/>
                      <a:stretch>
                        <a:fillRect/>
                      </a:stretch>
                    </p:blipFill>
                    <p:spPr>
                      <a:xfrm>
                        <a:off x="7147560" y="750570"/>
                        <a:ext cx="628650" cy="332740"/>
                      </a:xfrm>
                      <a:prstGeom prst="rect">
                        <a:avLst/>
                      </a:prstGeom>
                      <a:noFill/>
                      <a:ln w="38100">
                        <a:noFill/>
                        <a:miter/>
                      </a:ln>
                    </p:spPr>
                  </p:pic>
                </p:oleObj>
              </mc:Fallback>
            </mc:AlternateContent>
          </a:graphicData>
        </a:graphic>
      </p:graphicFrame>
      <p:graphicFrame>
        <p:nvGraphicFramePr>
          <p:cNvPr id="8" name="对象 -2147482545"/>
          <p:cNvGraphicFramePr>
            <a:graphicFrameLocks noChangeAspect="1"/>
          </p:cNvGraphicFramePr>
          <p:nvPr/>
        </p:nvGraphicFramePr>
        <p:xfrm>
          <a:off x="2416175" y="2727960"/>
          <a:ext cx="807085" cy="403860"/>
        </p:xfrm>
        <a:graphic>
          <a:graphicData uri="http://schemas.openxmlformats.org/presentationml/2006/ole">
            <mc:AlternateContent xmlns:mc="http://schemas.openxmlformats.org/markup-compatibility/2006">
              <mc:Choice xmlns:v="urn:schemas-microsoft-com:vml" Requires="v">
                <p:oleObj spid="_x0000_s9" name="" r:id="rId9" imgW="457200" imgH="228600" progId="Equation.3">
                  <p:embed/>
                </p:oleObj>
              </mc:Choice>
              <mc:Fallback>
                <p:oleObj name="" r:id="rId9" imgW="457200" imgH="228600" progId="Equation.3">
                  <p:embed/>
                  <p:pic>
                    <p:nvPicPr>
                      <p:cNvPr id="0" name="图片 4"/>
                      <p:cNvPicPr/>
                      <p:nvPr/>
                    </p:nvPicPr>
                    <p:blipFill>
                      <a:blip r:embed="rId10"/>
                      <a:stretch>
                        <a:fillRect/>
                      </a:stretch>
                    </p:blipFill>
                    <p:spPr>
                      <a:xfrm>
                        <a:off x="2416175" y="2727960"/>
                        <a:ext cx="807085" cy="403860"/>
                      </a:xfrm>
                      <a:prstGeom prst="rect">
                        <a:avLst/>
                      </a:prstGeom>
                      <a:noFill/>
                      <a:ln w="38100">
                        <a:noFill/>
                        <a:miter/>
                      </a:ln>
                    </p:spPr>
                  </p:pic>
                </p:oleObj>
              </mc:Fallback>
            </mc:AlternateContent>
          </a:graphicData>
        </a:graphic>
      </p:graphicFrame>
      <p:graphicFrame>
        <p:nvGraphicFramePr>
          <p:cNvPr id="10" name="对象 -2147482544"/>
          <p:cNvGraphicFramePr>
            <a:graphicFrameLocks noChangeAspect="1"/>
          </p:cNvGraphicFramePr>
          <p:nvPr/>
        </p:nvGraphicFramePr>
        <p:xfrm>
          <a:off x="831215" y="3244215"/>
          <a:ext cx="737870" cy="369570"/>
        </p:xfrm>
        <a:graphic>
          <a:graphicData uri="http://schemas.openxmlformats.org/presentationml/2006/ole">
            <mc:AlternateContent xmlns:mc="http://schemas.openxmlformats.org/markup-compatibility/2006">
              <mc:Choice xmlns:v="urn:schemas-microsoft-com:vml" Requires="v">
                <p:oleObj spid="_x0000_s11" name="" r:id="rId11" imgW="419100" imgH="215900" progId="Equation.3">
                  <p:embed/>
                </p:oleObj>
              </mc:Choice>
              <mc:Fallback>
                <p:oleObj name="" r:id="rId11" imgW="419100" imgH="215900" progId="Equation.3">
                  <p:embed/>
                  <p:pic>
                    <p:nvPicPr>
                      <p:cNvPr id="0" name="图片 5"/>
                      <p:cNvPicPr/>
                      <p:nvPr/>
                    </p:nvPicPr>
                    <p:blipFill>
                      <a:blip r:embed="rId12"/>
                      <a:stretch>
                        <a:fillRect/>
                      </a:stretch>
                    </p:blipFill>
                    <p:spPr>
                      <a:xfrm>
                        <a:off x="831215" y="3244215"/>
                        <a:ext cx="737870" cy="369570"/>
                      </a:xfrm>
                      <a:prstGeom prst="rect">
                        <a:avLst/>
                      </a:prstGeom>
                      <a:noFill/>
                      <a:ln w="38100">
                        <a:noFill/>
                        <a:miter/>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例3-1 下图所示各电路在换路前都处于稳态，求换路后电流    的初始值和稳态值。</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a:t>
            </a:r>
            <a:endParaRPr lang="zh-CN" altLang="en-US"/>
          </a:p>
          <a:p>
            <a:pPr algn="l"/>
            <a:r>
              <a:rPr lang="zh-CN" altLang="en-US"/>
              <a:t>            解：（a）在          时刻时电路处于稳态，电感相当于短路，则由换路定律可知：</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43"/>
          <p:cNvGraphicFramePr>
            <a:graphicFrameLocks noChangeAspect="1"/>
          </p:cNvGraphicFramePr>
          <p:nvPr/>
        </p:nvGraphicFramePr>
        <p:xfrm>
          <a:off x="1478915" y="1203960"/>
          <a:ext cx="172085" cy="358140"/>
        </p:xfrm>
        <a:graphic>
          <a:graphicData uri="http://schemas.openxmlformats.org/presentationml/2006/ole">
            <mc:AlternateContent xmlns:mc="http://schemas.openxmlformats.org/markup-compatibility/2006">
              <mc:Choice xmlns:v="urn:schemas-microsoft-com:vml" Requires="v">
                <p:oleObj spid="_x0000_s3076" name="" r:id="rId3" imgW="88900" imgH="164465" progId="Equation.3">
                  <p:embed/>
                </p:oleObj>
              </mc:Choice>
              <mc:Fallback>
                <p:oleObj name="" r:id="rId3" imgW="88900" imgH="164465" progId="Equation.3">
                  <p:embed/>
                  <p:pic>
                    <p:nvPicPr>
                      <p:cNvPr id="0" name="图片 3075"/>
                      <p:cNvPicPr/>
                      <p:nvPr/>
                    </p:nvPicPr>
                    <p:blipFill>
                      <a:blip r:embed="rId4"/>
                      <a:stretch>
                        <a:fillRect/>
                      </a:stretch>
                    </p:blipFill>
                    <p:spPr>
                      <a:xfrm>
                        <a:off x="1478915" y="1203960"/>
                        <a:ext cx="172085" cy="358140"/>
                      </a:xfrm>
                      <a:prstGeom prst="rect">
                        <a:avLst/>
                      </a:prstGeom>
                      <a:noFill/>
                      <a:ln w="38100">
                        <a:noFill/>
                        <a:miter/>
                      </a:ln>
                    </p:spPr>
                  </p:pic>
                </p:oleObj>
              </mc:Fallback>
            </mc:AlternateContent>
          </a:graphicData>
        </a:graphic>
      </p:graphicFrame>
      <p:graphicFrame>
        <p:nvGraphicFramePr>
          <p:cNvPr id="4" name="对象 -2147482542"/>
          <p:cNvGraphicFramePr>
            <a:graphicFrameLocks noChangeAspect="1"/>
          </p:cNvGraphicFramePr>
          <p:nvPr/>
        </p:nvGraphicFramePr>
        <p:xfrm>
          <a:off x="1925955" y="1708150"/>
          <a:ext cx="5292725" cy="1873250"/>
        </p:xfrm>
        <a:graphic>
          <a:graphicData uri="http://schemas.openxmlformats.org/presentationml/2006/ole">
            <mc:AlternateContent xmlns:mc="http://schemas.openxmlformats.org/markup-compatibility/2006">
              <mc:Choice xmlns:v="urn:schemas-microsoft-com:vml" Requires="v">
                <p:oleObj spid="_x0000_s5" name="" r:id="rId5" imgW="8013700" imgH="2844800" progId="Visio.Drawing.11">
                  <p:embed/>
                </p:oleObj>
              </mc:Choice>
              <mc:Fallback>
                <p:oleObj name="" r:id="rId5" imgW="8013700" imgH="2844800" progId="Visio.Drawing.11">
                  <p:embed/>
                  <p:pic>
                    <p:nvPicPr>
                      <p:cNvPr id="0" name="图片 1"/>
                      <p:cNvPicPr/>
                      <p:nvPr/>
                    </p:nvPicPr>
                    <p:blipFill>
                      <a:blip r:embed="rId6"/>
                      <a:stretch>
                        <a:fillRect/>
                      </a:stretch>
                    </p:blipFill>
                    <p:spPr>
                      <a:xfrm>
                        <a:off x="1925955" y="1708150"/>
                        <a:ext cx="5292725" cy="1873250"/>
                      </a:xfrm>
                      <a:prstGeom prst="rect">
                        <a:avLst/>
                      </a:prstGeom>
                      <a:noFill/>
                      <a:ln w="38100">
                        <a:noFill/>
                        <a:miter/>
                      </a:ln>
                    </p:spPr>
                  </p:pic>
                </p:oleObj>
              </mc:Fallback>
            </mc:AlternateContent>
          </a:graphicData>
        </a:graphic>
      </p:graphicFrame>
      <p:sp>
        <p:nvSpPr>
          <p:cNvPr id="100" name="文本框 99"/>
          <p:cNvSpPr txBox="1"/>
          <p:nvPr/>
        </p:nvSpPr>
        <p:spPr>
          <a:xfrm>
            <a:off x="1857375" y="377126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-10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3-1</a:t>
            </a:r>
            <a:r>
              <a:rPr lang="zh-CN" sz="1600">
                <a:latin typeface="Times New Roman" panose="02020603050405020304" pitchFamily="18" charset="0"/>
                <a:ea typeface="宋体" panose="02010600030101010101" pitchFamily="2" charset="-122"/>
              </a:rPr>
              <a:t>图</a:t>
            </a:r>
            <a:endParaRPr lang="zh-CN" altLang="en-US" sz="1600"/>
          </a:p>
        </p:txBody>
      </p:sp>
      <p:graphicFrame>
        <p:nvGraphicFramePr>
          <p:cNvPr id="6" name="对象 -2147482541"/>
          <p:cNvGraphicFramePr>
            <a:graphicFrameLocks noChangeAspect="1"/>
          </p:cNvGraphicFramePr>
          <p:nvPr/>
        </p:nvGraphicFramePr>
        <p:xfrm>
          <a:off x="3160395" y="4499610"/>
          <a:ext cx="603885" cy="350520"/>
        </p:xfrm>
        <a:graphic>
          <a:graphicData uri="http://schemas.openxmlformats.org/presentationml/2006/ole">
            <mc:AlternateContent xmlns:mc="http://schemas.openxmlformats.org/markup-compatibility/2006">
              <mc:Choice xmlns:v="urn:schemas-microsoft-com:vml" Requires="v">
                <p:oleObj spid="_x0000_s7" name="" r:id="rId7" imgW="381000" imgH="215900" progId="Equation.3">
                  <p:embed/>
                </p:oleObj>
              </mc:Choice>
              <mc:Fallback>
                <p:oleObj name="" r:id="rId7" imgW="381000" imgH="215900" progId="Equation.3">
                  <p:embed/>
                  <p:pic>
                    <p:nvPicPr>
                      <p:cNvPr id="0" name="图片 3"/>
                      <p:cNvPicPr/>
                      <p:nvPr/>
                    </p:nvPicPr>
                    <p:blipFill>
                      <a:blip r:embed="rId8"/>
                      <a:stretch>
                        <a:fillRect/>
                      </a:stretch>
                    </p:blipFill>
                    <p:spPr>
                      <a:xfrm>
                        <a:off x="3160395" y="4499610"/>
                        <a:ext cx="603885" cy="350520"/>
                      </a:xfrm>
                      <a:prstGeom prst="rect">
                        <a:avLst/>
                      </a:prstGeom>
                      <a:noFill/>
                      <a:ln w="38100">
                        <a:noFill/>
                        <a:miter/>
                      </a:ln>
                    </p:spPr>
                  </p:pic>
                </p:oleObj>
              </mc:Fallback>
            </mc:AlternateContent>
          </a:graphicData>
        </a:graphic>
      </p:graphicFrame>
      <p:graphicFrame>
        <p:nvGraphicFramePr>
          <p:cNvPr id="8" name="对象 -2147482540"/>
          <p:cNvGraphicFramePr>
            <a:graphicFrameLocks noChangeAspect="1"/>
          </p:cNvGraphicFramePr>
          <p:nvPr/>
        </p:nvGraphicFramePr>
        <p:xfrm>
          <a:off x="3086735" y="5455920"/>
          <a:ext cx="2621280" cy="640080"/>
        </p:xfrm>
        <a:graphic>
          <a:graphicData uri="http://schemas.openxmlformats.org/presentationml/2006/ole">
            <mc:AlternateContent xmlns:mc="http://schemas.openxmlformats.org/markup-compatibility/2006">
              <mc:Choice xmlns:v="urn:schemas-microsoft-com:vml" Requires="v">
                <p:oleObj spid="_x0000_s9" name="" r:id="rId9" imgW="1625600" imgH="393700" progId="Equation.3">
                  <p:embed/>
                </p:oleObj>
              </mc:Choice>
              <mc:Fallback>
                <p:oleObj name="" r:id="rId9" imgW="1625600" imgH="393700" progId="Equation.3">
                  <p:embed/>
                  <p:pic>
                    <p:nvPicPr>
                      <p:cNvPr id="0" name="图片 4"/>
                      <p:cNvPicPr/>
                      <p:nvPr/>
                    </p:nvPicPr>
                    <p:blipFill>
                      <a:blip r:embed="rId10"/>
                      <a:stretch>
                        <a:fillRect/>
                      </a:stretch>
                    </p:blipFill>
                    <p:spPr>
                      <a:xfrm>
                        <a:off x="3086735" y="5455920"/>
                        <a:ext cx="2621280" cy="640080"/>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换路后的瞬间</a:t>
            </a:r>
            <a:endParaRPr lang="zh-CN" altLang="en-US"/>
          </a:p>
          <a:p>
            <a:pPr algn="l"/>
            <a:endParaRPr lang="zh-CN" altLang="en-US"/>
          </a:p>
          <a:p>
            <a:pPr algn="l"/>
            <a:r>
              <a:rPr lang="zh-CN" altLang="en-US"/>
              <a:t>            换路一段时间后电路重新处于稳态则</a:t>
            </a:r>
            <a:endParaRPr lang="zh-CN" altLang="en-US"/>
          </a:p>
          <a:p>
            <a:pPr algn="l"/>
            <a:endParaRPr lang="zh-CN" altLang="en-US"/>
          </a:p>
          <a:p>
            <a:pPr algn="l"/>
            <a:r>
              <a:rPr lang="zh-CN" altLang="en-US"/>
              <a:t>            (b)在        时刻时电路处于稳态，电容相当于开路，则由换路定律可知：</a:t>
            </a:r>
            <a:endParaRPr lang="zh-CN" altLang="en-US"/>
          </a:p>
          <a:p>
            <a:pPr algn="l"/>
            <a:endParaRPr lang="zh-CN" altLang="en-US"/>
          </a:p>
          <a:p>
            <a:pPr algn="l"/>
            <a:r>
              <a:rPr lang="zh-CN" altLang="en-US"/>
              <a:t>            换路后的瞬间</a:t>
            </a:r>
            <a:endParaRPr lang="zh-CN" altLang="en-US"/>
          </a:p>
          <a:p>
            <a:pPr algn="l"/>
            <a:endParaRPr lang="zh-CN" altLang="en-US"/>
          </a:p>
          <a:p>
            <a:pPr algn="l"/>
            <a:r>
              <a:rPr lang="zh-CN" altLang="en-US"/>
              <a:t>            换路一段时间后电路重新处于稳态</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39"/>
          <p:cNvGraphicFramePr>
            <a:graphicFrameLocks noChangeAspect="1"/>
          </p:cNvGraphicFramePr>
          <p:nvPr/>
        </p:nvGraphicFramePr>
        <p:xfrm>
          <a:off x="3388995" y="1143635"/>
          <a:ext cx="2233930" cy="631190"/>
        </p:xfrm>
        <a:graphic>
          <a:graphicData uri="http://schemas.openxmlformats.org/presentationml/2006/ole">
            <mc:AlternateContent xmlns:mc="http://schemas.openxmlformats.org/markup-compatibility/2006">
              <mc:Choice xmlns:v="urn:schemas-microsoft-com:vml" Requires="v">
                <p:oleObj spid="_x0000_s3076" name="" r:id="rId3" imgW="1409065" imgH="393700" progId="Equation.3">
                  <p:embed/>
                </p:oleObj>
              </mc:Choice>
              <mc:Fallback>
                <p:oleObj name="" r:id="rId3" imgW="1409065" imgH="393700" progId="Equation.3">
                  <p:embed/>
                  <p:pic>
                    <p:nvPicPr>
                      <p:cNvPr id="0" name="图片 3075"/>
                      <p:cNvPicPr/>
                      <p:nvPr/>
                    </p:nvPicPr>
                    <p:blipFill>
                      <a:blip r:embed="rId4"/>
                      <a:stretch>
                        <a:fillRect/>
                      </a:stretch>
                    </p:blipFill>
                    <p:spPr>
                      <a:xfrm>
                        <a:off x="3388995" y="1143635"/>
                        <a:ext cx="2233930" cy="631190"/>
                      </a:xfrm>
                      <a:prstGeom prst="rect">
                        <a:avLst/>
                      </a:prstGeom>
                      <a:noFill/>
                      <a:ln w="38100">
                        <a:noFill/>
                        <a:miter/>
                      </a:ln>
                    </p:spPr>
                  </p:pic>
                </p:oleObj>
              </mc:Fallback>
            </mc:AlternateContent>
          </a:graphicData>
        </a:graphic>
      </p:graphicFrame>
      <p:graphicFrame>
        <p:nvGraphicFramePr>
          <p:cNvPr id="4" name="对象 -2147482538"/>
          <p:cNvGraphicFramePr>
            <a:graphicFrameLocks noChangeAspect="1"/>
          </p:cNvGraphicFramePr>
          <p:nvPr/>
        </p:nvGraphicFramePr>
        <p:xfrm>
          <a:off x="3990340" y="2225675"/>
          <a:ext cx="1146175" cy="677545"/>
        </p:xfrm>
        <a:graphic>
          <a:graphicData uri="http://schemas.openxmlformats.org/presentationml/2006/ole">
            <mc:AlternateContent xmlns:mc="http://schemas.openxmlformats.org/markup-compatibility/2006">
              <mc:Choice xmlns:v="urn:schemas-microsoft-com:vml" Requires="v">
                <p:oleObj spid="_x0000_s5" name="" r:id="rId5" imgW="673100" imgH="393700" progId="Equation.3">
                  <p:embed/>
                </p:oleObj>
              </mc:Choice>
              <mc:Fallback>
                <p:oleObj name="" r:id="rId5" imgW="673100" imgH="393700" progId="Equation.3">
                  <p:embed/>
                  <p:pic>
                    <p:nvPicPr>
                      <p:cNvPr id="0" name="图片 1"/>
                      <p:cNvPicPr/>
                      <p:nvPr/>
                    </p:nvPicPr>
                    <p:blipFill>
                      <a:blip r:embed="rId6"/>
                      <a:stretch>
                        <a:fillRect/>
                      </a:stretch>
                    </p:blipFill>
                    <p:spPr>
                      <a:xfrm>
                        <a:off x="3990340" y="2225675"/>
                        <a:ext cx="1146175" cy="677545"/>
                      </a:xfrm>
                      <a:prstGeom prst="rect">
                        <a:avLst/>
                      </a:prstGeom>
                      <a:noFill/>
                      <a:ln w="38100">
                        <a:noFill/>
                        <a:miter/>
                      </a:ln>
                    </p:spPr>
                  </p:pic>
                </p:oleObj>
              </mc:Fallback>
            </mc:AlternateContent>
          </a:graphicData>
        </a:graphic>
      </p:graphicFrame>
      <p:graphicFrame>
        <p:nvGraphicFramePr>
          <p:cNvPr id="6" name="对象 -2147482537"/>
          <p:cNvGraphicFramePr>
            <a:graphicFrameLocks noChangeAspect="1"/>
          </p:cNvGraphicFramePr>
          <p:nvPr/>
        </p:nvGraphicFramePr>
        <p:xfrm>
          <a:off x="2087880" y="2964180"/>
          <a:ext cx="594360" cy="344805"/>
        </p:xfrm>
        <a:graphic>
          <a:graphicData uri="http://schemas.openxmlformats.org/presentationml/2006/ole">
            <mc:AlternateContent xmlns:mc="http://schemas.openxmlformats.org/markup-compatibility/2006">
              <mc:Choice xmlns:v="urn:schemas-microsoft-com:vml" Requires="v">
                <p:oleObj spid="_x0000_s7" name="" r:id="rId7" imgW="381000" imgH="215900" progId="Equation.3">
                  <p:embed/>
                </p:oleObj>
              </mc:Choice>
              <mc:Fallback>
                <p:oleObj name="" r:id="rId7" imgW="381000" imgH="215900" progId="Equation.3">
                  <p:embed/>
                  <p:pic>
                    <p:nvPicPr>
                      <p:cNvPr id="0" name="图片 3"/>
                      <p:cNvPicPr/>
                      <p:nvPr/>
                    </p:nvPicPr>
                    <p:blipFill>
                      <a:blip r:embed="rId8"/>
                      <a:stretch>
                        <a:fillRect/>
                      </a:stretch>
                    </p:blipFill>
                    <p:spPr>
                      <a:xfrm>
                        <a:off x="2087880" y="2964180"/>
                        <a:ext cx="594360" cy="344805"/>
                      </a:xfrm>
                      <a:prstGeom prst="rect">
                        <a:avLst/>
                      </a:prstGeom>
                      <a:noFill/>
                      <a:ln w="38100">
                        <a:noFill/>
                        <a:miter/>
                      </a:ln>
                    </p:spPr>
                  </p:pic>
                </p:oleObj>
              </mc:Fallback>
            </mc:AlternateContent>
          </a:graphicData>
        </a:graphic>
      </p:graphicFrame>
      <p:graphicFrame>
        <p:nvGraphicFramePr>
          <p:cNvPr id="8" name="对象 -2147482536"/>
          <p:cNvGraphicFramePr>
            <a:graphicFrameLocks noChangeAspect="1"/>
          </p:cNvGraphicFramePr>
          <p:nvPr/>
        </p:nvGraphicFramePr>
        <p:xfrm>
          <a:off x="3376295" y="3870960"/>
          <a:ext cx="2259965" cy="381000"/>
        </p:xfrm>
        <a:graphic>
          <a:graphicData uri="http://schemas.openxmlformats.org/presentationml/2006/ole">
            <mc:AlternateContent xmlns:mc="http://schemas.openxmlformats.org/markup-compatibility/2006">
              <mc:Choice xmlns:v="urn:schemas-microsoft-com:vml" Requires="v">
                <p:oleObj spid="_x0000_s9" name="" r:id="rId9" imgW="1346200" imgH="228600" progId="Equation.3">
                  <p:embed/>
                </p:oleObj>
              </mc:Choice>
              <mc:Fallback>
                <p:oleObj name="" r:id="rId9" imgW="1346200" imgH="228600" progId="Equation.3">
                  <p:embed/>
                  <p:pic>
                    <p:nvPicPr>
                      <p:cNvPr id="0" name="图片 4"/>
                      <p:cNvPicPr/>
                      <p:nvPr/>
                    </p:nvPicPr>
                    <p:blipFill>
                      <a:blip r:embed="rId10"/>
                      <a:stretch>
                        <a:fillRect/>
                      </a:stretch>
                    </p:blipFill>
                    <p:spPr>
                      <a:xfrm>
                        <a:off x="3376295" y="3870960"/>
                        <a:ext cx="2259965" cy="381000"/>
                      </a:xfrm>
                      <a:prstGeom prst="rect">
                        <a:avLst/>
                      </a:prstGeom>
                      <a:noFill/>
                      <a:ln w="38100">
                        <a:noFill/>
                        <a:miter/>
                      </a:ln>
                    </p:spPr>
                  </p:pic>
                </p:oleObj>
              </mc:Fallback>
            </mc:AlternateContent>
          </a:graphicData>
        </a:graphic>
      </p:graphicFrame>
      <p:graphicFrame>
        <p:nvGraphicFramePr>
          <p:cNvPr id="10" name="对象 -2147482535"/>
          <p:cNvGraphicFramePr>
            <a:graphicFrameLocks noChangeAspect="1"/>
          </p:cNvGraphicFramePr>
          <p:nvPr/>
        </p:nvGraphicFramePr>
        <p:xfrm>
          <a:off x="3435350" y="4876800"/>
          <a:ext cx="2257425" cy="624840"/>
        </p:xfrm>
        <a:graphic>
          <a:graphicData uri="http://schemas.openxmlformats.org/presentationml/2006/ole">
            <mc:AlternateContent xmlns:mc="http://schemas.openxmlformats.org/markup-compatibility/2006">
              <mc:Choice xmlns:v="urn:schemas-microsoft-com:vml" Requires="v">
                <p:oleObj spid="_x0000_s11" name="" r:id="rId11" imgW="1435100" imgH="393700" progId="Equation.3">
                  <p:embed/>
                </p:oleObj>
              </mc:Choice>
              <mc:Fallback>
                <p:oleObj name="" r:id="rId11" imgW="1435100" imgH="393700" progId="Equation.3">
                  <p:embed/>
                  <p:pic>
                    <p:nvPicPr>
                      <p:cNvPr id="0" name="图片 5"/>
                      <p:cNvPicPr/>
                      <p:nvPr/>
                    </p:nvPicPr>
                    <p:blipFill>
                      <a:blip r:embed="rId12"/>
                      <a:stretch>
                        <a:fillRect/>
                      </a:stretch>
                    </p:blipFill>
                    <p:spPr>
                      <a:xfrm>
                        <a:off x="3435350" y="4876800"/>
                        <a:ext cx="2257425" cy="624840"/>
                      </a:xfrm>
                      <a:prstGeom prst="rect">
                        <a:avLst/>
                      </a:prstGeom>
                      <a:noFill/>
                      <a:ln w="38100">
                        <a:noFill/>
                        <a:miter/>
                      </a:ln>
                    </p:spPr>
                  </p:pic>
                </p:oleObj>
              </mc:Fallback>
            </mc:AlternateContent>
          </a:graphicData>
        </a:graphic>
      </p:graphicFrame>
      <p:graphicFrame>
        <p:nvGraphicFramePr>
          <p:cNvPr id="12" name="对象 -2147482534"/>
          <p:cNvGraphicFramePr>
            <a:graphicFrameLocks noChangeAspect="1"/>
          </p:cNvGraphicFramePr>
          <p:nvPr/>
        </p:nvGraphicFramePr>
        <p:xfrm>
          <a:off x="6153150" y="5440680"/>
          <a:ext cx="1612265" cy="640080"/>
        </p:xfrm>
        <a:graphic>
          <a:graphicData uri="http://schemas.openxmlformats.org/presentationml/2006/ole">
            <mc:AlternateContent xmlns:mc="http://schemas.openxmlformats.org/markup-compatibility/2006">
              <mc:Choice xmlns:v="urn:schemas-microsoft-com:vml" Requires="v">
                <p:oleObj spid="_x0000_s13" name="" r:id="rId13" imgW="989965" imgH="393700" progId="Equation.3">
                  <p:embed/>
                </p:oleObj>
              </mc:Choice>
              <mc:Fallback>
                <p:oleObj name="" r:id="rId13" imgW="989965" imgH="393700" progId="Equation.3">
                  <p:embed/>
                  <p:pic>
                    <p:nvPicPr>
                      <p:cNvPr id="0" name="图片 6"/>
                      <p:cNvPicPr/>
                      <p:nvPr/>
                    </p:nvPicPr>
                    <p:blipFill>
                      <a:blip r:embed="rId14"/>
                      <a:stretch>
                        <a:fillRect/>
                      </a:stretch>
                    </p:blipFill>
                    <p:spPr>
                      <a:xfrm>
                        <a:off x="6153150" y="5440680"/>
                        <a:ext cx="1612265" cy="640080"/>
                      </a:xfrm>
                      <a:prstGeom prst="rect">
                        <a:avLst/>
                      </a:prstGeom>
                      <a:noFill/>
                      <a:ln w="38100">
                        <a:noFill/>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例3-2 求如图3-11所示电路中各支路电流及电感电压的初始值，设换路前电路处于稳态。</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解：(1)先求            和           。        时电路处于稳态，电容相当于开路，电感相当于短路画出对应的等效电路图如图3-12所示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33"/>
          <p:cNvGraphicFramePr>
            <a:graphicFrameLocks noChangeAspect="1"/>
          </p:cNvGraphicFramePr>
          <p:nvPr/>
        </p:nvGraphicFramePr>
        <p:xfrm>
          <a:off x="2747010" y="1687830"/>
          <a:ext cx="3649980" cy="1706880"/>
        </p:xfrm>
        <a:graphic>
          <a:graphicData uri="http://schemas.openxmlformats.org/presentationml/2006/ole">
            <mc:AlternateContent xmlns:mc="http://schemas.openxmlformats.org/markup-compatibility/2006">
              <mc:Choice xmlns:v="urn:schemas-microsoft-com:vml" Requires="v">
                <p:oleObj spid="_x0000_s3076" name="" r:id="rId3" imgW="3784600" imgH="1778000" progId="Visio.Drawing.11">
                  <p:embed/>
                </p:oleObj>
              </mc:Choice>
              <mc:Fallback>
                <p:oleObj name="" r:id="rId3" imgW="3784600" imgH="1778000" progId="Visio.Drawing.11">
                  <p:embed/>
                  <p:pic>
                    <p:nvPicPr>
                      <p:cNvPr id="0" name="图片 3075"/>
                      <p:cNvPicPr/>
                      <p:nvPr/>
                    </p:nvPicPr>
                    <p:blipFill>
                      <a:blip r:embed="rId4"/>
                      <a:stretch>
                        <a:fillRect/>
                      </a:stretch>
                    </p:blipFill>
                    <p:spPr>
                      <a:xfrm>
                        <a:off x="2747010" y="1687830"/>
                        <a:ext cx="3649980" cy="1706880"/>
                      </a:xfrm>
                      <a:prstGeom prst="rect">
                        <a:avLst/>
                      </a:prstGeom>
                      <a:noFill/>
                      <a:ln w="38100">
                        <a:noFill/>
                        <a:miter/>
                      </a:ln>
                    </p:spPr>
                  </p:pic>
                </p:oleObj>
              </mc:Fallback>
            </mc:AlternateContent>
          </a:graphicData>
        </a:graphic>
      </p:graphicFrame>
      <p:sp>
        <p:nvSpPr>
          <p:cNvPr id="4" name="文本框 3"/>
          <p:cNvSpPr txBox="1"/>
          <p:nvPr/>
        </p:nvSpPr>
        <p:spPr>
          <a:xfrm>
            <a:off x="1894840" y="3466465"/>
            <a:ext cx="5080000" cy="337185"/>
          </a:xfrm>
          <a:prstGeom prst="rect">
            <a:avLst/>
          </a:prstGeom>
          <a:noFill/>
          <a:ln w="9525">
            <a:noFill/>
          </a:ln>
        </p:spPr>
        <p:txBody>
          <a:bodyPr>
            <a:spAutoFit/>
          </a:bodyPr>
          <a:p>
            <a:pPr indent="266700"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-11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3-2</a:t>
            </a:r>
            <a:r>
              <a:rPr lang="zh-CN" sz="1600">
                <a:latin typeface="Times New Roman" panose="02020603050405020304" pitchFamily="18" charset="0"/>
                <a:ea typeface="宋体" panose="02010600030101010101" pitchFamily="2" charset="-122"/>
              </a:rPr>
              <a:t>图</a:t>
            </a:r>
            <a:endParaRPr lang="zh-CN" altLang="en-US" sz="1600"/>
          </a:p>
        </p:txBody>
      </p:sp>
      <p:graphicFrame>
        <p:nvGraphicFramePr>
          <p:cNvPr id="5" name="对象 -2147482532"/>
          <p:cNvGraphicFramePr>
            <a:graphicFrameLocks noChangeAspect="1"/>
          </p:cNvGraphicFramePr>
          <p:nvPr/>
        </p:nvGraphicFramePr>
        <p:xfrm>
          <a:off x="3069590" y="3980180"/>
          <a:ext cx="744220" cy="378460"/>
        </p:xfrm>
        <a:graphic>
          <a:graphicData uri="http://schemas.openxmlformats.org/presentationml/2006/ole">
            <mc:AlternateContent xmlns:mc="http://schemas.openxmlformats.org/markup-compatibility/2006">
              <mc:Choice xmlns:v="urn:schemas-microsoft-com:vml" Requires="v">
                <p:oleObj spid="_x0000_s6" name="" r:id="rId5" imgW="444500" imgH="228600" progId="Equation.3">
                  <p:embed/>
                </p:oleObj>
              </mc:Choice>
              <mc:Fallback>
                <p:oleObj name="" r:id="rId5" imgW="444500" imgH="228600" progId="Equation.3">
                  <p:embed/>
                  <p:pic>
                    <p:nvPicPr>
                      <p:cNvPr id="0" name="图片 3"/>
                      <p:cNvPicPr/>
                      <p:nvPr/>
                    </p:nvPicPr>
                    <p:blipFill>
                      <a:blip r:embed="rId6"/>
                      <a:stretch>
                        <a:fillRect/>
                      </a:stretch>
                    </p:blipFill>
                    <p:spPr>
                      <a:xfrm>
                        <a:off x="3069590" y="3980180"/>
                        <a:ext cx="744220" cy="378460"/>
                      </a:xfrm>
                      <a:prstGeom prst="rect">
                        <a:avLst/>
                      </a:prstGeom>
                      <a:noFill/>
                      <a:ln w="38100">
                        <a:noFill/>
                        <a:miter/>
                      </a:ln>
                    </p:spPr>
                  </p:pic>
                </p:oleObj>
              </mc:Fallback>
            </mc:AlternateContent>
          </a:graphicData>
        </a:graphic>
      </p:graphicFrame>
      <p:graphicFrame>
        <p:nvGraphicFramePr>
          <p:cNvPr id="7" name="对象 -2147482531"/>
          <p:cNvGraphicFramePr>
            <a:graphicFrameLocks noChangeAspect="1"/>
          </p:cNvGraphicFramePr>
          <p:nvPr/>
        </p:nvGraphicFramePr>
        <p:xfrm>
          <a:off x="4279265" y="3980180"/>
          <a:ext cx="662305" cy="349885"/>
        </p:xfrm>
        <a:graphic>
          <a:graphicData uri="http://schemas.openxmlformats.org/presentationml/2006/ole">
            <mc:AlternateContent xmlns:mc="http://schemas.openxmlformats.org/markup-compatibility/2006">
              <mc:Choice xmlns:v="urn:schemas-microsoft-com:vml" Requires="v">
                <p:oleObj spid="_x0000_s8" name="" r:id="rId7" imgW="405765" imgH="215900" progId="Equation.3">
                  <p:embed/>
                </p:oleObj>
              </mc:Choice>
              <mc:Fallback>
                <p:oleObj name="" r:id="rId7" imgW="405765" imgH="215900" progId="Equation.3">
                  <p:embed/>
                  <p:pic>
                    <p:nvPicPr>
                      <p:cNvPr id="0" name="图片 4"/>
                      <p:cNvPicPr/>
                      <p:nvPr/>
                    </p:nvPicPr>
                    <p:blipFill>
                      <a:blip r:embed="rId8"/>
                      <a:stretch>
                        <a:fillRect/>
                      </a:stretch>
                    </p:blipFill>
                    <p:spPr>
                      <a:xfrm>
                        <a:off x="4279265" y="3980180"/>
                        <a:ext cx="662305" cy="349885"/>
                      </a:xfrm>
                      <a:prstGeom prst="rect">
                        <a:avLst/>
                      </a:prstGeom>
                      <a:noFill/>
                      <a:ln w="38100">
                        <a:noFill/>
                        <a:miter/>
                      </a:ln>
                    </p:spPr>
                  </p:pic>
                </p:oleObj>
              </mc:Fallback>
            </mc:AlternateContent>
          </a:graphicData>
        </a:graphic>
      </p:graphicFrame>
      <p:graphicFrame>
        <p:nvGraphicFramePr>
          <p:cNvPr id="9" name="对象 -2147482530"/>
          <p:cNvGraphicFramePr>
            <a:graphicFrameLocks noChangeAspect="1"/>
          </p:cNvGraphicFramePr>
          <p:nvPr/>
        </p:nvGraphicFramePr>
        <p:xfrm>
          <a:off x="5250180" y="3966845"/>
          <a:ext cx="609600" cy="353695"/>
        </p:xfrm>
        <a:graphic>
          <a:graphicData uri="http://schemas.openxmlformats.org/presentationml/2006/ole">
            <mc:AlternateContent xmlns:mc="http://schemas.openxmlformats.org/markup-compatibility/2006">
              <mc:Choice xmlns:v="urn:schemas-microsoft-com:vml" Requires="v">
                <p:oleObj spid="_x0000_s10" name="" r:id="rId9" imgW="381000" imgH="215900" progId="Equation.3">
                  <p:embed/>
                </p:oleObj>
              </mc:Choice>
              <mc:Fallback>
                <p:oleObj name="" r:id="rId9" imgW="381000" imgH="215900" progId="Equation.3">
                  <p:embed/>
                  <p:pic>
                    <p:nvPicPr>
                      <p:cNvPr id="0" name="图片 5"/>
                      <p:cNvPicPr/>
                      <p:nvPr/>
                    </p:nvPicPr>
                    <p:blipFill>
                      <a:blip r:embed="rId10"/>
                      <a:stretch>
                        <a:fillRect/>
                      </a:stretch>
                    </p:blipFill>
                    <p:spPr>
                      <a:xfrm>
                        <a:off x="5250180" y="3966845"/>
                        <a:ext cx="609600" cy="353695"/>
                      </a:xfrm>
                      <a:prstGeom prst="rect">
                        <a:avLst/>
                      </a:prstGeom>
                      <a:noFill/>
                      <a:ln w="38100">
                        <a:noFill/>
                        <a:miter/>
                      </a:ln>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r>
              <a:rPr lang="zh-CN" altLang="en-US"/>
              <a:t>            </a:t>
            </a:r>
            <a:r>
              <a:rPr lang="zh-CN" altLang="en-US" sz="1600"/>
              <a:t>                                  图3-12 例3-2换路前的等效电路图</a:t>
            </a:r>
            <a:endParaRPr lang="zh-CN" altLang="en-US" sz="1600"/>
          </a:p>
          <a:p>
            <a:pPr algn="l"/>
            <a:endParaRPr lang="zh-CN" altLang="en-US" sz="1600"/>
          </a:p>
          <a:p>
            <a:pPr algn="l"/>
            <a:endParaRPr lang="zh-CN" altLang="en-US" sz="1600"/>
          </a:p>
          <a:p>
            <a:pPr algn="l"/>
            <a:endParaRPr lang="zh-CN" altLang="en-US" sz="1600"/>
          </a:p>
          <a:p>
            <a:pPr algn="l"/>
            <a:endParaRPr lang="zh-CN" altLang="en-US" sz="1600"/>
          </a:p>
          <a:p>
            <a:pPr algn="l"/>
            <a:endParaRPr lang="zh-CN" altLang="en-US" sz="1600"/>
          </a:p>
          <a:p>
            <a:pPr algn="l"/>
            <a:r>
              <a:rPr lang="zh-CN" altLang="en-US"/>
              <a:t>根据换路定律得</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29"/>
          <p:cNvGraphicFramePr>
            <a:graphicFrameLocks noChangeAspect="1"/>
          </p:cNvGraphicFramePr>
          <p:nvPr/>
        </p:nvGraphicFramePr>
        <p:xfrm>
          <a:off x="2865120" y="685800"/>
          <a:ext cx="3413760" cy="1635760"/>
        </p:xfrm>
        <a:graphic>
          <a:graphicData uri="http://schemas.openxmlformats.org/presentationml/2006/ole">
            <mc:AlternateContent xmlns:mc="http://schemas.openxmlformats.org/markup-compatibility/2006">
              <mc:Choice xmlns:v="urn:schemas-microsoft-com:vml" Requires="v">
                <p:oleObj spid="_x0000_s3076" name="" r:id="rId3" imgW="3657600" imgH="1752600" progId="Visio.Drawing.11">
                  <p:embed/>
                </p:oleObj>
              </mc:Choice>
              <mc:Fallback>
                <p:oleObj name="" r:id="rId3" imgW="3657600" imgH="1752600" progId="Visio.Drawing.11">
                  <p:embed/>
                  <p:pic>
                    <p:nvPicPr>
                      <p:cNvPr id="0" name="图片 3075"/>
                      <p:cNvPicPr/>
                      <p:nvPr/>
                    </p:nvPicPr>
                    <p:blipFill>
                      <a:blip r:embed="rId4"/>
                      <a:stretch>
                        <a:fillRect/>
                      </a:stretch>
                    </p:blipFill>
                    <p:spPr>
                      <a:xfrm>
                        <a:off x="2865120" y="685800"/>
                        <a:ext cx="3413760" cy="1635760"/>
                      </a:xfrm>
                      <a:prstGeom prst="rect">
                        <a:avLst/>
                      </a:prstGeom>
                      <a:noFill/>
                      <a:ln w="38100">
                        <a:noFill/>
                        <a:miter/>
                      </a:ln>
                    </p:spPr>
                  </p:pic>
                </p:oleObj>
              </mc:Fallback>
            </mc:AlternateContent>
          </a:graphicData>
        </a:graphic>
      </p:graphicFrame>
      <p:graphicFrame>
        <p:nvGraphicFramePr>
          <p:cNvPr id="4" name="对象 -2147482528"/>
          <p:cNvGraphicFramePr>
            <a:graphicFrameLocks noChangeAspect="1"/>
          </p:cNvGraphicFramePr>
          <p:nvPr/>
        </p:nvGraphicFramePr>
        <p:xfrm>
          <a:off x="3215005" y="2838450"/>
          <a:ext cx="2696845" cy="586740"/>
        </p:xfrm>
        <a:graphic>
          <a:graphicData uri="http://schemas.openxmlformats.org/presentationml/2006/ole">
            <mc:AlternateContent xmlns:mc="http://schemas.openxmlformats.org/markup-compatibility/2006">
              <mc:Choice xmlns:v="urn:schemas-microsoft-com:vml" Requires="v">
                <p:oleObj spid="_x0000_s5" name="" r:id="rId5" imgW="1981200" imgH="431800" progId="Equation.3">
                  <p:embed/>
                </p:oleObj>
              </mc:Choice>
              <mc:Fallback>
                <p:oleObj name="" r:id="rId5" imgW="1981200" imgH="431800" progId="Equation.3">
                  <p:embed/>
                  <p:pic>
                    <p:nvPicPr>
                      <p:cNvPr id="0" name="图片 1"/>
                      <p:cNvPicPr/>
                      <p:nvPr/>
                    </p:nvPicPr>
                    <p:blipFill>
                      <a:blip r:embed="rId6"/>
                      <a:stretch>
                        <a:fillRect/>
                      </a:stretch>
                    </p:blipFill>
                    <p:spPr>
                      <a:xfrm>
                        <a:off x="3215005" y="2838450"/>
                        <a:ext cx="2696845" cy="586740"/>
                      </a:xfrm>
                      <a:prstGeom prst="rect">
                        <a:avLst/>
                      </a:prstGeom>
                      <a:noFill/>
                      <a:ln w="38100">
                        <a:noFill/>
                        <a:miter/>
                      </a:ln>
                    </p:spPr>
                  </p:pic>
                </p:oleObj>
              </mc:Fallback>
            </mc:AlternateContent>
          </a:graphicData>
        </a:graphic>
      </p:graphicFrame>
      <p:graphicFrame>
        <p:nvGraphicFramePr>
          <p:cNvPr id="6" name="对象 -2147482527"/>
          <p:cNvGraphicFramePr>
            <a:graphicFrameLocks noChangeAspect="1"/>
          </p:cNvGraphicFramePr>
          <p:nvPr/>
        </p:nvGraphicFramePr>
        <p:xfrm>
          <a:off x="2908935" y="3495675"/>
          <a:ext cx="3308350" cy="626745"/>
        </p:xfrm>
        <a:graphic>
          <a:graphicData uri="http://schemas.openxmlformats.org/presentationml/2006/ole">
            <mc:AlternateContent xmlns:mc="http://schemas.openxmlformats.org/markup-compatibility/2006">
              <mc:Choice xmlns:v="urn:schemas-microsoft-com:vml" Requires="v">
                <p:oleObj spid="_x0000_s7" name="" r:id="rId7" imgW="2298700" imgH="431800" progId="Equation.3">
                  <p:embed/>
                </p:oleObj>
              </mc:Choice>
              <mc:Fallback>
                <p:oleObj name="" r:id="rId7" imgW="2298700" imgH="431800" progId="Equation.3">
                  <p:embed/>
                  <p:pic>
                    <p:nvPicPr>
                      <p:cNvPr id="0" name="图片 3"/>
                      <p:cNvPicPr/>
                      <p:nvPr/>
                    </p:nvPicPr>
                    <p:blipFill>
                      <a:blip r:embed="rId8"/>
                      <a:stretch>
                        <a:fillRect/>
                      </a:stretch>
                    </p:blipFill>
                    <p:spPr>
                      <a:xfrm>
                        <a:off x="2908935" y="3495675"/>
                        <a:ext cx="3308350" cy="626745"/>
                      </a:xfrm>
                      <a:prstGeom prst="rect">
                        <a:avLst/>
                      </a:prstGeom>
                      <a:noFill/>
                      <a:ln w="38100">
                        <a:noFill/>
                        <a:miter/>
                      </a:ln>
                    </p:spPr>
                  </p:pic>
                </p:oleObj>
              </mc:Fallback>
            </mc:AlternateContent>
          </a:graphicData>
        </a:graphic>
      </p:graphicFrame>
      <p:graphicFrame>
        <p:nvGraphicFramePr>
          <p:cNvPr id="8" name="对象 -2147482526"/>
          <p:cNvGraphicFramePr>
            <a:graphicFrameLocks noChangeAspect="1"/>
          </p:cNvGraphicFramePr>
          <p:nvPr/>
        </p:nvGraphicFramePr>
        <p:xfrm>
          <a:off x="3429000" y="4251960"/>
          <a:ext cx="2268220" cy="358140"/>
        </p:xfrm>
        <a:graphic>
          <a:graphicData uri="http://schemas.openxmlformats.org/presentationml/2006/ole">
            <mc:AlternateContent xmlns:mc="http://schemas.openxmlformats.org/markup-compatibility/2006">
              <mc:Choice xmlns:v="urn:schemas-microsoft-com:vml" Requires="v">
                <p:oleObj spid="_x0000_s9" name="" r:id="rId9" imgW="1447800" imgH="228600" progId="Equation.3">
                  <p:embed/>
                </p:oleObj>
              </mc:Choice>
              <mc:Fallback>
                <p:oleObj name="" r:id="rId9" imgW="1447800" imgH="228600" progId="Equation.3">
                  <p:embed/>
                  <p:pic>
                    <p:nvPicPr>
                      <p:cNvPr id="0" name="图片 4"/>
                      <p:cNvPicPr/>
                      <p:nvPr/>
                    </p:nvPicPr>
                    <p:blipFill>
                      <a:blip r:embed="rId10"/>
                      <a:stretch>
                        <a:fillRect/>
                      </a:stretch>
                    </p:blipFill>
                    <p:spPr>
                      <a:xfrm>
                        <a:off x="3429000" y="4251960"/>
                        <a:ext cx="2268220" cy="358140"/>
                      </a:xfrm>
                      <a:prstGeom prst="rect">
                        <a:avLst/>
                      </a:prstGeom>
                      <a:noFill/>
                      <a:ln w="38100">
                        <a:noFill/>
                        <a:miter/>
                      </a:ln>
                    </p:spPr>
                  </p:pic>
                </p:oleObj>
              </mc:Fallback>
            </mc:AlternateContent>
          </a:graphicData>
        </a:graphic>
      </p:graphicFrame>
      <p:graphicFrame>
        <p:nvGraphicFramePr>
          <p:cNvPr id="10" name="对象 -2147482525"/>
          <p:cNvGraphicFramePr>
            <a:graphicFrameLocks noChangeAspect="1"/>
          </p:cNvGraphicFramePr>
          <p:nvPr/>
        </p:nvGraphicFramePr>
        <p:xfrm>
          <a:off x="3525520" y="5144135"/>
          <a:ext cx="2093595" cy="357505"/>
        </p:xfrm>
        <a:graphic>
          <a:graphicData uri="http://schemas.openxmlformats.org/presentationml/2006/ole">
            <mc:AlternateContent xmlns:mc="http://schemas.openxmlformats.org/markup-compatibility/2006">
              <mc:Choice xmlns:v="urn:schemas-microsoft-com:vml" Requires="v">
                <p:oleObj spid="_x0000_s11" name="" r:id="rId11" imgW="1243965" imgH="215900" progId="Equation.3">
                  <p:embed/>
                </p:oleObj>
              </mc:Choice>
              <mc:Fallback>
                <p:oleObj name="" r:id="rId11" imgW="1243965" imgH="215900" progId="Equation.3">
                  <p:embed/>
                  <p:pic>
                    <p:nvPicPr>
                      <p:cNvPr id="0" name="图片 5"/>
                      <p:cNvPicPr/>
                      <p:nvPr/>
                    </p:nvPicPr>
                    <p:blipFill>
                      <a:blip r:embed="rId12"/>
                      <a:stretch>
                        <a:fillRect/>
                      </a:stretch>
                    </p:blipFill>
                    <p:spPr>
                      <a:xfrm>
                        <a:off x="3525520" y="5144135"/>
                        <a:ext cx="2093595" cy="357505"/>
                      </a:xfrm>
                      <a:prstGeom prst="rect">
                        <a:avLst/>
                      </a:prstGeom>
                      <a:noFill/>
                      <a:ln w="38100">
                        <a:noFill/>
                        <a:miter/>
                      </a:ln>
                    </p:spPr>
                  </p:pic>
                </p:oleObj>
              </mc:Fallback>
            </mc:AlternateContent>
          </a:graphicData>
        </a:graphic>
      </p:graphicFrame>
      <p:graphicFrame>
        <p:nvGraphicFramePr>
          <p:cNvPr id="12" name="对象 -2147482524"/>
          <p:cNvGraphicFramePr>
            <a:graphicFrameLocks noChangeAspect="1"/>
          </p:cNvGraphicFramePr>
          <p:nvPr/>
        </p:nvGraphicFramePr>
        <p:xfrm>
          <a:off x="3499485" y="5631180"/>
          <a:ext cx="2144395" cy="357505"/>
        </p:xfrm>
        <a:graphic>
          <a:graphicData uri="http://schemas.openxmlformats.org/presentationml/2006/ole">
            <mc:AlternateContent xmlns:mc="http://schemas.openxmlformats.org/markup-compatibility/2006">
              <mc:Choice xmlns:v="urn:schemas-microsoft-com:vml" Requires="v">
                <p:oleObj spid="_x0000_s13" name="" r:id="rId13" imgW="1371600" imgH="228600" progId="Equation.3">
                  <p:embed/>
                </p:oleObj>
              </mc:Choice>
              <mc:Fallback>
                <p:oleObj name="" r:id="rId13" imgW="1371600" imgH="228600" progId="Equation.3">
                  <p:embed/>
                  <p:pic>
                    <p:nvPicPr>
                      <p:cNvPr id="0" name="图片 6"/>
                      <p:cNvPicPr/>
                      <p:nvPr/>
                    </p:nvPicPr>
                    <p:blipFill>
                      <a:blip r:embed="rId14"/>
                      <a:stretch>
                        <a:fillRect/>
                      </a:stretch>
                    </p:blipFill>
                    <p:spPr>
                      <a:xfrm>
                        <a:off x="3499485" y="5631180"/>
                        <a:ext cx="2144395" cy="357505"/>
                      </a:xfrm>
                      <a:prstGeom prst="rect">
                        <a:avLst/>
                      </a:prstGeom>
                      <a:noFill/>
                      <a:ln w="38100">
                        <a:noFill/>
                        <a:miter/>
                      </a:ln>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(2)换路后画出         时的等效电路，如图3-13所示</a:t>
            </a:r>
            <a:endParaRPr lang="zh-CN" altLang="en-US"/>
          </a:p>
          <a:p>
            <a:pPr algn="l"/>
            <a:endParaRPr lang="zh-CN" altLang="en-US"/>
          </a:p>
          <a:p>
            <a:pPr algn="l"/>
            <a:endParaRPr lang="zh-CN" altLang="en-US"/>
          </a:p>
          <a:p>
            <a:pPr algn="l"/>
            <a:endParaRPr lang="zh-CN" altLang="en-US"/>
          </a:p>
          <a:p>
            <a:pPr algn="l"/>
            <a:r>
              <a:rPr lang="zh-CN" altLang="en-US" sz="1600"/>
              <a:t>                                                 图3-13 例3-2换路后的等效电路图</a:t>
            </a:r>
            <a:endParaRPr lang="zh-CN" altLang="en-US" sz="1600"/>
          </a:p>
          <a:p>
            <a:pPr algn="l"/>
            <a:r>
              <a:rPr lang="zh-CN" altLang="en-US"/>
              <a:t>(3)对此等效电路应用KCL和KVL得</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23"/>
          <p:cNvGraphicFramePr>
            <a:graphicFrameLocks noChangeAspect="1"/>
          </p:cNvGraphicFramePr>
          <p:nvPr/>
        </p:nvGraphicFramePr>
        <p:xfrm>
          <a:off x="2404745" y="758825"/>
          <a:ext cx="589915" cy="342265"/>
        </p:xfrm>
        <a:graphic>
          <a:graphicData uri="http://schemas.openxmlformats.org/presentationml/2006/ole">
            <mc:AlternateContent xmlns:mc="http://schemas.openxmlformats.org/markup-compatibility/2006">
              <mc:Choice xmlns:v="urn:schemas-microsoft-com:vml" Requires="v">
                <p:oleObj spid="_x0000_s3076" name="" r:id="rId3" imgW="381000" imgH="215900" progId="Equation.3">
                  <p:embed/>
                </p:oleObj>
              </mc:Choice>
              <mc:Fallback>
                <p:oleObj name="" r:id="rId3" imgW="381000" imgH="215900" progId="Equation.3">
                  <p:embed/>
                  <p:pic>
                    <p:nvPicPr>
                      <p:cNvPr id="0" name="图片 3075"/>
                      <p:cNvPicPr/>
                      <p:nvPr/>
                    </p:nvPicPr>
                    <p:blipFill>
                      <a:blip r:embed="rId4"/>
                      <a:stretch>
                        <a:fillRect/>
                      </a:stretch>
                    </p:blipFill>
                    <p:spPr>
                      <a:xfrm>
                        <a:off x="2404745" y="758825"/>
                        <a:ext cx="589915" cy="342265"/>
                      </a:xfrm>
                      <a:prstGeom prst="rect">
                        <a:avLst/>
                      </a:prstGeom>
                      <a:noFill/>
                      <a:ln w="38100">
                        <a:noFill/>
                        <a:miter/>
                      </a:ln>
                    </p:spPr>
                  </p:pic>
                </p:oleObj>
              </mc:Fallback>
            </mc:AlternateContent>
          </a:graphicData>
        </a:graphic>
      </p:graphicFrame>
      <p:graphicFrame>
        <p:nvGraphicFramePr>
          <p:cNvPr id="4" name="对象 -2147482522"/>
          <p:cNvGraphicFramePr>
            <a:graphicFrameLocks noChangeAspect="1"/>
          </p:cNvGraphicFramePr>
          <p:nvPr/>
        </p:nvGraphicFramePr>
        <p:xfrm>
          <a:off x="2801620" y="1303655"/>
          <a:ext cx="3524250" cy="1538605"/>
        </p:xfrm>
        <a:graphic>
          <a:graphicData uri="http://schemas.openxmlformats.org/presentationml/2006/ole">
            <mc:AlternateContent xmlns:mc="http://schemas.openxmlformats.org/markup-compatibility/2006">
              <mc:Choice xmlns:v="urn:schemas-microsoft-com:vml" Requires="v">
                <p:oleObj spid="_x0000_s5" name="" r:id="rId5" imgW="4038600" imgH="1752600" progId="Visio.Drawing.11">
                  <p:embed/>
                </p:oleObj>
              </mc:Choice>
              <mc:Fallback>
                <p:oleObj name="" r:id="rId5" imgW="4038600" imgH="1752600" progId="Visio.Drawing.11">
                  <p:embed/>
                  <p:pic>
                    <p:nvPicPr>
                      <p:cNvPr id="0" name="图片 1"/>
                      <p:cNvPicPr/>
                      <p:nvPr/>
                    </p:nvPicPr>
                    <p:blipFill>
                      <a:blip r:embed="rId6"/>
                      <a:stretch>
                        <a:fillRect/>
                      </a:stretch>
                    </p:blipFill>
                    <p:spPr>
                      <a:xfrm>
                        <a:off x="2801620" y="1303655"/>
                        <a:ext cx="3524250" cy="1538605"/>
                      </a:xfrm>
                      <a:prstGeom prst="rect">
                        <a:avLst/>
                      </a:prstGeom>
                      <a:noFill/>
                      <a:ln w="38100">
                        <a:noFill/>
                        <a:miter/>
                      </a:ln>
                    </p:spPr>
                  </p:pic>
                </p:oleObj>
              </mc:Fallback>
            </mc:AlternateContent>
          </a:graphicData>
        </a:graphic>
      </p:graphicFrame>
      <p:graphicFrame>
        <p:nvGraphicFramePr>
          <p:cNvPr id="6" name="对象 -2147482521"/>
          <p:cNvGraphicFramePr>
            <a:graphicFrameLocks noChangeAspect="1"/>
          </p:cNvGraphicFramePr>
          <p:nvPr/>
        </p:nvGraphicFramePr>
        <p:xfrm>
          <a:off x="3412490" y="3836670"/>
          <a:ext cx="2456815" cy="387985"/>
        </p:xfrm>
        <a:graphic>
          <a:graphicData uri="http://schemas.openxmlformats.org/presentationml/2006/ole">
            <mc:AlternateContent xmlns:mc="http://schemas.openxmlformats.org/markup-compatibility/2006">
              <mc:Choice xmlns:v="urn:schemas-microsoft-com:vml" Requires="v">
                <p:oleObj spid="_x0000_s7" name="" r:id="rId7" imgW="1447800" imgH="228600" progId="Equation.3">
                  <p:embed/>
                </p:oleObj>
              </mc:Choice>
              <mc:Fallback>
                <p:oleObj name="" r:id="rId7" imgW="1447800" imgH="228600" progId="Equation.3">
                  <p:embed/>
                  <p:pic>
                    <p:nvPicPr>
                      <p:cNvPr id="0" name="图片 3"/>
                      <p:cNvPicPr/>
                      <p:nvPr/>
                    </p:nvPicPr>
                    <p:blipFill>
                      <a:blip r:embed="rId8"/>
                      <a:stretch>
                        <a:fillRect/>
                      </a:stretch>
                    </p:blipFill>
                    <p:spPr>
                      <a:xfrm>
                        <a:off x="3412490" y="3836670"/>
                        <a:ext cx="2456815" cy="387985"/>
                      </a:xfrm>
                      <a:prstGeom prst="rect">
                        <a:avLst/>
                      </a:prstGeom>
                      <a:noFill/>
                      <a:ln w="38100">
                        <a:noFill/>
                        <a:miter/>
                      </a:ln>
                    </p:spPr>
                  </p:pic>
                </p:oleObj>
              </mc:Fallback>
            </mc:AlternateContent>
          </a:graphicData>
        </a:graphic>
      </p:graphicFrame>
      <p:graphicFrame>
        <p:nvGraphicFramePr>
          <p:cNvPr id="8" name="对象 -2147482520"/>
          <p:cNvGraphicFramePr>
            <a:graphicFrameLocks noChangeAspect="1"/>
          </p:cNvGraphicFramePr>
          <p:nvPr/>
        </p:nvGraphicFramePr>
        <p:xfrm>
          <a:off x="3691890" y="4488180"/>
          <a:ext cx="1743075" cy="365760"/>
        </p:xfrm>
        <a:graphic>
          <a:graphicData uri="http://schemas.openxmlformats.org/presentationml/2006/ole">
            <mc:AlternateContent xmlns:mc="http://schemas.openxmlformats.org/markup-compatibility/2006">
              <mc:Choice xmlns:v="urn:schemas-microsoft-com:vml" Requires="v">
                <p:oleObj spid="_x0000_s9" name="" r:id="rId9" imgW="1079500" imgH="228600" progId="Equation.3">
                  <p:embed/>
                </p:oleObj>
              </mc:Choice>
              <mc:Fallback>
                <p:oleObj name="" r:id="rId9" imgW="1079500" imgH="228600" progId="Equation.3">
                  <p:embed/>
                  <p:pic>
                    <p:nvPicPr>
                      <p:cNvPr id="0" name="图片 4"/>
                      <p:cNvPicPr/>
                      <p:nvPr/>
                    </p:nvPicPr>
                    <p:blipFill>
                      <a:blip r:embed="rId10"/>
                      <a:stretch>
                        <a:fillRect/>
                      </a:stretch>
                    </p:blipFill>
                    <p:spPr>
                      <a:xfrm>
                        <a:off x="3691890" y="4488180"/>
                        <a:ext cx="1743075" cy="365760"/>
                      </a:xfrm>
                      <a:prstGeom prst="rect">
                        <a:avLst/>
                      </a:prstGeom>
                      <a:noFill/>
                      <a:ln w="38100">
                        <a:noFill/>
                        <a:miter/>
                      </a:ln>
                    </p:spPr>
                  </p:pic>
                </p:oleObj>
              </mc:Fallback>
            </mc:AlternateContent>
          </a:graphicData>
        </a:graphic>
      </p:graphicFrame>
      <p:graphicFrame>
        <p:nvGraphicFramePr>
          <p:cNvPr id="10" name="对象 -2147482519"/>
          <p:cNvGraphicFramePr>
            <a:graphicFrameLocks noChangeAspect="1"/>
          </p:cNvGraphicFramePr>
          <p:nvPr/>
        </p:nvGraphicFramePr>
        <p:xfrm>
          <a:off x="1929765" y="5021580"/>
          <a:ext cx="5550535" cy="586740"/>
        </p:xfrm>
        <a:graphic>
          <a:graphicData uri="http://schemas.openxmlformats.org/presentationml/2006/ole">
            <mc:AlternateContent xmlns:mc="http://schemas.openxmlformats.org/markup-compatibility/2006">
              <mc:Choice xmlns:v="urn:schemas-microsoft-com:vml" Requires="v">
                <p:oleObj spid="_x0000_s11" name="" r:id="rId11" imgW="3746500" imgH="393700" progId="Equation.3">
                  <p:embed/>
                </p:oleObj>
              </mc:Choice>
              <mc:Fallback>
                <p:oleObj name="" r:id="rId11" imgW="3746500" imgH="393700" progId="Equation.3">
                  <p:embed/>
                  <p:pic>
                    <p:nvPicPr>
                      <p:cNvPr id="0" name="图片 5"/>
                      <p:cNvPicPr/>
                      <p:nvPr/>
                    </p:nvPicPr>
                    <p:blipFill>
                      <a:blip r:embed="rId12"/>
                      <a:stretch>
                        <a:fillRect/>
                      </a:stretch>
                    </p:blipFill>
                    <p:spPr>
                      <a:xfrm>
                        <a:off x="1929765" y="5021580"/>
                        <a:ext cx="5550535" cy="586740"/>
                      </a:xfrm>
                      <a:prstGeom prst="rect">
                        <a:avLst/>
                      </a:prstGeom>
                      <a:noFill/>
                      <a:ln w="38100">
                        <a:noFill/>
                        <a:miter/>
                      </a:ln>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3.3 一阶电路的零输入响应</a:t>
            </a:r>
            <a:endParaRPr lang="zh-CN" altLang="en-US"/>
          </a:p>
          <a:p>
            <a:pPr algn="l"/>
            <a:r>
              <a:rPr lang="zh-CN" altLang="en-US"/>
              <a:t>             对于只含有一个储能元件的RC和RL电路，可以用一阶微分方程来描述它们的过渡过程，因此称这些电路为一阶电路。</a:t>
            </a:r>
            <a:endParaRPr lang="zh-CN" altLang="en-US"/>
          </a:p>
          <a:p>
            <a:pPr algn="l"/>
            <a:r>
              <a:rPr lang="zh-CN" altLang="en-US"/>
              <a:t>            </a:t>
            </a:r>
            <a:endParaRPr lang="zh-CN" altLang="en-US"/>
          </a:p>
          <a:p>
            <a:pPr algn="l"/>
            <a:r>
              <a:rPr lang="zh-CN" altLang="en-US"/>
              <a:t>              换路后，若电路中没有独立电源，由储能元件的初始值即            和           所激发的响应称为零输入响应。</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18"/>
          <p:cNvGraphicFramePr>
            <a:graphicFrameLocks noChangeAspect="1"/>
          </p:cNvGraphicFramePr>
          <p:nvPr/>
        </p:nvGraphicFramePr>
        <p:xfrm>
          <a:off x="1517015" y="3796665"/>
          <a:ext cx="753745" cy="377190"/>
        </p:xfrm>
        <a:graphic>
          <a:graphicData uri="http://schemas.openxmlformats.org/presentationml/2006/ole">
            <mc:AlternateContent xmlns:mc="http://schemas.openxmlformats.org/markup-compatibility/2006">
              <mc:Choice xmlns:v="urn:schemas-microsoft-com:vml" Requires="v">
                <p:oleObj spid="_x0000_s3076" name="" r:id="rId3" imgW="457200" imgH="228600" progId="Equation.3">
                  <p:embed/>
                </p:oleObj>
              </mc:Choice>
              <mc:Fallback>
                <p:oleObj name="" r:id="rId3" imgW="457200" imgH="228600" progId="Equation.3">
                  <p:embed/>
                  <p:pic>
                    <p:nvPicPr>
                      <p:cNvPr id="0" name="图片 3075"/>
                      <p:cNvPicPr/>
                      <p:nvPr/>
                    </p:nvPicPr>
                    <p:blipFill>
                      <a:blip r:embed="rId4"/>
                      <a:stretch>
                        <a:fillRect/>
                      </a:stretch>
                    </p:blipFill>
                    <p:spPr>
                      <a:xfrm>
                        <a:off x="1517015" y="3796665"/>
                        <a:ext cx="753745" cy="377190"/>
                      </a:xfrm>
                      <a:prstGeom prst="rect">
                        <a:avLst/>
                      </a:prstGeom>
                      <a:noFill/>
                      <a:ln w="38100">
                        <a:noFill/>
                        <a:miter/>
                      </a:ln>
                    </p:spPr>
                  </p:pic>
                </p:oleObj>
              </mc:Fallback>
            </mc:AlternateContent>
          </a:graphicData>
        </a:graphic>
      </p:graphicFrame>
      <p:graphicFrame>
        <p:nvGraphicFramePr>
          <p:cNvPr id="4" name="对象 -2147482517"/>
          <p:cNvGraphicFramePr>
            <a:graphicFrameLocks noChangeAspect="1"/>
          </p:cNvGraphicFramePr>
          <p:nvPr/>
        </p:nvGraphicFramePr>
        <p:xfrm>
          <a:off x="2735580" y="3796665"/>
          <a:ext cx="711835" cy="389890"/>
        </p:xfrm>
        <a:graphic>
          <a:graphicData uri="http://schemas.openxmlformats.org/presentationml/2006/ole">
            <mc:AlternateContent xmlns:mc="http://schemas.openxmlformats.org/markup-compatibility/2006">
              <mc:Choice xmlns:v="urn:schemas-microsoft-com:vml" Requires="v">
                <p:oleObj spid="_x0000_s5" name="" r:id="rId5" imgW="405765" imgH="215900" progId="Equation.3">
                  <p:embed/>
                </p:oleObj>
              </mc:Choice>
              <mc:Fallback>
                <p:oleObj name="" r:id="rId5" imgW="405765" imgH="215900" progId="Equation.3">
                  <p:embed/>
                  <p:pic>
                    <p:nvPicPr>
                      <p:cNvPr id="0" name="图片 1"/>
                      <p:cNvPicPr/>
                      <p:nvPr/>
                    </p:nvPicPr>
                    <p:blipFill>
                      <a:blip r:embed="rId6"/>
                      <a:stretch>
                        <a:fillRect/>
                      </a:stretch>
                    </p:blipFill>
                    <p:spPr>
                      <a:xfrm>
                        <a:off x="2735580" y="3796665"/>
                        <a:ext cx="711835" cy="389890"/>
                      </a:xfrm>
                      <a:prstGeom prst="rect">
                        <a:avLst/>
                      </a:prstGeom>
                      <a:noFill/>
                      <a:ln w="38100">
                        <a:noFill/>
                        <a:miter/>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r>
              <a:rPr lang="zh-CN" altLang="en-US"/>
              <a:t>            </a:t>
            </a:r>
            <a:endParaRPr lang="zh-CN" altLang="en-US"/>
          </a:p>
          <a:p>
            <a:pPr algn="l"/>
            <a:r>
              <a:rPr lang="zh-CN" altLang="en-US"/>
              <a:t>             电容元件属于二端元件，电容元件的电场特性通常用电容量来衡量。实验表明，电容器极板间的电压与极板所带的电荷量有关，如果电容器两个极板间的电荷量与电压成正比关系，称该电容器为线性电容元件，如无特殊说明，本书所指的电容元件均为线性电容元件。线性电容元件的电容量定义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graphicFrame>
        <p:nvGraphicFramePr>
          <p:cNvPr id="2" name="对象 -2147482624"/>
          <p:cNvGraphicFramePr>
            <a:graphicFrameLocks noChangeAspect="1"/>
          </p:cNvGraphicFramePr>
          <p:nvPr/>
        </p:nvGraphicFramePr>
        <p:xfrm>
          <a:off x="3974465" y="605790"/>
          <a:ext cx="1195070" cy="967105"/>
        </p:xfrm>
        <a:graphic>
          <a:graphicData uri="http://schemas.openxmlformats.org/presentationml/2006/ole">
            <mc:AlternateContent xmlns:mc="http://schemas.openxmlformats.org/markup-compatibility/2006">
              <mc:Choice xmlns:v="urn:schemas-microsoft-com:vml" Requires="v">
                <p:oleObj spid="_x0000_s3076" name="" r:id="rId3" imgW="698500" imgH="571500" progId="Visio.Drawing.11">
                  <p:embed/>
                </p:oleObj>
              </mc:Choice>
              <mc:Fallback>
                <p:oleObj name="" r:id="rId3" imgW="698500" imgH="571500" progId="Visio.Drawing.11">
                  <p:embed/>
                  <p:pic>
                    <p:nvPicPr>
                      <p:cNvPr id="0" name="图片 3075"/>
                      <p:cNvPicPr/>
                      <p:nvPr/>
                    </p:nvPicPr>
                    <p:blipFill>
                      <a:blip r:embed="rId4"/>
                      <a:stretch>
                        <a:fillRect/>
                      </a:stretch>
                    </p:blipFill>
                    <p:spPr>
                      <a:xfrm>
                        <a:off x="3974465" y="605790"/>
                        <a:ext cx="1195070" cy="967105"/>
                      </a:xfrm>
                      <a:prstGeom prst="rect">
                        <a:avLst/>
                      </a:prstGeom>
                      <a:noFill/>
                      <a:ln w="38100">
                        <a:noFill/>
                        <a:miter/>
                      </a:ln>
                    </p:spPr>
                  </p:pic>
                </p:oleObj>
              </mc:Fallback>
            </mc:AlternateContent>
          </a:graphicData>
        </a:graphic>
      </p:graphicFrame>
      <p:sp>
        <p:nvSpPr>
          <p:cNvPr id="100" name="文本框 99"/>
          <p:cNvSpPr txBox="1"/>
          <p:nvPr/>
        </p:nvSpPr>
        <p:spPr>
          <a:xfrm>
            <a:off x="1920240" y="1572895"/>
            <a:ext cx="5287010" cy="337185"/>
          </a:xfrm>
          <a:prstGeom prst="rect">
            <a:avLst/>
          </a:prstGeom>
          <a:noFill/>
          <a:ln w="9525">
            <a:noFill/>
          </a:ln>
        </p:spPr>
        <p:txBody>
          <a:bodyPr wrap="square">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 </a:t>
            </a:r>
            <a:r>
              <a:rPr lang="zh-CN" sz="1600">
                <a:ea typeface="宋体" panose="02010600030101010101" pitchFamily="2" charset="-122"/>
              </a:rPr>
              <a:t>电容元件的</a:t>
            </a:r>
            <a:r>
              <a:rPr lang="zh-CN" sz="1600">
                <a:latin typeface="Times New Roman" panose="02020603050405020304" pitchFamily="18" charset="0"/>
                <a:ea typeface="宋体" panose="02010600030101010101" pitchFamily="2" charset="-122"/>
              </a:rPr>
              <a:t>符号</a:t>
            </a:r>
            <a:endParaRPr lang="zh-CN" altLang="en-US" sz="1600"/>
          </a:p>
        </p:txBody>
      </p:sp>
      <p:graphicFrame>
        <p:nvGraphicFramePr>
          <p:cNvPr id="4" name="对象 -2147482623"/>
          <p:cNvGraphicFramePr>
            <a:graphicFrameLocks noChangeAspect="1"/>
          </p:cNvGraphicFramePr>
          <p:nvPr/>
        </p:nvGraphicFramePr>
        <p:xfrm>
          <a:off x="4065270" y="5246370"/>
          <a:ext cx="996950" cy="925830"/>
        </p:xfrm>
        <a:graphic>
          <a:graphicData uri="http://schemas.openxmlformats.org/presentationml/2006/ole">
            <mc:AlternateContent xmlns:mc="http://schemas.openxmlformats.org/markup-compatibility/2006">
              <mc:Choice xmlns:v="urn:schemas-microsoft-com:vml" Requires="v">
                <p:oleObj spid="_x0000_s5" name="" r:id="rId5" imgW="419100" imgH="393700" progId="Equation.3">
                  <p:embed/>
                </p:oleObj>
              </mc:Choice>
              <mc:Fallback>
                <p:oleObj name="" r:id="rId5" imgW="419100" imgH="393700" progId="Equation.3">
                  <p:embed/>
                  <p:pic>
                    <p:nvPicPr>
                      <p:cNvPr id="0" name="图片 3"/>
                      <p:cNvPicPr/>
                      <p:nvPr/>
                    </p:nvPicPr>
                    <p:blipFill>
                      <a:blip r:embed="rId6"/>
                      <a:stretch>
                        <a:fillRect/>
                      </a:stretch>
                    </p:blipFill>
                    <p:spPr>
                      <a:xfrm>
                        <a:off x="4065270" y="5246370"/>
                        <a:ext cx="996950" cy="925830"/>
                      </a:xfrm>
                      <a:prstGeom prst="rect">
                        <a:avLst/>
                      </a:prstGeom>
                      <a:noFill/>
                      <a:ln w="38100">
                        <a:noFill/>
                        <a:miter/>
                      </a:ln>
                    </p:spPr>
                  </p:pic>
                </p:oleObj>
              </mc:Fallback>
            </mc:AlternateContent>
          </a:graphicData>
        </a:graphic>
      </p:graphicFrame>
      <p:sp>
        <p:nvSpPr>
          <p:cNvPr id="6" name="文本框 5"/>
          <p:cNvSpPr txBox="1"/>
          <p:nvPr/>
        </p:nvSpPr>
        <p:spPr>
          <a:xfrm>
            <a:off x="7313295" y="5540375"/>
            <a:ext cx="5348605" cy="337185"/>
          </a:xfrm>
          <a:prstGeom prst="rect">
            <a:avLst/>
          </a:prstGeom>
          <a:noFill/>
          <a:ln w="9525">
            <a:noFill/>
          </a:ln>
        </p:spPr>
        <p:txBody>
          <a:bodyPr wrap="square">
            <a:spAutoFit/>
          </a:bodyPr>
          <a:p>
            <a:pPr indent="266700"/>
            <a:r>
              <a:rPr lang="en-US" sz="1600">
                <a:latin typeface="Times New Roman" panose="02020603050405020304" pitchFamily="18" charset="0"/>
                <a:ea typeface="宋体" panose="02010600030101010101" pitchFamily="2" charset="-122"/>
                <a:cs typeface="Times New Roman" panose="02020603050405020304" pitchFamily="18" charset="0"/>
              </a:rPr>
              <a:t>(3-1)</a:t>
            </a:r>
            <a:endParaRPr lang="zh-CN" altLang="en-US" sz="16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3.3.1 RC电路的零输入响应</a:t>
            </a:r>
            <a:endParaRPr lang="zh-CN" altLang="en-US"/>
          </a:p>
          <a:p>
            <a:pPr algn="l"/>
            <a:r>
              <a:rPr lang="zh-CN" altLang="en-US"/>
              <a:t>             如图3-14所示，换路前，开关K接在1上，电容元件已充电，电容处于稳态；        时将开关由1合到2，产生换路，C对R放电，则根据换路定理可知</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换路前，电容充电，               ，则换路后的电容电压</a:t>
            </a:r>
            <a:endParaRPr lang="zh-CN" altLang="en-US"/>
          </a:p>
          <a:p>
            <a:pPr algn="l"/>
            <a:r>
              <a:rPr lang="zh-CN" altLang="en-US"/>
              <a:t>                                  ，则KVL可得                 ，即</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16"/>
          <p:cNvGraphicFramePr>
            <a:graphicFrameLocks noChangeAspect="1"/>
          </p:cNvGraphicFramePr>
          <p:nvPr/>
        </p:nvGraphicFramePr>
        <p:xfrm>
          <a:off x="3738245" y="1764030"/>
          <a:ext cx="643255" cy="373380"/>
        </p:xfrm>
        <a:graphic>
          <a:graphicData uri="http://schemas.openxmlformats.org/presentationml/2006/ole">
            <mc:AlternateContent xmlns:mc="http://schemas.openxmlformats.org/markup-compatibility/2006">
              <mc:Choice xmlns:v="urn:schemas-microsoft-com:vml" Requires="v">
                <p:oleObj spid="_x0000_s3076" name="" r:id="rId3" imgW="381000" imgH="215900" progId="Equation.3">
                  <p:embed/>
                </p:oleObj>
              </mc:Choice>
              <mc:Fallback>
                <p:oleObj name="" r:id="rId3" imgW="381000" imgH="215900" progId="Equation.3">
                  <p:embed/>
                  <p:pic>
                    <p:nvPicPr>
                      <p:cNvPr id="0" name="图片 3075"/>
                      <p:cNvPicPr/>
                      <p:nvPr/>
                    </p:nvPicPr>
                    <p:blipFill>
                      <a:blip r:embed="rId4"/>
                      <a:stretch>
                        <a:fillRect/>
                      </a:stretch>
                    </p:blipFill>
                    <p:spPr>
                      <a:xfrm>
                        <a:off x="3738245" y="1764030"/>
                        <a:ext cx="643255" cy="373380"/>
                      </a:xfrm>
                      <a:prstGeom prst="rect">
                        <a:avLst/>
                      </a:prstGeom>
                      <a:noFill/>
                      <a:ln w="38100">
                        <a:noFill/>
                        <a:miter/>
                      </a:ln>
                    </p:spPr>
                  </p:pic>
                </p:oleObj>
              </mc:Fallback>
            </mc:AlternateContent>
          </a:graphicData>
        </a:graphic>
      </p:graphicFrame>
      <p:graphicFrame>
        <p:nvGraphicFramePr>
          <p:cNvPr id="4" name="对象 -2147482515"/>
          <p:cNvGraphicFramePr>
            <a:graphicFrameLocks noChangeAspect="1"/>
          </p:cNvGraphicFramePr>
          <p:nvPr/>
        </p:nvGraphicFramePr>
        <p:xfrm>
          <a:off x="3265170" y="2707005"/>
          <a:ext cx="2613660" cy="1478280"/>
        </p:xfrm>
        <a:graphic>
          <a:graphicData uri="http://schemas.openxmlformats.org/presentationml/2006/ole">
            <mc:AlternateContent xmlns:mc="http://schemas.openxmlformats.org/markup-compatibility/2006">
              <mc:Choice xmlns:v="urn:schemas-microsoft-com:vml" Requires="v">
                <p:oleObj spid="_x0000_s5" name="" r:id="rId5" imgW="3352800" imgH="1905000" progId="Visio.Drawing.11">
                  <p:embed/>
                </p:oleObj>
              </mc:Choice>
              <mc:Fallback>
                <p:oleObj name="" r:id="rId5" imgW="3352800" imgH="1905000" progId="Visio.Drawing.11">
                  <p:embed/>
                  <p:pic>
                    <p:nvPicPr>
                      <p:cNvPr id="0" name="图片 1"/>
                      <p:cNvPicPr/>
                      <p:nvPr/>
                    </p:nvPicPr>
                    <p:blipFill>
                      <a:blip r:embed="rId6"/>
                      <a:stretch>
                        <a:fillRect/>
                      </a:stretch>
                    </p:blipFill>
                    <p:spPr>
                      <a:xfrm>
                        <a:off x="3265170" y="2707005"/>
                        <a:ext cx="2613660" cy="1478280"/>
                      </a:xfrm>
                      <a:prstGeom prst="rect">
                        <a:avLst/>
                      </a:prstGeom>
                      <a:noFill/>
                      <a:ln w="38100">
                        <a:noFill/>
                        <a:miter/>
                      </a:ln>
                    </p:spPr>
                  </p:pic>
                </p:oleObj>
              </mc:Fallback>
            </mc:AlternateContent>
          </a:graphicData>
        </a:graphic>
      </p:graphicFrame>
      <p:sp>
        <p:nvSpPr>
          <p:cNvPr id="6" name="文本框 5"/>
          <p:cNvSpPr txBox="1"/>
          <p:nvPr/>
        </p:nvSpPr>
        <p:spPr>
          <a:xfrm>
            <a:off x="1971040" y="424624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-14 RC</a:t>
            </a:r>
            <a:r>
              <a:rPr lang="zh-CN" sz="1600">
                <a:latin typeface="Times New Roman" panose="02020603050405020304" pitchFamily="18" charset="0"/>
                <a:ea typeface="宋体" panose="02010600030101010101" pitchFamily="2" charset="-122"/>
              </a:rPr>
              <a:t>电路的零输入响应</a:t>
            </a:r>
            <a:endParaRPr lang="zh-CN" altLang="en-US" sz="1600"/>
          </a:p>
        </p:txBody>
      </p:sp>
      <p:graphicFrame>
        <p:nvGraphicFramePr>
          <p:cNvPr id="7" name="对象 -2147482514"/>
          <p:cNvGraphicFramePr>
            <a:graphicFrameLocks noChangeAspect="1"/>
          </p:cNvGraphicFramePr>
          <p:nvPr/>
        </p:nvGraphicFramePr>
        <p:xfrm>
          <a:off x="4030345" y="4949190"/>
          <a:ext cx="1280160" cy="400050"/>
        </p:xfrm>
        <a:graphic>
          <a:graphicData uri="http://schemas.openxmlformats.org/presentationml/2006/ole">
            <mc:AlternateContent xmlns:mc="http://schemas.openxmlformats.org/markup-compatibility/2006">
              <mc:Choice xmlns:v="urn:schemas-microsoft-com:vml" Requires="v">
                <p:oleObj spid="_x0000_s8" name="" r:id="rId7" imgW="736600" imgH="228600" progId="Equation.3">
                  <p:embed/>
                </p:oleObj>
              </mc:Choice>
              <mc:Fallback>
                <p:oleObj name="" r:id="rId7" imgW="736600" imgH="228600" progId="Equation.3">
                  <p:embed/>
                  <p:pic>
                    <p:nvPicPr>
                      <p:cNvPr id="0" name="图片 4"/>
                      <p:cNvPicPr/>
                      <p:nvPr/>
                    </p:nvPicPr>
                    <p:blipFill>
                      <a:blip r:embed="rId8"/>
                      <a:stretch>
                        <a:fillRect/>
                      </a:stretch>
                    </p:blipFill>
                    <p:spPr>
                      <a:xfrm>
                        <a:off x="4030345" y="4949190"/>
                        <a:ext cx="1280160" cy="400050"/>
                      </a:xfrm>
                      <a:prstGeom prst="rect">
                        <a:avLst/>
                      </a:prstGeom>
                      <a:noFill/>
                      <a:ln w="38100">
                        <a:noFill/>
                        <a:miter/>
                      </a:ln>
                    </p:spPr>
                  </p:pic>
                </p:oleObj>
              </mc:Fallback>
            </mc:AlternateContent>
          </a:graphicData>
        </a:graphic>
      </p:graphicFrame>
      <p:graphicFrame>
        <p:nvGraphicFramePr>
          <p:cNvPr id="9" name="对象 -2147482513"/>
          <p:cNvGraphicFramePr>
            <a:graphicFrameLocks noChangeAspect="1"/>
          </p:cNvGraphicFramePr>
          <p:nvPr/>
        </p:nvGraphicFramePr>
        <p:xfrm>
          <a:off x="642620" y="5532120"/>
          <a:ext cx="2317750" cy="406400"/>
        </p:xfrm>
        <a:graphic>
          <a:graphicData uri="http://schemas.openxmlformats.org/presentationml/2006/ole">
            <mc:AlternateContent xmlns:mc="http://schemas.openxmlformats.org/markup-compatibility/2006">
              <mc:Choice xmlns:v="urn:schemas-microsoft-com:vml" Requires="v">
                <p:oleObj spid="_x0000_s10" name="" r:id="rId9" imgW="1308100" imgH="228600" progId="Equation.3">
                  <p:embed/>
                </p:oleObj>
              </mc:Choice>
              <mc:Fallback>
                <p:oleObj name="" r:id="rId9" imgW="1308100" imgH="228600" progId="Equation.3">
                  <p:embed/>
                  <p:pic>
                    <p:nvPicPr>
                      <p:cNvPr id="0" name="图片 5"/>
                      <p:cNvPicPr/>
                      <p:nvPr/>
                    </p:nvPicPr>
                    <p:blipFill>
                      <a:blip r:embed="rId10"/>
                      <a:stretch>
                        <a:fillRect/>
                      </a:stretch>
                    </p:blipFill>
                    <p:spPr>
                      <a:xfrm>
                        <a:off x="642620" y="5532120"/>
                        <a:ext cx="2317750" cy="406400"/>
                      </a:xfrm>
                      <a:prstGeom prst="rect">
                        <a:avLst/>
                      </a:prstGeom>
                      <a:noFill/>
                      <a:ln w="38100">
                        <a:noFill/>
                        <a:miter/>
                      </a:ln>
                    </p:spPr>
                  </p:pic>
                </p:oleObj>
              </mc:Fallback>
            </mc:AlternateContent>
          </a:graphicData>
        </a:graphic>
      </p:graphicFrame>
      <p:graphicFrame>
        <p:nvGraphicFramePr>
          <p:cNvPr id="11" name="对象 -2147482512"/>
          <p:cNvGraphicFramePr>
            <a:graphicFrameLocks noChangeAspect="1"/>
          </p:cNvGraphicFramePr>
          <p:nvPr/>
        </p:nvGraphicFramePr>
        <p:xfrm>
          <a:off x="5022850" y="5532120"/>
          <a:ext cx="1130300" cy="372745"/>
        </p:xfrm>
        <a:graphic>
          <a:graphicData uri="http://schemas.openxmlformats.org/presentationml/2006/ole">
            <mc:AlternateContent xmlns:mc="http://schemas.openxmlformats.org/markup-compatibility/2006">
              <mc:Choice xmlns:v="urn:schemas-microsoft-com:vml" Requires="v">
                <p:oleObj spid="_x0000_s12" name="" r:id="rId11" imgW="698500" imgH="228600" progId="Equation.3">
                  <p:embed/>
                </p:oleObj>
              </mc:Choice>
              <mc:Fallback>
                <p:oleObj name="" r:id="rId11" imgW="698500" imgH="228600" progId="Equation.3">
                  <p:embed/>
                  <p:pic>
                    <p:nvPicPr>
                      <p:cNvPr id="0" name="图片 6"/>
                      <p:cNvPicPr/>
                      <p:nvPr/>
                    </p:nvPicPr>
                    <p:blipFill>
                      <a:blip r:embed="rId12"/>
                      <a:stretch>
                        <a:fillRect/>
                      </a:stretch>
                    </p:blipFill>
                    <p:spPr>
                      <a:xfrm>
                        <a:off x="5022850" y="5532120"/>
                        <a:ext cx="1130300" cy="372745"/>
                      </a:xfrm>
                      <a:prstGeom prst="rect">
                        <a:avLst/>
                      </a:prstGeom>
                      <a:noFill/>
                      <a:ln w="38100">
                        <a:noFill/>
                        <a:miter/>
                      </a:ln>
                    </p:spPr>
                  </p:pic>
                </p:oleObj>
              </mc:Fallback>
            </mc:AlternateContent>
          </a:graphicData>
        </a:graphic>
      </p:graphicFrame>
      <p:graphicFrame>
        <p:nvGraphicFramePr>
          <p:cNvPr id="13" name="对象 -2147482511"/>
          <p:cNvGraphicFramePr>
            <a:graphicFrameLocks noChangeAspect="1"/>
          </p:cNvGraphicFramePr>
          <p:nvPr/>
        </p:nvGraphicFramePr>
        <p:xfrm>
          <a:off x="6957060" y="5440680"/>
          <a:ext cx="1326515" cy="555625"/>
        </p:xfrm>
        <a:graphic>
          <a:graphicData uri="http://schemas.openxmlformats.org/presentationml/2006/ole">
            <mc:AlternateContent xmlns:mc="http://schemas.openxmlformats.org/markup-compatibility/2006">
              <mc:Choice xmlns:v="urn:schemas-microsoft-com:vml" Requires="v">
                <p:oleObj spid="_x0000_s14" name="" r:id="rId13" imgW="1028065" imgH="431800" progId="Equation.3">
                  <p:embed/>
                </p:oleObj>
              </mc:Choice>
              <mc:Fallback>
                <p:oleObj name="" r:id="rId13" imgW="1028065" imgH="431800" progId="Equation.3">
                  <p:embed/>
                  <p:pic>
                    <p:nvPicPr>
                      <p:cNvPr id="0" name="图片 7"/>
                      <p:cNvPicPr/>
                      <p:nvPr/>
                    </p:nvPicPr>
                    <p:blipFill>
                      <a:blip r:embed="rId14"/>
                      <a:stretch>
                        <a:fillRect/>
                      </a:stretch>
                    </p:blipFill>
                    <p:spPr>
                      <a:xfrm>
                        <a:off x="6957060" y="5440680"/>
                        <a:ext cx="1326515" cy="555625"/>
                      </a:xfrm>
                      <a:prstGeom prst="rect">
                        <a:avLst/>
                      </a:prstGeom>
                      <a:noFill/>
                      <a:ln w="38100">
                        <a:noFill/>
                        <a:miter/>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该方程为一阶常系数线性齐次微分方程，可以得到其通解为</a:t>
            </a:r>
            <a:endParaRPr lang="zh-CN" altLang="en-US"/>
          </a:p>
          <a:p>
            <a:pPr algn="l"/>
            <a:r>
              <a:rPr lang="zh-CN" altLang="en-US"/>
              <a:t>                                                                                           (3-15)</a:t>
            </a:r>
            <a:endParaRPr lang="zh-CN" altLang="en-US"/>
          </a:p>
          <a:p>
            <a:pPr algn="l"/>
            <a:r>
              <a:rPr lang="zh-CN" altLang="en-US"/>
              <a:t>            式(3-15)中K为积分常数，由初始值确定，代入初始条件                               则，        ，可以得出其通解为</a:t>
            </a:r>
            <a:endParaRPr lang="zh-CN" altLang="en-US"/>
          </a:p>
          <a:p>
            <a:pPr algn="l"/>
            <a:r>
              <a:rPr lang="zh-CN" altLang="en-US"/>
              <a:t>                                                                                           (3-16)</a:t>
            </a:r>
            <a:endParaRPr lang="zh-CN" altLang="en-US"/>
          </a:p>
          <a:p>
            <a:pPr algn="l"/>
            <a:r>
              <a:rPr lang="zh-CN" altLang="en-US"/>
              <a:t>           电阻两端的电压为</a:t>
            </a:r>
            <a:endParaRPr lang="zh-CN" altLang="en-US"/>
          </a:p>
          <a:p>
            <a:pPr algn="l"/>
            <a:r>
              <a:rPr lang="zh-CN" altLang="en-US"/>
              <a:t>                                                                                           (3-17)</a:t>
            </a:r>
            <a:endParaRPr lang="zh-CN" altLang="en-US"/>
          </a:p>
          <a:p>
            <a:pPr algn="l"/>
            <a:r>
              <a:rPr lang="zh-CN" altLang="en-US"/>
              <a:t>           电路中的电流</a:t>
            </a:r>
            <a:endParaRPr lang="zh-CN" altLang="en-US"/>
          </a:p>
          <a:p>
            <a:pPr algn="l"/>
            <a:r>
              <a:rPr lang="zh-CN" altLang="en-US"/>
              <a:t>                                                                                           (3-18)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10"/>
          <p:cNvGraphicFramePr>
            <a:graphicFrameLocks noChangeAspect="1"/>
          </p:cNvGraphicFramePr>
          <p:nvPr/>
        </p:nvGraphicFramePr>
        <p:xfrm>
          <a:off x="3417570" y="1497965"/>
          <a:ext cx="2308860" cy="674370"/>
        </p:xfrm>
        <a:graphic>
          <a:graphicData uri="http://schemas.openxmlformats.org/presentationml/2006/ole">
            <mc:AlternateContent xmlns:mc="http://schemas.openxmlformats.org/markup-compatibility/2006">
              <mc:Choice xmlns:v="urn:schemas-microsoft-com:vml" Requires="v">
                <p:oleObj spid="_x0000_s3076" name="" r:id="rId3" imgW="1231265" imgH="355600" progId="Equation.3">
                  <p:embed/>
                </p:oleObj>
              </mc:Choice>
              <mc:Fallback>
                <p:oleObj name="" r:id="rId3" imgW="1231265" imgH="355600" progId="Equation.3">
                  <p:embed/>
                  <p:pic>
                    <p:nvPicPr>
                      <p:cNvPr id="0" name="图片 3075"/>
                      <p:cNvPicPr/>
                      <p:nvPr/>
                    </p:nvPicPr>
                    <p:blipFill>
                      <a:blip r:embed="rId4"/>
                      <a:stretch>
                        <a:fillRect/>
                      </a:stretch>
                    </p:blipFill>
                    <p:spPr>
                      <a:xfrm>
                        <a:off x="3417570" y="1497965"/>
                        <a:ext cx="2308860" cy="674370"/>
                      </a:xfrm>
                      <a:prstGeom prst="rect">
                        <a:avLst/>
                      </a:prstGeom>
                      <a:noFill/>
                      <a:ln w="38100">
                        <a:noFill/>
                        <a:miter/>
                      </a:ln>
                    </p:spPr>
                  </p:pic>
                </p:oleObj>
              </mc:Fallback>
            </mc:AlternateContent>
          </a:graphicData>
        </a:graphic>
      </p:graphicFrame>
      <p:graphicFrame>
        <p:nvGraphicFramePr>
          <p:cNvPr id="4" name="对象 -2147482509"/>
          <p:cNvGraphicFramePr>
            <a:graphicFrameLocks noChangeAspect="1"/>
          </p:cNvGraphicFramePr>
          <p:nvPr/>
        </p:nvGraphicFramePr>
        <p:xfrm>
          <a:off x="1126490" y="2758440"/>
          <a:ext cx="2291080" cy="401955"/>
        </p:xfrm>
        <a:graphic>
          <a:graphicData uri="http://schemas.openxmlformats.org/presentationml/2006/ole">
            <mc:AlternateContent xmlns:mc="http://schemas.openxmlformats.org/markup-compatibility/2006">
              <mc:Choice xmlns:v="urn:schemas-microsoft-com:vml" Requires="v">
                <p:oleObj spid="_x0000_s5" name="" r:id="rId5" imgW="1308100" imgH="228600" progId="Equation.3">
                  <p:embed/>
                </p:oleObj>
              </mc:Choice>
              <mc:Fallback>
                <p:oleObj name="" r:id="rId5" imgW="1308100" imgH="228600" progId="Equation.3">
                  <p:embed/>
                  <p:pic>
                    <p:nvPicPr>
                      <p:cNvPr id="0" name="图片 1"/>
                      <p:cNvPicPr/>
                      <p:nvPr/>
                    </p:nvPicPr>
                    <p:blipFill>
                      <a:blip r:embed="rId6"/>
                      <a:stretch>
                        <a:fillRect/>
                      </a:stretch>
                    </p:blipFill>
                    <p:spPr>
                      <a:xfrm>
                        <a:off x="1126490" y="2758440"/>
                        <a:ext cx="2291080" cy="401955"/>
                      </a:xfrm>
                      <a:prstGeom prst="rect">
                        <a:avLst/>
                      </a:prstGeom>
                      <a:noFill/>
                      <a:ln w="38100">
                        <a:noFill/>
                        <a:miter/>
                      </a:ln>
                    </p:spPr>
                  </p:pic>
                </p:oleObj>
              </mc:Fallback>
            </mc:AlternateContent>
          </a:graphicData>
        </a:graphic>
      </p:graphicFrame>
      <p:graphicFrame>
        <p:nvGraphicFramePr>
          <p:cNvPr id="6" name="对象 -2147482508"/>
          <p:cNvGraphicFramePr>
            <a:graphicFrameLocks noChangeAspect="1"/>
          </p:cNvGraphicFramePr>
          <p:nvPr/>
        </p:nvGraphicFramePr>
        <p:xfrm>
          <a:off x="3959860" y="2803525"/>
          <a:ext cx="688340" cy="311785"/>
        </p:xfrm>
        <a:graphic>
          <a:graphicData uri="http://schemas.openxmlformats.org/presentationml/2006/ole">
            <mc:AlternateContent xmlns:mc="http://schemas.openxmlformats.org/markup-compatibility/2006">
              <mc:Choice xmlns:v="urn:schemas-microsoft-com:vml" Requires="v">
                <p:oleObj spid="_x0000_s7" name="" r:id="rId7" imgW="405765" imgH="177800" progId="Equation.3">
                  <p:embed/>
                </p:oleObj>
              </mc:Choice>
              <mc:Fallback>
                <p:oleObj name="" r:id="rId7" imgW="405765" imgH="177800" progId="Equation.3">
                  <p:embed/>
                  <p:pic>
                    <p:nvPicPr>
                      <p:cNvPr id="0" name="图片 3"/>
                      <p:cNvPicPr/>
                      <p:nvPr/>
                    </p:nvPicPr>
                    <p:blipFill>
                      <a:blip r:embed="rId8"/>
                      <a:stretch>
                        <a:fillRect/>
                      </a:stretch>
                    </p:blipFill>
                    <p:spPr>
                      <a:xfrm>
                        <a:off x="3959860" y="2803525"/>
                        <a:ext cx="688340" cy="311785"/>
                      </a:xfrm>
                      <a:prstGeom prst="rect">
                        <a:avLst/>
                      </a:prstGeom>
                      <a:noFill/>
                      <a:ln w="38100">
                        <a:noFill/>
                        <a:miter/>
                      </a:ln>
                    </p:spPr>
                  </p:pic>
                </p:oleObj>
              </mc:Fallback>
            </mc:AlternateContent>
          </a:graphicData>
        </a:graphic>
      </p:graphicFrame>
      <p:graphicFrame>
        <p:nvGraphicFramePr>
          <p:cNvPr id="8" name="对象 -2147482507"/>
          <p:cNvGraphicFramePr>
            <a:graphicFrameLocks noChangeAspect="1"/>
          </p:cNvGraphicFramePr>
          <p:nvPr/>
        </p:nvGraphicFramePr>
        <p:xfrm>
          <a:off x="3769360" y="3160395"/>
          <a:ext cx="1462405" cy="596900"/>
        </p:xfrm>
        <a:graphic>
          <a:graphicData uri="http://schemas.openxmlformats.org/presentationml/2006/ole">
            <mc:AlternateContent xmlns:mc="http://schemas.openxmlformats.org/markup-compatibility/2006">
              <mc:Choice xmlns:v="urn:schemas-microsoft-com:vml" Requires="v">
                <p:oleObj spid="_x0000_s9" name="" r:id="rId9" imgW="850900" imgH="342900" progId="Equation.3">
                  <p:embed/>
                </p:oleObj>
              </mc:Choice>
              <mc:Fallback>
                <p:oleObj name="" r:id="rId9" imgW="850900" imgH="342900" progId="Equation.3">
                  <p:embed/>
                  <p:pic>
                    <p:nvPicPr>
                      <p:cNvPr id="0" name="图片 4"/>
                      <p:cNvPicPr/>
                      <p:nvPr/>
                    </p:nvPicPr>
                    <p:blipFill>
                      <a:blip r:embed="rId10"/>
                      <a:stretch>
                        <a:fillRect/>
                      </a:stretch>
                    </p:blipFill>
                    <p:spPr>
                      <a:xfrm>
                        <a:off x="3769360" y="3160395"/>
                        <a:ext cx="1462405" cy="596900"/>
                      </a:xfrm>
                      <a:prstGeom prst="rect">
                        <a:avLst/>
                      </a:prstGeom>
                      <a:noFill/>
                      <a:ln w="38100">
                        <a:noFill/>
                        <a:miter/>
                      </a:ln>
                    </p:spPr>
                  </p:pic>
                </p:oleObj>
              </mc:Fallback>
            </mc:AlternateContent>
          </a:graphicData>
        </a:graphic>
      </p:graphicFrame>
      <p:graphicFrame>
        <p:nvGraphicFramePr>
          <p:cNvPr id="10" name="对象 -2147482506"/>
          <p:cNvGraphicFramePr>
            <a:graphicFrameLocks noChangeAspect="1"/>
          </p:cNvGraphicFramePr>
          <p:nvPr/>
        </p:nvGraphicFramePr>
        <p:xfrm>
          <a:off x="3507105" y="4317365"/>
          <a:ext cx="2130425" cy="547370"/>
        </p:xfrm>
        <a:graphic>
          <a:graphicData uri="http://schemas.openxmlformats.org/presentationml/2006/ole">
            <mc:AlternateContent xmlns:mc="http://schemas.openxmlformats.org/markup-compatibility/2006">
              <mc:Choice xmlns:v="urn:schemas-microsoft-com:vml" Requires="v">
                <p:oleObj spid="_x0000_s11" name="" r:id="rId11" imgW="1383665" imgH="355600" progId="Equation.3">
                  <p:embed/>
                </p:oleObj>
              </mc:Choice>
              <mc:Fallback>
                <p:oleObj name="" r:id="rId11" imgW="1383665" imgH="355600" progId="Equation.3">
                  <p:embed/>
                  <p:pic>
                    <p:nvPicPr>
                      <p:cNvPr id="0" name="图片 5"/>
                      <p:cNvPicPr/>
                      <p:nvPr/>
                    </p:nvPicPr>
                    <p:blipFill>
                      <a:blip r:embed="rId12"/>
                      <a:stretch>
                        <a:fillRect/>
                      </a:stretch>
                    </p:blipFill>
                    <p:spPr>
                      <a:xfrm>
                        <a:off x="3507105" y="4317365"/>
                        <a:ext cx="2130425" cy="547370"/>
                      </a:xfrm>
                      <a:prstGeom prst="rect">
                        <a:avLst/>
                      </a:prstGeom>
                      <a:noFill/>
                      <a:ln w="38100">
                        <a:noFill/>
                        <a:miter/>
                      </a:ln>
                    </p:spPr>
                  </p:pic>
                </p:oleObj>
              </mc:Fallback>
            </mc:AlternateContent>
          </a:graphicData>
        </a:graphic>
      </p:graphicFrame>
      <p:graphicFrame>
        <p:nvGraphicFramePr>
          <p:cNvPr id="12" name="对象 -2147482505"/>
          <p:cNvGraphicFramePr>
            <a:graphicFrameLocks noChangeAspect="1"/>
          </p:cNvGraphicFramePr>
          <p:nvPr/>
        </p:nvGraphicFramePr>
        <p:xfrm>
          <a:off x="3765868" y="5389245"/>
          <a:ext cx="1595120" cy="606425"/>
        </p:xfrm>
        <a:graphic>
          <a:graphicData uri="http://schemas.openxmlformats.org/presentationml/2006/ole">
            <mc:AlternateContent xmlns:mc="http://schemas.openxmlformats.org/markup-compatibility/2006">
              <mc:Choice xmlns:v="urn:schemas-microsoft-com:vml" Requires="v">
                <p:oleObj spid="_x0000_s13" name="" r:id="rId13" imgW="1117600" imgH="419100" progId="Equation.3">
                  <p:embed/>
                </p:oleObj>
              </mc:Choice>
              <mc:Fallback>
                <p:oleObj name="" r:id="rId13" imgW="1117600" imgH="419100" progId="Equation.3">
                  <p:embed/>
                  <p:pic>
                    <p:nvPicPr>
                      <p:cNvPr id="0" name="图片 6"/>
                      <p:cNvPicPr/>
                      <p:nvPr/>
                    </p:nvPicPr>
                    <p:blipFill>
                      <a:blip r:embed="rId14"/>
                      <a:stretch>
                        <a:fillRect/>
                      </a:stretch>
                    </p:blipFill>
                    <p:spPr>
                      <a:xfrm>
                        <a:off x="3765868" y="5389245"/>
                        <a:ext cx="1595120" cy="606425"/>
                      </a:xfrm>
                      <a:prstGeom prst="rect">
                        <a:avLst/>
                      </a:prstGeom>
                      <a:noFill/>
                      <a:ln w="38100">
                        <a:noFill/>
                        <a:miter/>
                      </a:ln>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或 </a:t>
            </a:r>
            <a:endParaRPr lang="zh-CN" altLang="en-US"/>
          </a:p>
          <a:p>
            <a:pPr algn="l"/>
            <a:r>
              <a:rPr lang="zh-CN" altLang="en-US"/>
              <a:t>                                                                                    (3-19)</a:t>
            </a:r>
            <a:endParaRPr lang="zh-CN" altLang="en-US"/>
          </a:p>
          <a:p>
            <a:pPr algn="l"/>
            <a:r>
              <a:rPr lang="zh-CN" altLang="en-US"/>
              <a:t>             由此可知，电压与电流都随时间作指数衰减，根据上式画出电流与电压随时间变化的曲线如图3-15所示。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04"/>
          <p:cNvGraphicFramePr>
            <a:graphicFrameLocks noChangeAspect="1"/>
          </p:cNvGraphicFramePr>
          <p:nvPr/>
        </p:nvGraphicFramePr>
        <p:xfrm>
          <a:off x="3578225" y="1062990"/>
          <a:ext cx="1987550" cy="640080"/>
        </p:xfrm>
        <a:graphic>
          <a:graphicData uri="http://schemas.openxmlformats.org/presentationml/2006/ole">
            <mc:AlternateContent xmlns:mc="http://schemas.openxmlformats.org/markup-compatibility/2006">
              <mc:Choice xmlns:v="urn:schemas-microsoft-com:vml" Requires="v">
                <p:oleObj spid="_x0000_s3076" name="" r:id="rId3" imgW="1346200" imgH="431800" progId="Equation.3">
                  <p:embed/>
                </p:oleObj>
              </mc:Choice>
              <mc:Fallback>
                <p:oleObj name="" r:id="rId3" imgW="1346200" imgH="431800" progId="Equation.3">
                  <p:embed/>
                  <p:pic>
                    <p:nvPicPr>
                      <p:cNvPr id="0" name="图片 3075"/>
                      <p:cNvPicPr/>
                      <p:nvPr/>
                    </p:nvPicPr>
                    <p:blipFill>
                      <a:blip r:embed="rId4"/>
                      <a:stretch>
                        <a:fillRect/>
                      </a:stretch>
                    </p:blipFill>
                    <p:spPr>
                      <a:xfrm>
                        <a:off x="3578225" y="1062990"/>
                        <a:ext cx="1987550" cy="640080"/>
                      </a:xfrm>
                      <a:prstGeom prst="rect">
                        <a:avLst/>
                      </a:prstGeom>
                      <a:noFill/>
                      <a:ln w="38100">
                        <a:noFill/>
                        <a:miter/>
                      </a:ln>
                    </p:spPr>
                  </p:pic>
                </p:oleObj>
              </mc:Fallback>
            </mc:AlternateContent>
          </a:graphicData>
        </a:graphic>
      </p:graphicFrame>
      <p:graphicFrame>
        <p:nvGraphicFramePr>
          <p:cNvPr id="4" name="对象 -2147482503"/>
          <p:cNvGraphicFramePr>
            <a:graphicFrameLocks noChangeAspect="1"/>
          </p:cNvGraphicFramePr>
          <p:nvPr/>
        </p:nvGraphicFramePr>
        <p:xfrm>
          <a:off x="1129665" y="2889885"/>
          <a:ext cx="6867525" cy="2117725"/>
        </p:xfrm>
        <a:graphic>
          <a:graphicData uri="http://schemas.openxmlformats.org/presentationml/2006/ole">
            <mc:AlternateContent xmlns:mc="http://schemas.openxmlformats.org/markup-compatibility/2006">
              <mc:Choice xmlns:v="urn:schemas-microsoft-com:vml" Requires="v">
                <p:oleObj spid="_x0000_s5" name="" r:id="rId5" imgW="5448300" imgH="1676400" progId="Visio.Drawing.11">
                  <p:embed/>
                </p:oleObj>
              </mc:Choice>
              <mc:Fallback>
                <p:oleObj name="" r:id="rId5" imgW="5448300" imgH="1676400" progId="Visio.Drawing.11">
                  <p:embed/>
                  <p:pic>
                    <p:nvPicPr>
                      <p:cNvPr id="0" name="图片 1"/>
                      <p:cNvPicPr/>
                      <p:nvPr/>
                    </p:nvPicPr>
                    <p:blipFill>
                      <a:blip r:embed="rId6"/>
                      <a:stretch>
                        <a:fillRect/>
                      </a:stretch>
                    </p:blipFill>
                    <p:spPr>
                      <a:xfrm>
                        <a:off x="1129665" y="2889885"/>
                        <a:ext cx="6867525" cy="2117725"/>
                      </a:xfrm>
                      <a:prstGeom prst="rect">
                        <a:avLst/>
                      </a:prstGeom>
                      <a:noFill/>
                      <a:ln w="38100">
                        <a:noFill/>
                        <a:miter/>
                      </a:ln>
                    </p:spPr>
                  </p:pic>
                </p:oleObj>
              </mc:Fallback>
            </mc:AlternateContent>
          </a:graphicData>
        </a:graphic>
      </p:graphicFrame>
      <p:sp>
        <p:nvSpPr>
          <p:cNvPr id="6" name="文本框 5"/>
          <p:cNvSpPr txBox="1"/>
          <p:nvPr/>
        </p:nvSpPr>
        <p:spPr>
          <a:xfrm>
            <a:off x="1971040" y="500761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-15 RC</a:t>
            </a:r>
            <a:r>
              <a:rPr lang="zh-CN" sz="1600">
                <a:latin typeface="Times New Roman" panose="02020603050405020304" pitchFamily="18" charset="0"/>
                <a:ea typeface="宋体" panose="02010600030101010101" pitchFamily="2" charset="-122"/>
              </a:rPr>
              <a:t>电路的零输入响应波形图</a:t>
            </a:r>
            <a:endParaRPr lang="zh-CN" altLang="en-US" sz="16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令             , 称为RC电路的时间常数，当R的单位为   ，C的单位为F时，   的单位为s 。</a:t>
            </a:r>
            <a:endParaRPr lang="zh-CN" altLang="en-US"/>
          </a:p>
          <a:p>
            <a:pPr algn="l"/>
            <a:endParaRPr lang="zh-CN" altLang="en-US"/>
          </a:p>
          <a:p>
            <a:pPr algn="l"/>
            <a:r>
              <a:rPr lang="zh-CN" altLang="en-US"/>
              <a:t>                                                                                             (3-20)</a:t>
            </a:r>
            <a:endParaRPr lang="zh-CN" altLang="en-US"/>
          </a:p>
          <a:p>
            <a:pPr algn="l"/>
            <a:endParaRPr lang="zh-CN" altLang="en-US"/>
          </a:p>
          <a:p>
            <a:pPr algn="l"/>
            <a:r>
              <a:rPr lang="zh-CN" altLang="en-US"/>
              <a:t>                                                                                             (3-21)</a:t>
            </a:r>
            <a:endParaRPr lang="zh-CN" altLang="en-US"/>
          </a:p>
          <a:p>
            <a:pPr algn="l"/>
            <a:r>
              <a:rPr lang="zh-CN" altLang="en-US"/>
              <a:t>             由式(3-20)、(3-21)可知，  和   以同一指数规律衰减到零，衰减快慢取决于    。   越大，则衰减越慢，放电过程越长，暂态过程延续的时间越长；反之     越小，则衰减越快，放电过程越短，暂态过程延续的时间越短；  的大小反映了一阶电路暂态过程的进展速度。</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502"/>
          <p:cNvGraphicFramePr>
            <a:graphicFrameLocks noChangeAspect="1"/>
          </p:cNvGraphicFramePr>
          <p:nvPr/>
        </p:nvGraphicFramePr>
        <p:xfrm>
          <a:off x="1802765" y="735965"/>
          <a:ext cx="944880" cy="345440"/>
        </p:xfrm>
        <a:graphic>
          <a:graphicData uri="http://schemas.openxmlformats.org/presentationml/2006/ole">
            <mc:AlternateContent xmlns:mc="http://schemas.openxmlformats.org/markup-compatibility/2006">
              <mc:Choice xmlns:v="urn:schemas-microsoft-com:vml" Requires="v">
                <p:oleObj spid="_x0000_s3076" name="" r:id="rId3" imgW="481965" imgH="177800" progId="Equation.3">
                  <p:embed/>
                </p:oleObj>
              </mc:Choice>
              <mc:Fallback>
                <p:oleObj name="" r:id="rId3" imgW="481965" imgH="177800" progId="Equation.3">
                  <p:embed/>
                  <p:pic>
                    <p:nvPicPr>
                      <p:cNvPr id="0" name="图片 3075"/>
                      <p:cNvPicPr/>
                      <p:nvPr/>
                    </p:nvPicPr>
                    <p:blipFill>
                      <a:blip r:embed="rId4"/>
                      <a:stretch>
                        <a:fillRect/>
                      </a:stretch>
                    </p:blipFill>
                    <p:spPr>
                      <a:xfrm>
                        <a:off x="1802765" y="735965"/>
                        <a:ext cx="944880" cy="345440"/>
                      </a:xfrm>
                      <a:prstGeom prst="rect">
                        <a:avLst/>
                      </a:prstGeom>
                      <a:noFill/>
                      <a:ln w="38100">
                        <a:noFill/>
                        <a:miter/>
                      </a:ln>
                    </p:spPr>
                  </p:pic>
                </p:oleObj>
              </mc:Fallback>
            </mc:AlternateContent>
          </a:graphicData>
        </a:graphic>
      </p:graphicFrame>
      <p:graphicFrame>
        <p:nvGraphicFramePr>
          <p:cNvPr id="4" name="对象 -2147482501"/>
          <p:cNvGraphicFramePr>
            <a:graphicFrameLocks noChangeAspect="1"/>
          </p:cNvGraphicFramePr>
          <p:nvPr/>
        </p:nvGraphicFramePr>
        <p:xfrm>
          <a:off x="2932430" y="1265555"/>
          <a:ext cx="287020" cy="304165"/>
        </p:xfrm>
        <a:graphic>
          <a:graphicData uri="http://schemas.openxmlformats.org/presentationml/2006/ole">
            <mc:AlternateContent xmlns:mc="http://schemas.openxmlformats.org/markup-compatibility/2006">
              <mc:Choice xmlns:v="urn:schemas-microsoft-com:vml" Requires="v">
                <p:oleObj spid="_x0000_s5" name="" r:id="rId5" imgW="127000" imgH="139700" progId="Equation.3">
                  <p:embed/>
                </p:oleObj>
              </mc:Choice>
              <mc:Fallback>
                <p:oleObj name="" r:id="rId5" imgW="127000" imgH="139700" progId="Equation.3">
                  <p:embed/>
                  <p:pic>
                    <p:nvPicPr>
                      <p:cNvPr id="0" name="图片 1"/>
                      <p:cNvPicPr/>
                      <p:nvPr/>
                    </p:nvPicPr>
                    <p:blipFill>
                      <a:blip r:embed="rId6"/>
                      <a:stretch>
                        <a:fillRect/>
                      </a:stretch>
                    </p:blipFill>
                    <p:spPr>
                      <a:xfrm>
                        <a:off x="2932430" y="1265555"/>
                        <a:ext cx="287020" cy="304165"/>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7"/>
          <a:stretch>
            <a:fillRect/>
          </a:stretch>
        </p:blipFill>
        <p:spPr>
          <a:xfrm>
            <a:off x="8135620" y="735965"/>
            <a:ext cx="9151620" cy="357505"/>
          </a:xfrm>
          <a:prstGeom prst="rect">
            <a:avLst/>
          </a:prstGeom>
        </p:spPr>
      </p:pic>
      <p:graphicFrame>
        <p:nvGraphicFramePr>
          <p:cNvPr id="7" name="对象 -2147482500"/>
          <p:cNvGraphicFramePr>
            <a:graphicFrameLocks noChangeAspect="1"/>
          </p:cNvGraphicFramePr>
          <p:nvPr/>
        </p:nvGraphicFramePr>
        <p:xfrm>
          <a:off x="3834130" y="1920240"/>
          <a:ext cx="1459230" cy="633730"/>
        </p:xfrm>
        <a:graphic>
          <a:graphicData uri="http://schemas.openxmlformats.org/presentationml/2006/ole">
            <mc:AlternateContent xmlns:mc="http://schemas.openxmlformats.org/markup-compatibility/2006">
              <mc:Choice xmlns:v="urn:schemas-microsoft-com:vml" Requires="v">
                <p:oleObj spid="_x0000_s8" name="" r:id="rId8" imgW="800100" imgH="342900" progId="Equation.3">
                  <p:embed/>
                </p:oleObj>
              </mc:Choice>
              <mc:Fallback>
                <p:oleObj name="" r:id="rId8" imgW="800100" imgH="342900" progId="Equation.3">
                  <p:embed/>
                  <p:pic>
                    <p:nvPicPr>
                      <p:cNvPr id="0" name="图片 4"/>
                      <p:cNvPicPr/>
                      <p:nvPr/>
                    </p:nvPicPr>
                    <p:blipFill>
                      <a:blip r:embed="rId9"/>
                      <a:stretch>
                        <a:fillRect/>
                      </a:stretch>
                    </p:blipFill>
                    <p:spPr>
                      <a:xfrm>
                        <a:off x="3834130" y="1920240"/>
                        <a:ext cx="1459230" cy="633730"/>
                      </a:xfrm>
                      <a:prstGeom prst="rect">
                        <a:avLst/>
                      </a:prstGeom>
                      <a:noFill/>
                      <a:ln w="38100">
                        <a:noFill/>
                        <a:miter/>
                      </a:ln>
                    </p:spPr>
                  </p:pic>
                </p:oleObj>
              </mc:Fallback>
            </mc:AlternateContent>
          </a:graphicData>
        </a:graphic>
      </p:graphicFrame>
      <p:graphicFrame>
        <p:nvGraphicFramePr>
          <p:cNvPr id="9" name="对象 -2147482499"/>
          <p:cNvGraphicFramePr>
            <a:graphicFrameLocks noChangeAspect="1"/>
          </p:cNvGraphicFramePr>
          <p:nvPr/>
        </p:nvGraphicFramePr>
        <p:xfrm>
          <a:off x="3723640" y="3055620"/>
          <a:ext cx="1569720" cy="746125"/>
        </p:xfrm>
        <a:graphic>
          <a:graphicData uri="http://schemas.openxmlformats.org/presentationml/2006/ole">
            <mc:AlternateContent xmlns:mc="http://schemas.openxmlformats.org/markup-compatibility/2006">
              <mc:Choice xmlns:v="urn:schemas-microsoft-com:vml" Requires="v">
                <p:oleObj spid="_x0000_s10" name="" r:id="rId10" imgW="914400" imgH="431800" progId="Equation.3">
                  <p:embed/>
                </p:oleObj>
              </mc:Choice>
              <mc:Fallback>
                <p:oleObj name="" r:id="rId10" imgW="914400" imgH="431800" progId="Equation.3">
                  <p:embed/>
                  <p:pic>
                    <p:nvPicPr>
                      <p:cNvPr id="0" name="图片 5"/>
                      <p:cNvPicPr/>
                      <p:nvPr/>
                    </p:nvPicPr>
                    <p:blipFill>
                      <a:blip r:embed="rId11"/>
                      <a:stretch>
                        <a:fillRect/>
                      </a:stretch>
                    </p:blipFill>
                    <p:spPr>
                      <a:xfrm>
                        <a:off x="3723640" y="3055620"/>
                        <a:ext cx="1569720" cy="746125"/>
                      </a:xfrm>
                      <a:prstGeom prst="rect">
                        <a:avLst/>
                      </a:prstGeom>
                      <a:noFill/>
                      <a:ln w="38100">
                        <a:noFill/>
                        <a:miter/>
                      </a:ln>
                    </p:spPr>
                  </p:pic>
                </p:oleObj>
              </mc:Fallback>
            </mc:AlternateContent>
          </a:graphicData>
        </a:graphic>
      </p:graphicFrame>
      <p:graphicFrame>
        <p:nvGraphicFramePr>
          <p:cNvPr id="11" name="对象 -2147482498"/>
          <p:cNvGraphicFramePr>
            <a:graphicFrameLocks noChangeAspect="1"/>
          </p:cNvGraphicFramePr>
          <p:nvPr/>
        </p:nvGraphicFramePr>
        <p:xfrm>
          <a:off x="4648200" y="3928745"/>
          <a:ext cx="356235" cy="411480"/>
        </p:xfrm>
        <a:graphic>
          <a:graphicData uri="http://schemas.openxmlformats.org/presentationml/2006/ole">
            <mc:AlternateContent xmlns:mc="http://schemas.openxmlformats.org/markup-compatibility/2006">
              <mc:Choice xmlns:v="urn:schemas-microsoft-com:vml" Requires="v">
                <p:oleObj spid="_x0000_s12" name="" r:id="rId12" imgW="190500" imgH="228600" progId="Equation.3">
                  <p:embed/>
                </p:oleObj>
              </mc:Choice>
              <mc:Fallback>
                <p:oleObj name="" r:id="rId12" imgW="190500" imgH="228600" progId="Equation.3">
                  <p:embed/>
                  <p:pic>
                    <p:nvPicPr>
                      <p:cNvPr id="0" name="图片 6"/>
                      <p:cNvPicPr/>
                      <p:nvPr/>
                    </p:nvPicPr>
                    <p:blipFill>
                      <a:blip r:embed="rId13"/>
                      <a:stretch>
                        <a:fillRect/>
                      </a:stretch>
                    </p:blipFill>
                    <p:spPr>
                      <a:xfrm>
                        <a:off x="4648200" y="3928745"/>
                        <a:ext cx="356235" cy="411480"/>
                      </a:xfrm>
                      <a:prstGeom prst="rect">
                        <a:avLst/>
                      </a:prstGeom>
                      <a:noFill/>
                      <a:ln w="38100">
                        <a:noFill/>
                        <a:miter/>
                      </a:ln>
                    </p:spPr>
                  </p:pic>
                </p:oleObj>
              </mc:Fallback>
            </mc:AlternateContent>
          </a:graphicData>
        </a:graphic>
      </p:graphicFrame>
      <p:graphicFrame>
        <p:nvGraphicFramePr>
          <p:cNvPr id="13" name="对象 -2147482497"/>
          <p:cNvGraphicFramePr>
            <a:graphicFrameLocks noChangeAspect="1"/>
          </p:cNvGraphicFramePr>
          <p:nvPr/>
        </p:nvGraphicFramePr>
        <p:xfrm>
          <a:off x="5293360" y="3966845"/>
          <a:ext cx="182880" cy="335280"/>
        </p:xfrm>
        <a:graphic>
          <a:graphicData uri="http://schemas.openxmlformats.org/presentationml/2006/ole">
            <mc:AlternateContent xmlns:mc="http://schemas.openxmlformats.org/markup-compatibility/2006">
              <mc:Choice xmlns:v="urn:schemas-microsoft-com:vml" Requires="v">
                <p:oleObj spid="_x0000_s14" name="" r:id="rId14" imgW="88900" imgH="164465" progId="Equation.3">
                  <p:embed/>
                </p:oleObj>
              </mc:Choice>
              <mc:Fallback>
                <p:oleObj name="" r:id="rId14" imgW="88900" imgH="164465" progId="Equation.3">
                  <p:embed/>
                  <p:pic>
                    <p:nvPicPr>
                      <p:cNvPr id="0" name="图片 7"/>
                      <p:cNvPicPr/>
                      <p:nvPr/>
                    </p:nvPicPr>
                    <p:blipFill>
                      <a:blip r:embed="rId15"/>
                      <a:stretch>
                        <a:fillRect/>
                      </a:stretch>
                    </p:blipFill>
                    <p:spPr>
                      <a:xfrm>
                        <a:off x="5293360" y="3966845"/>
                        <a:ext cx="182880" cy="335280"/>
                      </a:xfrm>
                      <a:prstGeom prst="rect">
                        <a:avLst/>
                      </a:prstGeom>
                      <a:noFill/>
                      <a:ln w="38100">
                        <a:noFill/>
                        <a:miter/>
                      </a:ln>
                    </p:spPr>
                  </p:pic>
                </p:oleObj>
              </mc:Fallback>
            </mc:AlternateContent>
          </a:graphicData>
        </a:graphic>
      </p:graphicFrame>
      <p:graphicFrame>
        <p:nvGraphicFramePr>
          <p:cNvPr id="15" name="对象 -2147482496"/>
          <p:cNvGraphicFramePr>
            <a:graphicFrameLocks noChangeAspect="1"/>
          </p:cNvGraphicFramePr>
          <p:nvPr/>
        </p:nvGraphicFramePr>
        <p:xfrm>
          <a:off x="3547110" y="4472940"/>
          <a:ext cx="287020" cy="304165"/>
        </p:xfrm>
        <a:graphic>
          <a:graphicData uri="http://schemas.openxmlformats.org/presentationml/2006/ole">
            <mc:AlternateContent xmlns:mc="http://schemas.openxmlformats.org/markup-compatibility/2006">
              <mc:Choice xmlns:v="urn:schemas-microsoft-com:vml" Requires="v">
                <p:oleObj spid="_x0000_s16" name="" r:id="rId16" imgW="127000" imgH="139700" progId="Equation.3">
                  <p:embed/>
                </p:oleObj>
              </mc:Choice>
              <mc:Fallback>
                <p:oleObj name="" r:id="rId16" imgW="127000" imgH="139700" progId="Equation.3">
                  <p:embed/>
                  <p:pic>
                    <p:nvPicPr>
                      <p:cNvPr id="0" name="图片 8"/>
                      <p:cNvPicPr/>
                      <p:nvPr/>
                    </p:nvPicPr>
                    <p:blipFill>
                      <a:blip r:embed="rId17"/>
                      <a:stretch>
                        <a:fillRect/>
                      </a:stretch>
                    </p:blipFill>
                    <p:spPr>
                      <a:xfrm>
                        <a:off x="3547110" y="4472940"/>
                        <a:ext cx="287020" cy="304165"/>
                      </a:xfrm>
                      <a:prstGeom prst="rect">
                        <a:avLst/>
                      </a:prstGeom>
                      <a:noFill/>
                      <a:ln w="38100">
                        <a:noFill/>
                        <a:miter/>
                      </a:ln>
                    </p:spPr>
                  </p:pic>
                </p:oleObj>
              </mc:Fallback>
            </mc:AlternateContent>
          </a:graphicData>
        </a:graphic>
      </p:graphicFrame>
      <p:graphicFrame>
        <p:nvGraphicFramePr>
          <p:cNvPr id="17" name="对象 -2147482496"/>
          <p:cNvGraphicFramePr>
            <a:graphicFrameLocks noChangeAspect="1"/>
          </p:cNvGraphicFramePr>
          <p:nvPr/>
        </p:nvGraphicFramePr>
        <p:xfrm>
          <a:off x="4077970" y="4472940"/>
          <a:ext cx="287020" cy="304165"/>
        </p:xfrm>
        <a:graphic>
          <a:graphicData uri="http://schemas.openxmlformats.org/presentationml/2006/ole">
            <mc:AlternateContent xmlns:mc="http://schemas.openxmlformats.org/markup-compatibility/2006">
              <mc:Choice xmlns:v="urn:schemas-microsoft-com:vml" Requires="v">
                <p:oleObj spid="_x0000_s18" name="" r:id="rId18" imgW="127000" imgH="139700" progId="Equation.3">
                  <p:embed/>
                </p:oleObj>
              </mc:Choice>
              <mc:Fallback>
                <p:oleObj name="" r:id="rId18" imgW="127000" imgH="139700" progId="Equation.3">
                  <p:embed/>
                  <p:pic>
                    <p:nvPicPr>
                      <p:cNvPr id="0" name="图片 8"/>
                      <p:cNvPicPr/>
                      <p:nvPr/>
                    </p:nvPicPr>
                    <p:blipFill>
                      <a:blip r:embed="rId17"/>
                      <a:stretch>
                        <a:fillRect/>
                      </a:stretch>
                    </p:blipFill>
                    <p:spPr>
                      <a:xfrm>
                        <a:off x="4077970" y="4472940"/>
                        <a:ext cx="287020" cy="304165"/>
                      </a:xfrm>
                      <a:prstGeom prst="rect">
                        <a:avLst/>
                      </a:prstGeom>
                      <a:noFill/>
                      <a:ln w="38100">
                        <a:noFill/>
                        <a:miter/>
                      </a:ln>
                    </p:spPr>
                  </p:pic>
                </p:oleObj>
              </mc:Fallback>
            </mc:AlternateContent>
          </a:graphicData>
        </a:graphic>
      </p:graphicFrame>
      <p:graphicFrame>
        <p:nvGraphicFramePr>
          <p:cNvPr id="19" name="对象 -2147482496"/>
          <p:cNvGraphicFramePr>
            <a:graphicFrameLocks noChangeAspect="1"/>
          </p:cNvGraphicFramePr>
          <p:nvPr/>
        </p:nvGraphicFramePr>
        <p:xfrm>
          <a:off x="6026150" y="4942840"/>
          <a:ext cx="287020" cy="304165"/>
        </p:xfrm>
        <a:graphic>
          <a:graphicData uri="http://schemas.openxmlformats.org/presentationml/2006/ole">
            <mc:AlternateContent xmlns:mc="http://schemas.openxmlformats.org/markup-compatibility/2006">
              <mc:Choice xmlns:v="urn:schemas-microsoft-com:vml" Requires="v">
                <p:oleObj spid="_x0000_s20" name="" r:id="rId19" imgW="127000" imgH="139700" progId="Equation.3">
                  <p:embed/>
                </p:oleObj>
              </mc:Choice>
              <mc:Fallback>
                <p:oleObj name="" r:id="rId19" imgW="127000" imgH="139700" progId="Equation.3">
                  <p:embed/>
                  <p:pic>
                    <p:nvPicPr>
                      <p:cNvPr id="0" name="图片 8"/>
                      <p:cNvPicPr/>
                      <p:nvPr/>
                    </p:nvPicPr>
                    <p:blipFill>
                      <a:blip r:embed="rId17"/>
                      <a:stretch>
                        <a:fillRect/>
                      </a:stretch>
                    </p:blipFill>
                    <p:spPr>
                      <a:xfrm>
                        <a:off x="6026150" y="4942840"/>
                        <a:ext cx="287020" cy="304165"/>
                      </a:xfrm>
                      <a:prstGeom prst="rect">
                        <a:avLst/>
                      </a:prstGeom>
                      <a:noFill/>
                      <a:ln w="38100">
                        <a:noFill/>
                        <a:miter/>
                      </a:ln>
                    </p:spPr>
                  </p:pic>
                </p:oleObj>
              </mc:Fallback>
            </mc:AlternateContent>
          </a:graphicData>
        </a:graphic>
      </p:graphicFrame>
      <p:graphicFrame>
        <p:nvGraphicFramePr>
          <p:cNvPr id="21" name="对象 -2147482493"/>
          <p:cNvGraphicFramePr>
            <a:graphicFrameLocks noChangeAspect="1"/>
          </p:cNvGraphicFramePr>
          <p:nvPr/>
        </p:nvGraphicFramePr>
        <p:xfrm>
          <a:off x="7082790" y="5400040"/>
          <a:ext cx="297180" cy="314960"/>
        </p:xfrm>
        <a:graphic>
          <a:graphicData uri="http://schemas.openxmlformats.org/presentationml/2006/ole">
            <mc:AlternateContent xmlns:mc="http://schemas.openxmlformats.org/markup-compatibility/2006">
              <mc:Choice xmlns:v="urn:schemas-microsoft-com:vml" Requires="v">
                <p:oleObj spid="_x0000_s22" name="" r:id="rId20" imgW="127000" imgH="139700" progId="Equation.3">
                  <p:embed/>
                </p:oleObj>
              </mc:Choice>
              <mc:Fallback>
                <p:oleObj name="" r:id="rId20" imgW="127000" imgH="139700" progId="Equation.3">
                  <p:embed/>
                  <p:pic>
                    <p:nvPicPr>
                      <p:cNvPr id="0" name="图片 13"/>
                      <p:cNvPicPr/>
                      <p:nvPr/>
                    </p:nvPicPr>
                    <p:blipFill>
                      <a:blip r:embed="rId6"/>
                      <a:stretch>
                        <a:fillRect/>
                      </a:stretch>
                    </p:blipFill>
                    <p:spPr>
                      <a:xfrm>
                        <a:off x="7082790" y="5400040"/>
                        <a:ext cx="297180" cy="314960"/>
                      </a:xfrm>
                      <a:prstGeom prst="rect">
                        <a:avLst/>
                      </a:prstGeom>
                      <a:noFill/>
                      <a:ln w="38100">
                        <a:noFill/>
                        <a:miter/>
                      </a:ln>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对式(3-20)、(3-21)进行分析可知，由于     </a:t>
            </a:r>
            <a:r>
              <a:rPr lang="zh-CN" altLang="en-US"/>
              <a:t>和        分别表示           和        的初始值，因此，RC一阶电路的零输入响应的一般形式可记为</a:t>
            </a:r>
            <a:endParaRPr lang="zh-CN" altLang="en-US"/>
          </a:p>
          <a:p>
            <a:pPr algn="l"/>
            <a:r>
              <a:rPr lang="zh-CN" altLang="en-US"/>
              <a:t>                                                                                       (3-22)  </a:t>
            </a:r>
            <a:endParaRPr lang="zh-CN" altLang="en-US"/>
          </a:p>
          <a:p>
            <a:pPr algn="l"/>
            <a:r>
              <a:rPr lang="zh-CN" altLang="en-US"/>
              <a:t>             例3-3 如图3-16示电路中，K合上前电路已处于稳态，求           时的           、        和    。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92"/>
          <p:cNvGraphicFramePr>
            <a:graphicFrameLocks noChangeAspect="1"/>
          </p:cNvGraphicFramePr>
          <p:nvPr/>
        </p:nvGraphicFramePr>
        <p:xfrm>
          <a:off x="6645910" y="746760"/>
          <a:ext cx="372745" cy="389890"/>
        </p:xfrm>
        <a:graphic>
          <a:graphicData uri="http://schemas.openxmlformats.org/presentationml/2006/ole">
            <mc:AlternateContent xmlns:mc="http://schemas.openxmlformats.org/markup-compatibility/2006">
              <mc:Choice xmlns:v="urn:schemas-microsoft-com:vml" Requires="v">
                <p:oleObj spid="_x0000_s3076" name="" r:id="rId3" imgW="165100" imgH="177800" progId="Equation.3">
                  <p:embed/>
                </p:oleObj>
              </mc:Choice>
              <mc:Fallback>
                <p:oleObj name="" r:id="rId3" imgW="165100" imgH="177800" progId="Equation.3">
                  <p:embed/>
                  <p:pic>
                    <p:nvPicPr>
                      <p:cNvPr id="0" name="图片 3075"/>
                      <p:cNvPicPr/>
                      <p:nvPr/>
                    </p:nvPicPr>
                    <p:blipFill>
                      <a:blip r:embed="rId4"/>
                      <a:stretch>
                        <a:fillRect/>
                      </a:stretch>
                    </p:blipFill>
                    <p:spPr>
                      <a:xfrm>
                        <a:off x="6645910" y="746760"/>
                        <a:ext cx="372745" cy="389890"/>
                      </a:xfrm>
                      <a:prstGeom prst="rect">
                        <a:avLst/>
                      </a:prstGeom>
                      <a:noFill/>
                      <a:ln w="38100">
                        <a:noFill/>
                        <a:miter/>
                      </a:ln>
                    </p:spPr>
                  </p:pic>
                </p:oleObj>
              </mc:Fallback>
            </mc:AlternateContent>
          </a:graphicData>
        </a:graphic>
      </p:graphicFrame>
      <p:graphicFrame>
        <p:nvGraphicFramePr>
          <p:cNvPr id="4" name="对象 -2147482491"/>
          <p:cNvGraphicFramePr>
            <a:graphicFrameLocks noChangeAspect="1"/>
          </p:cNvGraphicFramePr>
          <p:nvPr/>
        </p:nvGraphicFramePr>
        <p:xfrm>
          <a:off x="7412990" y="605790"/>
          <a:ext cx="423545" cy="537210"/>
        </p:xfrm>
        <a:graphic>
          <a:graphicData uri="http://schemas.openxmlformats.org/presentationml/2006/ole">
            <mc:AlternateContent xmlns:mc="http://schemas.openxmlformats.org/markup-compatibility/2006">
              <mc:Choice xmlns:v="urn:schemas-microsoft-com:vml" Requires="v">
                <p:oleObj spid="_x0000_s5" name="" r:id="rId5" imgW="304800" imgH="393065" progId="Equation.3">
                  <p:embed/>
                </p:oleObj>
              </mc:Choice>
              <mc:Fallback>
                <p:oleObj name="" r:id="rId5" imgW="304800" imgH="393065" progId="Equation.3">
                  <p:embed/>
                  <p:pic>
                    <p:nvPicPr>
                      <p:cNvPr id="0" name="图片 1"/>
                      <p:cNvPicPr/>
                      <p:nvPr/>
                    </p:nvPicPr>
                    <p:blipFill>
                      <a:blip r:embed="rId6"/>
                      <a:stretch>
                        <a:fillRect/>
                      </a:stretch>
                    </p:blipFill>
                    <p:spPr>
                      <a:xfrm>
                        <a:off x="7412990" y="605790"/>
                        <a:ext cx="423545" cy="537210"/>
                      </a:xfrm>
                      <a:prstGeom prst="rect">
                        <a:avLst/>
                      </a:prstGeom>
                      <a:noFill/>
                      <a:ln w="38100">
                        <a:noFill/>
                        <a:miter/>
                      </a:ln>
                    </p:spPr>
                  </p:pic>
                </p:oleObj>
              </mc:Fallback>
            </mc:AlternateContent>
          </a:graphicData>
        </a:graphic>
      </p:graphicFrame>
      <p:graphicFrame>
        <p:nvGraphicFramePr>
          <p:cNvPr id="6" name="对象 -2147482490"/>
          <p:cNvGraphicFramePr>
            <a:graphicFrameLocks noChangeAspect="1"/>
          </p:cNvGraphicFramePr>
          <p:nvPr/>
        </p:nvGraphicFramePr>
        <p:xfrm>
          <a:off x="1484630" y="1143000"/>
          <a:ext cx="800735" cy="511175"/>
        </p:xfrm>
        <a:graphic>
          <a:graphicData uri="http://schemas.openxmlformats.org/presentationml/2006/ole">
            <mc:AlternateContent xmlns:mc="http://schemas.openxmlformats.org/markup-compatibility/2006">
              <mc:Choice xmlns:v="urn:schemas-microsoft-com:vml" Requires="v">
                <p:oleObj spid="_x0000_s7" name="" r:id="rId7" imgW="355600" imgH="228600" progId="Equation.3">
                  <p:embed/>
                </p:oleObj>
              </mc:Choice>
              <mc:Fallback>
                <p:oleObj name="" r:id="rId7" imgW="355600" imgH="228600" progId="Equation.3">
                  <p:embed/>
                  <p:pic>
                    <p:nvPicPr>
                      <p:cNvPr id="0" name="图片 3"/>
                      <p:cNvPicPr/>
                      <p:nvPr/>
                    </p:nvPicPr>
                    <p:blipFill>
                      <a:blip r:embed="rId8"/>
                      <a:stretch>
                        <a:fillRect/>
                      </a:stretch>
                    </p:blipFill>
                    <p:spPr>
                      <a:xfrm>
                        <a:off x="1484630" y="1143000"/>
                        <a:ext cx="800735" cy="511175"/>
                      </a:xfrm>
                      <a:prstGeom prst="rect">
                        <a:avLst/>
                      </a:prstGeom>
                      <a:noFill/>
                      <a:ln w="38100">
                        <a:noFill/>
                        <a:miter/>
                      </a:ln>
                    </p:spPr>
                  </p:pic>
                </p:oleObj>
              </mc:Fallback>
            </mc:AlternateContent>
          </a:graphicData>
        </a:graphic>
      </p:graphicFrame>
      <p:graphicFrame>
        <p:nvGraphicFramePr>
          <p:cNvPr id="8" name="对象 -2147482489"/>
          <p:cNvGraphicFramePr>
            <a:graphicFrameLocks noChangeAspect="1"/>
          </p:cNvGraphicFramePr>
          <p:nvPr/>
        </p:nvGraphicFramePr>
        <p:xfrm>
          <a:off x="2620645" y="1174115"/>
          <a:ext cx="501015" cy="423545"/>
        </p:xfrm>
        <a:graphic>
          <a:graphicData uri="http://schemas.openxmlformats.org/presentationml/2006/ole">
            <mc:AlternateContent xmlns:mc="http://schemas.openxmlformats.org/markup-compatibility/2006">
              <mc:Choice xmlns:v="urn:schemas-microsoft-com:vml" Requires="v">
                <p:oleObj spid="_x0000_s9" name="" r:id="rId9" imgW="241300" imgH="203200" progId="Equation.3">
                  <p:embed/>
                </p:oleObj>
              </mc:Choice>
              <mc:Fallback>
                <p:oleObj name="" r:id="rId9" imgW="241300" imgH="203200" progId="Equation.3">
                  <p:embed/>
                  <p:pic>
                    <p:nvPicPr>
                      <p:cNvPr id="0" name="图片 4"/>
                      <p:cNvPicPr/>
                      <p:nvPr/>
                    </p:nvPicPr>
                    <p:blipFill>
                      <a:blip r:embed="rId10"/>
                      <a:stretch>
                        <a:fillRect/>
                      </a:stretch>
                    </p:blipFill>
                    <p:spPr>
                      <a:xfrm>
                        <a:off x="2620645" y="1174115"/>
                        <a:ext cx="501015" cy="423545"/>
                      </a:xfrm>
                      <a:prstGeom prst="rect">
                        <a:avLst/>
                      </a:prstGeom>
                      <a:noFill/>
                      <a:ln w="38100">
                        <a:noFill/>
                        <a:miter/>
                      </a:ln>
                    </p:spPr>
                  </p:pic>
                </p:oleObj>
              </mc:Fallback>
            </mc:AlternateContent>
          </a:graphicData>
        </a:graphic>
      </p:graphicFrame>
      <p:graphicFrame>
        <p:nvGraphicFramePr>
          <p:cNvPr id="10" name="对象 -2147482488"/>
          <p:cNvGraphicFramePr>
            <a:graphicFrameLocks noChangeAspect="1"/>
          </p:cNvGraphicFramePr>
          <p:nvPr/>
        </p:nvGraphicFramePr>
        <p:xfrm>
          <a:off x="3368040" y="2012315"/>
          <a:ext cx="2408555" cy="540385"/>
        </p:xfrm>
        <a:graphic>
          <a:graphicData uri="http://schemas.openxmlformats.org/presentationml/2006/ole">
            <mc:AlternateContent xmlns:mc="http://schemas.openxmlformats.org/markup-compatibility/2006">
              <mc:Choice xmlns:v="urn:schemas-microsoft-com:vml" Requires="v">
                <p:oleObj spid="_x0000_s11" name="" r:id="rId11" imgW="1562100" imgH="342900" progId="Equation.3">
                  <p:embed/>
                </p:oleObj>
              </mc:Choice>
              <mc:Fallback>
                <p:oleObj name="" r:id="rId11" imgW="1562100" imgH="342900" progId="Equation.3">
                  <p:embed/>
                  <p:pic>
                    <p:nvPicPr>
                      <p:cNvPr id="0" name="图片 5"/>
                      <p:cNvPicPr/>
                      <p:nvPr/>
                    </p:nvPicPr>
                    <p:blipFill>
                      <a:blip r:embed="rId12"/>
                      <a:stretch>
                        <a:fillRect/>
                      </a:stretch>
                    </p:blipFill>
                    <p:spPr>
                      <a:xfrm>
                        <a:off x="3368040" y="2012315"/>
                        <a:ext cx="2408555" cy="540385"/>
                      </a:xfrm>
                      <a:prstGeom prst="rect">
                        <a:avLst/>
                      </a:prstGeom>
                      <a:noFill/>
                      <a:ln w="38100">
                        <a:noFill/>
                        <a:miter/>
                      </a:ln>
                    </p:spPr>
                  </p:pic>
                </p:oleObj>
              </mc:Fallback>
            </mc:AlternateContent>
          </a:graphicData>
        </a:graphic>
      </p:graphicFrame>
      <p:graphicFrame>
        <p:nvGraphicFramePr>
          <p:cNvPr id="12" name="对象 -2147482487"/>
          <p:cNvGraphicFramePr>
            <a:graphicFrameLocks noChangeAspect="1"/>
          </p:cNvGraphicFramePr>
          <p:nvPr/>
        </p:nvGraphicFramePr>
        <p:xfrm>
          <a:off x="1229360" y="3267710"/>
          <a:ext cx="616585" cy="322580"/>
        </p:xfrm>
        <a:graphic>
          <a:graphicData uri="http://schemas.openxmlformats.org/presentationml/2006/ole">
            <mc:AlternateContent xmlns:mc="http://schemas.openxmlformats.org/markup-compatibility/2006">
              <mc:Choice xmlns:v="urn:schemas-microsoft-com:vml" Requires="v">
                <p:oleObj spid="_x0000_s13" name="" r:id="rId13" imgW="330200" imgH="177800" progId="Equation.3">
                  <p:embed/>
                </p:oleObj>
              </mc:Choice>
              <mc:Fallback>
                <p:oleObj name="" r:id="rId13" imgW="330200" imgH="177800" progId="Equation.3">
                  <p:embed/>
                  <p:pic>
                    <p:nvPicPr>
                      <p:cNvPr id="0" name="图片 6"/>
                      <p:cNvPicPr/>
                      <p:nvPr/>
                    </p:nvPicPr>
                    <p:blipFill>
                      <a:blip r:embed="rId14"/>
                      <a:stretch>
                        <a:fillRect/>
                      </a:stretch>
                    </p:blipFill>
                    <p:spPr>
                      <a:xfrm>
                        <a:off x="1229360" y="3267710"/>
                        <a:ext cx="616585" cy="322580"/>
                      </a:xfrm>
                      <a:prstGeom prst="rect">
                        <a:avLst/>
                      </a:prstGeom>
                      <a:noFill/>
                      <a:ln w="38100">
                        <a:noFill/>
                        <a:miter/>
                      </a:ln>
                    </p:spPr>
                  </p:pic>
                </p:oleObj>
              </mc:Fallback>
            </mc:AlternateContent>
          </a:graphicData>
        </a:graphic>
      </p:graphicFrame>
      <p:graphicFrame>
        <p:nvGraphicFramePr>
          <p:cNvPr id="14" name="对象 -2147482486"/>
          <p:cNvGraphicFramePr>
            <a:graphicFrameLocks noChangeAspect="1"/>
          </p:cNvGraphicFramePr>
          <p:nvPr/>
        </p:nvGraphicFramePr>
        <p:xfrm>
          <a:off x="2620645" y="3223260"/>
          <a:ext cx="710565" cy="444500"/>
        </p:xfrm>
        <a:graphic>
          <a:graphicData uri="http://schemas.openxmlformats.org/presentationml/2006/ole">
            <mc:AlternateContent xmlns:mc="http://schemas.openxmlformats.org/markup-compatibility/2006">
              <mc:Choice xmlns:v="urn:schemas-microsoft-com:vml" Requires="v">
                <p:oleObj spid="_x0000_s15" name="" r:id="rId15" imgW="355600" imgH="228600" progId="Equation.3">
                  <p:embed/>
                </p:oleObj>
              </mc:Choice>
              <mc:Fallback>
                <p:oleObj name="" r:id="rId15" imgW="355600" imgH="228600" progId="Equation.3">
                  <p:embed/>
                  <p:pic>
                    <p:nvPicPr>
                      <p:cNvPr id="0" name="图片 7"/>
                      <p:cNvPicPr/>
                      <p:nvPr/>
                    </p:nvPicPr>
                    <p:blipFill>
                      <a:blip r:embed="rId16"/>
                      <a:stretch>
                        <a:fillRect/>
                      </a:stretch>
                    </p:blipFill>
                    <p:spPr>
                      <a:xfrm>
                        <a:off x="2620645" y="3223260"/>
                        <a:ext cx="710565" cy="444500"/>
                      </a:xfrm>
                      <a:prstGeom prst="rect">
                        <a:avLst/>
                      </a:prstGeom>
                      <a:noFill/>
                      <a:ln w="38100">
                        <a:noFill/>
                        <a:miter/>
                      </a:ln>
                    </p:spPr>
                  </p:pic>
                </p:oleObj>
              </mc:Fallback>
            </mc:AlternateContent>
          </a:graphicData>
        </a:graphic>
      </p:graphicFrame>
      <p:graphicFrame>
        <p:nvGraphicFramePr>
          <p:cNvPr id="16" name="对象 -2147482485"/>
          <p:cNvGraphicFramePr>
            <a:graphicFrameLocks noChangeAspect="1"/>
          </p:cNvGraphicFramePr>
          <p:nvPr/>
        </p:nvGraphicFramePr>
        <p:xfrm>
          <a:off x="3625215" y="3225165"/>
          <a:ext cx="603885" cy="441960"/>
        </p:xfrm>
        <a:graphic>
          <a:graphicData uri="http://schemas.openxmlformats.org/presentationml/2006/ole">
            <mc:AlternateContent xmlns:mc="http://schemas.openxmlformats.org/markup-compatibility/2006">
              <mc:Choice xmlns:v="urn:schemas-microsoft-com:vml" Requires="v">
                <p:oleObj spid="_x0000_s17" name="" r:id="rId17" imgW="317500" imgH="228600" progId="Equation.3">
                  <p:embed/>
                </p:oleObj>
              </mc:Choice>
              <mc:Fallback>
                <p:oleObj name="" r:id="rId17" imgW="317500" imgH="228600" progId="Equation.3">
                  <p:embed/>
                  <p:pic>
                    <p:nvPicPr>
                      <p:cNvPr id="0" name="图片 8"/>
                      <p:cNvPicPr/>
                      <p:nvPr/>
                    </p:nvPicPr>
                    <p:blipFill>
                      <a:blip r:embed="rId18"/>
                      <a:stretch>
                        <a:fillRect/>
                      </a:stretch>
                    </p:blipFill>
                    <p:spPr>
                      <a:xfrm>
                        <a:off x="3625215" y="3225165"/>
                        <a:ext cx="603885" cy="441960"/>
                      </a:xfrm>
                      <a:prstGeom prst="rect">
                        <a:avLst/>
                      </a:prstGeom>
                      <a:noFill/>
                      <a:ln w="38100">
                        <a:noFill/>
                        <a:miter/>
                      </a:ln>
                    </p:spPr>
                  </p:pic>
                </p:oleObj>
              </mc:Fallback>
            </mc:AlternateContent>
          </a:graphicData>
        </a:graphic>
      </p:graphicFrame>
      <p:graphicFrame>
        <p:nvGraphicFramePr>
          <p:cNvPr id="18" name="对象 -2147482484"/>
          <p:cNvGraphicFramePr>
            <a:graphicFrameLocks noChangeAspect="1"/>
          </p:cNvGraphicFramePr>
          <p:nvPr/>
        </p:nvGraphicFramePr>
        <p:xfrm>
          <a:off x="4678045" y="3267710"/>
          <a:ext cx="219710" cy="402590"/>
        </p:xfrm>
        <a:graphic>
          <a:graphicData uri="http://schemas.openxmlformats.org/presentationml/2006/ole">
            <mc:AlternateContent xmlns:mc="http://schemas.openxmlformats.org/markup-compatibility/2006">
              <mc:Choice xmlns:v="urn:schemas-microsoft-com:vml" Requires="v">
                <p:oleObj spid="_x0000_s19" name="" r:id="rId19" imgW="88900" imgH="164465" progId="Equation.3">
                  <p:embed/>
                </p:oleObj>
              </mc:Choice>
              <mc:Fallback>
                <p:oleObj name="" r:id="rId19" imgW="88900" imgH="164465" progId="Equation.3">
                  <p:embed/>
                  <p:pic>
                    <p:nvPicPr>
                      <p:cNvPr id="0" name="图片 9"/>
                      <p:cNvPicPr/>
                      <p:nvPr/>
                    </p:nvPicPr>
                    <p:blipFill>
                      <a:blip r:embed="rId20"/>
                      <a:stretch>
                        <a:fillRect/>
                      </a:stretch>
                    </p:blipFill>
                    <p:spPr>
                      <a:xfrm>
                        <a:off x="4678045" y="3267710"/>
                        <a:ext cx="219710" cy="402590"/>
                      </a:xfrm>
                      <a:prstGeom prst="rect">
                        <a:avLst/>
                      </a:prstGeom>
                      <a:noFill/>
                      <a:ln w="38100">
                        <a:noFill/>
                        <a:miter/>
                      </a:ln>
                    </p:spPr>
                  </p:pic>
                </p:oleObj>
              </mc:Fallback>
            </mc:AlternateContent>
          </a:graphicData>
        </a:graphic>
      </p:graphicFrame>
      <p:graphicFrame>
        <p:nvGraphicFramePr>
          <p:cNvPr id="20" name="对象 -2147482483"/>
          <p:cNvGraphicFramePr>
            <a:graphicFrameLocks noChangeAspect="1"/>
          </p:cNvGraphicFramePr>
          <p:nvPr/>
        </p:nvGraphicFramePr>
        <p:xfrm>
          <a:off x="2118360" y="3590290"/>
          <a:ext cx="4687570" cy="1969770"/>
        </p:xfrm>
        <a:graphic>
          <a:graphicData uri="http://schemas.openxmlformats.org/presentationml/2006/ole">
            <mc:AlternateContent xmlns:mc="http://schemas.openxmlformats.org/markup-compatibility/2006">
              <mc:Choice xmlns:v="urn:schemas-microsoft-com:vml" Requires="v">
                <p:oleObj spid="_x0000_s21" name="" r:id="rId21" imgW="3949700" imgH="1663700" progId="Visio.Drawing.11">
                  <p:embed/>
                </p:oleObj>
              </mc:Choice>
              <mc:Fallback>
                <p:oleObj name="" r:id="rId21" imgW="3949700" imgH="1663700" progId="Visio.Drawing.11">
                  <p:embed/>
                  <p:pic>
                    <p:nvPicPr>
                      <p:cNvPr id="0" name="图片 10"/>
                      <p:cNvPicPr/>
                      <p:nvPr/>
                    </p:nvPicPr>
                    <p:blipFill>
                      <a:blip r:embed="rId22"/>
                      <a:stretch>
                        <a:fillRect/>
                      </a:stretch>
                    </p:blipFill>
                    <p:spPr>
                      <a:xfrm>
                        <a:off x="2118360" y="3590290"/>
                        <a:ext cx="4687570" cy="1969770"/>
                      </a:xfrm>
                      <a:prstGeom prst="rect">
                        <a:avLst/>
                      </a:prstGeom>
                      <a:noFill/>
                      <a:ln w="38100">
                        <a:noFill/>
                        <a:miter/>
                      </a:ln>
                    </p:spPr>
                  </p:pic>
                </p:oleObj>
              </mc:Fallback>
            </mc:AlternateContent>
          </a:graphicData>
        </a:graphic>
      </p:graphicFrame>
      <p:sp>
        <p:nvSpPr>
          <p:cNvPr id="22" name="文本框 21"/>
          <p:cNvSpPr txBox="1"/>
          <p:nvPr/>
        </p:nvSpPr>
        <p:spPr>
          <a:xfrm>
            <a:off x="1845945" y="571500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-16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3-3</a:t>
            </a:r>
            <a:r>
              <a:rPr lang="zh-CN" sz="1600">
                <a:latin typeface="Times New Roman" panose="02020603050405020304" pitchFamily="18" charset="0"/>
                <a:ea typeface="宋体" panose="02010600030101010101" pitchFamily="2" charset="-122"/>
              </a:rPr>
              <a:t>图</a:t>
            </a:r>
            <a:endParaRPr lang="zh-CN" altLang="en-US" sz="16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解：         时电路处于稳态，电容相当于开路，则电容电压的初始值为</a:t>
            </a:r>
            <a:endParaRPr lang="zh-CN" altLang="en-US"/>
          </a:p>
          <a:p>
            <a:pPr algn="l"/>
            <a:endParaRPr lang="zh-CN" altLang="en-US"/>
          </a:p>
          <a:p>
            <a:pPr algn="l"/>
            <a:r>
              <a:rPr lang="zh-CN" altLang="en-US"/>
              <a:t>                                                       </a:t>
            </a:r>
            <a:endParaRPr lang="zh-CN" altLang="en-US"/>
          </a:p>
          <a:p>
            <a:pPr algn="l"/>
            <a:r>
              <a:rPr lang="zh-CN" altLang="en-US"/>
              <a:t>                        时的等效电路为             </a:t>
            </a:r>
            <a:endParaRPr lang="zh-CN" altLang="en-US"/>
          </a:p>
          <a:p>
            <a:pPr algn="l"/>
            <a:endParaRPr lang="zh-CN" altLang="en-US"/>
          </a:p>
          <a:p>
            <a:pPr algn="l"/>
            <a:r>
              <a:rPr lang="zh-CN" altLang="en-US"/>
              <a:t>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82"/>
          <p:cNvGraphicFramePr>
            <a:graphicFrameLocks noChangeAspect="1"/>
          </p:cNvGraphicFramePr>
          <p:nvPr/>
        </p:nvGraphicFramePr>
        <p:xfrm>
          <a:off x="1976755" y="711200"/>
          <a:ext cx="721360" cy="418465"/>
        </p:xfrm>
        <a:graphic>
          <a:graphicData uri="http://schemas.openxmlformats.org/presentationml/2006/ole">
            <mc:AlternateContent xmlns:mc="http://schemas.openxmlformats.org/markup-compatibility/2006">
              <mc:Choice xmlns:v="urn:schemas-microsoft-com:vml" Requires="v">
                <p:oleObj spid="_x0000_s3076" name="" r:id="rId3" imgW="381000" imgH="215900" progId="Equation.3">
                  <p:embed/>
                </p:oleObj>
              </mc:Choice>
              <mc:Fallback>
                <p:oleObj name="" r:id="rId3" imgW="381000" imgH="215900" progId="Equation.3">
                  <p:embed/>
                  <p:pic>
                    <p:nvPicPr>
                      <p:cNvPr id="0" name="图片 3075"/>
                      <p:cNvPicPr/>
                      <p:nvPr/>
                    </p:nvPicPr>
                    <p:blipFill>
                      <a:blip r:embed="rId4"/>
                      <a:stretch>
                        <a:fillRect/>
                      </a:stretch>
                    </p:blipFill>
                    <p:spPr>
                      <a:xfrm>
                        <a:off x="1976755" y="711200"/>
                        <a:ext cx="721360" cy="418465"/>
                      </a:xfrm>
                      <a:prstGeom prst="rect">
                        <a:avLst/>
                      </a:prstGeom>
                      <a:noFill/>
                      <a:ln w="38100">
                        <a:noFill/>
                        <a:miter/>
                      </a:ln>
                    </p:spPr>
                  </p:pic>
                </p:oleObj>
              </mc:Fallback>
            </mc:AlternateContent>
          </a:graphicData>
        </a:graphic>
      </p:graphicFrame>
      <p:graphicFrame>
        <p:nvGraphicFramePr>
          <p:cNvPr id="4" name="对象 -2147482481"/>
          <p:cNvGraphicFramePr>
            <a:graphicFrameLocks noChangeAspect="1"/>
          </p:cNvGraphicFramePr>
          <p:nvPr/>
        </p:nvGraphicFramePr>
        <p:xfrm>
          <a:off x="2381250" y="1807210"/>
          <a:ext cx="4382135" cy="785495"/>
        </p:xfrm>
        <a:graphic>
          <a:graphicData uri="http://schemas.openxmlformats.org/presentationml/2006/ole">
            <mc:AlternateContent xmlns:mc="http://schemas.openxmlformats.org/markup-compatibility/2006">
              <mc:Choice xmlns:v="urn:schemas-microsoft-com:vml" Requires="v">
                <p:oleObj spid="_x0000_s5" name="" r:id="rId5" imgW="2425700" imgH="431800" progId="Equation.3">
                  <p:embed/>
                </p:oleObj>
              </mc:Choice>
              <mc:Fallback>
                <p:oleObj name="" r:id="rId5" imgW="2425700" imgH="431800" progId="Equation.3">
                  <p:embed/>
                  <p:pic>
                    <p:nvPicPr>
                      <p:cNvPr id="0" name="图片 1"/>
                      <p:cNvPicPr/>
                      <p:nvPr/>
                    </p:nvPicPr>
                    <p:blipFill>
                      <a:blip r:embed="rId6"/>
                      <a:stretch>
                        <a:fillRect/>
                      </a:stretch>
                    </p:blipFill>
                    <p:spPr>
                      <a:xfrm>
                        <a:off x="2381250" y="1807210"/>
                        <a:ext cx="4382135" cy="785495"/>
                      </a:xfrm>
                      <a:prstGeom prst="rect">
                        <a:avLst/>
                      </a:prstGeom>
                      <a:noFill/>
                      <a:ln w="38100">
                        <a:noFill/>
                        <a:miter/>
                      </a:ln>
                    </p:spPr>
                  </p:pic>
                </p:oleObj>
              </mc:Fallback>
            </mc:AlternateContent>
          </a:graphicData>
        </a:graphic>
      </p:graphicFrame>
      <p:graphicFrame>
        <p:nvGraphicFramePr>
          <p:cNvPr id="6" name="对象 -2147482094"/>
          <p:cNvGraphicFramePr>
            <a:graphicFrameLocks noChangeAspect="1"/>
          </p:cNvGraphicFramePr>
          <p:nvPr/>
        </p:nvGraphicFramePr>
        <p:xfrm>
          <a:off x="1540828" y="2866708"/>
          <a:ext cx="647700" cy="351790"/>
        </p:xfrm>
        <a:graphic>
          <a:graphicData uri="http://schemas.openxmlformats.org/presentationml/2006/ole">
            <mc:AlternateContent xmlns:mc="http://schemas.openxmlformats.org/markup-compatibility/2006">
              <mc:Choice xmlns:v="urn:schemas-microsoft-com:vml" Requires="v">
                <p:oleObj spid="_x0000_s7" name="" r:id="rId7" imgW="316865" imgH="177165" progId="Equation.3">
                  <p:embed/>
                </p:oleObj>
              </mc:Choice>
              <mc:Fallback>
                <p:oleObj name="" r:id="rId7" imgW="316865" imgH="177165" progId="Equation.3">
                  <p:embed/>
                  <p:pic>
                    <p:nvPicPr>
                      <p:cNvPr id="0" name="图片 3"/>
                      <p:cNvPicPr/>
                      <p:nvPr/>
                    </p:nvPicPr>
                    <p:blipFill>
                      <a:blip r:embed="rId8"/>
                      <a:stretch>
                        <a:fillRect/>
                      </a:stretch>
                    </p:blipFill>
                    <p:spPr>
                      <a:xfrm>
                        <a:off x="1540828" y="2866708"/>
                        <a:ext cx="647700" cy="351790"/>
                      </a:xfrm>
                      <a:prstGeom prst="rect">
                        <a:avLst/>
                      </a:prstGeom>
                      <a:noFill/>
                      <a:ln w="38100">
                        <a:noFill/>
                        <a:miter/>
                      </a:ln>
                    </p:spPr>
                  </p:pic>
                </p:oleObj>
              </mc:Fallback>
            </mc:AlternateContent>
          </a:graphicData>
        </a:graphic>
      </p:graphicFrame>
      <p:graphicFrame>
        <p:nvGraphicFramePr>
          <p:cNvPr id="8" name="对象 -2147482479"/>
          <p:cNvGraphicFramePr>
            <a:graphicFrameLocks noChangeAspect="1"/>
          </p:cNvGraphicFramePr>
          <p:nvPr/>
        </p:nvGraphicFramePr>
        <p:xfrm>
          <a:off x="3406140" y="3309620"/>
          <a:ext cx="2729865" cy="1745615"/>
        </p:xfrm>
        <a:graphic>
          <a:graphicData uri="http://schemas.openxmlformats.org/presentationml/2006/ole">
            <mc:AlternateContent xmlns:mc="http://schemas.openxmlformats.org/markup-compatibility/2006">
              <mc:Choice xmlns:v="urn:schemas-microsoft-com:vml" Requires="v">
                <p:oleObj spid="_x0000_s9" name="" r:id="rId9" imgW="2184400" imgH="1384300" progId="Visio.Drawing.11">
                  <p:embed/>
                </p:oleObj>
              </mc:Choice>
              <mc:Fallback>
                <p:oleObj name="" r:id="rId9" imgW="2184400" imgH="1384300" progId="Visio.Drawing.11">
                  <p:embed/>
                  <p:pic>
                    <p:nvPicPr>
                      <p:cNvPr id="0" name="图片 4"/>
                      <p:cNvPicPr/>
                      <p:nvPr/>
                    </p:nvPicPr>
                    <p:blipFill>
                      <a:blip r:embed="rId10"/>
                      <a:stretch>
                        <a:fillRect/>
                      </a:stretch>
                    </p:blipFill>
                    <p:spPr>
                      <a:xfrm>
                        <a:off x="3406140" y="3309620"/>
                        <a:ext cx="2729865" cy="1745615"/>
                      </a:xfrm>
                      <a:prstGeom prst="rect">
                        <a:avLst/>
                      </a:prstGeom>
                      <a:noFill/>
                      <a:ln w="38100">
                        <a:noFill/>
                        <a:miter/>
                      </a:ln>
                    </p:spPr>
                  </p:pic>
                </p:oleObj>
              </mc:Fallback>
            </mc:AlternateContent>
          </a:graphicData>
        </a:graphic>
      </p:graphicFrame>
      <p:sp>
        <p:nvSpPr>
          <p:cNvPr id="10" name="文本框 9"/>
          <p:cNvSpPr txBox="1"/>
          <p:nvPr/>
        </p:nvSpPr>
        <p:spPr>
          <a:xfrm>
            <a:off x="2105660" y="537781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-17</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3-3</a:t>
            </a:r>
            <a:r>
              <a:rPr lang="zh-CN" sz="1600">
                <a:latin typeface="Times New Roman" panose="02020603050405020304" pitchFamily="18" charset="0"/>
                <a:ea typeface="宋体" panose="02010600030101010101" pitchFamily="2" charset="-122"/>
              </a:rPr>
              <a:t>换路后的等效电路图</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77"/>
          <p:cNvGraphicFramePr>
            <a:graphicFrameLocks noChangeAspect="1"/>
          </p:cNvGraphicFramePr>
          <p:nvPr/>
        </p:nvGraphicFramePr>
        <p:xfrm>
          <a:off x="2616835" y="1926590"/>
          <a:ext cx="4100830" cy="400050"/>
        </p:xfrm>
        <a:graphic>
          <a:graphicData uri="http://schemas.openxmlformats.org/presentationml/2006/ole">
            <mc:AlternateContent xmlns:mc="http://schemas.openxmlformats.org/markup-compatibility/2006">
              <mc:Choice xmlns:v="urn:schemas-microsoft-com:vml" Requires="v">
                <p:oleObj spid="_x0000_s3076" name="" r:id="rId3" imgW="2095500" imgH="203200" progId="Equation.3">
                  <p:embed/>
                </p:oleObj>
              </mc:Choice>
              <mc:Fallback>
                <p:oleObj name="" r:id="rId3" imgW="2095500" imgH="203200" progId="Equation.3">
                  <p:embed/>
                  <p:pic>
                    <p:nvPicPr>
                      <p:cNvPr id="0" name="图片 3075"/>
                      <p:cNvPicPr/>
                      <p:nvPr/>
                    </p:nvPicPr>
                    <p:blipFill>
                      <a:blip r:embed="rId4"/>
                      <a:stretch>
                        <a:fillRect/>
                      </a:stretch>
                    </p:blipFill>
                    <p:spPr>
                      <a:xfrm>
                        <a:off x="2616835" y="1926590"/>
                        <a:ext cx="4100830" cy="400050"/>
                      </a:xfrm>
                      <a:prstGeom prst="rect">
                        <a:avLst/>
                      </a:prstGeom>
                      <a:noFill/>
                      <a:ln w="38100">
                        <a:noFill/>
                        <a:miter/>
                      </a:ln>
                    </p:spPr>
                  </p:pic>
                </p:oleObj>
              </mc:Fallback>
            </mc:AlternateContent>
          </a:graphicData>
        </a:graphic>
      </p:graphicFrame>
      <p:graphicFrame>
        <p:nvGraphicFramePr>
          <p:cNvPr id="4" name="对象 -2147482476"/>
          <p:cNvGraphicFramePr>
            <a:graphicFrameLocks noChangeAspect="1"/>
          </p:cNvGraphicFramePr>
          <p:nvPr/>
        </p:nvGraphicFramePr>
        <p:xfrm>
          <a:off x="2990215" y="2767330"/>
          <a:ext cx="3354705" cy="669290"/>
        </p:xfrm>
        <a:graphic>
          <a:graphicData uri="http://schemas.openxmlformats.org/presentationml/2006/ole">
            <mc:AlternateContent xmlns:mc="http://schemas.openxmlformats.org/markup-compatibility/2006">
              <mc:Choice xmlns:v="urn:schemas-microsoft-com:vml" Requires="v">
                <p:oleObj spid="_x0000_s5" name="" r:id="rId5" imgW="1752600" imgH="342900" progId="Equation.3">
                  <p:embed/>
                </p:oleObj>
              </mc:Choice>
              <mc:Fallback>
                <p:oleObj name="" r:id="rId5" imgW="1752600" imgH="342900" progId="Equation.3">
                  <p:embed/>
                  <p:pic>
                    <p:nvPicPr>
                      <p:cNvPr id="0" name="图片 1"/>
                      <p:cNvPicPr/>
                      <p:nvPr/>
                    </p:nvPicPr>
                    <p:blipFill>
                      <a:blip r:embed="rId6"/>
                      <a:stretch>
                        <a:fillRect/>
                      </a:stretch>
                    </p:blipFill>
                    <p:spPr>
                      <a:xfrm>
                        <a:off x="2990215" y="2767330"/>
                        <a:ext cx="3354705" cy="669290"/>
                      </a:xfrm>
                      <a:prstGeom prst="rect">
                        <a:avLst/>
                      </a:prstGeom>
                      <a:noFill/>
                      <a:ln w="38100">
                        <a:noFill/>
                        <a:miter/>
                      </a:ln>
                    </p:spPr>
                  </p:pic>
                </p:oleObj>
              </mc:Fallback>
            </mc:AlternateContent>
          </a:graphicData>
        </a:graphic>
      </p:graphicFrame>
      <p:graphicFrame>
        <p:nvGraphicFramePr>
          <p:cNvPr id="6" name="对象 -2147482475"/>
          <p:cNvGraphicFramePr>
            <a:graphicFrameLocks noChangeAspect="1"/>
          </p:cNvGraphicFramePr>
          <p:nvPr/>
        </p:nvGraphicFramePr>
        <p:xfrm>
          <a:off x="1200785" y="3786505"/>
          <a:ext cx="6743065" cy="765810"/>
        </p:xfrm>
        <a:graphic>
          <a:graphicData uri="http://schemas.openxmlformats.org/presentationml/2006/ole">
            <mc:AlternateContent xmlns:mc="http://schemas.openxmlformats.org/markup-compatibility/2006">
              <mc:Choice xmlns:v="urn:schemas-microsoft-com:vml" Requires="v">
                <p:oleObj spid="_x0000_s7" name="" r:id="rId7" imgW="3505200" imgH="393700" progId="Equation.3">
                  <p:embed/>
                </p:oleObj>
              </mc:Choice>
              <mc:Fallback>
                <p:oleObj name="" r:id="rId7" imgW="3505200" imgH="393700" progId="Equation.3">
                  <p:embed/>
                  <p:pic>
                    <p:nvPicPr>
                      <p:cNvPr id="0" name="图片 3"/>
                      <p:cNvPicPr/>
                      <p:nvPr/>
                    </p:nvPicPr>
                    <p:blipFill>
                      <a:blip r:embed="rId8"/>
                      <a:stretch>
                        <a:fillRect/>
                      </a:stretch>
                    </p:blipFill>
                    <p:spPr>
                      <a:xfrm>
                        <a:off x="1200785" y="3786505"/>
                        <a:ext cx="6743065" cy="765810"/>
                      </a:xfrm>
                      <a:prstGeom prst="rect">
                        <a:avLst/>
                      </a:prstGeom>
                      <a:noFill/>
                      <a:ln w="38100">
                        <a:noFill/>
                        <a:miter/>
                      </a:ln>
                    </p:spPr>
                  </p:pic>
                </p:oleObj>
              </mc:Fallback>
            </mc:AlternateContent>
          </a:graphicData>
        </a:graphic>
      </p:graphicFrame>
      <p:graphicFrame>
        <p:nvGraphicFramePr>
          <p:cNvPr id="8" name="对象 -2147482474"/>
          <p:cNvGraphicFramePr>
            <a:graphicFrameLocks noChangeAspect="1"/>
          </p:cNvGraphicFramePr>
          <p:nvPr/>
        </p:nvGraphicFramePr>
        <p:xfrm>
          <a:off x="2236470" y="4689475"/>
          <a:ext cx="4653915" cy="829310"/>
        </p:xfrm>
        <a:graphic>
          <a:graphicData uri="http://schemas.openxmlformats.org/presentationml/2006/ole">
            <mc:AlternateContent xmlns:mc="http://schemas.openxmlformats.org/markup-compatibility/2006">
              <mc:Choice xmlns:v="urn:schemas-microsoft-com:vml" Requires="v">
                <p:oleObj spid="_x0000_s9" name="" r:id="rId9" imgW="2438400" imgH="431800" progId="Equation.3">
                  <p:embed/>
                </p:oleObj>
              </mc:Choice>
              <mc:Fallback>
                <p:oleObj name="" r:id="rId9" imgW="2438400" imgH="431800" progId="Equation.3">
                  <p:embed/>
                  <p:pic>
                    <p:nvPicPr>
                      <p:cNvPr id="0" name="图片 4"/>
                      <p:cNvPicPr/>
                      <p:nvPr/>
                    </p:nvPicPr>
                    <p:blipFill>
                      <a:blip r:embed="rId10"/>
                      <a:stretch>
                        <a:fillRect/>
                      </a:stretch>
                    </p:blipFill>
                    <p:spPr>
                      <a:xfrm>
                        <a:off x="2236470" y="4689475"/>
                        <a:ext cx="4653915" cy="829310"/>
                      </a:xfrm>
                      <a:prstGeom prst="rect">
                        <a:avLst/>
                      </a:prstGeom>
                      <a:noFill/>
                      <a:ln w="38100">
                        <a:noFill/>
                        <a:miter/>
                      </a:ln>
                    </p:spPr>
                  </p:pic>
                </p:oleObj>
              </mc:Fallback>
            </mc:AlternateContent>
          </a:graphicData>
        </a:graphic>
      </p:graphicFrame>
      <p:graphicFrame>
        <p:nvGraphicFramePr>
          <p:cNvPr id="10" name="对象 -2147482478"/>
          <p:cNvGraphicFramePr>
            <a:graphicFrameLocks noChangeAspect="1"/>
          </p:cNvGraphicFramePr>
          <p:nvPr/>
        </p:nvGraphicFramePr>
        <p:xfrm>
          <a:off x="3380740" y="1039495"/>
          <a:ext cx="2383790" cy="476250"/>
        </p:xfrm>
        <a:graphic>
          <a:graphicData uri="http://schemas.openxmlformats.org/presentationml/2006/ole">
            <mc:AlternateContent xmlns:mc="http://schemas.openxmlformats.org/markup-compatibility/2006">
              <mc:Choice xmlns:v="urn:schemas-microsoft-com:vml" Requires="v">
                <p:oleObj spid="_x0000_s11" name="" r:id="rId11" imgW="1143000" imgH="228600" progId="Equation.3">
                  <p:embed/>
                </p:oleObj>
              </mc:Choice>
              <mc:Fallback>
                <p:oleObj name="" r:id="rId11" imgW="1143000" imgH="228600" progId="Equation.3">
                  <p:embed/>
                  <p:pic>
                    <p:nvPicPr>
                      <p:cNvPr id="0" name="图片 5"/>
                      <p:cNvPicPr/>
                      <p:nvPr/>
                    </p:nvPicPr>
                    <p:blipFill>
                      <a:blip r:embed="rId12"/>
                      <a:stretch>
                        <a:fillRect/>
                      </a:stretch>
                    </p:blipFill>
                    <p:spPr>
                      <a:xfrm>
                        <a:off x="3380740" y="1039495"/>
                        <a:ext cx="2383790" cy="476250"/>
                      </a:xfrm>
                      <a:prstGeom prst="rect">
                        <a:avLst/>
                      </a:prstGeom>
                      <a:noFill/>
                      <a:ln w="38100">
                        <a:noFill/>
                        <a:miter/>
                      </a:ln>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3.3.2 RL电路的零输入响应</a:t>
            </a:r>
            <a:endParaRPr lang="zh-CN" altLang="en-US"/>
          </a:p>
          <a:p>
            <a:pPr algn="l"/>
            <a:r>
              <a:rPr lang="zh-CN" altLang="en-US"/>
              <a:t>             如图3-18(a)示电路中，开关一直处于位置1，电路处于稳态, 电感中的电流为</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时，开关置2时其等效电路如图3-18(b)所示</a:t>
            </a:r>
            <a:endParaRPr lang="zh-CN" altLang="en-US"/>
          </a:p>
          <a:p>
            <a:pPr algn="l"/>
            <a:r>
              <a:rPr lang="zh-CN" altLang="en-US"/>
              <a:t>            由换路定律得</a:t>
            </a:r>
            <a:endParaRPr lang="zh-CN" altLang="en-US"/>
          </a:p>
          <a:p>
            <a:pPr algn="l"/>
            <a:r>
              <a:rPr lang="zh-CN" altLang="en-US"/>
              <a:t>            换路后的电路方程为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72"/>
          <p:cNvGraphicFramePr>
            <a:graphicFrameLocks noChangeAspect="1"/>
          </p:cNvGraphicFramePr>
          <p:nvPr/>
        </p:nvGraphicFramePr>
        <p:xfrm>
          <a:off x="1830070" y="2305685"/>
          <a:ext cx="5466715" cy="1965325"/>
        </p:xfrm>
        <a:graphic>
          <a:graphicData uri="http://schemas.openxmlformats.org/presentationml/2006/ole">
            <mc:AlternateContent xmlns:mc="http://schemas.openxmlformats.org/markup-compatibility/2006">
              <mc:Choice xmlns:v="urn:schemas-microsoft-com:vml" Requires="v">
                <p:oleObj spid="_x0000_s3076" name="" r:id="rId3" imgW="5486400" imgH="1993900" progId="Visio.Drawing.11">
                  <p:embed/>
                </p:oleObj>
              </mc:Choice>
              <mc:Fallback>
                <p:oleObj name="" r:id="rId3" imgW="5486400" imgH="1993900" progId="Visio.Drawing.11">
                  <p:embed/>
                  <p:pic>
                    <p:nvPicPr>
                      <p:cNvPr id="0" name="图片 3075"/>
                      <p:cNvPicPr/>
                      <p:nvPr/>
                    </p:nvPicPr>
                    <p:blipFill>
                      <a:blip r:embed="rId4"/>
                      <a:stretch>
                        <a:fillRect/>
                      </a:stretch>
                    </p:blipFill>
                    <p:spPr>
                      <a:xfrm>
                        <a:off x="1830070" y="2305685"/>
                        <a:ext cx="5466715" cy="1965325"/>
                      </a:xfrm>
                      <a:prstGeom prst="rect">
                        <a:avLst/>
                      </a:prstGeom>
                      <a:noFill/>
                      <a:ln w="38100">
                        <a:noFill/>
                        <a:miter/>
                      </a:ln>
                    </p:spPr>
                  </p:pic>
                </p:oleObj>
              </mc:Fallback>
            </mc:AlternateContent>
          </a:graphicData>
        </a:graphic>
      </p:graphicFrame>
      <p:sp>
        <p:nvSpPr>
          <p:cNvPr id="4" name="文本框 3"/>
          <p:cNvSpPr txBox="1"/>
          <p:nvPr/>
        </p:nvSpPr>
        <p:spPr>
          <a:xfrm>
            <a:off x="2083435" y="416115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-18 RL</a:t>
            </a:r>
            <a:r>
              <a:rPr lang="zh-CN" sz="1600">
                <a:latin typeface="Times New Roman" panose="02020603050405020304" pitchFamily="18" charset="0"/>
                <a:ea typeface="宋体" panose="02010600030101010101" pitchFamily="2" charset="-122"/>
              </a:rPr>
              <a:t>电路的零输入响应</a:t>
            </a:r>
            <a:endParaRPr lang="zh-CN" altLang="en-US" sz="1600"/>
          </a:p>
        </p:txBody>
      </p:sp>
      <p:graphicFrame>
        <p:nvGraphicFramePr>
          <p:cNvPr id="5" name="对象 -2147482471"/>
          <p:cNvGraphicFramePr>
            <a:graphicFrameLocks noChangeAspect="1"/>
          </p:cNvGraphicFramePr>
          <p:nvPr/>
        </p:nvGraphicFramePr>
        <p:xfrm>
          <a:off x="1359535" y="4498340"/>
          <a:ext cx="723900" cy="392430"/>
        </p:xfrm>
        <a:graphic>
          <a:graphicData uri="http://schemas.openxmlformats.org/presentationml/2006/ole">
            <mc:AlternateContent xmlns:mc="http://schemas.openxmlformats.org/markup-compatibility/2006">
              <mc:Choice xmlns:v="urn:schemas-microsoft-com:vml" Requires="v">
                <p:oleObj spid="_x0000_s6" name="" r:id="rId5" imgW="316865" imgH="177165" progId="Equation.3">
                  <p:embed/>
                </p:oleObj>
              </mc:Choice>
              <mc:Fallback>
                <p:oleObj name="" r:id="rId5" imgW="316865" imgH="177165" progId="Equation.3">
                  <p:embed/>
                  <p:pic>
                    <p:nvPicPr>
                      <p:cNvPr id="0" name="图片 3"/>
                      <p:cNvPicPr/>
                      <p:nvPr/>
                    </p:nvPicPr>
                    <p:blipFill>
                      <a:blip r:embed="rId6"/>
                      <a:stretch>
                        <a:fillRect/>
                      </a:stretch>
                    </p:blipFill>
                    <p:spPr>
                      <a:xfrm>
                        <a:off x="1359535" y="4498340"/>
                        <a:ext cx="723900" cy="392430"/>
                      </a:xfrm>
                      <a:prstGeom prst="rect">
                        <a:avLst/>
                      </a:prstGeom>
                      <a:noFill/>
                      <a:ln w="38100">
                        <a:noFill/>
                        <a:miter/>
                      </a:ln>
                    </p:spPr>
                  </p:pic>
                </p:oleObj>
              </mc:Fallback>
            </mc:AlternateContent>
          </a:graphicData>
        </a:graphic>
      </p:graphicFrame>
      <p:graphicFrame>
        <p:nvGraphicFramePr>
          <p:cNvPr id="7" name="对象 -2147482470"/>
          <p:cNvGraphicFramePr>
            <a:graphicFrameLocks noChangeAspect="1"/>
          </p:cNvGraphicFramePr>
          <p:nvPr/>
        </p:nvGraphicFramePr>
        <p:xfrm>
          <a:off x="3239135" y="4984750"/>
          <a:ext cx="2518410" cy="466725"/>
        </p:xfrm>
        <a:graphic>
          <a:graphicData uri="http://schemas.openxmlformats.org/presentationml/2006/ole">
            <mc:AlternateContent xmlns:mc="http://schemas.openxmlformats.org/markup-compatibility/2006">
              <mc:Choice xmlns:v="urn:schemas-microsoft-com:vml" Requires="v">
                <p:oleObj spid="_x0000_s8" name="" r:id="rId7" imgW="1231265" imgH="228600" progId="Equation.3">
                  <p:embed/>
                </p:oleObj>
              </mc:Choice>
              <mc:Fallback>
                <p:oleObj name="" r:id="rId7" imgW="1231265" imgH="228600" progId="Equation.3">
                  <p:embed/>
                  <p:pic>
                    <p:nvPicPr>
                      <p:cNvPr id="0" name="图片 4"/>
                      <p:cNvPicPr/>
                      <p:nvPr/>
                    </p:nvPicPr>
                    <p:blipFill>
                      <a:blip r:embed="rId8"/>
                      <a:stretch>
                        <a:fillRect/>
                      </a:stretch>
                    </p:blipFill>
                    <p:spPr>
                      <a:xfrm>
                        <a:off x="3239135" y="4984750"/>
                        <a:ext cx="2518410" cy="466725"/>
                      </a:xfrm>
                      <a:prstGeom prst="rect">
                        <a:avLst/>
                      </a:prstGeom>
                      <a:noFill/>
                      <a:ln w="38100">
                        <a:noFill/>
                        <a:miter/>
                      </a:ln>
                    </p:spPr>
                  </p:pic>
                </p:oleObj>
              </mc:Fallback>
            </mc:AlternateContent>
          </a:graphicData>
        </a:graphic>
      </p:graphicFrame>
      <p:graphicFrame>
        <p:nvGraphicFramePr>
          <p:cNvPr id="9" name="对象 -2147482469"/>
          <p:cNvGraphicFramePr>
            <a:graphicFrameLocks noChangeAspect="1"/>
          </p:cNvGraphicFramePr>
          <p:nvPr/>
        </p:nvGraphicFramePr>
        <p:xfrm>
          <a:off x="4264025" y="5448300"/>
          <a:ext cx="2391410" cy="513715"/>
        </p:xfrm>
        <a:graphic>
          <a:graphicData uri="http://schemas.openxmlformats.org/presentationml/2006/ole">
            <mc:AlternateContent xmlns:mc="http://schemas.openxmlformats.org/markup-compatibility/2006">
              <mc:Choice xmlns:v="urn:schemas-microsoft-com:vml" Requires="v">
                <p:oleObj spid="_x0000_s10" name="" r:id="rId9" imgW="1028065" imgH="215900" progId="Equation.3">
                  <p:embed/>
                </p:oleObj>
              </mc:Choice>
              <mc:Fallback>
                <p:oleObj name="" r:id="rId9" imgW="1028065" imgH="215900" progId="Equation.3">
                  <p:embed/>
                  <p:pic>
                    <p:nvPicPr>
                      <p:cNvPr id="0" name="图片 5"/>
                      <p:cNvPicPr/>
                      <p:nvPr/>
                    </p:nvPicPr>
                    <p:blipFill>
                      <a:blip r:embed="rId10"/>
                      <a:stretch>
                        <a:fillRect/>
                      </a:stretch>
                    </p:blipFill>
                    <p:spPr>
                      <a:xfrm>
                        <a:off x="4264025" y="5448300"/>
                        <a:ext cx="2391410" cy="513715"/>
                      </a:xfrm>
                      <a:prstGeom prst="rect">
                        <a:avLst/>
                      </a:prstGeom>
                      <a:noFill/>
                      <a:ln w="38100">
                        <a:noFill/>
                        <a:miter/>
                      </a:ln>
                    </p:spPr>
                  </p:pic>
                </p:oleObj>
              </mc:Fallback>
            </mc:AlternateContent>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(3-23)</a:t>
            </a:r>
            <a:endParaRPr lang="zh-CN" altLang="en-US"/>
          </a:p>
          <a:p>
            <a:pPr algn="l"/>
            <a:r>
              <a:rPr lang="zh-CN" altLang="en-US"/>
              <a:t>           </a:t>
            </a:r>
            <a:endParaRPr lang="zh-CN" altLang="en-US"/>
          </a:p>
          <a:p>
            <a:pPr algn="l"/>
            <a:r>
              <a:rPr lang="zh-CN" altLang="en-US"/>
              <a:t>              解得通解：</a:t>
            </a:r>
            <a:endParaRPr lang="zh-CN" altLang="en-US"/>
          </a:p>
          <a:p>
            <a:pPr algn="l"/>
            <a:r>
              <a:rPr lang="zh-CN" altLang="en-US"/>
              <a:t> K为积分常数，由初始值确定，代入初始条件</a:t>
            </a:r>
            <a:endParaRPr lang="zh-CN" altLang="en-US"/>
          </a:p>
          <a:p>
            <a:pPr algn="l"/>
            <a:r>
              <a:rPr lang="zh-CN" altLang="en-US"/>
              <a:t>得</a:t>
            </a:r>
            <a:endParaRPr lang="zh-CN" altLang="en-US"/>
          </a:p>
          <a:p>
            <a:pPr algn="l"/>
            <a:endParaRPr lang="zh-CN" altLang="en-US"/>
          </a:p>
          <a:p>
            <a:pPr algn="l"/>
            <a:r>
              <a:rPr lang="zh-CN" altLang="en-US"/>
              <a:t>令             则</a:t>
            </a:r>
            <a:endParaRPr lang="zh-CN" altLang="en-US"/>
          </a:p>
          <a:p>
            <a:pPr algn="l"/>
            <a:r>
              <a:rPr lang="zh-CN" altLang="en-US"/>
              <a:t>                                                                                                (3-24)</a:t>
            </a:r>
            <a:endParaRPr lang="zh-CN" altLang="en-US"/>
          </a:p>
          <a:p>
            <a:pPr algn="l"/>
            <a:endParaRPr lang="zh-CN" altLang="en-US"/>
          </a:p>
          <a:p>
            <a:pPr algn="l"/>
            <a:r>
              <a:rPr lang="zh-CN" altLang="en-US"/>
              <a:t>                                                                                                (3-2</a:t>
            </a:r>
            <a:r>
              <a:rPr lang="en-US" altLang="zh-CN"/>
              <a:t>5</a:t>
            </a:r>
            <a:r>
              <a:rPr lang="zh-CN" altLang="en-US"/>
              <a:t>)</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graphicFrame>
        <p:nvGraphicFramePr>
          <p:cNvPr id="2" name="对象 -2147482468"/>
          <p:cNvGraphicFramePr>
            <a:graphicFrameLocks noChangeAspect="1"/>
          </p:cNvGraphicFramePr>
          <p:nvPr/>
        </p:nvGraphicFramePr>
        <p:xfrm>
          <a:off x="3783330" y="701040"/>
          <a:ext cx="1560830" cy="636905"/>
        </p:xfrm>
        <a:graphic>
          <a:graphicData uri="http://schemas.openxmlformats.org/presentationml/2006/ole">
            <mc:AlternateContent xmlns:mc="http://schemas.openxmlformats.org/markup-compatibility/2006">
              <mc:Choice xmlns:v="urn:schemas-microsoft-com:vml" Requires="v">
                <p:oleObj spid="_x0000_s3076" name="" r:id="rId3" imgW="951865" imgH="393700" progId="Equation.3">
                  <p:embed/>
                </p:oleObj>
              </mc:Choice>
              <mc:Fallback>
                <p:oleObj name="" r:id="rId3" imgW="951865" imgH="393700" progId="Equation.3">
                  <p:embed/>
                  <p:pic>
                    <p:nvPicPr>
                      <p:cNvPr id="0" name="图片 3075"/>
                      <p:cNvPicPr/>
                      <p:nvPr/>
                    </p:nvPicPr>
                    <p:blipFill>
                      <a:blip r:embed="rId4"/>
                      <a:stretch>
                        <a:fillRect/>
                      </a:stretch>
                    </p:blipFill>
                    <p:spPr>
                      <a:xfrm>
                        <a:off x="3783330" y="701040"/>
                        <a:ext cx="1560830" cy="636905"/>
                      </a:xfrm>
                      <a:prstGeom prst="rect">
                        <a:avLst/>
                      </a:prstGeom>
                      <a:noFill/>
                      <a:ln w="38100">
                        <a:noFill/>
                        <a:miter/>
                      </a:ln>
                    </p:spPr>
                  </p:pic>
                </p:oleObj>
              </mc:Fallback>
            </mc:AlternateContent>
          </a:graphicData>
        </a:graphic>
      </p:graphicFrame>
      <p:graphicFrame>
        <p:nvGraphicFramePr>
          <p:cNvPr id="4" name="对象 -2147482467"/>
          <p:cNvGraphicFramePr>
            <a:graphicFrameLocks noChangeAspect="1"/>
          </p:cNvGraphicFramePr>
          <p:nvPr/>
        </p:nvGraphicFramePr>
        <p:xfrm>
          <a:off x="3783330" y="1551940"/>
          <a:ext cx="1431925" cy="651510"/>
        </p:xfrm>
        <a:graphic>
          <a:graphicData uri="http://schemas.openxmlformats.org/presentationml/2006/ole">
            <mc:AlternateContent xmlns:mc="http://schemas.openxmlformats.org/markup-compatibility/2006">
              <mc:Choice xmlns:v="urn:schemas-microsoft-com:vml" Requires="v">
                <p:oleObj spid="_x0000_s5" name="" r:id="rId5" imgW="774065" imgH="342900" progId="Equation.3">
                  <p:embed/>
                </p:oleObj>
              </mc:Choice>
              <mc:Fallback>
                <p:oleObj name="" r:id="rId5" imgW="774065" imgH="342900" progId="Equation.3">
                  <p:embed/>
                  <p:pic>
                    <p:nvPicPr>
                      <p:cNvPr id="0" name="图片 1"/>
                      <p:cNvPicPr/>
                      <p:nvPr/>
                    </p:nvPicPr>
                    <p:blipFill>
                      <a:blip r:embed="rId6"/>
                      <a:stretch>
                        <a:fillRect/>
                      </a:stretch>
                    </p:blipFill>
                    <p:spPr>
                      <a:xfrm>
                        <a:off x="3783330" y="1551940"/>
                        <a:ext cx="1431925" cy="651510"/>
                      </a:xfrm>
                      <a:prstGeom prst="rect">
                        <a:avLst/>
                      </a:prstGeom>
                      <a:noFill/>
                      <a:ln w="38100">
                        <a:noFill/>
                        <a:miter/>
                      </a:ln>
                    </p:spPr>
                  </p:pic>
                </p:oleObj>
              </mc:Fallback>
            </mc:AlternateContent>
          </a:graphicData>
        </a:graphic>
      </p:graphicFrame>
      <p:graphicFrame>
        <p:nvGraphicFramePr>
          <p:cNvPr id="6" name="对象 -2147482466"/>
          <p:cNvGraphicFramePr>
            <a:graphicFrameLocks noChangeAspect="1"/>
          </p:cNvGraphicFramePr>
          <p:nvPr/>
        </p:nvGraphicFramePr>
        <p:xfrm>
          <a:off x="6582410" y="2364740"/>
          <a:ext cx="2108835" cy="393700"/>
        </p:xfrm>
        <a:graphic>
          <a:graphicData uri="http://schemas.openxmlformats.org/presentationml/2006/ole">
            <mc:AlternateContent xmlns:mc="http://schemas.openxmlformats.org/markup-compatibility/2006">
              <mc:Choice xmlns:v="urn:schemas-microsoft-com:vml" Requires="v">
                <p:oleObj spid="_x0000_s7" name="" r:id="rId7" imgW="1219200" imgH="228600" progId="Equation.3">
                  <p:embed/>
                </p:oleObj>
              </mc:Choice>
              <mc:Fallback>
                <p:oleObj name="" r:id="rId7" imgW="1219200" imgH="228600" progId="Equation.3">
                  <p:embed/>
                  <p:pic>
                    <p:nvPicPr>
                      <p:cNvPr id="0" name="图片 3"/>
                      <p:cNvPicPr/>
                      <p:nvPr/>
                    </p:nvPicPr>
                    <p:blipFill>
                      <a:blip r:embed="rId8"/>
                      <a:stretch>
                        <a:fillRect/>
                      </a:stretch>
                    </p:blipFill>
                    <p:spPr>
                      <a:xfrm>
                        <a:off x="6582410" y="2364740"/>
                        <a:ext cx="2108835" cy="393700"/>
                      </a:xfrm>
                      <a:prstGeom prst="rect">
                        <a:avLst/>
                      </a:prstGeom>
                      <a:noFill/>
                      <a:ln w="38100">
                        <a:noFill/>
                        <a:miter/>
                      </a:ln>
                    </p:spPr>
                  </p:pic>
                </p:oleObj>
              </mc:Fallback>
            </mc:AlternateContent>
          </a:graphicData>
        </a:graphic>
      </p:graphicFrame>
      <p:graphicFrame>
        <p:nvGraphicFramePr>
          <p:cNvPr id="8" name="对象 -2147482465"/>
          <p:cNvGraphicFramePr>
            <a:graphicFrameLocks noChangeAspect="1"/>
          </p:cNvGraphicFramePr>
          <p:nvPr/>
        </p:nvGraphicFramePr>
        <p:xfrm>
          <a:off x="4094480" y="2922270"/>
          <a:ext cx="810260" cy="457835"/>
        </p:xfrm>
        <a:graphic>
          <a:graphicData uri="http://schemas.openxmlformats.org/presentationml/2006/ole">
            <mc:AlternateContent xmlns:mc="http://schemas.openxmlformats.org/markup-compatibility/2006">
              <mc:Choice xmlns:v="urn:schemas-microsoft-com:vml" Requires="v">
                <p:oleObj spid="_x0000_s9" name="" r:id="rId9" imgW="406400" imgH="228600" progId="Equation.3">
                  <p:embed/>
                </p:oleObj>
              </mc:Choice>
              <mc:Fallback>
                <p:oleObj name="" r:id="rId9" imgW="406400" imgH="228600" progId="Equation.3">
                  <p:embed/>
                  <p:pic>
                    <p:nvPicPr>
                      <p:cNvPr id="0" name="图片 4"/>
                      <p:cNvPicPr/>
                      <p:nvPr/>
                    </p:nvPicPr>
                    <p:blipFill>
                      <a:blip r:embed="rId10"/>
                      <a:stretch>
                        <a:fillRect/>
                      </a:stretch>
                    </p:blipFill>
                    <p:spPr>
                      <a:xfrm>
                        <a:off x="4094480" y="2922270"/>
                        <a:ext cx="810260" cy="457835"/>
                      </a:xfrm>
                      <a:prstGeom prst="rect">
                        <a:avLst/>
                      </a:prstGeom>
                      <a:noFill/>
                      <a:ln w="38100">
                        <a:noFill/>
                        <a:miter/>
                      </a:ln>
                    </p:spPr>
                  </p:pic>
                </p:oleObj>
              </mc:Fallback>
            </mc:AlternateContent>
          </a:graphicData>
        </a:graphic>
      </p:graphicFrame>
      <p:graphicFrame>
        <p:nvGraphicFramePr>
          <p:cNvPr id="10" name="对象 -2147482464"/>
          <p:cNvGraphicFramePr>
            <a:graphicFrameLocks noChangeAspect="1"/>
          </p:cNvGraphicFramePr>
          <p:nvPr/>
        </p:nvGraphicFramePr>
        <p:xfrm>
          <a:off x="784225" y="3782695"/>
          <a:ext cx="855345" cy="825500"/>
        </p:xfrm>
        <a:graphic>
          <a:graphicData uri="http://schemas.openxmlformats.org/presentationml/2006/ole">
            <mc:AlternateContent xmlns:mc="http://schemas.openxmlformats.org/markup-compatibility/2006">
              <mc:Choice xmlns:v="urn:schemas-microsoft-com:vml" Requires="v">
                <p:oleObj spid="_x0000_s11" name="" r:id="rId11" imgW="405765" imgH="393065" progId="Equation.3">
                  <p:embed/>
                </p:oleObj>
              </mc:Choice>
              <mc:Fallback>
                <p:oleObj name="" r:id="rId11" imgW="405765" imgH="393065" progId="Equation.3">
                  <p:embed/>
                  <p:pic>
                    <p:nvPicPr>
                      <p:cNvPr id="0" name="图片 5"/>
                      <p:cNvPicPr/>
                      <p:nvPr/>
                    </p:nvPicPr>
                    <p:blipFill>
                      <a:blip r:embed="rId12"/>
                      <a:stretch>
                        <a:fillRect/>
                      </a:stretch>
                    </p:blipFill>
                    <p:spPr>
                      <a:xfrm>
                        <a:off x="784225" y="3782695"/>
                        <a:ext cx="855345" cy="825500"/>
                      </a:xfrm>
                      <a:prstGeom prst="rect">
                        <a:avLst/>
                      </a:prstGeom>
                      <a:noFill/>
                      <a:ln w="38100">
                        <a:noFill/>
                        <a:miter/>
                      </a:ln>
                    </p:spPr>
                  </p:pic>
                </p:oleObj>
              </mc:Fallback>
            </mc:AlternateContent>
          </a:graphicData>
        </a:graphic>
      </p:graphicFrame>
      <p:graphicFrame>
        <p:nvGraphicFramePr>
          <p:cNvPr id="12" name="对象 -2147482463"/>
          <p:cNvGraphicFramePr>
            <a:graphicFrameLocks noChangeAspect="1"/>
          </p:cNvGraphicFramePr>
          <p:nvPr/>
        </p:nvGraphicFramePr>
        <p:xfrm>
          <a:off x="3369310" y="4241800"/>
          <a:ext cx="2259330" cy="732155"/>
        </p:xfrm>
        <a:graphic>
          <a:graphicData uri="http://schemas.openxmlformats.org/presentationml/2006/ole">
            <mc:AlternateContent xmlns:mc="http://schemas.openxmlformats.org/markup-compatibility/2006">
              <mc:Choice xmlns:v="urn:schemas-microsoft-com:vml" Requires="v">
                <p:oleObj spid="_x0000_s13" name="" r:id="rId13" imgW="1129665" imgH="355600" progId="Equation.3">
                  <p:embed/>
                </p:oleObj>
              </mc:Choice>
              <mc:Fallback>
                <p:oleObj name="" r:id="rId13" imgW="1129665" imgH="355600" progId="Equation.3">
                  <p:embed/>
                  <p:pic>
                    <p:nvPicPr>
                      <p:cNvPr id="0" name="图片 6"/>
                      <p:cNvPicPr/>
                      <p:nvPr/>
                    </p:nvPicPr>
                    <p:blipFill>
                      <a:blip r:embed="rId14"/>
                      <a:stretch>
                        <a:fillRect/>
                      </a:stretch>
                    </p:blipFill>
                    <p:spPr>
                      <a:xfrm>
                        <a:off x="3369310" y="4241800"/>
                        <a:ext cx="2259330" cy="732155"/>
                      </a:xfrm>
                      <a:prstGeom prst="rect">
                        <a:avLst/>
                      </a:prstGeom>
                      <a:noFill/>
                      <a:ln w="38100">
                        <a:noFill/>
                        <a:miter/>
                      </a:ln>
                    </p:spPr>
                  </p:pic>
                </p:oleObj>
              </mc:Fallback>
            </mc:AlternateContent>
          </a:graphicData>
        </a:graphic>
      </p:graphicFrame>
      <p:graphicFrame>
        <p:nvGraphicFramePr>
          <p:cNvPr id="14" name="对象 -2147482462"/>
          <p:cNvGraphicFramePr>
            <a:graphicFrameLocks noChangeAspect="1"/>
          </p:cNvGraphicFramePr>
          <p:nvPr/>
        </p:nvGraphicFramePr>
        <p:xfrm>
          <a:off x="2954020" y="5339715"/>
          <a:ext cx="3235960" cy="732790"/>
        </p:xfrm>
        <a:graphic>
          <a:graphicData uri="http://schemas.openxmlformats.org/presentationml/2006/ole">
            <mc:AlternateContent xmlns:mc="http://schemas.openxmlformats.org/markup-compatibility/2006">
              <mc:Choice xmlns:v="urn:schemas-microsoft-com:vml" Requires="v">
                <p:oleObj spid="_x0000_s15" name="" r:id="rId15" imgW="1841500" imgH="431800" progId="Equation.3">
                  <p:embed/>
                </p:oleObj>
              </mc:Choice>
              <mc:Fallback>
                <p:oleObj name="" r:id="rId15" imgW="1841500" imgH="431800" progId="Equation.3">
                  <p:embed/>
                  <p:pic>
                    <p:nvPicPr>
                      <p:cNvPr id="0" name="图片 7"/>
                      <p:cNvPicPr/>
                      <p:nvPr/>
                    </p:nvPicPr>
                    <p:blipFill>
                      <a:blip r:embed="rId16"/>
                      <a:stretch>
                        <a:fillRect/>
                      </a:stretch>
                    </p:blipFill>
                    <p:spPr>
                      <a:xfrm>
                        <a:off x="2954020" y="5339715"/>
                        <a:ext cx="3235960" cy="732790"/>
                      </a:xfrm>
                      <a:prstGeom prst="rect">
                        <a:avLst/>
                      </a:prstGeom>
                      <a:noFill/>
                      <a:ln w="38100">
                        <a:noFill/>
                        <a:miter/>
                      </a:ln>
                    </p:spPr>
                  </p:pic>
                </p:oleObj>
              </mc:Fallback>
            </mc:AlternateContent>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为RL电路的时间常数，R为换路后电感两端除源后的等效电阻。根据上式画出电流与电压随时间变化的曲线如图3-19所示。</a:t>
            </a:r>
            <a:endParaRPr lang="en-US" altLang="zh-CN"/>
          </a:p>
          <a:p>
            <a:pPr algn="l"/>
            <a:endParaRPr lang="en-US" altLang="zh-CN"/>
          </a:p>
          <a:p>
            <a:pPr algn="l"/>
            <a:endParaRPr lang="en-US" altLang="zh-CN"/>
          </a:p>
          <a:p>
            <a:pPr algn="l"/>
            <a:endParaRPr lang="en-US" altLang="zh-CN"/>
          </a:p>
          <a:p>
            <a:pPr algn="l"/>
            <a:endParaRPr lang="en-US" altLang="zh-CN"/>
          </a:p>
          <a:p>
            <a:pPr algn="l"/>
            <a:r>
              <a:rPr lang="en-US" altLang="zh-CN"/>
              <a:t>              RL电路的零输入响应也是随时间按指数衰减的，   </a:t>
            </a:r>
            <a:r>
              <a:rPr lang="zh-CN" altLang="en-US"/>
              <a:t>、</a:t>
            </a:r>
            <a:endParaRPr lang="zh-CN" altLang="en-US"/>
          </a:p>
          <a:p>
            <a:pPr algn="l"/>
            <a:r>
              <a:rPr lang="zh-CN" altLang="en-US"/>
              <a:t>      以同一指数规律衰减到零；衰减快慢取决于    。通过对式(3-24)、(3-25)分析可知，  和           分别为电感电压和电感电流的初始值，所以      一阶电路的零输入响应的一般通式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pic>
        <p:nvPicPr>
          <p:cNvPr id="2" name="图片 1"/>
          <p:cNvPicPr>
            <a:picLocks noChangeAspect="1"/>
          </p:cNvPicPr>
          <p:nvPr/>
        </p:nvPicPr>
        <p:blipFill>
          <a:blip r:embed="rId3"/>
          <a:stretch>
            <a:fillRect/>
          </a:stretch>
        </p:blipFill>
        <p:spPr>
          <a:xfrm>
            <a:off x="1380490" y="605790"/>
            <a:ext cx="14189710" cy="554355"/>
          </a:xfrm>
          <a:prstGeom prst="rect">
            <a:avLst/>
          </a:prstGeom>
        </p:spPr>
      </p:pic>
      <p:graphicFrame>
        <p:nvGraphicFramePr>
          <p:cNvPr id="4" name="对象 -2147482461"/>
          <p:cNvGraphicFramePr>
            <a:graphicFrameLocks noChangeAspect="1"/>
          </p:cNvGraphicFramePr>
          <p:nvPr/>
        </p:nvGraphicFramePr>
        <p:xfrm>
          <a:off x="1816735" y="2157095"/>
          <a:ext cx="5511165" cy="1637665"/>
        </p:xfrm>
        <a:graphic>
          <a:graphicData uri="http://schemas.openxmlformats.org/presentationml/2006/ole">
            <mc:AlternateContent xmlns:mc="http://schemas.openxmlformats.org/markup-compatibility/2006">
              <mc:Choice xmlns:v="urn:schemas-microsoft-com:vml" Requires="v">
                <p:oleObj spid="_x0000_s3076" name="" r:id="rId4" imgW="5346700" imgH="1600200" progId="Visio.Drawing.11">
                  <p:embed/>
                </p:oleObj>
              </mc:Choice>
              <mc:Fallback>
                <p:oleObj name="" r:id="rId4" imgW="5346700" imgH="1600200" progId="Visio.Drawing.11">
                  <p:embed/>
                  <p:pic>
                    <p:nvPicPr>
                      <p:cNvPr id="0" name="图片 3075"/>
                      <p:cNvPicPr/>
                      <p:nvPr/>
                    </p:nvPicPr>
                    <p:blipFill>
                      <a:blip r:embed="rId5"/>
                      <a:stretch>
                        <a:fillRect/>
                      </a:stretch>
                    </p:blipFill>
                    <p:spPr>
                      <a:xfrm>
                        <a:off x="1816735" y="2157095"/>
                        <a:ext cx="5511165" cy="1637665"/>
                      </a:xfrm>
                      <a:prstGeom prst="rect">
                        <a:avLst/>
                      </a:prstGeom>
                      <a:noFill/>
                      <a:ln w="38100">
                        <a:noFill/>
                        <a:miter/>
                      </a:ln>
                    </p:spPr>
                  </p:pic>
                </p:oleObj>
              </mc:Fallback>
            </mc:AlternateContent>
          </a:graphicData>
        </a:graphic>
      </p:graphicFrame>
      <p:sp>
        <p:nvSpPr>
          <p:cNvPr id="100" name="文本框 99"/>
          <p:cNvSpPr txBox="1"/>
          <p:nvPr/>
        </p:nvSpPr>
        <p:spPr>
          <a:xfrm>
            <a:off x="2117725" y="379476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-19 RL</a:t>
            </a:r>
            <a:r>
              <a:rPr lang="zh-CN" sz="1600">
                <a:latin typeface="Times New Roman" panose="02020603050405020304" pitchFamily="18" charset="0"/>
                <a:ea typeface="宋体" panose="02010600030101010101" pitchFamily="2" charset="-122"/>
              </a:rPr>
              <a:t>电路的零输入响应波形图</a:t>
            </a:r>
            <a:endParaRPr lang="zh-CN" altLang="en-US" sz="1600"/>
          </a:p>
        </p:txBody>
      </p:sp>
      <p:graphicFrame>
        <p:nvGraphicFramePr>
          <p:cNvPr id="5" name="对象 -2147482460"/>
          <p:cNvGraphicFramePr>
            <a:graphicFrameLocks noChangeAspect="1"/>
          </p:cNvGraphicFramePr>
          <p:nvPr/>
        </p:nvGraphicFramePr>
        <p:xfrm>
          <a:off x="7927975" y="4385945"/>
          <a:ext cx="265430" cy="431800"/>
        </p:xfrm>
        <a:graphic>
          <a:graphicData uri="http://schemas.openxmlformats.org/presentationml/2006/ole">
            <mc:AlternateContent xmlns:mc="http://schemas.openxmlformats.org/markup-compatibility/2006">
              <mc:Choice xmlns:v="urn:schemas-microsoft-com:vml" Requires="v">
                <p:oleObj spid="_x0000_s6" name="" r:id="rId6" imgW="139700" imgH="215900" progId="Equation.3">
                  <p:embed/>
                </p:oleObj>
              </mc:Choice>
              <mc:Fallback>
                <p:oleObj name="" r:id="rId6" imgW="139700" imgH="215900" progId="Equation.3">
                  <p:embed/>
                  <p:pic>
                    <p:nvPicPr>
                      <p:cNvPr id="0" name="图片 3"/>
                      <p:cNvPicPr/>
                      <p:nvPr/>
                    </p:nvPicPr>
                    <p:blipFill>
                      <a:blip r:embed="rId7"/>
                      <a:stretch>
                        <a:fillRect/>
                      </a:stretch>
                    </p:blipFill>
                    <p:spPr>
                      <a:xfrm>
                        <a:off x="7927975" y="4385945"/>
                        <a:ext cx="265430" cy="431800"/>
                      </a:xfrm>
                      <a:prstGeom prst="rect">
                        <a:avLst/>
                      </a:prstGeom>
                      <a:noFill/>
                      <a:ln w="38100">
                        <a:noFill/>
                        <a:miter/>
                      </a:ln>
                    </p:spPr>
                  </p:pic>
                </p:oleObj>
              </mc:Fallback>
            </mc:AlternateContent>
          </a:graphicData>
        </a:graphic>
      </p:graphicFrame>
      <p:graphicFrame>
        <p:nvGraphicFramePr>
          <p:cNvPr id="7" name="对象 -2147482459"/>
          <p:cNvGraphicFramePr>
            <a:graphicFrameLocks noChangeAspect="1"/>
          </p:cNvGraphicFramePr>
          <p:nvPr/>
        </p:nvGraphicFramePr>
        <p:xfrm>
          <a:off x="8401050" y="4377055"/>
          <a:ext cx="346075" cy="440690"/>
        </p:xfrm>
        <a:graphic>
          <a:graphicData uri="http://schemas.openxmlformats.org/presentationml/2006/ole">
            <mc:AlternateContent xmlns:mc="http://schemas.openxmlformats.org/markup-compatibility/2006">
              <mc:Choice xmlns:v="urn:schemas-microsoft-com:vml" Requires="v">
                <p:oleObj spid="_x0000_s8" name="" r:id="rId8" imgW="177800" imgH="215900" progId="Equation.3">
                  <p:embed/>
                </p:oleObj>
              </mc:Choice>
              <mc:Fallback>
                <p:oleObj name="" r:id="rId8" imgW="177800" imgH="215900" progId="Equation.3">
                  <p:embed/>
                  <p:pic>
                    <p:nvPicPr>
                      <p:cNvPr id="0" name="图片 4"/>
                      <p:cNvPicPr/>
                      <p:nvPr/>
                    </p:nvPicPr>
                    <p:blipFill>
                      <a:blip r:embed="rId9"/>
                      <a:stretch>
                        <a:fillRect/>
                      </a:stretch>
                    </p:blipFill>
                    <p:spPr>
                      <a:xfrm>
                        <a:off x="8401050" y="4377055"/>
                        <a:ext cx="346075" cy="440690"/>
                      </a:xfrm>
                      <a:prstGeom prst="rect">
                        <a:avLst/>
                      </a:prstGeom>
                      <a:noFill/>
                      <a:ln w="38100">
                        <a:noFill/>
                        <a:miter/>
                      </a:ln>
                    </p:spPr>
                  </p:pic>
                </p:oleObj>
              </mc:Fallback>
            </mc:AlternateContent>
          </a:graphicData>
        </a:graphic>
      </p:graphicFrame>
      <p:graphicFrame>
        <p:nvGraphicFramePr>
          <p:cNvPr id="9" name="对象 -2147482458"/>
          <p:cNvGraphicFramePr>
            <a:graphicFrameLocks noChangeAspect="1"/>
          </p:cNvGraphicFramePr>
          <p:nvPr/>
        </p:nvGraphicFramePr>
        <p:xfrm>
          <a:off x="6710680" y="4817745"/>
          <a:ext cx="243205" cy="552450"/>
        </p:xfrm>
        <a:graphic>
          <a:graphicData uri="http://schemas.openxmlformats.org/presentationml/2006/ole">
            <mc:AlternateContent xmlns:mc="http://schemas.openxmlformats.org/markup-compatibility/2006">
              <mc:Choice xmlns:v="urn:schemas-microsoft-com:vml" Requires="v">
                <p:oleObj spid="_x0000_s10" name="" r:id="rId10" imgW="177800" imgH="393065" progId="Equation.3">
                  <p:embed/>
                </p:oleObj>
              </mc:Choice>
              <mc:Fallback>
                <p:oleObj name="" r:id="rId10" imgW="177800" imgH="393065" progId="Equation.3">
                  <p:embed/>
                  <p:pic>
                    <p:nvPicPr>
                      <p:cNvPr id="0" name="图片 5"/>
                      <p:cNvPicPr/>
                      <p:nvPr/>
                    </p:nvPicPr>
                    <p:blipFill>
                      <a:blip r:embed="rId11"/>
                      <a:stretch>
                        <a:fillRect/>
                      </a:stretch>
                    </p:blipFill>
                    <p:spPr>
                      <a:xfrm>
                        <a:off x="6710680" y="4817745"/>
                        <a:ext cx="243205" cy="552450"/>
                      </a:xfrm>
                      <a:prstGeom prst="rect">
                        <a:avLst/>
                      </a:prstGeom>
                      <a:noFill/>
                      <a:ln w="38100">
                        <a:noFill/>
                        <a:miter/>
                      </a:ln>
                    </p:spPr>
                  </p:pic>
                </p:oleObj>
              </mc:Fallback>
            </mc:AlternateContent>
          </a:graphicData>
        </a:graphic>
      </p:graphicFrame>
      <p:graphicFrame>
        <p:nvGraphicFramePr>
          <p:cNvPr id="11" name="对象 -2147482457"/>
          <p:cNvGraphicFramePr>
            <a:graphicFrameLocks noChangeAspect="1"/>
          </p:cNvGraphicFramePr>
          <p:nvPr/>
        </p:nvGraphicFramePr>
        <p:xfrm>
          <a:off x="3992880" y="5438775"/>
          <a:ext cx="287020" cy="393700"/>
        </p:xfrm>
        <a:graphic>
          <a:graphicData uri="http://schemas.openxmlformats.org/presentationml/2006/ole">
            <mc:AlternateContent xmlns:mc="http://schemas.openxmlformats.org/markup-compatibility/2006">
              <mc:Choice xmlns:v="urn:schemas-microsoft-com:vml" Requires="v">
                <p:oleObj spid="_x0000_s12" name="" r:id="rId12" imgW="165100" imgH="228600" progId="Equation.3">
                  <p:embed/>
                </p:oleObj>
              </mc:Choice>
              <mc:Fallback>
                <p:oleObj name="" r:id="rId12" imgW="165100" imgH="228600" progId="Equation.3">
                  <p:embed/>
                  <p:pic>
                    <p:nvPicPr>
                      <p:cNvPr id="0" name="图片 7"/>
                      <p:cNvPicPr/>
                      <p:nvPr/>
                    </p:nvPicPr>
                    <p:blipFill>
                      <a:blip r:embed="rId13"/>
                      <a:stretch>
                        <a:fillRect/>
                      </a:stretch>
                    </p:blipFill>
                    <p:spPr>
                      <a:xfrm>
                        <a:off x="3992880" y="5438775"/>
                        <a:ext cx="287020" cy="393700"/>
                      </a:xfrm>
                      <a:prstGeom prst="rect">
                        <a:avLst/>
                      </a:prstGeom>
                      <a:noFill/>
                      <a:ln w="38100">
                        <a:noFill/>
                        <a:miter/>
                      </a:ln>
                    </p:spPr>
                  </p:pic>
                </p:oleObj>
              </mc:Fallback>
            </mc:AlternateContent>
          </a:graphicData>
        </a:graphic>
      </p:graphicFrame>
      <p:graphicFrame>
        <p:nvGraphicFramePr>
          <p:cNvPr id="13" name="对象 -2147482456"/>
          <p:cNvGraphicFramePr>
            <a:graphicFrameLocks noChangeAspect="1"/>
          </p:cNvGraphicFramePr>
          <p:nvPr/>
        </p:nvGraphicFramePr>
        <p:xfrm>
          <a:off x="4759325" y="5438775"/>
          <a:ext cx="570865" cy="355600"/>
        </p:xfrm>
        <a:graphic>
          <a:graphicData uri="http://schemas.openxmlformats.org/presentationml/2006/ole">
            <mc:AlternateContent xmlns:mc="http://schemas.openxmlformats.org/markup-compatibility/2006">
              <mc:Choice xmlns:v="urn:schemas-microsoft-com:vml" Requires="v">
                <p:oleObj spid="_x0000_s14" name="" r:id="rId14" imgW="368300" imgH="228600" progId="Equation.3">
                  <p:embed/>
                </p:oleObj>
              </mc:Choice>
              <mc:Fallback>
                <p:oleObj name="" r:id="rId14" imgW="368300" imgH="228600" progId="Equation.3">
                  <p:embed/>
                  <p:pic>
                    <p:nvPicPr>
                      <p:cNvPr id="0" name="图片 8"/>
                      <p:cNvPicPr/>
                      <p:nvPr/>
                    </p:nvPicPr>
                    <p:blipFill>
                      <a:blip r:embed="rId15"/>
                      <a:stretch>
                        <a:fillRect/>
                      </a:stretch>
                    </p:blipFill>
                    <p:spPr>
                      <a:xfrm>
                        <a:off x="4759325" y="5438775"/>
                        <a:ext cx="570865" cy="355600"/>
                      </a:xfrm>
                      <a:prstGeom prst="rect">
                        <a:avLst/>
                      </a:prstGeom>
                      <a:noFill/>
                      <a:ln w="38100">
                        <a:noFill/>
                        <a:miter/>
                      </a:ln>
                    </p:spPr>
                  </p:pic>
                </p:oleObj>
              </mc:Fallback>
            </mc:AlternateContent>
          </a:graphicData>
        </a:graphic>
      </p:graphicFrame>
      <p:graphicFrame>
        <p:nvGraphicFramePr>
          <p:cNvPr id="15" name="对象 -2147482455"/>
          <p:cNvGraphicFramePr>
            <a:graphicFrameLocks noChangeAspect="1"/>
          </p:cNvGraphicFramePr>
          <p:nvPr/>
        </p:nvGraphicFramePr>
        <p:xfrm>
          <a:off x="3568065" y="5913120"/>
          <a:ext cx="424815" cy="309880"/>
        </p:xfrm>
        <a:graphic>
          <a:graphicData uri="http://schemas.openxmlformats.org/presentationml/2006/ole">
            <mc:AlternateContent xmlns:mc="http://schemas.openxmlformats.org/markup-compatibility/2006">
              <mc:Choice xmlns:v="urn:schemas-microsoft-com:vml" Requires="v">
                <p:oleObj spid="_x0000_s16" name="" r:id="rId16" imgW="228600" imgH="165100" progId="Equation.3">
                  <p:embed/>
                </p:oleObj>
              </mc:Choice>
              <mc:Fallback>
                <p:oleObj name="" r:id="rId16" imgW="228600" imgH="165100" progId="Equation.3">
                  <p:embed/>
                  <p:pic>
                    <p:nvPicPr>
                      <p:cNvPr id="0" name="图片 9"/>
                      <p:cNvPicPr/>
                      <p:nvPr/>
                    </p:nvPicPr>
                    <p:blipFill>
                      <a:blip r:embed="rId17"/>
                      <a:stretch>
                        <a:fillRect/>
                      </a:stretch>
                    </p:blipFill>
                    <p:spPr>
                      <a:xfrm>
                        <a:off x="3568065" y="5913120"/>
                        <a:ext cx="424815" cy="30988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电容的国际单位是法拉，用符号F表示，法拉单位太大，通常情况下，用微法（F）或皮法（pF）作为电容单位。它们的换算关系为：</a:t>
            </a:r>
            <a:endParaRPr lang="zh-CN" altLang="en-US"/>
          </a:p>
          <a:p>
            <a:pPr algn="l"/>
            <a:endParaRPr lang="zh-CN" altLang="en-US"/>
          </a:p>
          <a:p>
            <a:pPr algn="l"/>
            <a:endParaRPr lang="zh-CN" altLang="en-US"/>
          </a:p>
          <a:p>
            <a:pPr algn="l"/>
            <a:r>
              <a:rPr lang="zh-CN" altLang="en-US"/>
              <a:t>             由电容量的定义式可知，线性电容的    与      是成正比关系，即电容量     与外加的电压无关。因此以    与     为坐标轴，电容元件上的电荷量与电压的关系曲线在           平面上是一条通过原点的直线，称之为电容元件的库伏特性。如图3-2所示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622"/>
          <p:cNvGraphicFramePr>
            <a:graphicFrameLocks noChangeAspect="1"/>
          </p:cNvGraphicFramePr>
          <p:nvPr/>
        </p:nvGraphicFramePr>
        <p:xfrm>
          <a:off x="3074670" y="2320290"/>
          <a:ext cx="2994660" cy="504825"/>
        </p:xfrm>
        <a:graphic>
          <a:graphicData uri="http://schemas.openxmlformats.org/presentationml/2006/ole">
            <mc:AlternateContent xmlns:mc="http://schemas.openxmlformats.org/markup-compatibility/2006">
              <mc:Choice xmlns:v="urn:schemas-microsoft-com:vml" Requires="v">
                <p:oleObj spid="_x0000_s3076" name="" r:id="rId3" imgW="1346200" imgH="228600" progId="Equation.3">
                  <p:embed/>
                </p:oleObj>
              </mc:Choice>
              <mc:Fallback>
                <p:oleObj name="" r:id="rId3" imgW="1346200" imgH="228600" progId="Equation.3">
                  <p:embed/>
                  <p:pic>
                    <p:nvPicPr>
                      <p:cNvPr id="0" name="图片 3075"/>
                      <p:cNvPicPr/>
                      <p:nvPr/>
                    </p:nvPicPr>
                    <p:blipFill>
                      <a:blip r:embed="rId4"/>
                      <a:stretch>
                        <a:fillRect/>
                      </a:stretch>
                    </p:blipFill>
                    <p:spPr>
                      <a:xfrm>
                        <a:off x="3074670" y="2320290"/>
                        <a:ext cx="2994660" cy="504825"/>
                      </a:xfrm>
                      <a:prstGeom prst="rect">
                        <a:avLst/>
                      </a:prstGeom>
                      <a:noFill/>
                      <a:ln w="38100">
                        <a:noFill/>
                        <a:miter/>
                      </a:ln>
                    </p:spPr>
                  </p:pic>
                </p:oleObj>
              </mc:Fallback>
            </mc:AlternateContent>
          </a:graphicData>
        </a:graphic>
      </p:graphicFrame>
      <p:graphicFrame>
        <p:nvGraphicFramePr>
          <p:cNvPr id="4" name="对象 -2147482621"/>
          <p:cNvGraphicFramePr>
            <a:graphicFrameLocks noChangeAspect="1"/>
          </p:cNvGraphicFramePr>
          <p:nvPr/>
        </p:nvGraphicFramePr>
        <p:xfrm>
          <a:off x="6354445" y="3362325"/>
          <a:ext cx="226060" cy="311150"/>
        </p:xfrm>
        <a:graphic>
          <a:graphicData uri="http://schemas.openxmlformats.org/presentationml/2006/ole">
            <mc:AlternateContent xmlns:mc="http://schemas.openxmlformats.org/markup-compatibility/2006">
              <mc:Choice xmlns:v="urn:schemas-microsoft-com:vml" Requires="v">
                <p:oleObj spid="_x0000_s5" name="" r:id="rId5" imgW="127000" imgH="165100" progId="Equation.3">
                  <p:embed/>
                </p:oleObj>
              </mc:Choice>
              <mc:Fallback>
                <p:oleObj name="" r:id="rId5" imgW="127000" imgH="165100" progId="Equation.3">
                  <p:embed/>
                  <p:pic>
                    <p:nvPicPr>
                      <p:cNvPr id="0" name="图片 1"/>
                      <p:cNvPicPr/>
                      <p:nvPr/>
                    </p:nvPicPr>
                    <p:blipFill>
                      <a:blip r:embed="rId6"/>
                      <a:stretch>
                        <a:fillRect/>
                      </a:stretch>
                    </p:blipFill>
                    <p:spPr>
                      <a:xfrm>
                        <a:off x="6354445" y="3362325"/>
                        <a:ext cx="226060" cy="311150"/>
                      </a:xfrm>
                      <a:prstGeom prst="rect">
                        <a:avLst/>
                      </a:prstGeom>
                      <a:noFill/>
                      <a:ln w="38100">
                        <a:noFill/>
                        <a:miter/>
                      </a:ln>
                    </p:spPr>
                  </p:pic>
                </p:oleObj>
              </mc:Fallback>
            </mc:AlternateContent>
          </a:graphicData>
        </a:graphic>
      </p:graphicFrame>
      <p:graphicFrame>
        <p:nvGraphicFramePr>
          <p:cNvPr id="6" name="对象 -2147482620"/>
          <p:cNvGraphicFramePr>
            <a:graphicFrameLocks noChangeAspect="1"/>
          </p:cNvGraphicFramePr>
          <p:nvPr/>
        </p:nvGraphicFramePr>
        <p:xfrm>
          <a:off x="7079615" y="3360420"/>
          <a:ext cx="278130" cy="313055"/>
        </p:xfrm>
        <a:graphic>
          <a:graphicData uri="http://schemas.openxmlformats.org/presentationml/2006/ole">
            <mc:AlternateContent xmlns:mc="http://schemas.openxmlformats.org/markup-compatibility/2006">
              <mc:Choice xmlns:v="urn:schemas-microsoft-com:vml" Requires="v">
                <p:oleObj spid="_x0000_s7" name="" r:id="rId7" imgW="127000" imgH="139700" progId="Equation.3">
                  <p:embed/>
                </p:oleObj>
              </mc:Choice>
              <mc:Fallback>
                <p:oleObj name="" r:id="rId7" imgW="127000" imgH="139700" progId="Equation.3">
                  <p:embed/>
                  <p:pic>
                    <p:nvPicPr>
                      <p:cNvPr id="0" name="图片 5"/>
                      <p:cNvPicPr/>
                      <p:nvPr/>
                    </p:nvPicPr>
                    <p:blipFill>
                      <a:blip r:embed="rId8"/>
                      <a:stretch>
                        <a:fillRect/>
                      </a:stretch>
                    </p:blipFill>
                    <p:spPr>
                      <a:xfrm>
                        <a:off x="7079615" y="3360420"/>
                        <a:ext cx="278130" cy="313055"/>
                      </a:xfrm>
                      <a:prstGeom prst="rect">
                        <a:avLst/>
                      </a:prstGeom>
                      <a:noFill/>
                      <a:ln w="38100">
                        <a:noFill/>
                        <a:miter/>
                      </a:ln>
                    </p:spPr>
                  </p:pic>
                </p:oleObj>
              </mc:Fallback>
            </mc:AlternateContent>
          </a:graphicData>
        </a:graphic>
      </p:graphicFrame>
      <p:graphicFrame>
        <p:nvGraphicFramePr>
          <p:cNvPr id="8" name="对象 -2147482619"/>
          <p:cNvGraphicFramePr>
            <a:graphicFrameLocks noChangeAspect="1"/>
          </p:cNvGraphicFramePr>
          <p:nvPr/>
        </p:nvGraphicFramePr>
        <p:xfrm>
          <a:off x="3007360" y="3837940"/>
          <a:ext cx="283210" cy="296545"/>
        </p:xfrm>
        <a:graphic>
          <a:graphicData uri="http://schemas.openxmlformats.org/presentationml/2006/ole">
            <mc:AlternateContent xmlns:mc="http://schemas.openxmlformats.org/markup-compatibility/2006">
              <mc:Choice xmlns:v="urn:schemas-microsoft-com:vml" Requires="v">
                <p:oleObj spid="_x0000_s9" name="" r:id="rId9" imgW="152400" imgH="177800" progId="Equation.3">
                  <p:embed/>
                </p:oleObj>
              </mc:Choice>
              <mc:Fallback>
                <p:oleObj name="" r:id="rId9" imgW="152400" imgH="177800" progId="Equation.3">
                  <p:embed/>
                  <p:pic>
                    <p:nvPicPr>
                      <p:cNvPr id="0" name="图片 6"/>
                      <p:cNvPicPr/>
                      <p:nvPr/>
                    </p:nvPicPr>
                    <p:blipFill>
                      <a:blip r:embed="rId10"/>
                      <a:stretch>
                        <a:fillRect/>
                      </a:stretch>
                    </p:blipFill>
                    <p:spPr>
                      <a:xfrm>
                        <a:off x="3007360" y="3837940"/>
                        <a:ext cx="283210" cy="296545"/>
                      </a:xfrm>
                      <a:prstGeom prst="rect">
                        <a:avLst/>
                      </a:prstGeom>
                      <a:noFill/>
                      <a:ln w="38100">
                        <a:noFill/>
                        <a:miter/>
                      </a:ln>
                    </p:spPr>
                  </p:pic>
                </p:oleObj>
              </mc:Fallback>
            </mc:AlternateContent>
          </a:graphicData>
        </a:graphic>
      </p:graphicFrame>
      <p:graphicFrame>
        <p:nvGraphicFramePr>
          <p:cNvPr id="10" name="对象 -2147482103"/>
          <p:cNvGraphicFramePr>
            <a:graphicFrameLocks noChangeAspect="1"/>
          </p:cNvGraphicFramePr>
          <p:nvPr/>
        </p:nvGraphicFramePr>
        <p:xfrm>
          <a:off x="7019925" y="3837940"/>
          <a:ext cx="238760" cy="328295"/>
        </p:xfrm>
        <a:graphic>
          <a:graphicData uri="http://schemas.openxmlformats.org/presentationml/2006/ole">
            <mc:AlternateContent xmlns:mc="http://schemas.openxmlformats.org/markup-compatibility/2006">
              <mc:Choice xmlns:v="urn:schemas-microsoft-com:vml" Requires="v">
                <p:oleObj spid="_x0000_s11" name="" r:id="rId11" imgW="127000" imgH="165100" progId="Equation.3">
                  <p:embed/>
                </p:oleObj>
              </mc:Choice>
              <mc:Fallback>
                <p:oleObj name="" r:id="rId11" imgW="127000" imgH="165100" progId="Equation.3">
                  <p:embed/>
                  <p:pic>
                    <p:nvPicPr>
                      <p:cNvPr id="0" name="图片 10"/>
                      <p:cNvPicPr/>
                      <p:nvPr/>
                    </p:nvPicPr>
                    <p:blipFill>
                      <a:blip r:embed="rId6"/>
                      <a:stretch>
                        <a:fillRect/>
                      </a:stretch>
                    </p:blipFill>
                    <p:spPr>
                      <a:xfrm>
                        <a:off x="7019925" y="3837940"/>
                        <a:ext cx="238760" cy="328295"/>
                      </a:xfrm>
                      <a:prstGeom prst="rect">
                        <a:avLst/>
                      </a:prstGeom>
                      <a:noFill/>
                      <a:ln w="38100">
                        <a:noFill/>
                        <a:miter/>
                      </a:ln>
                    </p:spPr>
                  </p:pic>
                </p:oleObj>
              </mc:Fallback>
            </mc:AlternateContent>
          </a:graphicData>
        </a:graphic>
      </p:graphicFrame>
      <p:graphicFrame>
        <p:nvGraphicFramePr>
          <p:cNvPr id="12" name="对象 -2147482617"/>
          <p:cNvGraphicFramePr>
            <a:graphicFrameLocks noChangeAspect="1"/>
          </p:cNvGraphicFramePr>
          <p:nvPr/>
        </p:nvGraphicFramePr>
        <p:xfrm>
          <a:off x="7679690" y="3851275"/>
          <a:ext cx="267335" cy="300990"/>
        </p:xfrm>
        <a:graphic>
          <a:graphicData uri="http://schemas.openxmlformats.org/presentationml/2006/ole">
            <mc:AlternateContent xmlns:mc="http://schemas.openxmlformats.org/markup-compatibility/2006">
              <mc:Choice xmlns:v="urn:schemas-microsoft-com:vml" Requires="v">
                <p:oleObj spid="_x0000_s13" name="" r:id="rId12" imgW="127000" imgH="139700" progId="Equation.3">
                  <p:embed/>
                </p:oleObj>
              </mc:Choice>
              <mc:Fallback>
                <p:oleObj name="" r:id="rId12" imgW="127000" imgH="139700" progId="Equation.3">
                  <p:embed/>
                  <p:pic>
                    <p:nvPicPr>
                      <p:cNvPr id="0" name="图片 11"/>
                      <p:cNvPicPr/>
                      <p:nvPr/>
                    </p:nvPicPr>
                    <p:blipFill>
                      <a:blip r:embed="rId13"/>
                      <a:stretch>
                        <a:fillRect/>
                      </a:stretch>
                    </p:blipFill>
                    <p:spPr>
                      <a:xfrm>
                        <a:off x="7679690" y="3851275"/>
                        <a:ext cx="267335" cy="300990"/>
                      </a:xfrm>
                      <a:prstGeom prst="rect">
                        <a:avLst/>
                      </a:prstGeom>
                      <a:noFill/>
                      <a:ln w="38100">
                        <a:noFill/>
                        <a:miter/>
                      </a:ln>
                    </p:spPr>
                  </p:pic>
                </p:oleObj>
              </mc:Fallback>
            </mc:AlternateContent>
          </a:graphicData>
        </a:graphic>
      </p:graphicFrame>
      <p:graphicFrame>
        <p:nvGraphicFramePr>
          <p:cNvPr id="14" name="对象 -2147482616"/>
          <p:cNvGraphicFramePr>
            <a:graphicFrameLocks noChangeAspect="1"/>
          </p:cNvGraphicFramePr>
          <p:nvPr/>
        </p:nvGraphicFramePr>
        <p:xfrm>
          <a:off x="7258685" y="4295775"/>
          <a:ext cx="715645" cy="328295"/>
        </p:xfrm>
        <a:graphic>
          <a:graphicData uri="http://schemas.openxmlformats.org/presentationml/2006/ole">
            <mc:AlternateContent xmlns:mc="http://schemas.openxmlformats.org/markup-compatibility/2006">
              <mc:Choice xmlns:v="urn:schemas-microsoft-com:vml" Requires="v">
                <p:oleObj spid="_x0000_s15" name="" r:id="rId14" imgW="355600" imgH="165100" progId="Equation.3">
                  <p:embed/>
                </p:oleObj>
              </mc:Choice>
              <mc:Fallback>
                <p:oleObj name="" r:id="rId14" imgW="355600" imgH="165100" progId="Equation.3">
                  <p:embed/>
                  <p:pic>
                    <p:nvPicPr>
                      <p:cNvPr id="0" name="图片 12"/>
                      <p:cNvPicPr/>
                      <p:nvPr/>
                    </p:nvPicPr>
                    <p:blipFill>
                      <a:blip r:embed="rId15"/>
                      <a:stretch>
                        <a:fillRect/>
                      </a:stretch>
                    </p:blipFill>
                    <p:spPr>
                      <a:xfrm>
                        <a:off x="7258685" y="4295775"/>
                        <a:ext cx="715645" cy="328295"/>
                      </a:xfrm>
                      <a:prstGeom prst="rect">
                        <a:avLst/>
                      </a:prstGeom>
                      <a:noFill/>
                      <a:ln w="38100">
                        <a:noFill/>
                        <a:miter/>
                      </a:ln>
                    </p:spPr>
                  </p:pic>
                </p:oleObj>
              </mc:Fallback>
            </mc:AlternateContent>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为                                    </a:t>
            </a:r>
            <a:endParaRPr lang="zh-CN" altLang="en-US"/>
          </a:p>
          <a:p>
            <a:pPr algn="l"/>
            <a:r>
              <a:rPr lang="zh-CN" altLang="en-US"/>
              <a:t>                                                                                                 (3-26)</a:t>
            </a:r>
            <a:endParaRPr lang="zh-CN" altLang="en-US"/>
          </a:p>
          <a:p>
            <a:pPr algn="l"/>
            <a:r>
              <a:rPr lang="zh-CN" altLang="en-US"/>
              <a:t>              通过对比式(3-22)和(3-26)可知，    与       一阶电路的零输入响应相同，两者的差别是时间常数的表示式不同。</a:t>
            </a:r>
            <a:endParaRPr lang="zh-CN" altLang="en-US"/>
          </a:p>
          <a:p>
            <a:pPr algn="l"/>
            <a:r>
              <a:rPr lang="zh-CN" altLang="en-US"/>
              <a:t>             例3-4 如图所示电路中，换路前处于稳态，求换路后的</a:t>
            </a:r>
            <a:endParaRPr lang="zh-CN" altLang="en-US"/>
          </a:p>
          <a:p>
            <a:pPr algn="l"/>
            <a:r>
              <a:rPr lang="zh-CN" altLang="en-US"/>
              <a:t>           、       和           。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54"/>
          <p:cNvGraphicFramePr>
            <a:graphicFrameLocks noChangeAspect="1"/>
          </p:cNvGraphicFramePr>
          <p:nvPr/>
        </p:nvGraphicFramePr>
        <p:xfrm>
          <a:off x="3020695" y="914400"/>
          <a:ext cx="3085465" cy="692150"/>
        </p:xfrm>
        <a:graphic>
          <a:graphicData uri="http://schemas.openxmlformats.org/presentationml/2006/ole">
            <mc:AlternateContent xmlns:mc="http://schemas.openxmlformats.org/markup-compatibility/2006">
              <mc:Choice xmlns:v="urn:schemas-microsoft-com:vml" Requires="v">
                <p:oleObj spid="_x0000_s3076" name="" r:id="rId3" imgW="1562100" imgH="342900" progId="Equation.3">
                  <p:embed/>
                </p:oleObj>
              </mc:Choice>
              <mc:Fallback>
                <p:oleObj name="" r:id="rId3" imgW="1562100" imgH="342900" progId="Equation.3">
                  <p:embed/>
                  <p:pic>
                    <p:nvPicPr>
                      <p:cNvPr id="0" name="图片 3075"/>
                      <p:cNvPicPr/>
                      <p:nvPr/>
                    </p:nvPicPr>
                    <p:blipFill>
                      <a:blip r:embed="rId4"/>
                      <a:stretch>
                        <a:fillRect/>
                      </a:stretch>
                    </p:blipFill>
                    <p:spPr>
                      <a:xfrm>
                        <a:off x="3020695" y="914400"/>
                        <a:ext cx="3085465" cy="692150"/>
                      </a:xfrm>
                      <a:prstGeom prst="rect">
                        <a:avLst/>
                      </a:prstGeom>
                      <a:noFill/>
                      <a:ln w="38100">
                        <a:noFill/>
                        <a:miter/>
                      </a:ln>
                    </p:spPr>
                  </p:pic>
                </p:oleObj>
              </mc:Fallback>
            </mc:AlternateContent>
          </a:graphicData>
        </a:graphic>
      </p:graphicFrame>
      <p:graphicFrame>
        <p:nvGraphicFramePr>
          <p:cNvPr id="4" name="对象 -2147482453"/>
          <p:cNvGraphicFramePr>
            <a:graphicFrameLocks noChangeAspect="1"/>
          </p:cNvGraphicFramePr>
          <p:nvPr/>
        </p:nvGraphicFramePr>
        <p:xfrm>
          <a:off x="5661025" y="1852930"/>
          <a:ext cx="445135" cy="311150"/>
        </p:xfrm>
        <a:graphic>
          <a:graphicData uri="http://schemas.openxmlformats.org/presentationml/2006/ole">
            <mc:AlternateContent xmlns:mc="http://schemas.openxmlformats.org/markup-compatibility/2006">
              <mc:Choice xmlns:v="urn:schemas-microsoft-com:vml" Requires="v">
                <p:oleObj spid="_x0000_s5" name="" r:id="rId5" imgW="253365" imgH="177800" progId="Equation.3">
                  <p:embed/>
                </p:oleObj>
              </mc:Choice>
              <mc:Fallback>
                <p:oleObj name="" r:id="rId5" imgW="253365" imgH="177800" progId="Equation.3">
                  <p:embed/>
                  <p:pic>
                    <p:nvPicPr>
                      <p:cNvPr id="0" name="图片 1"/>
                      <p:cNvPicPr/>
                      <p:nvPr/>
                    </p:nvPicPr>
                    <p:blipFill>
                      <a:blip r:embed="rId6"/>
                      <a:stretch>
                        <a:fillRect/>
                      </a:stretch>
                    </p:blipFill>
                    <p:spPr>
                      <a:xfrm>
                        <a:off x="5661025" y="1852930"/>
                        <a:ext cx="445135" cy="311150"/>
                      </a:xfrm>
                      <a:prstGeom prst="rect">
                        <a:avLst/>
                      </a:prstGeom>
                      <a:noFill/>
                      <a:ln w="38100">
                        <a:noFill/>
                        <a:miter/>
                      </a:ln>
                    </p:spPr>
                  </p:pic>
                </p:oleObj>
              </mc:Fallback>
            </mc:AlternateContent>
          </a:graphicData>
        </a:graphic>
      </p:graphicFrame>
      <p:graphicFrame>
        <p:nvGraphicFramePr>
          <p:cNvPr id="6" name="对象 -2147482092"/>
          <p:cNvGraphicFramePr>
            <a:graphicFrameLocks noChangeAspect="1"/>
          </p:cNvGraphicFramePr>
          <p:nvPr/>
        </p:nvGraphicFramePr>
        <p:xfrm>
          <a:off x="6454140" y="1852295"/>
          <a:ext cx="427355" cy="311785"/>
        </p:xfrm>
        <a:graphic>
          <a:graphicData uri="http://schemas.openxmlformats.org/presentationml/2006/ole">
            <mc:AlternateContent xmlns:mc="http://schemas.openxmlformats.org/markup-compatibility/2006">
              <mc:Choice xmlns:v="urn:schemas-microsoft-com:vml" Requires="v">
                <p:oleObj spid="_x0000_s7" name="" r:id="rId7" imgW="228600" imgH="165100" progId="Equation.3">
                  <p:embed/>
                </p:oleObj>
              </mc:Choice>
              <mc:Fallback>
                <p:oleObj name="" r:id="rId7" imgW="228600" imgH="165100" progId="Equation.3">
                  <p:embed/>
                  <p:pic>
                    <p:nvPicPr>
                      <p:cNvPr id="0" name="图片 3"/>
                      <p:cNvPicPr/>
                      <p:nvPr/>
                    </p:nvPicPr>
                    <p:blipFill>
                      <a:blip r:embed="rId8"/>
                      <a:stretch>
                        <a:fillRect/>
                      </a:stretch>
                    </p:blipFill>
                    <p:spPr>
                      <a:xfrm>
                        <a:off x="6454140" y="1852295"/>
                        <a:ext cx="427355" cy="311785"/>
                      </a:xfrm>
                      <a:prstGeom prst="rect">
                        <a:avLst/>
                      </a:prstGeom>
                      <a:noFill/>
                      <a:ln w="38100">
                        <a:noFill/>
                        <a:miter/>
                      </a:ln>
                    </p:spPr>
                  </p:pic>
                </p:oleObj>
              </mc:Fallback>
            </mc:AlternateContent>
          </a:graphicData>
        </a:graphic>
      </p:graphicFrame>
      <p:graphicFrame>
        <p:nvGraphicFramePr>
          <p:cNvPr id="8" name="对象 -2147482451"/>
          <p:cNvGraphicFramePr>
            <a:graphicFrameLocks noChangeAspect="1"/>
          </p:cNvGraphicFramePr>
          <p:nvPr/>
        </p:nvGraphicFramePr>
        <p:xfrm>
          <a:off x="770255" y="3375660"/>
          <a:ext cx="489585" cy="412750"/>
        </p:xfrm>
        <a:graphic>
          <a:graphicData uri="http://schemas.openxmlformats.org/presentationml/2006/ole">
            <mc:AlternateContent xmlns:mc="http://schemas.openxmlformats.org/markup-compatibility/2006">
              <mc:Choice xmlns:v="urn:schemas-microsoft-com:vml" Requires="v">
                <p:oleObj spid="_x0000_s9" name="" r:id="rId9" imgW="241300" imgH="203200" progId="Equation.3">
                  <p:embed/>
                </p:oleObj>
              </mc:Choice>
              <mc:Fallback>
                <p:oleObj name="" r:id="rId9" imgW="241300" imgH="203200" progId="Equation.3">
                  <p:embed/>
                  <p:pic>
                    <p:nvPicPr>
                      <p:cNvPr id="0" name="图片 4"/>
                      <p:cNvPicPr/>
                      <p:nvPr/>
                    </p:nvPicPr>
                    <p:blipFill>
                      <a:blip r:embed="rId10"/>
                      <a:stretch>
                        <a:fillRect/>
                      </a:stretch>
                    </p:blipFill>
                    <p:spPr>
                      <a:xfrm>
                        <a:off x="770255" y="3375660"/>
                        <a:ext cx="489585" cy="412750"/>
                      </a:xfrm>
                      <a:prstGeom prst="rect">
                        <a:avLst/>
                      </a:prstGeom>
                      <a:noFill/>
                      <a:ln w="38100">
                        <a:noFill/>
                        <a:miter/>
                      </a:ln>
                    </p:spPr>
                  </p:pic>
                </p:oleObj>
              </mc:Fallback>
            </mc:AlternateContent>
          </a:graphicData>
        </a:graphic>
      </p:graphicFrame>
      <p:graphicFrame>
        <p:nvGraphicFramePr>
          <p:cNvPr id="10" name="对象 -2147482450"/>
          <p:cNvGraphicFramePr>
            <a:graphicFrameLocks noChangeAspect="1"/>
          </p:cNvGraphicFramePr>
          <p:nvPr/>
        </p:nvGraphicFramePr>
        <p:xfrm>
          <a:off x="1546860" y="3387725"/>
          <a:ext cx="544195" cy="387985"/>
        </p:xfrm>
        <a:graphic>
          <a:graphicData uri="http://schemas.openxmlformats.org/presentationml/2006/ole">
            <mc:AlternateContent xmlns:mc="http://schemas.openxmlformats.org/markup-compatibility/2006">
              <mc:Choice xmlns:v="urn:schemas-microsoft-com:vml" Requires="v">
                <p:oleObj spid="_x0000_s11" name="" r:id="rId11" imgW="316865" imgH="215900" progId="Equation.3">
                  <p:embed/>
                </p:oleObj>
              </mc:Choice>
              <mc:Fallback>
                <p:oleObj name="" r:id="rId11" imgW="316865" imgH="215900" progId="Equation.3">
                  <p:embed/>
                  <p:pic>
                    <p:nvPicPr>
                      <p:cNvPr id="0" name="图片 5"/>
                      <p:cNvPicPr/>
                      <p:nvPr/>
                    </p:nvPicPr>
                    <p:blipFill>
                      <a:blip r:embed="rId12"/>
                      <a:stretch>
                        <a:fillRect/>
                      </a:stretch>
                    </p:blipFill>
                    <p:spPr>
                      <a:xfrm>
                        <a:off x="1546860" y="3387725"/>
                        <a:ext cx="544195" cy="387985"/>
                      </a:xfrm>
                      <a:prstGeom prst="rect">
                        <a:avLst/>
                      </a:prstGeom>
                      <a:noFill/>
                      <a:ln w="38100">
                        <a:noFill/>
                        <a:miter/>
                      </a:ln>
                    </p:spPr>
                  </p:pic>
                </p:oleObj>
              </mc:Fallback>
            </mc:AlternateContent>
          </a:graphicData>
        </a:graphic>
      </p:graphicFrame>
      <p:graphicFrame>
        <p:nvGraphicFramePr>
          <p:cNvPr id="12" name="对象 -2147482449"/>
          <p:cNvGraphicFramePr>
            <a:graphicFrameLocks noChangeAspect="1"/>
          </p:cNvGraphicFramePr>
          <p:nvPr/>
        </p:nvGraphicFramePr>
        <p:xfrm>
          <a:off x="2484755" y="3399790"/>
          <a:ext cx="636270" cy="388620"/>
        </p:xfrm>
        <a:graphic>
          <a:graphicData uri="http://schemas.openxmlformats.org/presentationml/2006/ole">
            <mc:AlternateContent xmlns:mc="http://schemas.openxmlformats.org/markup-compatibility/2006">
              <mc:Choice xmlns:v="urn:schemas-microsoft-com:vml" Requires="v">
                <p:oleObj spid="_x0000_s13" name="" r:id="rId13" imgW="355600" imgH="215900" progId="Equation.3">
                  <p:embed/>
                </p:oleObj>
              </mc:Choice>
              <mc:Fallback>
                <p:oleObj name="" r:id="rId13" imgW="355600" imgH="215900" progId="Equation.3">
                  <p:embed/>
                  <p:pic>
                    <p:nvPicPr>
                      <p:cNvPr id="0" name="图片 6"/>
                      <p:cNvPicPr/>
                      <p:nvPr/>
                    </p:nvPicPr>
                    <p:blipFill>
                      <a:blip r:embed="rId14"/>
                      <a:stretch>
                        <a:fillRect/>
                      </a:stretch>
                    </p:blipFill>
                    <p:spPr>
                      <a:xfrm>
                        <a:off x="2484755" y="3399790"/>
                        <a:ext cx="636270" cy="388620"/>
                      </a:xfrm>
                      <a:prstGeom prst="rect">
                        <a:avLst/>
                      </a:prstGeom>
                      <a:noFill/>
                      <a:ln w="38100">
                        <a:noFill/>
                        <a:miter/>
                      </a:ln>
                    </p:spPr>
                  </p:pic>
                </p:oleObj>
              </mc:Fallback>
            </mc:AlternateContent>
          </a:graphicData>
        </a:graphic>
      </p:graphicFrame>
      <p:graphicFrame>
        <p:nvGraphicFramePr>
          <p:cNvPr id="14" name="对象 -2147482448"/>
          <p:cNvGraphicFramePr>
            <a:graphicFrameLocks noChangeAspect="1"/>
          </p:cNvGraphicFramePr>
          <p:nvPr/>
        </p:nvGraphicFramePr>
        <p:xfrm>
          <a:off x="2613660" y="3932555"/>
          <a:ext cx="3917315" cy="1782445"/>
        </p:xfrm>
        <a:graphic>
          <a:graphicData uri="http://schemas.openxmlformats.org/presentationml/2006/ole">
            <mc:AlternateContent xmlns:mc="http://schemas.openxmlformats.org/markup-compatibility/2006">
              <mc:Choice xmlns:v="urn:schemas-microsoft-com:vml" Requires="v">
                <p:oleObj spid="_x0000_s15" name="" r:id="rId15" imgW="3479800" imgH="1587500" progId="Visio.Drawing.11">
                  <p:embed/>
                </p:oleObj>
              </mc:Choice>
              <mc:Fallback>
                <p:oleObj name="" r:id="rId15" imgW="3479800" imgH="1587500" progId="Visio.Drawing.11">
                  <p:embed/>
                  <p:pic>
                    <p:nvPicPr>
                      <p:cNvPr id="0" name="图片 7"/>
                      <p:cNvPicPr/>
                      <p:nvPr/>
                    </p:nvPicPr>
                    <p:blipFill>
                      <a:blip r:embed="rId16"/>
                      <a:stretch>
                        <a:fillRect/>
                      </a:stretch>
                    </p:blipFill>
                    <p:spPr>
                      <a:xfrm>
                        <a:off x="2613660" y="3932555"/>
                        <a:ext cx="3917315" cy="1782445"/>
                      </a:xfrm>
                      <a:prstGeom prst="rect">
                        <a:avLst/>
                      </a:prstGeom>
                      <a:noFill/>
                      <a:ln w="38100">
                        <a:noFill/>
                        <a:miter/>
                      </a:ln>
                    </p:spPr>
                  </p:pic>
                </p:oleObj>
              </mc:Fallback>
            </mc:AlternateContent>
          </a:graphicData>
        </a:graphic>
      </p:graphicFrame>
      <p:sp>
        <p:nvSpPr>
          <p:cNvPr id="100" name="文本框 99"/>
          <p:cNvSpPr txBox="1"/>
          <p:nvPr/>
        </p:nvSpPr>
        <p:spPr>
          <a:xfrm>
            <a:off x="1911985" y="5835015"/>
            <a:ext cx="5080000" cy="337185"/>
          </a:xfrm>
          <a:prstGeom prst="rect">
            <a:avLst/>
          </a:prstGeom>
          <a:noFill/>
          <a:ln w="9525">
            <a:noFill/>
          </a:ln>
        </p:spPr>
        <p:txBody>
          <a:bodyPr>
            <a:spAutoFit/>
          </a:bodyPr>
          <a:p>
            <a:pPr indent="342900"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-20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3-4</a:t>
            </a:r>
            <a:r>
              <a:rPr lang="zh-CN" sz="1600">
                <a:latin typeface="Times New Roman" panose="02020603050405020304" pitchFamily="18" charset="0"/>
                <a:ea typeface="宋体" panose="02010600030101010101" pitchFamily="2" charset="-122"/>
              </a:rPr>
              <a:t>图</a:t>
            </a:r>
            <a:endParaRPr lang="zh-CN" altLang="en-US" sz="16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解：对RL电路，先求</a:t>
            </a:r>
            <a:endParaRPr lang="en-US" altLang="zh-CN"/>
          </a:p>
          <a:p>
            <a:pPr algn="l"/>
            <a:endParaRPr lang="en-US" altLang="zh-CN"/>
          </a:p>
          <a:p>
            <a:pPr algn="l"/>
            <a:r>
              <a:rPr lang="en-US" altLang="zh-CN"/>
              <a:t>                     </a:t>
            </a:r>
            <a:endParaRPr lang="en-US" altLang="zh-CN"/>
          </a:p>
          <a:p>
            <a:pPr algn="l"/>
            <a:r>
              <a:rPr lang="en-US" altLang="zh-CN"/>
              <a:t>                    换路后的响应为零输入响应</a:t>
            </a:r>
            <a:endParaRPr lang="en-US" altLang="zh-CN"/>
          </a:p>
          <a:p>
            <a:pPr algn="l"/>
            <a:endParaRPr lang="en-US" altLang="zh-CN"/>
          </a:p>
          <a:p>
            <a:pPr algn="l"/>
            <a:endParaRPr lang="en-US" altLang="zh-CN"/>
          </a:p>
          <a:p>
            <a:pPr algn="l"/>
            <a:endParaRPr lang="en-US" altLang="zh-CN"/>
          </a:p>
          <a:p>
            <a:pPr algn="l"/>
            <a:r>
              <a:rPr lang="en-US" altLang="zh-CN"/>
              <a:t>                   换路后两支路电阻相等，则  </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47"/>
          <p:cNvGraphicFramePr>
            <a:graphicFrameLocks noChangeAspect="1"/>
          </p:cNvGraphicFramePr>
          <p:nvPr/>
        </p:nvGraphicFramePr>
        <p:xfrm>
          <a:off x="4320540" y="741680"/>
          <a:ext cx="549275" cy="392430"/>
        </p:xfrm>
        <a:graphic>
          <a:graphicData uri="http://schemas.openxmlformats.org/presentationml/2006/ole">
            <mc:AlternateContent xmlns:mc="http://schemas.openxmlformats.org/markup-compatibility/2006">
              <mc:Choice xmlns:v="urn:schemas-microsoft-com:vml" Requires="v">
                <p:oleObj spid="_x0000_s3076" name="" r:id="rId3" imgW="316865" imgH="215900" progId="Equation.3">
                  <p:embed/>
                </p:oleObj>
              </mc:Choice>
              <mc:Fallback>
                <p:oleObj name="" r:id="rId3" imgW="316865" imgH="215900" progId="Equation.3">
                  <p:embed/>
                  <p:pic>
                    <p:nvPicPr>
                      <p:cNvPr id="0" name="图片 3075"/>
                      <p:cNvPicPr/>
                      <p:nvPr/>
                    </p:nvPicPr>
                    <p:blipFill>
                      <a:blip r:embed="rId4"/>
                      <a:stretch>
                        <a:fillRect/>
                      </a:stretch>
                    </p:blipFill>
                    <p:spPr>
                      <a:xfrm>
                        <a:off x="4320540" y="741680"/>
                        <a:ext cx="549275" cy="392430"/>
                      </a:xfrm>
                      <a:prstGeom prst="rect">
                        <a:avLst/>
                      </a:prstGeom>
                      <a:noFill/>
                      <a:ln w="38100">
                        <a:noFill/>
                        <a:miter/>
                      </a:ln>
                    </p:spPr>
                  </p:pic>
                </p:oleObj>
              </mc:Fallback>
            </mc:AlternateContent>
          </a:graphicData>
        </a:graphic>
      </p:graphicFrame>
      <p:graphicFrame>
        <p:nvGraphicFramePr>
          <p:cNvPr id="4" name="对象 -2147482091"/>
          <p:cNvGraphicFramePr>
            <a:graphicFrameLocks noChangeAspect="1"/>
          </p:cNvGraphicFramePr>
          <p:nvPr/>
        </p:nvGraphicFramePr>
        <p:xfrm>
          <a:off x="2880360" y="1341755"/>
          <a:ext cx="3383915" cy="770890"/>
        </p:xfrm>
        <a:graphic>
          <a:graphicData uri="http://schemas.openxmlformats.org/presentationml/2006/ole">
            <mc:AlternateContent xmlns:mc="http://schemas.openxmlformats.org/markup-compatibility/2006">
              <mc:Choice xmlns:v="urn:schemas-microsoft-com:vml" Requires="v">
                <p:oleObj spid="_x0000_s5" name="" r:id="rId5" imgW="1714500" imgH="393700" progId="Equation.3">
                  <p:embed/>
                </p:oleObj>
              </mc:Choice>
              <mc:Fallback>
                <p:oleObj name="" r:id="rId5" imgW="1714500" imgH="393700" progId="Equation.3">
                  <p:embed/>
                  <p:pic>
                    <p:nvPicPr>
                      <p:cNvPr id="0" name="图片 1"/>
                      <p:cNvPicPr/>
                      <p:nvPr/>
                    </p:nvPicPr>
                    <p:blipFill>
                      <a:blip r:embed="rId6"/>
                      <a:stretch>
                        <a:fillRect/>
                      </a:stretch>
                    </p:blipFill>
                    <p:spPr>
                      <a:xfrm>
                        <a:off x="2880360" y="1341755"/>
                        <a:ext cx="3383915" cy="770890"/>
                      </a:xfrm>
                      <a:prstGeom prst="rect">
                        <a:avLst/>
                      </a:prstGeom>
                      <a:noFill/>
                      <a:ln w="38100">
                        <a:noFill/>
                        <a:miter/>
                      </a:ln>
                    </p:spPr>
                  </p:pic>
                </p:oleObj>
              </mc:Fallback>
            </mc:AlternateContent>
          </a:graphicData>
        </a:graphic>
      </p:graphicFrame>
      <p:graphicFrame>
        <p:nvGraphicFramePr>
          <p:cNvPr id="6" name="对象 -2147482445"/>
          <p:cNvGraphicFramePr>
            <a:graphicFrameLocks noChangeAspect="1"/>
          </p:cNvGraphicFramePr>
          <p:nvPr/>
        </p:nvGraphicFramePr>
        <p:xfrm>
          <a:off x="2837815" y="3664585"/>
          <a:ext cx="3515360" cy="762000"/>
        </p:xfrm>
        <a:graphic>
          <a:graphicData uri="http://schemas.openxmlformats.org/presentationml/2006/ole">
            <mc:AlternateContent xmlns:mc="http://schemas.openxmlformats.org/markup-compatibility/2006">
              <mc:Choice xmlns:v="urn:schemas-microsoft-com:vml" Requires="v">
                <p:oleObj spid="_x0000_s7" name="" r:id="rId7" imgW="1866900" imgH="419100" progId="Equation.3">
                  <p:embed/>
                </p:oleObj>
              </mc:Choice>
              <mc:Fallback>
                <p:oleObj name="" r:id="rId7" imgW="1866900" imgH="419100" progId="Equation.3">
                  <p:embed/>
                  <p:pic>
                    <p:nvPicPr>
                      <p:cNvPr id="0" name="图片 3"/>
                      <p:cNvPicPr/>
                      <p:nvPr/>
                    </p:nvPicPr>
                    <p:blipFill>
                      <a:blip r:embed="rId8"/>
                      <a:stretch>
                        <a:fillRect/>
                      </a:stretch>
                    </p:blipFill>
                    <p:spPr>
                      <a:xfrm>
                        <a:off x="2837815" y="3664585"/>
                        <a:ext cx="3515360" cy="762000"/>
                      </a:xfrm>
                      <a:prstGeom prst="rect">
                        <a:avLst/>
                      </a:prstGeom>
                      <a:noFill/>
                      <a:ln w="38100">
                        <a:noFill/>
                        <a:miter/>
                      </a:ln>
                    </p:spPr>
                  </p:pic>
                </p:oleObj>
              </mc:Fallback>
            </mc:AlternateContent>
          </a:graphicData>
        </a:graphic>
      </p:graphicFrame>
      <p:graphicFrame>
        <p:nvGraphicFramePr>
          <p:cNvPr id="8" name="对象 -2147482444"/>
          <p:cNvGraphicFramePr>
            <a:graphicFrameLocks noChangeAspect="1"/>
          </p:cNvGraphicFramePr>
          <p:nvPr/>
        </p:nvGraphicFramePr>
        <p:xfrm>
          <a:off x="2969260" y="2875280"/>
          <a:ext cx="3188335" cy="652780"/>
        </p:xfrm>
        <a:graphic>
          <a:graphicData uri="http://schemas.openxmlformats.org/presentationml/2006/ole">
            <mc:AlternateContent xmlns:mc="http://schemas.openxmlformats.org/markup-compatibility/2006">
              <mc:Choice xmlns:v="urn:schemas-microsoft-com:vml" Requires="v">
                <p:oleObj spid="_x0000_s9" name="" r:id="rId9" imgW="1651000" imgH="330200" progId="Equation.3">
                  <p:embed/>
                </p:oleObj>
              </mc:Choice>
              <mc:Fallback>
                <p:oleObj name="" r:id="rId9" imgW="1651000" imgH="330200" progId="Equation.3">
                  <p:embed/>
                  <p:pic>
                    <p:nvPicPr>
                      <p:cNvPr id="0" name="图片 4"/>
                      <p:cNvPicPr/>
                      <p:nvPr/>
                    </p:nvPicPr>
                    <p:blipFill>
                      <a:blip r:embed="rId10"/>
                      <a:stretch>
                        <a:fillRect/>
                      </a:stretch>
                    </p:blipFill>
                    <p:spPr>
                      <a:xfrm>
                        <a:off x="2969260" y="2875280"/>
                        <a:ext cx="3188335" cy="652780"/>
                      </a:xfrm>
                      <a:prstGeom prst="rect">
                        <a:avLst/>
                      </a:prstGeom>
                      <a:noFill/>
                      <a:ln w="38100">
                        <a:noFill/>
                        <a:miter/>
                      </a:ln>
                    </p:spPr>
                  </p:pic>
                </p:oleObj>
              </mc:Fallback>
            </mc:AlternateContent>
          </a:graphicData>
        </a:graphic>
      </p:graphicFrame>
      <p:graphicFrame>
        <p:nvGraphicFramePr>
          <p:cNvPr id="10" name="对象 -2147482443"/>
          <p:cNvGraphicFramePr>
            <a:graphicFrameLocks noChangeAspect="1"/>
          </p:cNvGraphicFramePr>
          <p:nvPr/>
        </p:nvGraphicFramePr>
        <p:xfrm>
          <a:off x="3292475" y="5061585"/>
          <a:ext cx="2604770" cy="653415"/>
        </p:xfrm>
        <a:graphic>
          <a:graphicData uri="http://schemas.openxmlformats.org/presentationml/2006/ole">
            <mc:AlternateContent xmlns:mc="http://schemas.openxmlformats.org/markup-compatibility/2006">
              <mc:Choice xmlns:v="urn:schemas-microsoft-com:vml" Requires="v">
                <p:oleObj spid="_x0000_s11" name="" r:id="rId11" imgW="1548765" imgH="393700" progId="Equation.3">
                  <p:embed/>
                </p:oleObj>
              </mc:Choice>
              <mc:Fallback>
                <p:oleObj name="" r:id="rId11" imgW="1548765" imgH="393700" progId="Equation.3">
                  <p:embed/>
                  <p:pic>
                    <p:nvPicPr>
                      <p:cNvPr id="0" name="图片 5"/>
                      <p:cNvPicPr/>
                      <p:nvPr/>
                    </p:nvPicPr>
                    <p:blipFill>
                      <a:blip r:embed="rId12"/>
                      <a:stretch>
                        <a:fillRect/>
                      </a:stretch>
                    </p:blipFill>
                    <p:spPr>
                      <a:xfrm>
                        <a:off x="3292475" y="5061585"/>
                        <a:ext cx="2604770" cy="653415"/>
                      </a:xfrm>
                      <a:prstGeom prst="rect">
                        <a:avLst/>
                      </a:prstGeom>
                      <a:noFill/>
                      <a:ln w="38100">
                        <a:noFill/>
                        <a:miter/>
                      </a:ln>
                    </p:spPr>
                  </p:pic>
                </p:oleObj>
              </mc:Fallback>
            </mc:AlternateContent>
          </a:graphicData>
        </a:graphic>
      </p:graphicFrame>
      <p:graphicFrame>
        <p:nvGraphicFramePr>
          <p:cNvPr id="12" name="对象 -2147482442"/>
          <p:cNvGraphicFramePr>
            <a:graphicFrameLocks noChangeAspect="1"/>
          </p:cNvGraphicFramePr>
          <p:nvPr/>
        </p:nvGraphicFramePr>
        <p:xfrm>
          <a:off x="2635885" y="5859145"/>
          <a:ext cx="3919855" cy="427355"/>
        </p:xfrm>
        <a:graphic>
          <a:graphicData uri="http://schemas.openxmlformats.org/presentationml/2006/ole">
            <mc:AlternateContent xmlns:mc="http://schemas.openxmlformats.org/markup-compatibility/2006">
              <mc:Choice xmlns:v="urn:schemas-microsoft-com:vml" Requires="v">
                <p:oleObj spid="_x0000_s13" name="" r:id="rId13" imgW="2082800" imgH="228600" progId="Equation.3">
                  <p:embed/>
                </p:oleObj>
              </mc:Choice>
              <mc:Fallback>
                <p:oleObj name="" r:id="rId13" imgW="2082800" imgH="228600" progId="Equation.3">
                  <p:embed/>
                  <p:pic>
                    <p:nvPicPr>
                      <p:cNvPr id="0" name="图片 6"/>
                      <p:cNvPicPr/>
                      <p:nvPr/>
                    </p:nvPicPr>
                    <p:blipFill>
                      <a:blip r:embed="rId14"/>
                      <a:stretch>
                        <a:fillRect/>
                      </a:stretch>
                    </p:blipFill>
                    <p:spPr>
                      <a:xfrm>
                        <a:off x="2635885" y="5859145"/>
                        <a:ext cx="3919855" cy="427355"/>
                      </a:xfrm>
                      <a:prstGeom prst="rect">
                        <a:avLst/>
                      </a:prstGeom>
                      <a:noFill/>
                      <a:ln w="38100">
                        <a:noFill/>
                        <a:miter/>
                      </a:ln>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3</a:t>
            </a:r>
            <a:r>
              <a:rPr lang="zh-CN" altLang="en-US"/>
              <a:t>.4一阶电路的零状态响应</a:t>
            </a:r>
            <a:endParaRPr lang="zh-CN" altLang="en-US"/>
          </a:p>
          <a:p>
            <a:pPr algn="l"/>
            <a:r>
              <a:rPr lang="zh-CN" altLang="en-US"/>
              <a:t>             电路中所有储能元件的储能为零的状态称之为零状态，此时             或              。在此条件下，换路后电源激励所产生的响应称之为零状态响应。</a:t>
            </a:r>
            <a:endParaRPr lang="zh-CN" altLang="en-US"/>
          </a:p>
          <a:p>
            <a:pPr algn="l"/>
            <a:endParaRPr lang="zh-CN" altLang="en-US"/>
          </a:p>
          <a:p>
            <a:pPr algn="l"/>
            <a:r>
              <a:rPr lang="zh-CN" altLang="en-US"/>
              <a:t>  3.4.1 RC电路的零状态响应</a:t>
            </a:r>
            <a:endParaRPr lang="zh-CN" altLang="en-US"/>
          </a:p>
          <a:p>
            <a:pPr algn="l"/>
            <a:r>
              <a:rPr lang="zh-CN" altLang="en-US"/>
              <a:t>              如图3-21所示，在          时开关K由1拨向2，所以换路前                   ，则换路后的方程为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41"/>
          <p:cNvGraphicFramePr>
            <a:graphicFrameLocks noChangeAspect="1"/>
          </p:cNvGraphicFramePr>
          <p:nvPr/>
        </p:nvGraphicFramePr>
        <p:xfrm>
          <a:off x="1750695" y="1706880"/>
          <a:ext cx="926465" cy="483870"/>
        </p:xfrm>
        <a:graphic>
          <a:graphicData uri="http://schemas.openxmlformats.org/presentationml/2006/ole">
            <mc:AlternateContent xmlns:mc="http://schemas.openxmlformats.org/markup-compatibility/2006">
              <mc:Choice xmlns:v="urn:schemas-microsoft-com:vml" Requires="v">
                <p:oleObj spid="_x0000_s3076" name="" r:id="rId3" imgW="431800" imgH="228600" progId="Equation.3">
                  <p:embed/>
                </p:oleObj>
              </mc:Choice>
              <mc:Fallback>
                <p:oleObj name="" r:id="rId3" imgW="431800" imgH="228600" progId="Equation.3">
                  <p:embed/>
                  <p:pic>
                    <p:nvPicPr>
                      <p:cNvPr id="0" name="图片 3075"/>
                      <p:cNvPicPr/>
                      <p:nvPr/>
                    </p:nvPicPr>
                    <p:blipFill>
                      <a:blip r:embed="rId4"/>
                      <a:stretch>
                        <a:fillRect/>
                      </a:stretch>
                    </p:blipFill>
                    <p:spPr>
                      <a:xfrm>
                        <a:off x="1750695" y="1706880"/>
                        <a:ext cx="926465" cy="483870"/>
                      </a:xfrm>
                      <a:prstGeom prst="rect">
                        <a:avLst/>
                      </a:prstGeom>
                      <a:noFill/>
                      <a:ln w="38100">
                        <a:noFill/>
                        <a:miter/>
                      </a:ln>
                    </p:spPr>
                  </p:pic>
                </p:oleObj>
              </mc:Fallback>
            </mc:AlternateContent>
          </a:graphicData>
        </a:graphic>
      </p:graphicFrame>
      <p:graphicFrame>
        <p:nvGraphicFramePr>
          <p:cNvPr id="4" name="对象 -2147482440"/>
          <p:cNvGraphicFramePr>
            <a:graphicFrameLocks noChangeAspect="1"/>
          </p:cNvGraphicFramePr>
          <p:nvPr/>
        </p:nvGraphicFramePr>
        <p:xfrm>
          <a:off x="3181350" y="1760220"/>
          <a:ext cx="767715" cy="429895"/>
        </p:xfrm>
        <a:graphic>
          <a:graphicData uri="http://schemas.openxmlformats.org/presentationml/2006/ole">
            <mc:AlternateContent xmlns:mc="http://schemas.openxmlformats.org/markup-compatibility/2006">
              <mc:Choice xmlns:v="urn:schemas-microsoft-com:vml" Requires="v">
                <p:oleObj spid="_x0000_s5" name="" r:id="rId5" imgW="393065" imgH="215900" progId="Equation.3">
                  <p:embed/>
                </p:oleObj>
              </mc:Choice>
              <mc:Fallback>
                <p:oleObj name="" r:id="rId5" imgW="393065" imgH="215900" progId="Equation.3">
                  <p:embed/>
                  <p:pic>
                    <p:nvPicPr>
                      <p:cNvPr id="0" name="图片 1"/>
                      <p:cNvPicPr/>
                      <p:nvPr/>
                    </p:nvPicPr>
                    <p:blipFill>
                      <a:blip r:embed="rId6"/>
                      <a:stretch>
                        <a:fillRect/>
                      </a:stretch>
                    </p:blipFill>
                    <p:spPr>
                      <a:xfrm>
                        <a:off x="3181350" y="1760220"/>
                        <a:ext cx="767715" cy="429895"/>
                      </a:xfrm>
                      <a:prstGeom prst="rect">
                        <a:avLst/>
                      </a:prstGeom>
                      <a:noFill/>
                      <a:ln w="38100">
                        <a:noFill/>
                        <a:miter/>
                      </a:ln>
                    </p:spPr>
                  </p:pic>
                </p:oleObj>
              </mc:Fallback>
            </mc:AlternateContent>
          </a:graphicData>
        </a:graphic>
      </p:graphicFrame>
      <p:graphicFrame>
        <p:nvGraphicFramePr>
          <p:cNvPr id="6" name="对象 -2147482439"/>
          <p:cNvGraphicFramePr>
            <a:graphicFrameLocks noChangeAspect="1"/>
          </p:cNvGraphicFramePr>
          <p:nvPr/>
        </p:nvGraphicFramePr>
        <p:xfrm>
          <a:off x="4034790" y="3888740"/>
          <a:ext cx="613410" cy="320040"/>
        </p:xfrm>
        <a:graphic>
          <a:graphicData uri="http://schemas.openxmlformats.org/presentationml/2006/ole">
            <mc:AlternateContent xmlns:mc="http://schemas.openxmlformats.org/markup-compatibility/2006">
              <mc:Choice xmlns:v="urn:schemas-microsoft-com:vml" Requires="v">
                <p:oleObj spid="_x0000_s7" name="" r:id="rId7" imgW="330200" imgH="177800" progId="Equation.3">
                  <p:embed/>
                </p:oleObj>
              </mc:Choice>
              <mc:Fallback>
                <p:oleObj name="" r:id="rId7" imgW="330200" imgH="177800" progId="Equation.3">
                  <p:embed/>
                  <p:pic>
                    <p:nvPicPr>
                      <p:cNvPr id="0" name="图片 3"/>
                      <p:cNvPicPr/>
                      <p:nvPr/>
                    </p:nvPicPr>
                    <p:blipFill>
                      <a:blip r:embed="rId8"/>
                      <a:stretch>
                        <a:fillRect/>
                      </a:stretch>
                    </p:blipFill>
                    <p:spPr>
                      <a:xfrm>
                        <a:off x="4034790" y="3888740"/>
                        <a:ext cx="613410" cy="320040"/>
                      </a:xfrm>
                      <a:prstGeom prst="rect">
                        <a:avLst/>
                      </a:prstGeom>
                      <a:noFill/>
                      <a:ln w="38100">
                        <a:noFill/>
                        <a:miter/>
                      </a:ln>
                    </p:spPr>
                  </p:pic>
                </p:oleObj>
              </mc:Fallback>
            </mc:AlternateContent>
          </a:graphicData>
        </a:graphic>
      </p:graphicFrame>
      <p:graphicFrame>
        <p:nvGraphicFramePr>
          <p:cNvPr id="8" name="对象 -2147482438"/>
          <p:cNvGraphicFramePr>
            <a:graphicFrameLocks noChangeAspect="1"/>
          </p:cNvGraphicFramePr>
          <p:nvPr/>
        </p:nvGraphicFramePr>
        <p:xfrm>
          <a:off x="1187450" y="4334510"/>
          <a:ext cx="1263015" cy="415290"/>
        </p:xfrm>
        <a:graphic>
          <a:graphicData uri="http://schemas.openxmlformats.org/presentationml/2006/ole">
            <mc:AlternateContent xmlns:mc="http://schemas.openxmlformats.org/markup-compatibility/2006">
              <mc:Choice xmlns:v="urn:schemas-microsoft-com:vml" Requires="v">
                <p:oleObj spid="_x0000_s9" name="" r:id="rId9" imgW="685800" imgH="228600" progId="Equation.3">
                  <p:embed/>
                </p:oleObj>
              </mc:Choice>
              <mc:Fallback>
                <p:oleObj name="" r:id="rId9" imgW="685800" imgH="228600" progId="Equation.3">
                  <p:embed/>
                  <p:pic>
                    <p:nvPicPr>
                      <p:cNvPr id="0" name="图片 4"/>
                      <p:cNvPicPr/>
                      <p:nvPr/>
                    </p:nvPicPr>
                    <p:blipFill>
                      <a:blip r:embed="rId10"/>
                      <a:stretch>
                        <a:fillRect/>
                      </a:stretch>
                    </p:blipFill>
                    <p:spPr>
                      <a:xfrm>
                        <a:off x="1187450" y="4334510"/>
                        <a:ext cx="1263015" cy="415290"/>
                      </a:xfrm>
                      <a:prstGeom prst="rect">
                        <a:avLst/>
                      </a:prstGeom>
                      <a:noFill/>
                      <a:ln w="38100">
                        <a:noFill/>
                        <a:miter/>
                      </a:ln>
                    </p:spPr>
                  </p:pic>
                </p:oleObj>
              </mc:Fallback>
            </mc:AlternateContent>
          </a:graphicData>
        </a:graphic>
      </p:graphicFrame>
      <p:graphicFrame>
        <p:nvGraphicFramePr>
          <p:cNvPr id="10" name="对象 -2147482437"/>
          <p:cNvGraphicFramePr>
            <a:graphicFrameLocks noChangeAspect="1"/>
          </p:cNvGraphicFramePr>
          <p:nvPr/>
        </p:nvGraphicFramePr>
        <p:xfrm>
          <a:off x="5329555" y="4334510"/>
          <a:ext cx="1465580" cy="415925"/>
        </p:xfrm>
        <a:graphic>
          <a:graphicData uri="http://schemas.openxmlformats.org/presentationml/2006/ole">
            <mc:AlternateContent xmlns:mc="http://schemas.openxmlformats.org/markup-compatibility/2006">
              <mc:Choice xmlns:v="urn:schemas-microsoft-com:vml" Requires="v">
                <p:oleObj spid="_x0000_s11" name="" r:id="rId11" imgW="862965" imgH="228600" progId="Equation.3">
                  <p:embed/>
                </p:oleObj>
              </mc:Choice>
              <mc:Fallback>
                <p:oleObj name="" r:id="rId11" imgW="862965" imgH="228600" progId="Equation.3">
                  <p:embed/>
                  <p:pic>
                    <p:nvPicPr>
                      <p:cNvPr id="0" name="图片 5"/>
                      <p:cNvPicPr/>
                      <p:nvPr/>
                    </p:nvPicPr>
                    <p:blipFill>
                      <a:blip r:embed="rId12"/>
                      <a:stretch>
                        <a:fillRect/>
                      </a:stretch>
                    </p:blipFill>
                    <p:spPr>
                      <a:xfrm>
                        <a:off x="5329555" y="4334510"/>
                        <a:ext cx="1465580" cy="415925"/>
                      </a:xfrm>
                      <a:prstGeom prst="rect">
                        <a:avLst/>
                      </a:prstGeom>
                      <a:noFill/>
                      <a:ln w="38100">
                        <a:noFill/>
                        <a:miter/>
                      </a:ln>
                    </p:spPr>
                  </p:pic>
                </p:oleObj>
              </mc:Fallback>
            </mc:AlternateContent>
          </a:graphicData>
        </a:graphic>
      </p:graphicFrame>
      <p:graphicFrame>
        <p:nvGraphicFramePr>
          <p:cNvPr id="12" name="对象 -2147482436"/>
          <p:cNvGraphicFramePr>
            <a:graphicFrameLocks noChangeAspect="1"/>
          </p:cNvGraphicFramePr>
          <p:nvPr/>
        </p:nvGraphicFramePr>
        <p:xfrm>
          <a:off x="3181350" y="4663440"/>
          <a:ext cx="2771140" cy="1508760"/>
        </p:xfrm>
        <a:graphic>
          <a:graphicData uri="http://schemas.openxmlformats.org/presentationml/2006/ole">
            <mc:AlternateContent xmlns:mc="http://schemas.openxmlformats.org/markup-compatibility/2006">
              <mc:Choice xmlns:v="urn:schemas-microsoft-com:vml" Requires="v">
                <p:oleObj spid="_x0000_s13" name="" r:id="rId13" imgW="2374900" imgH="1295400" progId="Visio.Drawing.11">
                  <p:embed/>
                </p:oleObj>
              </mc:Choice>
              <mc:Fallback>
                <p:oleObj name="" r:id="rId13" imgW="2374900" imgH="1295400" progId="Visio.Drawing.11">
                  <p:embed/>
                  <p:pic>
                    <p:nvPicPr>
                      <p:cNvPr id="0" name="图片 6"/>
                      <p:cNvPicPr/>
                      <p:nvPr/>
                    </p:nvPicPr>
                    <p:blipFill>
                      <a:blip r:embed="rId14"/>
                      <a:stretch>
                        <a:fillRect/>
                      </a:stretch>
                    </p:blipFill>
                    <p:spPr>
                      <a:xfrm>
                        <a:off x="3181350" y="4663440"/>
                        <a:ext cx="2771140" cy="1508760"/>
                      </a:xfrm>
                      <a:prstGeom prst="rect">
                        <a:avLst/>
                      </a:prstGeom>
                      <a:noFill/>
                      <a:ln w="38100">
                        <a:noFill/>
                        <a:miter/>
                      </a:ln>
                    </p:spPr>
                  </p:pic>
                </p:oleObj>
              </mc:Fallback>
            </mc:AlternateContent>
          </a:graphicData>
        </a:graphic>
      </p:graphicFrame>
      <p:sp>
        <p:nvSpPr>
          <p:cNvPr id="100" name="文本框 99"/>
          <p:cNvSpPr txBox="1"/>
          <p:nvPr/>
        </p:nvSpPr>
        <p:spPr>
          <a:xfrm>
            <a:off x="2016760" y="609663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-21 RC</a:t>
            </a:r>
            <a:r>
              <a:rPr lang="zh-CN" sz="1600">
                <a:latin typeface="Times New Roman" panose="02020603050405020304" pitchFamily="18" charset="0"/>
                <a:ea typeface="宋体" panose="02010600030101010101" pitchFamily="2" charset="-122"/>
              </a:rPr>
              <a:t>电路的零状态响应</a:t>
            </a:r>
            <a:endParaRPr lang="zh-CN" altLang="en-US" sz="16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将               代入上式，则                           ，这是一阶线性非齐次方程，该方程的解是由齐次方程的通解      和方程的特解      两部分构成的，即</a:t>
            </a:r>
            <a:endParaRPr lang="en-US" altLang="zh-CN"/>
          </a:p>
          <a:p>
            <a:pPr algn="l"/>
            <a:r>
              <a:rPr lang="en-US" altLang="zh-CN"/>
              <a:t>                                                                     </a:t>
            </a:r>
            <a:endParaRPr lang="en-US" altLang="zh-CN"/>
          </a:p>
          <a:p>
            <a:pPr algn="l"/>
            <a:r>
              <a:rPr lang="en-US" altLang="zh-CN"/>
              <a:t>                                                                                              (3-27)</a:t>
            </a:r>
            <a:endParaRPr lang="en-US" altLang="zh-CN"/>
          </a:p>
          <a:p>
            <a:pPr algn="l"/>
            <a:r>
              <a:rPr lang="en-US" altLang="zh-CN"/>
              <a:t>             式(3-27)中齐次方程的通解       与零输入响应的电路方程相同，即                     ， K  为积分常数</a:t>
            </a:r>
            <a:r>
              <a:rPr lang="zh-CN" altLang="en-US"/>
              <a:t>，</a:t>
            </a:r>
            <a:r>
              <a:rPr lang="en-US" altLang="zh-CN"/>
              <a:t>由初始值确定，</a:t>
            </a:r>
            <a:endParaRPr lang="en-US" altLang="zh-CN"/>
          </a:p>
          <a:p>
            <a:pPr algn="l"/>
            <a:r>
              <a:rPr lang="en-US" altLang="zh-CN"/>
              <a:t>         =RC，称为RC电路的时间常数。     </a:t>
            </a:r>
            <a:endParaRPr lang="en-US" altLang="zh-CN"/>
          </a:p>
          <a:p>
            <a:pPr algn="l"/>
            <a:r>
              <a:rPr lang="en-US" altLang="zh-CN"/>
              <a:t>             由于方程的非齐次项是常数，故方程的一个特解为常数。设              ，代入上式，则                。所以方程的全解为              </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a:xfrm>
            <a:off x="4648200" y="5715000"/>
            <a:ext cx="4495800" cy="457200"/>
          </a:xfrm>
        </p:spPr>
        <p:txBody>
          <a:bodyPr vert="horz" wrap="square" lIns="91440" tIns="45720" rIns="91440" bIns="45720" anchor="t"/>
          <a:p>
            <a:pPr algn="l"/>
            <a:r>
              <a:rPr lang="en-US" altLang="zh-CN" b="1" dirty="0"/>
              <a:t>     </a:t>
            </a:r>
            <a:endParaRPr lang="zh-CN" altLang="en-US" dirty="0"/>
          </a:p>
        </p:txBody>
      </p:sp>
      <p:graphicFrame>
        <p:nvGraphicFramePr>
          <p:cNvPr id="2" name="对象 -2147482435"/>
          <p:cNvGraphicFramePr>
            <a:graphicFrameLocks noChangeAspect="1"/>
          </p:cNvGraphicFramePr>
          <p:nvPr/>
        </p:nvGraphicFramePr>
        <p:xfrm>
          <a:off x="1849120" y="605790"/>
          <a:ext cx="946785" cy="636905"/>
        </p:xfrm>
        <a:graphic>
          <a:graphicData uri="http://schemas.openxmlformats.org/presentationml/2006/ole">
            <mc:AlternateContent xmlns:mc="http://schemas.openxmlformats.org/markup-compatibility/2006">
              <mc:Choice xmlns:v="urn:schemas-microsoft-com:vml" Requires="v">
                <p:oleObj spid="_x0000_s3076" name="" r:id="rId3" imgW="584200" imgH="393700" progId="Equation.3">
                  <p:embed/>
                </p:oleObj>
              </mc:Choice>
              <mc:Fallback>
                <p:oleObj name="" r:id="rId3" imgW="584200" imgH="393700" progId="Equation.3">
                  <p:embed/>
                  <p:pic>
                    <p:nvPicPr>
                      <p:cNvPr id="0" name="图片 3075"/>
                      <p:cNvPicPr/>
                      <p:nvPr/>
                    </p:nvPicPr>
                    <p:blipFill>
                      <a:blip r:embed="rId4"/>
                      <a:stretch>
                        <a:fillRect/>
                      </a:stretch>
                    </p:blipFill>
                    <p:spPr>
                      <a:xfrm>
                        <a:off x="1849120" y="605790"/>
                        <a:ext cx="946785" cy="636905"/>
                      </a:xfrm>
                      <a:prstGeom prst="rect">
                        <a:avLst/>
                      </a:prstGeom>
                      <a:noFill/>
                      <a:ln w="38100">
                        <a:noFill/>
                        <a:miter/>
                      </a:ln>
                    </p:spPr>
                  </p:pic>
                </p:oleObj>
              </mc:Fallback>
            </mc:AlternateContent>
          </a:graphicData>
        </a:graphic>
      </p:graphicFrame>
      <p:graphicFrame>
        <p:nvGraphicFramePr>
          <p:cNvPr id="4" name="对象 -2147482434"/>
          <p:cNvGraphicFramePr>
            <a:graphicFrameLocks noChangeAspect="1"/>
          </p:cNvGraphicFramePr>
          <p:nvPr/>
        </p:nvGraphicFramePr>
        <p:xfrm>
          <a:off x="4813935" y="605790"/>
          <a:ext cx="1894840" cy="636905"/>
        </p:xfrm>
        <a:graphic>
          <a:graphicData uri="http://schemas.openxmlformats.org/presentationml/2006/ole">
            <mc:AlternateContent xmlns:mc="http://schemas.openxmlformats.org/markup-compatibility/2006">
              <mc:Choice xmlns:v="urn:schemas-microsoft-com:vml" Requires="v">
                <p:oleObj spid="_x0000_s5" name="" r:id="rId5" imgW="1155700" imgH="393700" progId="Equation.3">
                  <p:embed/>
                </p:oleObj>
              </mc:Choice>
              <mc:Fallback>
                <p:oleObj name="" r:id="rId5" imgW="1155700" imgH="393700" progId="Equation.3">
                  <p:embed/>
                  <p:pic>
                    <p:nvPicPr>
                      <p:cNvPr id="0" name="图片 1"/>
                      <p:cNvPicPr/>
                      <p:nvPr/>
                    </p:nvPicPr>
                    <p:blipFill>
                      <a:blip r:embed="rId6"/>
                      <a:stretch>
                        <a:fillRect/>
                      </a:stretch>
                    </p:blipFill>
                    <p:spPr>
                      <a:xfrm>
                        <a:off x="4813935" y="605790"/>
                        <a:ext cx="1894840" cy="636905"/>
                      </a:xfrm>
                      <a:prstGeom prst="rect">
                        <a:avLst/>
                      </a:prstGeom>
                      <a:noFill/>
                      <a:ln w="38100">
                        <a:noFill/>
                        <a:miter/>
                      </a:ln>
                    </p:spPr>
                  </p:pic>
                </p:oleObj>
              </mc:Fallback>
            </mc:AlternateContent>
          </a:graphicData>
        </a:graphic>
      </p:graphicFrame>
      <p:graphicFrame>
        <p:nvGraphicFramePr>
          <p:cNvPr id="6" name="对象 -2147482433"/>
          <p:cNvGraphicFramePr>
            <a:graphicFrameLocks noChangeAspect="1"/>
          </p:cNvGraphicFramePr>
          <p:nvPr/>
        </p:nvGraphicFramePr>
        <p:xfrm>
          <a:off x="7263765" y="1134745"/>
          <a:ext cx="394970" cy="480695"/>
        </p:xfrm>
        <a:graphic>
          <a:graphicData uri="http://schemas.openxmlformats.org/presentationml/2006/ole">
            <mc:AlternateContent xmlns:mc="http://schemas.openxmlformats.org/markup-compatibility/2006">
              <mc:Choice xmlns:v="urn:schemas-microsoft-com:vml" Requires="v">
                <p:oleObj spid="_x0000_s7" name="" r:id="rId7" imgW="190500" imgH="241300" progId="Equation.3">
                  <p:embed/>
                </p:oleObj>
              </mc:Choice>
              <mc:Fallback>
                <p:oleObj name="" r:id="rId7" imgW="190500" imgH="241300" progId="Equation.3">
                  <p:embed/>
                  <p:pic>
                    <p:nvPicPr>
                      <p:cNvPr id="0" name="图片 3"/>
                      <p:cNvPicPr/>
                      <p:nvPr/>
                    </p:nvPicPr>
                    <p:blipFill>
                      <a:blip r:embed="rId8"/>
                      <a:stretch>
                        <a:fillRect/>
                      </a:stretch>
                    </p:blipFill>
                    <p:spPr>
                      <a:xfrm>
                        <a:off x="7263765" y="1134745"/>
                        <a:ext cx="394970" cy="480695"/>
                      </a:xfrm>
                      <a:prstGeom prst="rect">
                        <a:avLst/>
                      </a:prstGeom>
                      <a:noFill/>
                      <a:ln w="38100">
                        <a:noFill/>
                        <a:miter/>
                      </a:ln>
                    </p:spPr>
                  </p:pic>
                </p:oleObj>
              </mc:Fallback>
            </mc:AlternateContent>
          </a:graphicData>
        </a:graphic>
      </p:graphicFrame>
      <p:graphicFrame>
        <p:nvGraphicFramePr>
          <p:cNvPr id="8" name="对象 -2147482432"/>
          <p:cNvGraphicFramePr>
            <a:graphicFrameLocks noChangeAspect="1"/>
          </p:cNvGraphicFramePr>
          <p:nvPr/>
        </p:nvGraphicFramePr>
        <p:xfrm>
          <a:off x="1759585" y="1615440"/>
          <a:ext cx="403860" cy="491490"/>
        </p:xfrm>
        <a:graphic>
          <a:graphicData uri="http://schemas.openxmlformats.org/presentationml/2006/ole">
            <mc:AlternateContent xmlns:mc="http://schemas.openxmlformats.org/markup-compatibility/2006">
              <mc:Choice xmlns:v="urn:schemas-microsoft-com:vml" Requires="v">
                <p:oleObj spid="_x0000_s9" name="" r:id="rId9" imgW="190500" imgH="241300" progId="Equation.3">
                  <p:embed/>
                </p:oleObj>
              </mc:Choice>
              <mc:Fallback>
                <p:oleObj name="" r:id="rId9" imgW="190500" imgH="241300" progId="Equation.3">
                  <p:embed/>
                  <p:pic>
                    <p:nvPicPr>
                      <p:cNvPr id="0" name="图片 4"/>
                      <p:cNvPicPr/>
                      <p:nvPr/>
                    </p:nvPicPr>
                    <p:blipFill>
                      <a:blip r:embed="rId10"/>
                      <a:stretch>
                        <a:fillRect/>
                      </a:stretch>
                    </p:blipFill>
                    <p:spPr>
                      <a:xfrm>
                        <a:off x="1759585" y="1615440"/>
                        <a:ext cx="403860" cy="491490"/>
                      </a:xfrm>
                      <a:prstGeom prst="rect">
                        <a:avLst/>
                      </a:prstGeom>
                      <a:noFill/>
                      <a:ln w="38100">
                        <a:noFill/>
                        <a:miter/>
                      </a:ln>
                    </p:spPr>
                  </p:pic>
                </p:oleObj>
              </mc:Fallback>
            </mc:AlternateContent>
          </a:graphicData>
        </a:graphic>
      </p:graphicFrame>
      <p:graphicFrame>
        <p:nvGraphicFramePr>
          <p:cNvPr id="10" name="对象 -2147482431"/>
          <p:cNvGraphicFramePr>
            <a:graphicFrameLocks noChangeAspect="1"/>
          </p:cNvGraphicFramePr>
          <p:nvPr/>
        </p:nvGraphicFramePr>
        <p:xfrm>
          <a:off x="3575685" y="2543810"/>
          <a:ext cx="1975485" cy="603885"/>
        </p:xfrm>
        <a:graphic>
          <a:graphicData uri="http://schemas.openxmlformats.org/presentationml/2006/ole">
            <mc:AlternateContent xmlns:mc="http://schemas.openxmlformats.org/markup-compatibility/2006">
              <mc:Choice xmlns:v="urn:schemas-microsoft-com:vml" Requires="v">
                <p:oleObj spid="_x0000_s11" name="" r:id="rId11" imgW="799465" imgH="241300" progId="Equation.3">
                  <p:embed/>
                </p:oleObj>
              </mc:Choice>
              <mc:Fallback>
                <p:oleObj name="" r:id="rId11" imgW="799465" imgH="241300" progId="Equation.3">
                  <p:embed/>
                  <p:pic>
                    <p:nvPicPr>
                      <p:cNvPr id="0" name="图片 5"/>
                      <p:cNvPicPr/>
                      <p:nvPr/>
                    </p:nvPicPr>
                    <p:blipFill>
                      <a:blip r:embed="rId12"/>
                      <a:stretch>
                        <a:fillRect/>
                      </a:stretch>
                    </p:blipFill>
                    <p:spPr>
                      <a:xfrm>
                        <a:off x="3575685" y="2543810"/>
                        <a:ext cx="1975485" cy="603885"/>
                      </a:xfrm>
                      <a:prstGeom prst="rect">
                        <a:avLst/>
                      </a:prstGeom>
                      <a:noFill/>
                      <a:ln w="38100">
                        <a:noFill/>
                        <a:miter/>
                      </a:ln>
                    </p:spPr>
                  </p:pic>
                </p:oleObj>
              </mc:Fallback>
            </mc:AlternateContent>
          </a:graphicData>
        </a:graphic>
      </p:graphicFrame>
      <p:graphicFrame>
        <p:nvGraphicFramePr>
          <p:cNvPr id="12" name="对象 -2147482430"/>
          <p:cNvGraphicFramePr>
            <a:graphicFrameLocks noChangeAspect="1"/>
          </p:cNvGraphicFramePr>
          <p:nvPr/>
        </p:nvGraphicFramePr>
        <p:xfrm>
          <a:off x="5055235" y="3282315"/>
          <a:ext cx="382905" cy="466725"/>
        </p:xfrm>
        <a:graphic>
          <a:graphicData uri="http://schemas.openxmlformats.org/presentationml/2006/ole">
            <mc:AlternateContent xmlns:mc="http://schemas.openxmlformats.org/markup-compatibility/2006">
              <mc:Choice xmlns:v="urn:schemas-microsoft-com:vml" Requires="v">
                <p:oleObj spid="_x0000_s13" name="" r:id="rId13" imgW="190500" imgH="241300" progId="Equation.3">
                  <p:embed/>
                </p:oleObj>
              </mc:Choice>
              <mc:Fallback>
                <p:oleObj name="" r:id="rId13" imgW="190500" imgH="241300" progId="Equation.3">
                  <p:embed/>
                  <p:pic>
                    <p:nvPicPr>
                      <p:cNvPr id="0" name="图片 6"/>
                      <p:cNvPicPr/>
                      <p:nvPr/>
                    </p:nvPicPr>
                    <p:blipFill>
                      <a:blip r:embed="rId14"/>
                      <a:stretch>
                        <a:fillRect/>
                      </a:stretch>
                    </p:blipFill>
                    <p:spPr>
                      <a:xfrm>
                        <a:off x="5055235" y="3282315"/>
                        <a:ext cx="382905" cy="466725"/>
                      </a:xfrm>
                      <a:prstGeom prst="rect">
                        <a:avLst/>
                      </a:prstGeom>
                      <a:noFill/>
                      <a:ln w="38100">
                        <a:noFill/>
                        <a:miter/>
                      </a:ln>
                    </p:spPr>
                  </p:pic>
                </p:oleObj>
              </mc:Fallback>
            </mc:AlternateContent>
          </a:graphicData>
        </a:graphic>
      </p:graphicFrame>
      <p:graphicFrame>
        <p:nvGraphicFramePr>
          <p:cNvPr id="14" name="对象 -2147482429"/>
          <p:cNvGraphicFramePr>
            <a:graphicFrameLocks noChangeAspect="1"/>
          </p:cNvGraphicFramePr>
          <p:nvPr/>
        </p:nvGraphicFramePr>
        <p:xfrm>
          <a:off x="2447925" y="3604895"/>
          <a:ext cx="1259840" cy="675640"/>
        </p:xfrm>
        <a:graphic>
          <a:graphicData uri="http://schemas.openxmlformats.org/presentationml/2006/ole">
            <mc:AlternateContent xmlns:mc="http://schemas.openxmlformats.org/markup-compatibility/2006">
              <mc:Choice xmlns:v="urn:schemas-microsoft-com:vml" Requires="v">
                <p:oleObj spid="_x0000_s15" name="" r:id="rId15" imgW="660400" imgH="342900" progId="Equation.3">
                  <p:embed/>
                </p:oleObj>
              </mc:Choice>
              <mc:Fallback>
                <p:oleObj name="" r:id="rId15" imgW="660400" imgH="342900" progId="Equation.3">
                  <p:embed/>
                  <p:pic>
                    <p:nvPicPr>
                      <p:cNvPr id="0" name="图片 7"/>
                      <p:cNvPicPr/>
                      <p:nvPr/>
                    </p:nvPicPr>
                    <p:blipFill>
                      <a:blip r:embed="rId16"/>
                      <a:stretch>
                        <a:fillRect/>
                      </a:stretch>
                    </p:blipFill>
                    <p:spPr>
                      <a:xfrm>
                        <a:off x="2447925" y="3604895"/>
                        <a:ext cx="1259840" cy="675640"/>
                      </a:xfrm>
                      <a:prstGeom prst="rect">
                        <a:avLst/>
                      </a:prstGeom>
                      <a:noFill/>
                      <a:ln w="38100">
                        <a:noFill/>
                        <a:miter/>
                      </a:ln>
                    </p:spPr>
                  </p:pic>
                </p:oleObj>
              </mc:Fallback>
            </mc:AlternateContent>
          </a:graphicData>
        </a:graphic>
      </p:graphicFrame>
      <p:pic>
        <p:nvPicPr>
          <p:cNvPr id="16" name="图片 15"/>
          <p:cNvPicPr>
            <a:picLocks noChangeAspect="1"/>
          </p:cNvPicPr>
          <p:nvPr/>
        </p:nvPicPr>
        <p:blipFill>
          <a:blip r:embed="rId17"/>
          <a:stretch>
            <a:fillRect/>
          </a:stretch>
        </p:blipFill>
        <p:spPr>
          <a:xfrm>
            <a:off x="801370" y="4189730"/>
            <a:ext cx="15426055" cy="602615"/>
          </a:xfrm>
          <a:prstGeom prst="rect">
            <a:avLst/>
          </a:prstGeom>
        </p:spPr>
      </p:pic>
      <p:graphicFrame>
        <p:nvGraphicFramePr>
          <p:cNvPr id="17" name="对象 -2147482428"/>
          <p:cNvGraphicFramePr>
            <a:graphicFrameLocks noChangeAspect="1"/>
          </p:cNvGraphicFramePr>
          <p:nvPr/>
        </p:nvGraphicFramePr>
        <p:xfrm>
          <a:off x="1831340" y="5353685"/>
          <a:ext cx="919480" cy="483870"/>
        </p:xfrm>
        <a:graphic>
          <a:graphicData uri="http://schemas.openxmlformats.org/presentationml/2006/ole">
            <mc:AlternateContent xmlns:mc="http://schemas.openxmlformats.org/markup-compatibility/2006">
              <mc:Choice xmlns:v="urn:schemas-microsoft-com:vml" Requires="v">
                <p:oleObj spid="_x0000_s18" name="" r:id="rId18" imgW="457200" imgH="241300" progId="Equation.3">
                  <p:embed/>
                </p:oleObj>
              </mc:Choice>
              <mc:Fallback>
                <p:oleObj name="" r:id="rId18" imgW="457200" imgH="241300" progId="Equation.3">
                  <p:embed/>
                  <p:pic>
                    <p:nvPicPr>
                      <p:cNvPr id="0" name="图片 9"/>
                      <p:cNvPicPr/>
                      <p:nvPr/>
                    </p:nvPicPr>
                    <p:blipFill>
                      <a:blip r:embed="rId19"/>
                      <a:stretch>
                        <a:fillRect/>
                      </a:stretch>
                    </p:blipFill>
                    <p:spPr>
                      <a:xfrm>
                        <a:off x="1831340" y="5353685"/>
                        <a:ext cx="919480" cy="483870"/>
                      </a:xfrm>
                      <a:prstGeom prst="rect">
                        <a:avLst/>
                      </a:prstGeom>
                      <a:noFill/>
                      <a:ln w="38100">
                        <a:noFill/>
                        <a:miter/>
                      </a:ln>
                    </p:spPr>
                  </p:pic>
                </p:oleObj>
              </mc:Fallback>
            </mc:AlternateContent>
          </a:graphicData>
        </a:graphic>
      </p:graphicFrame>
      <p:graphicFrame>
        <p:nvGraphicFramePr>
          <p:cNvPr id="19" name="对象 -2147482427"/>
          <p:cNvGraphicFramePr>
            <a:graphicFrameLocks noChangeAspect="1"/>
          </p:cNvGraphicFramePr>
          <p:nvPr/>
        </p:nvGraphicFramePr>
        <p:xfrm>
          <a:off x="5055235" y="5331460"/>
          <a:ext cx="1011555" cy="434340"/>
        </p:xfrm>
        <a:graphic>
          <a:graphicData uri="http://schemas.openxmlformats.org/presentationml/2006/ole">
            <mc:AlternateContent xmlns:mc="http://schemas.openxmlformats.org/markup-compatibility/2006">
              <mc:Choice xmlns:v="urn:schemas-microsoft-com:vml" Requires="v">
                <p:oleObj spid="_x0000_s20" name="" r:id="rId20" imgW="571500" imgH="228600" progId="Equation.3">
                  <p:embed/>
                </p:oleObj>
              </mc:Choice>
              <mc:Fallback>
                <p:oleObj name="" r:id="rId20" imgW="571500" imgH="228600" progId="Equation.3">
                  <p:embed/>
                  <p:pic>
                    <p:nvPicPr>
                      <p:cNvPr id="0" name="图片 10"/>
                      <p:cNvPicPr/>
                      <p:nvPr/>
                    </p:nvPicPr>
                    <p:blipFill>
                      <a:blip r:embed="rId21"/>
                      <a:stretch>
                        <a:fillRect/>
                      </a:stretch>
                    </p:blipFill>
                    <p:spPr>
                      <a:xfrm>
                        <a:off x="5055235" y="5331460"/>
                        <a:ext cx="1011555" cy="434340"/>
                      </a:xfrm>
                      <a:prstGeom prst="rect">
                        <a:avLst/>
                      </a:prstGeom>
                      <a:noFill/>
                      <a:ln w="38100">
                        <a:noFill/>
                        <a:miter/>
                      </a:ln>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endParaRPr lang="en-US" altLang="zh-CN"/>
          </a:p>
          <a:p>
            <a:pPr algn="l"/>
            <a:r>
              <a:rPr lang="en-US" altLang="zh-CN"/>
              <a:t>                                                                                                 </a:t>
            </a:r>
            <a:r>
              <a:rPr lang="zh-CN" altLang="en-US"/>
              <a:t>(3-28)</a:t>
            </a:r>
            <a:endParaRPr lang="zh-CN" altLang="en-US"/>
          </a:p>
          <a:p>
            <a:pPr algn="l"/>
            <a:r>
              <a:rPr lang="zh-CN" altLang="en-US"/>
              <a:t>             </a:t>
            </a:r>
            <a:endParaRPr lang="zh-CN" altLang="en-US"/>
          </a:p>
          <a:p>
            <a:pPr algn="l"/>
            <a:r>
              <a:rPr lang="zh-CN" altLang="en-US"/>
              <a:t>           电流为                                                                         (3-29)</a:t>
            </a:r>
            <a:endParaRPr lang="zh-CN" altLang="en-US"/>
          </a:p>
          <a:p>
            <a:pPr algn="l"/>
            <a:r>
              <a:rPr lang="zh-CN" altLang="en-US"/>
              <a:t> </a:t>
            </a:r>
            <a:endParaRPr lang="zh-CN" altLang="en-US"/>
          </a:p>
          <a:p>
            <a:pPr algn="l"/>
            <a:r>
              <a:rPr lang="zh-CN" altLang="en-US"/>
              <a:t>           式表明，充电过程中的电容电压      由两部分组成，其中，             称为暂态分量，因为            时，</a:t>
            </a:r>
            <a:endParaRPr lang="zh-CN" altLang="en-US"/>
          </a:p>
          <a:p>
            <a:pPr algn="l"/>
            <a:r>
              <a:rPr lang="zh-CN" altLang="en-US"/>
              <a:t>     ，所以暂态分量只存在于过渡过程中；     为稳态分量，当</a:t>
            </a:r>
            <a:endParaRPr lang="zh-CN" altLang="en-US"/>
          </a:p>
          <a:p>
            <a:pPr algn="l"/>
            <a:r>
              <a:rPr lang="zh-CN" altLang="en-US"/>
              <a:t>                  ，电路达到新的稳态时，暂态分量衰减为零，电容电压                    ，所以稳态分量就是电容电压的稳态值，电容电压的零状态响应可表示为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26"/>
          <p:cNvGraphicFramePr>
            <a:graphicFrameLocks noChangeAspect="1"/>
          </p:cNvGraphicFramePr>
          <p:nvPr/>
        </p:nvGraphicFramePr>
        <p:xfrm>
          <a:off x="1395730" y="1007110"/>
          <a:ext cx="6352540" cy="711200"/>
        </p:xfrm>
        <a:graphic>
          <a:graphicData uri="http://schemas.openxmlformats.org/presentationml/2006/ole">
            <mc:AlternateContent xmlns:mc="http://schemas.openxmlformats.org/markup-compatibility/2006">
              <mc:Choice xmlns:v="urn:schemas-microsoft-com:vml" Requires="v">
                <p:oleObj spid="_x0000_s3076" name="" r:id="rId3" imgW="3225800" imgH="355600" progId="Equation.3">
                  <p:embed/>
                </p:oleObj>
              </mc:Choice>
              <mc:Fallback>
                <p:oleObj name="" r:id="rId3" imgW="3225800" imgH="355600" progId="Equation.3">
                  <p:embed/>
                  <p:pic>
                    <p:nvPicPr>
                      <p:cNvPr id="0" name="图片 3075"/>
                      <p:cNvPicPr/>
                      <p:nvPr/>
                    </p:nvPicPr>
                    <p:blipFill>
                      <a:blip r:embed="rId4"/>
                      <a:stretch>
                        <a:fillRect/>
                      </a:stretch>
                    </p:blipFill>
                    <p:spPr>
                      <a:xfrm>
                        <a:off x="1395730" y="1007110"/>
                        <a:ext cx="6352540" cy="711200"/>
                      </a:xfrm>
                      <a:prstGeom prst="rect">
                        <a:avLst/>
                      </a:prstGeom>
                      <a:noFill/>
                      <a:ln w="38100">
                        <a:noFill/>
                        <a:miter/>
                      </a:ln>
                    </p:spPr>
                  </p:pic>
                </p:oleObj>
              </mc:Fallback>
            </mc:AlternateContent>
          </a:graphicData>
        </a:graphic>
      </p:graphicFrame>
      <p:graphicFrame>
        <p:nvGraphicFramePr>
          <p:cNvPr id="4" name="对象 -2147482425"/>
          <p:cNvGraphicFramePr>
            <a:graphicFrameLocks noChangeAspect="1"/>
          </p:cNvGraphicFramePr>
          <p:nvPr/>
        </p:nvGraphicFramePr>
        <p:xfrm>
          <a:off x="2451735" y="2151380"/>
          <a:ext cx="4497705" cy="818515"/>
        </p:xfrm>
        <a:graphic>
          <a:graphicData uri="http://schemas.openxmlformats.org/presentationml/2006/ole">
            <mc:AlternateContent xmlns:mc="http://schemas.openxmlformats.org/markup-compatibility/2006">
              <mc:Choice xmlns:v="urn:schemas-microsoft-com:vml" Requires="v">
                <p:oleObj spid="_x0000_s5" name="" r:id="rId5" imgW="2298700" imgH="431800" progId="Equation.3">
                  <p:embed/>
                </p:oleObj>
              </mc:Choice>
              <mc:Fallback>
                <p:oleObj name="" r:id="rId5" imgW="2298700" imgH="431800" progId="Equation.3">
                  <p:embed/>
                  <p:pic>
                    <p:nvPicPr>
                      <p:cNvPr id="0" name="图片 1"/>
                      <p:cNvPicPr/>
                      <p:nvPr/>
                    </p:nvPicPr>
                    <p:blipFill>
                      <a:blip r:embed="rId6"/>
                      <a:stretch>
                        <a:fillRect/>
                      </a:stretch>
                    </p:blipFill>
                    <p:spPr>
                      <a:xfrm>
                        <a:off x="2451735" y="2151380"/>
                        <a:ext cx="4497705" cy="818515"/>
                      </a:xfrm>
                      <a:prstGeom prst="rect">
                        <a:avLst/>
                      </a:prstGeom>
                      <a:noFill/>
                      <a:ln w="38100">
                        <a:noFill/>
                        <a:miter/>
                      </a:ln>
                    </p:spPr>
                  </p:pic>
                </p:oleObj>
              </mc:Fallback>
            </mc:AlternateContent>
          </a:graphicData>
        </a:graphic>
      </p:graphicFrame>
      <p:graphicFrame>
        <p:nvGraphicFramePr>
          <p:cNvPr id="6" name="对象 -2147482424"/>
          <p:cNvGraphicFramePr>
            <a:graphicFrameLocks noChangeAspect="1"/>
          </p:cNvGraphicFramePr>
          <p:nvPr/>
        </p:nvGraphicFramePr>
        <p:xfrm>
          <a:off x="5628640" y="3420110"/>
          <a:ext cx="374015" cy="455295"/>
        </p:xfrm>
        <a:graphic>
          <a:graphicData uri="http://schemas.openxmlformats.org/presentationml/2006/ole">
            <mc:AlternateContent xmlns:mc="http://schemas.openxmlformats.org/markup-compatibility/2006">
              <mc:Choice xmlns:v="urn:schemas-microsoft-com:vml" Requires="v">
                <p:oleObj spid="_x0000_s7" name="" r:id="rId7" imgW="190500" imgH="228600" progId="Equation.3">
                  <p:embed/>
                </p:oleObj>
              </mc:Choice>
              <mc:Fallback>
                <p:oleObj name="" r:id="rId7" imgW="190500" imgH="228600" progId="Equation.3">
                  <p:embed/>
                  <p:pic>
                    <p:nvPicPr>
                      <p:cNvPr id="0" name="图片 3"/>
                      <p:cNvPicPr/>
                      <p:nvPr/>
                    </p:nvPicPr>
                    <p:blipFill>
                      <a:blip r:embed="rId8"/>
                      <a:stretch>
                        <a:fillRect/>
                      </a:stretch>
                    </p:blipFill>
                    <p:spPr>
                      <a:xfrm>
                        <a:off x="5628640" y="3420110"/>
                        <a:ext cx="374015" cy="455295"/>
                      </a:xfrm>
                      <a:prstGeom prst="rect">
                        <a:avLst/>
                      </a:prstGeom>
                      <a:noFill/>
                      <a:ln w="38100">
                        <a:noFill/>
                        <a:miter/>
                      </a:ln>
                    </p:spPr>
                  </p:pic>
                </p:oleObj>
              </mc:Fallback>
            </mc:AlternateContent>
          </a:graphicData>
        </a:graphic>
      </p:graphicFrame>
      <p:graphicFrame>
        <p:nvGraphicFramePr>
          <p:cNvPr id="8" name="对象 -2147482423"/>
          <p:cNvGraphicFramePr>
            <a:graphicFrameLocks noChangeAspect="1"/>
          </p:cNvGraphicFramePr>
          <p:nvPr/>
        </p:nvGraphicFramePr>
        <p:xfrm>
          <a:off x="1344295" y="3754755"/>
          <a:ext cx="913765" cy="626110"/>
        </p:xfrm>
        <a:graphic>
          <a:graphicData uri="http://schemas.openxmlformats.org/presentationml/2006/ole">
            <mc:AlternateContent xmlns:mc="http://schemas.openxmlformats.org/markup-compatibility/2006">
              <mc:Choice xmlns:v="urn:schemas-microsoft-com:vml" Requires="v">
                <p:oleObj spid="_x0000_s9" name="" r:id="rId9" imgW="520700" imgH="355600" progId="Equation.3">
                  <p:embed/>
                </p:oleObj>
              </mc:Choice>
              <mc:Fallback>
                <p:oleObj name="" r:id="rId9" imgW="520700" imgH="355600" progId="Equation.3">
                  <p:embed/>
                  <p:pic>
                    <p:nvPicPr>
                      <p:cNvPr id="0" name="图片 4"/>
                      <p:cNvPicPr/>
                      <p:nvPr/>
                    </p:nvPicPr>
                    <p:blipFill>
                      <a:blip r:embed="rId10"/>
                      <a:stretch>
                        <a:fillRect/>
                      </a:stretch>
                    </p:blipFill>
                    <p:spPr>
                      <a:xfrm>
                        <a:off x="1344295" y="3754755"/>
                        <a:ext cx="913765" cy="626110"/>
                      </a:xfrm>
                      <a:prstGeom prst="rect">
                        <a:avLst/>
                      </a:prstGeom>
                      <a:noFill/>
                      <a:ln w="38100">
                        <a:noFill/>
                        <a:miter/>
                      </a:ln>
                    </p:spPr>
                  </p:pic>
                </p:oleObj>
              </mc:Fallback>
            </mc:AlternateContent>
          </a:graphicData>
        </a:graphic>
      </p:graphicFrame>
      <p:graphicFrame>
        <p:nvGraphicFramePr>
          <p:cNvPr id="10" name="对象 -2147482422"/>
          <p:cNvGraphicFramePr>
            <a:graphicFrameLocks noChangeAspect="1"/>
          </p:cNvGraphicFramePr>
          <p:nvPr/>
        </p:nvGraphicFramePr>
        <p:xfrm>
          <a:off x="5244465" y="4004310"/>
          <a:ext cx="758190" cy="311785"/>
        </p:xfrm>
        <a:graphic>
          <a:graphicData uri="http://schemas.openxmlformats.org/presentationml/2006/ole">
            <mc:AlternateContent xmlns:mc="http://schemas.openxmlformats.org/markup-compatibility/2006">
              <mc:Choice xmlns:v="urn:schemas-microsoft-com:vml" Requires="v">
                <p:oleObj spid="_x0000_s11" name="" r:id="rId11" imgW="419100" imgH="152400" progId="Equation.3">
                  <p:embed/>
                </p:oleObj>
              </mc:Choice>
              <mc:Fallback>
                <p:oleObj name="" r:id="rId11" imgW="419100" imgH="152400" progId="Equation.3">
                  <p:embed/>
                  <p:pic>
                    <p:nvPicPr>
                      <p:cNvPr id="0" name="图片 5"/>
                      <p:cNvPicPr/>
                      <p:nvPr/>
                    </p:nvPicPr>
                    <p:blipFill>
                      <a:blip r:embed="rId12"/>
                      <a:stretch>
                        <a:fillRect/>
                      </a:stretch>
                    </p:blipFill>
                    <p:spPr>
                      <a:xfrm>
                        <a:off x="5244465" y="4004310"/>
                        <a:ext cx="758190" cy="311785"/>
                      </a:xfrm>
                      <a:prstGeom prst="rect">
                        <a:avLst/>
                      </a:prstGeom>
                      <a:noFill/>
                      <a:ln w="38100">
                        <a:noFill/>
                        <a:miter/>
                      </a:ln>
                    </p:spPr>
                  </p:pic>
                </p:oleObj>
              </mc:Fallback>
            </mc:AlternateContent>
          </a:graphicData>
        </a:graphic>
      </p:graphicFrame>
      <p:graphicFrame>
        <p:nvGraphicFramePr>
          <p:cNvPr id="12" name="对象 -2147482421"/>
          <p:cNvGraphicFramePr>
            <a:graphicFrameLocks noChangeAspect="1"/>
          </p:cNvGraphicFramePr>
          <p:nvPr/>
        </p:nvGraphicFramePr>
        <p:xfrm>
          <a:off x="6520815" y="3816350"/>
          <a:ext cx="1925320" cy="502920"/>
        </p:xfrm>
        <a:graphic>
          <a:graphicData uri="http://schemas.openxmlformats.org/presentationml/2006/ole">
            <mc:AlternateContent xmlns:mc="http://schemas.openxmlformats.org/markup-compatibility/2006">
              <mc:Choice xmlns:v="urn:schemas-microsoft-com:vml" Requires="v">
                <p:oleObj spid="_x0000_s13" name="" r:id="rId13" imgW="1383665" imgH="355600" progId="Equation.3">
                  <p:embed/>
                </p:oleObj>
              </mc:Choice>
              <mc:Fallback>
                <p:oleObj name="" r:id="rId13" imgW="1383665" imgH="355600" progId="Equation.3">
                  <p:embed/>
                  <p:pic>
                    <p:nvPicPr>
                      <p:cNvPr id="0" name="图片 6"/>
                      <p:cNvPicPr/>
                      <p:nvPr/>
                    </p:nvPicPr>
                    <p:blipFill>
                      <a:blip r:embed="rId14"/>
                      <a:stretch>
                        <a:fillRect/>
                      </a:stretch>
                    </p:blipFill>
                    <p:spPr>
                      <a:xfrm>
                        <a:off x="6520815" y="3816350"/>
                        <a:ext cx="1925320" cy="502920"/>
                      </a:xfrm>
                      <a:prstGeom prst="rect">
                        <a:avLst/>
                      </a:prstGeom>
                      <a:noFill/>
                      <a:ln w="38100">
                        <a:noFill/>
                        <a:miter/>
                      </a:ln>
                    </p:spPr>
                  </p:pic>
                </p:oleObj>
              </mc:Fallback>
            </mc:AlternateContent>
          </a:graphicData>
        </a:graphic>
      </p:graphicFrame>
      <p:graphicFrame>
        <p:nvGraphicFramePr>
          <p:cNvPr id="14" name="对象 -2147482420"/>
          <p:cNvGraphicFramePr>
            <a:graphicFrameLocks noChangeAspect="1"/>
          </p:cNvGraphicFramePr>
          <p:nvPr/>
        </p:nvGraphicFramePr>
        <p:xfrm>
          <a:off x="6002655" y="4490085"/>
          <a:ext cx="355600" cy="386715"/>
        </p:xfrm>
        <a:graphic>
          <a:graphicData uri="http://schemas.openxmlformats.org/presentationml/2006/ole">
            <mc:AlternateContent xmlns:mc="http://schemas.openxmlformats.org/markup-compatibility/2006">
              <mc:Choice xmlns:v="urn:schemas-microsoft-com:vml" Requires="v">
                <p:oleObj spid="_x0000_s15" name="" r:id="rId15" imgW="215900" imgH="228600" progId="Equation.3">
                  <p:embed/>
                </p:oleObj>
              </mc:Choice>
              <mc:Fallback>
                <p:oleObj name="" r:id="rId15" imgW="215900" imgH="228600" progId="Equation.3">
                  <p:embed/>
                  <p:pic>
                    <p:nvPicPr>
                      <p:cNvPr id="0" name="图片 7"/>
                      <p:cNvPicPr/>
                      <p:nvPr/>
                    </p:nvPicPr>
                    <p:blipFill>
                      <a:blip r:embed="rId16"/>
                      <a:stretch>
                        <a:fillRect/>
                      </a:stretch>
                    </p:blipFill>
                    <p:spPr>
                      <a:xfrm>
                        <a:off x="6002655" y="4490085"/>
                        <a:ext cx="355600" cy="386715"/>
                      </a:xfrm>
                      <a:prstGeom prst="rect">
                        <a:avLst/>
                      </a:prstGeom>
                      <a:noFill/>
                      <a:ln w="38100">
                        <a:noFill/>
                        <a:miter/>
                      </a:ln>
                    </p:spPr>
                  </p:pic>
                </p:oleObj>
              </mc:Fallback>
            </mc:AlternateContent>
          </a:graphicData>
        </a:graphic>
      </p:graphicFrame>
      <p:graphicFrame>
        <p:nvGraphicFramePr>
          <p:cNvPr id="16" name="对象 -2147482422"/>
          <p:cNvGraphicFramePr>
            <a:graphicFrameLocks noChangeAspect="1"/>
          </p:cNvGraphicFramePr>
          <p:nvPr/>
        </p:nvGraphicFramePr>
        <p:xfrm>
          <a:off x="928370" y="5073015"/>
          <a:ext cx="758190" cy="311785"/>
        </p:xfrm>
        <a:graphic>
          <a:graphicData uri="http://schemas.openxmlformats.org/presentationml/2006/ole">
            <mc:AlternateContent xmlns:mc="http://schemas.openxmlformats.org/markup-compatibility/2006">
              <mc:Choice xmlns:v="urn:schemas-microsoft-com:vml" Requires="v">
                <p:oleObj spid="_x0000_s17" name="" r:id="rId17" imgW="419100" imgH="152400" progId="Equation.3">
                  <p:embed/>
                </p:oleObj>
              </mc:Choice>
              <mc:Fallback>
                <p:oleObj name="" r:id="rId17" imgW="419100" imgH="152400" progId="Equation.3">
                  <p:embed/>
                  <p:pic>
                    <p:nvPicPr>
                      <p:cNvPr id="0" name="图片 5"/>
                      <p:cNvPicPr/>
                      <p:nvPr/>
                    </p:nvPicPr>
                    <p:blipFill>
                      <a:blip r:embed="rId18"/>
                      <a:stretch>
                        <a:fillRect/>
                      </a:stretch>
                    </p:blipFill>
                    <p:spPr>
                      <a:xfrm>
                        <a:off x="928370" y="5073015"/>
                        <a:ext cx="758190" cy="311785"/>
                      </a:xfrm>
                      <a:prstGeom prst="rect">
                        <a:avLst/>
                      </a:prstGeom>
                      <a:noFill/>
                      <a:ln w="38100">
                        <a:noFill/>
                        <a:miter/>
                      </a:ln>
                    </p:spPr>
                  </p:pic>
                </p:oleObj>
              </mc:Fallback>
            </mc:AlternateContent>
          </a:graphicData>
        </a:graphic>
      </p:graphicFrame>
      <p:graphicFrame>
        <p:nvGraphicFramePr>
          <p:cNvPr id="18" name="对象 -2147482418"/>
          <p:cNvGraphicFramePr>
            <a:graphicFrameLocks noChangeAspect="1"/>
          </p:cNvGraphicFramePr>
          <p:nvPr/>
        </p:nvGraphicFramePr>
        <p:xfrm>
          <a:off x="1550035" y="5490210"/>
          <a:ext cx="1311275" cy="423545"/>
        </p:xfrm>
        <a:graphic>
          <a:graphicData uri="http://schemas.openxmlformats.org/presentationml/2006/ole">
            <mc:AlternateContent xmlns:mc="http://schemas.openxmlformats.org/markup-compatibility/2006">
              <mc:Choice xmlns:v="urn:schemas-microsoft-com:vml" Requires="v">
                <p:oleObj spid="_x0000_s19" name="" r:id="rId19" imgW="749300" imgH="228600" progId="Equation.3">
                  <p:embed/>
                </p:oleObj>
              </mc:Choice>
              <mc:Fallback>
                <p:oleObj name="" r:id="rId19" imgW="749300" imgH="228600" progId="Equation.3">
                  <p:embed/>
                  <p:pic>
                    <p:nvPicPr>
                      <p:cNvPr id="0" name="图片 10"/>
                      <p:cNvPicPr/>
                      <p:nvPr/>
                    </p:nvPicPr>
                    <p:blipFill>
                      <a:blip r:embed="rId20"/>
                      <a:stretch>
                        <a:fillRect/>
                      </a:stretch>
                    </p:blipFill>
                    <p:spPr>
                      <a:xfrm>
                        <a:off x="1550035" y="5490210"/>
                        <a:ext cx="1311275" cy="423545"/>
                      </a:xfrm>
                      <a:prstGeom prst="rect">
                        <a:avLst/>
                      </a:prstGeom>
                      <a:noFill/>
                      <a:ln w="38100">
                        <a:noFill/>
                        <a:miter/>
                      </a:ln>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r>
              <a:rPr lang="zh-CN" altLang="en-US"/>
              <a:t>                                                                                             (3-30)</a:t>
            </a:r>
            <a:endParaRPr lang="zh-CN" altLang="en-US"/>
          </a:p>
          <a:p>
            <a:pPr algn="l"/>
            <a:r>
              <a:rPr lang="zh-CN" altLang="en-US"/>
              <a:t>             </a:t>
            </a:r>
            <a:endParaRPr lang="zh-CN" altLang="en-US"/>
          </a:p>
          <a:p>
            <a:pPr algn="l"/>
            <a:r>
              <a:rPr lang="zh-CN" altLang="en-US"/>
              <a:t>              所以        和         的波形如3-22，可以表示为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17"/>
          <p:cNvGraphicFramePr>
            <a:graphicFrameLocks noChangeAspect="1"/>
          </p:cNvGraphicFramePr>
          <p:nvPr/>
        </p:nvGraphicFramePr>
        <p:xfrm>
          <a:off x="2701290" y="972820"/>
          <a:ext cx="3741420" cy="762635"/>
        </p:xfrm>
        <a:graphic>
          <a:graphicData uri="http://schemas.openxmlformats.org/presentationml/2006/ole">
            <mc:AlternateContent xmlns:mc="http://schemas.openxmlformats.org/markup-compatibility/2006">
              <mc:Choice xmlns:v="urn:schemas-microsoft-com:vml" Requires="v">
                <p:oleObj spid="_x0000_s3076" name="" r:id="rId3" imgW="1777365" imgH="355600" progId="Equation.3">
                  <p:embed/>
                </p:oleObj>
              </mc:Choice>
              <mc:Fallback>
                <p:oleObj name="" r:id="rId3" imgW="1777365" imgH="355600" progId="Equation.3">
                  <p:embed/>
                  <p:pic>
                    <p:nvPicPr>
                      <p:cNvPr id="0" name="图片 3075"/>
                      <p:cNvPicPr/>
                      <p:nvPr/>
                    </p:nvPicPr>
                    <p:blipFill>
                      <a:blip r:embed="rId4"/>
                      <a:stretch>
                        <a:fillRect/>
                      </a:stretch>
                    </p:blipFill>
                    <p:spPr>
                      <a:xfrm>
                        <a:off x="2701290" y="972820"/>
                        <a:ext cx="3741420" cy="762635"/>
                      </a:xfrm>
                      <a:prstGeom prst="rect">
                        <a:avLst/>
                      </a:prstGeom>
                      <a:noFill/>
                      <a:ln w="38100">
                        <a:noFill/>
                        <a:miter/>
                      </a:ln>
                    </p:spPr>
                  </p:pic>
                </p:oleObj>
              </mc:Fallback>
            </mc:AlternateContent>
          </a:graphicData>
        </a:graphic>
      </p:graphicFrame>
      <p:graphicFrame>
        <p:nvGraphicFramePr>
          <p:cNvPr id="4" name="对象 -2147482416"/>
          <p:cNvGraphicFramePr>
            <a:graphicFrameLocks noChangeAspect="1"/>
          </p:cNvGraphicFramePr>
          <p:nvPr/>
        </p:nvGraphicFramePr>
        <p:xfrm>
          <a:off x="2140585" y="2348865"/>
          <a:ext cx="561975" cy="377825"/>
        </p:xfrm>
        <a:graphic>
          <a:graphicData uri="http://schemas.openxmlformats.org/presentationml/2006/ole">
            <mc:AlternateContent xmlns:mc="http://schemas.openxmlformats.org/markup-compatibility/2006">
              <mc:Choice xmlns:v="urn:schemas-microsoft-com:vml" Requires="v">
                <p:oleObj spid="_x0000_s5" name="" r:id="rId5" imgW="355600" imgH="228600" progId="Equation.3">
                  <p:embed/>
                </p:oleObj>
              </mc:Choice>
              <mc:Fallback>
                <p:oleObj name="" r:id="rId5" imgW="355600" imgH="228600" progId="Equation.3">
                  <p:embed/>
                  <p:pic>
                    <p:nvPicPr>
                      <p:cNvPr id="0" name="图片 1"/>
                      <p:cNvPicPr/>
                      <p:nvPr/>
                    </p:nvPicPr>
                    <p:blipFill>
                      <a:blip r:embed="rId6"/>
                      <a:stretch>
                        <a:fillRect/>
                      </a:stretch>
                    </p:blipFill>
                    <p:spPr>
                      <a:xfrm>
                        <a:off x="2140585" y="2348865"/>
                        <a:ext cx="561975" cy="377825"/>
                      </a:xfrm>
                      <a:prstGeom prst="rect">
                        <a:avLst/>
                      </a:prstGeom>
                      <a:noFill/>
                      <a:ln w="38100">
                        <a:noFill/>
                        <a:miter/>
                      </a:ln>
                    </p:spPr>
                  </p:pic>
                </p:oleObj>
              </mc:Fallback>
            </mc:AlternateContent>
          </a:graphicData>
        </a:graphic>
      </p:graphicFrame>
      <p:graphicFrame>
        <p:nvGraphicFramePr>
          <p:cNvPr id="6" name="对象 -2147482415"/>
          <p:cNvGraphicFramePr>
            <a:graphicFrameLocks noChangeAspect="1"/>
          </p:cNvGraphicFramePr>
          <p:nvPr/>
        </p:nvGraphicFramePr>
        <p:xfrm>
          <a:off x="3163253" y="2322830"/>
          <a:ext cx="520700" cy="403860"/>
        </p:xfrm>
        <a:graphic>
          <a:graphicData uri="http://schemas.openxmlformats.org/presentationml/2006/ole">
            <mc:AlternateContent xmlns:mc="http://schemas.openxmlformats.org/markup-compatibility/2006">
              <mc:Choice xmlns:v="urn:schemas-microsoft-com:vml" Requires="v">
                <p:oleObj spid="_x0000_s7" name="" r:id="rId7" imgW="316865" imgH="228600" progId="Equation.3">
                  <p:embed/>
                </p:oleObj>
              </mc:Choice>
              <mc:Fallback>
                <p:oleObj name="" r:id="rId7" imgW="316865" imgH="228600" progId="Equation.3">
                  <p:embed/>
                  <p:pic>
                    <p:nvPicPr>
                      <p:cNvPr id="0" name="图片 3"/>
                      <p:cNvPicPr/>
                      <p:nvPr/>
                    </p:nvPicPr>
                    <p:blipFill>
                      <a:blip r:embed="rId8"/>
                      <a:stretch>
                        <a:fillRect/>
                      </a:stretch>
                    </p:blipFill>
                    <p:spPr>
                      <a:xfrm>
                        <a:off x="3163253" y="2322830"/>
                        <a:ext cx="520700" cy="403860"/>
                      </a:xfrm>
                      <a:prstGeom prst="rect">
                        <a:avLst/>
                      </a:prstGeom>
                      <a:noFill/>
                      <a:ln w="38100">
                        <a:noFill/>
                        <a:miter/>
                      </a:ln>
                    </p:spPr>
                  </p:pic>
                </p:oleObj>
              </mc:Fallback>
            </mc:AlternateContent>
          </a:graphicData>
        </a:graphic>
      </p:graphicFrame>
      <p:graphicFrame>
        <p:nvGraphicFramePr>
          <p:cNvPr id="8" name="对象 -2147482414"/>
          <p:cNvGraphicFramePr>
            <a:graphicFrameLocks noChangeAspect="1"/>
          </p:cNvGraphicFramePr>
          <p:nvPr/>
        </p:nvGraphicFramePr>
        <p:xfrm>
          <a:off x="1302385" y="3262630"/>
          <a:ext cx="6522720" cy="1930400"/>
        </p:xfrm>
        <a:graphic>
          <a:graphicData uri="http://schemas.openxmlformats.org/presentationml/2006/ole">
            <mc:AlternateContent xmlns:mc="http://schemas.openxmlformats.org/markup-compatibility/2006">
              <mc:Choice xmlns:v="urn:schemas-microsoft-com:vml" Requires="v">
                <p:oleObj spid="_x0000_s9" name="" r:id="rId9" imgW="6604000" imgH="1955800" progId="Visio.Drawing.11">
                  <p:embed/>
                </p:oleObj>
              </mc:Choice>
              <mc:Fallback>
                <p:oleObj name="" r:id="rId9" imgW="6604000" imgH="1955800" progId="Visio.Drawing.11">
                  <p:embed/>
                  <p:pic>
                    <p:nvPicPr>
                      <p:cNvPr id="0" name="图片 4"/>
                      <p:cNvPicPr/>
                      <p:nvPr/>
                    </p:nvPicPr>
                    <p:blipFill>
                      <a:blip r:embed="rId10"/>
                      <a:stretch>
                        <a:fillRect/>
                      </a:stretch>
                    </p:blipFill>
                    <p:spPr>
                      <a:xfrm>
                        <a:off x="1302385" y="3262630"/>
                        <a:ext cx="6522720" cy="1930400"/>
                      </a:xfrm>
                      <a:prstGeom prst="rect">
                        <a:avLst/>
                      </a:prstGeom>
                      <a:noFill/>
                      <a:ln w="38100">
                        <a:noFill/>
                        <a:miter/>
                      </a:ln>
                    </p:spPr>
                  </p:pic>
                </p:oleObj>
              </mc:Fallback>
            </mc:AlternateContent>
          </a:graphicData>
        </a:graphic>
      </p:graphicFrame>
      <p:sp>
        <p:nvSpPr>
          <p:cNvPr id="100" name="文本框 99"/>
          <p:cNvSpPr txBox="1"/>
          <p:nvPr/>
        </p:nvSpPr>
        <p:spPr>
          <a:xfrm>
            <a:off x="2032000" y="537781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-22 RC</a:t>
            </a:r>
            <a:r>
              <a:rPr lang="zh-CN" sz="1600">
                <a:latin typeface="Times New Roman" panose="02020603050405020304" pitchFamily="18" charset="0"/>
                <a:ea typeface="宋体" panose="02010600030101010101" pitchFamily="2" charset="-122"/>
              </a:rPr>
              <a:t>电路的零状态响应波形图</a:t>
            </a:r>
            <a:endParaRPr lang="zh-CN" altLang="en-US" sz="16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例3-5 如图3-23所示电路中，换路前电容无储能，        时开关K闭合求换路后的          和           。</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解：          时，电容电压                    ，电容无储能，开关闭合后，电路进入零状态响应，此时，从电容C两端看进去的戴维南等效电路如图b所示，则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13"/>
          <p:cNvGraphicFramePr>
            <a:graphicFrameLocks noChangeAspect="1"/>
          </p:cNvGraphicFramePr>
          <p:nvPr/>
        </p:nvGraphicFramePr>
        <p:xfrm>
          <a:off x="7887970" y="740410"/>
          <a:ext cx="661670" cy="34480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7887970" y="740410"/>
                        <a:ext cx="661670" cy="344805"/>
                      </a:xfrm>
                      <a:prstGeom prst="rect">
                        <a:avLst/>
                      </a:prstGeom>
                      <a:noFill/>
                      <a:ln w="38100">
                        <a:noFill/>
                        <a:miter/>
                      </a:ln>
                    </p:spPr>
                  </p:pic>
                </p:oleObj>
              </mc:Fallback>
            </mc:AlternateContent>
          </a:graphicData>
        </a:graphic>
      </p:graphicFrame>
      <p:graphicFrame>
        <p:nvGraphicFramePr>
          <p:cNvPr id="4" name="对象 -2147482412"/>
          <p:cNvGraphicFramePr>
            <a:graphicFrameLocks noChangeAspect="1"/>
          </p:cNvGraphicFramePr>
          <p:nvPr/>
        </p:nvGraphicFramePr>
        <p:xfrm>
          <a:off x="4133215" y="1158875"/>
          <a:ext cx="647065" cy="457200"/>
        </p:xfrm>
        <a:graphic>
          <a:graphicData uri="http://schemas.openxmlformats.org/presentationml/2006/ole">
            <mc:AlternateContent xmlns:mc="http://schemas.openxmlformats.org/markup-compatibility/2006">
              <mc:Choice xmlns:v="urn:schemas-microsoft-com:vml" Requires="v">
                <p:oleObj spid="_x0000_s5" name="" r:id="rId5" imgW="317500" imgH="228600" progId="Equation.3">
                  <p:embed/>
                </p:oleObj>
              </mc:Choice>
              <mc:Fallback>
                <p:oleObj name="" r:id="rId5" imgW="317500" imgH="228600" progId="Equation.3">
                  <p:embed/>
                  <p:pic>
                    <p:nvPicPr>
                      <p:cNvPr id="0" name="图片 1"/>
                      <p:cNvPicPr/>
                      <p:nvPr/>
                    </p:nvPicPr>
                    <p:blipFill>
                      <a:blip r:embed="rId6"/>
                      <a:stretch>
                        <a:fillRect/>
                      </a:stretch>
                    </p:blipFill>
                    <p:spPr>
                      <a:xfrm>
                        <a:off x="4133215" y="1158875"/>
                        <a:ext cx="647065" cy="457200"/>
                      </a:xfrm>
                      <a:prstGeom prst="rect">
                        <a:avLst/>
                      </a:prstGeom>
                      <a:noFill/>
                      <a:ln w="38100">
                        <a:noFill/>
                        <a:miter/>
                      </a:ln>
                    </p:spPr>
                  </p:pic>
                </p:oleObj>
              </mc:Fallback>
            </mc:AlternateContent>
          </a:graphicData>
        </a:graphic>
      </p:graphicFrame>
      <p:graphicFrame>
        <p:nvGraphicFramePr>
          <p:cNvPr id="6" name="对象 -2147482411"/>
          <p:cNvGraphicFramePr>
            <a:graphicFrameLocks noChangeAspect="1"/>
          </p:cNvGraphicFramePr>
          <p:nvPr/>
        </p:nvGraphicFramePr>
        <p:xfrm>
          <a:off x="5219700" y="1176020"/>
          <a:ext cx="678180" cy="422275"/>
        </p:xfrm>
        <a:graphic>
          <a:graphicData uri="http://schemas.openxmlformats.org/presentationml/2006/ole">
            <mc:AlternateContent xmlns:mc="http://schemas.openxmlformats.org/markup-compatibility/2006">
              <mc:Choice xmlns:v="urn:schemas-microsoft-com:vml" Requires="v">
                <p:oleObj spid="_x0000_s7" name="" r:id="rId7" imgW="355600" imgH="228600" progId="Equation.3">
                  <p:embed/>
                </p:oleObj>
              </mc:Choice>
              <mc:Fallback>
                <p:oleObj name="" r:id="rId7" imgW="355600" imgH="228600" progId="Equation.3">
                  <p:embed/>
                  <p:pic>
                    <p:nvPicPr>
                      <p:cNvPr id="0" name="图片 3"/>
                      <p:cNvPicPr/>
                      <p:nvPr/>
                    </p:nvPicPr>
                    <p:blipFill>
                      <a:blip r:embed="rId8"/>
                      <a:stretch>
                        <a:fillRect/>
                      </a:stretch>
                    </p:blipFill>
                    <p:spPr>
                      <a:xfrm>
                        <a:off x="5219700" y="1176020"/>
                        <a:ext cx="678180" cy="422275"/>
                      </a:xfrm>
                      <a:prstGeom prst="rect">
                        <a:avLst/>
                      </a:prstGeom>
                      <a:noFill/>
                      <a:ln w="38100">
                        <a:noFill/>
                        <a:miter/>
                      </a:ln>
                    </p:spPr>
                  </p:pic>
                </p:oleObj>
              </mc:Fallback>
            </mc:AlternateContent>
          </a:graphicData>
        </a:graphic>
      </p:graphicFrame>
      <p:graphicFrame>
        <p:nvGraphicFramePr>
          <p:cNvPr id="8" name="对象 -2147482410"/>
          <p:cNvGraphicFramePr>
            <a:graphicFrameLocks noChangeAspect="1"/>
          </p:cNvGraphicFramePr>
          <p:nvPr/>
        </p:nvGraphicFramePr>
        <p:xfrm>
          <a:off x="1130300" y="1776730"/>
          <a:ext cx="3517900" cy="1952625"/>
        </p:xfrm>
        <a:graphic>
          <a:graphicData uri="http://schemas.openxmlformats.org/presentationml/2006/ole">
            <mc:AlternateContent xmlns:mc="http://schemas.openxmlformats.org/markup-compatibility/2006">
              <mc:Choice xmlns:v="urn:schemas-microsoft-com:vml" Requires="v">
                <p:oleObj spid="_x0000_s9" name="" r:id="rId9" imgW="3365500" imgH="1879600" progId="Visio.Drawing.11">
                  <p:embed/>
                </p:oleObj>
              </mc:Choice>
              <mc:Fallback>
                <p:oleObj name="" r:id="rId9" imgW="3365500" imgH="1879600" progId="Visio.Drawing.11">
                  <p:embed/>
                  <p:pic>
                    <p:nvPicPr>
                      <p:cNvPr id="0" name="图片 4"/>
                      <p:cNvPicPr/>
                      <p:nvPr/>
                    </p:nvPicPr>
                    <p:blipFill>
                      <a:blip r:embed="rId10"/>
                      <a:stretch>
                        <a:fillRect/>
                      </a:stretch>
                    </p:blipFill>
                    <p:spPr>
                      <a:xfrm>
                        <a:off x="1130300" y="1776730"/>
                        <a:ext cx="3517900" cy="1952625"/>
                      </a:xfrm>
                      <a:prstGeom prst="rect">
                        <a:avLst/>
                      </a:prstGeom>
                      <a:noFill/>
                      <a:ln w="38100">
                        <a:noFill/>
                        <a:miter/>
                      </a:ln>
                    </p:spPr>
                  </p:pic>
                </p:oleObj>
              </mc:Fallback>
            </mc:AlternateContent>
          </a:graphicData>
        </a:graphic>
      </p:graphicFrame>
      <p:graphicFrame>
        <p:nvGraphicFramePr>
          <p:cNvPr id="10" name="对象 -2147482409"/>
          <p:cNvGraphicFramePr>
            <a:graphicFrameLocks noChangeAspect="1"/>
          </p:cNvGraphicFramePr>
          <p:nvPr/>
        </p:nvGraphicFramePr>
        <p:xfrm>
          <a:off x="5504180" y="1776730"/>
          <a:ext cx="2301875" cy="1824990"/>
        </p:xfrm>
        <a:graphic>
          <a:graphicData uri="http://schemas.openxmlformats.org/presentationml/2006/ole">
            <mc:AlternateContent xmlns:mc="http://schemas.openxmlformats.org/markup-compatibility/2006">
              <mc:Choice xmlns:v="urn:schemas-microsoft-com:vml" Requires="v">
                <p:oleObj spid="_x0000_s11" name="" r:id="rId11" imgW="2120900" imgH="1663700" progId="Visio.Drawing.11">
                  <p:embed/>
                </p:oleObj>
              </mc:Choice>
              <mc:Fallback>
                <p:oleObj name="" r:id="rId11" imgW="2120900" imgH="1663700" progId="Visio.Drawing.11">
                  <p:embed/>
                  <p:pic>
                    <p:nvPicPr>
                      <p:cNvPr id="0" name="图片 5"/>
                      <p:cNvPicPr/>
                      <p:nvPr/>
                    </p:nvPicPr>
                    <p:blipFill>
                      <a:blip r:embed="rId12"/>
                      <a:stretch>
                        <a:fillRect/>
                      </a:stretch>
                    </p:blipFill>
                    <p:spPr>
                      <a:xfrm>
                        <a:off x="5504180" y="1776730"/>
                        <a:ext cx="2301875" cy="1824990"/>
                      </a:xfrm>
                      <a:prstGeom prst="rect">
                        <a:avLst/>
                      </a:prstGeom>
                      <a:noFill/>
                      <a:ln w="38100">
                        <a:noFill/>
                        <a:miter/>
                      </a:ln>
                    </p:spPr>
                  </p:pic>
                </p:oleObj>
              </mc:Fallback>
            </mc:AlternateContent>
          </a:graphicData>
        </a:graphic>
      </p:graphicFrame>
      <p:sp>
        <p:nvSpPr>
          <p:cNvPr id="12" name="文本框 11"/>
          <p:cNvSpPr txBox="1"/>
          <p:nvPr/>
        </p:nvSpPr>
        <p:spPr>
          <a:xfrm>
            <a:off x="2405380" y="360172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-23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3-5</a:t>
            </a:r>
            <a:r>
              <a:rPr lang="zh-CN" sz="1600">
                <a:latin typeface="Times New Roman" panose="02020603050405020304" pitchFamily="18" charset="0"/>
                <a:ea typeface="宋体" panose="02010600030101010101" pitchFamily="2" charset="-122"/>
              </a:rPr>
              <a:t>图</a:t>
            </a:r>
            <a:endParaRPr lang="zh-CN" altLang="en-US" sz="1600"/>
          </a:p>
        </p:txBody>
      </p:sp>
      <p:graphicFrame>
        <p:nvGraphicFramePr>
          <p:cNvPr id="13" name="对象 -2147482408"/>
          <p:cNvGraphicFramePr>
            <a:graphicFrameLocks noChangeAspect="1"/>
          </p:cNvGraphicFramePr>
          <p:nvPr/>
        </p:nvGraphicFramePr>
        <p:xfrm>
          <a:off x="1947545" y="3938905"/>
          <a:ext cx="720725" cy="375285"/>
        </p:xfrm>
        <a:graphic>
          <a:graphicData uri="http://schemas.openxmlformats.org/presentationml/2006/ole">
            <mc:AlternateContent xmlns:mc="http://schemas.openxmlformats.org/markup-compatibility/2006">
              <mc:Choice xmlns:v="urn:schemas-microsoft-com:vml" Requires="v">
                <p:oleObj spid="_x0000_s14" name="" r:id="rId13" imgW="330200" imgH="177800" progId="Equation.3">
                  <p:embed/>
                </p:oleObj>
              </mc:Choice>
              <mc:Fallback>
                <p:oleObj name="" r:id="rId13" imgW="330200" imgH="177800" progId="Equation.3">
                  <p:embed/>
                  <p:pic>
                    <p:nvPicPr>
                      <p:cNvPr id="0" name="图片 7"/>
                      <p:cNvPicPr/>
                      <p:nvPr/>
                    </p:nvPicPr>
                    <p:blipFill>
                      <a:blip r:embed="rId4"/>
                      <a:stretch>
                        <a:fillRect/>
                      </a:stretch>
                    </p:blipFill>
                    <p:spPr>
                      <a:xfrm>
                        <a:off x="1947545" y="3938905"/>
                        <a:ext cx="720725" cy="375285"/>
                      </a:xfrm>
                      <a:prstGeom prst="rect">
                        <a:avLst/>
                      </a:prstGeom>
                      <a:noFill/>
                      <a:ln w="38100">
                        <a:noFill/>
                        <a:miter/>
                      </a:ln>
                    </p:spPr>
                  </p:pic>
                </p:oleObj>
              </mc:Fallback>
            </mc:AlternateContent>
          </a:graphicData>
        </a:graphic>
      </p:graphicFrame>
      <p:graphicFrame>
        <p:nvGraphicFramePr>
          <p:cNvPr id="15" name="对象 -2147482407"/>
          <p:cNvGraphicFramePr>
            <a:graphicFrameLocks noChangeAspect="1"/>
          </p:cNvGraphicFramePr>
          <p:nvPr/>
        </p:nvGraphicFramePr>
        <p:xfrm>
          <a:off x="4648200" y="3903980"/>
          <a:ext cx="1356360" cy="445770"/>
        </p:xfrm>
        <a:graphic>
          <a:graphicData uri="http://schemas.openxmlformats.org/presentationml/2006/ole">
            <mc:AlternateContent xmlns:mc="http://schemas.openxmlformats.org/markup-compatibility/2006">
              <mc:Choice xmlns:v="urn:schemas-microsoft-com:vml" Requires="v">
                <p:oleObj spid="_x0000_s16" name="" r:id="rId14" imgW="685800" imgH="228600" progId="Equation.3">
                  <p:embed/>
                </p:oleObj>
              </mc:Choice>
              <mc:Fallback>
                <p:oleObj name="" r:id="rId14" imgW="685800" imgH="228600" progId="Equation.3">
                  <p:embed/>
                  <p:pic>
                    <p:nvPicPr>
                      <p:cNvPr id="0" name="图片 8"/>
                      <p:cNvPicPr/>
                      <p:nvPr/>
                    </p:nvPicPr>
                    <p:blipFill>
                      <a:blip r:embed="rId15"/>
                      <a:stretch>
                        <a:fillRect/>
                      </a:stretch>
                    </p:blipFill>
                    <p:spPr>
                      <a:xfrm>
                        <a:off x="4648200" y="3903980"/>
                        <a:ext cx="1356360" cy="445770"/>
                      </a:xfrm>
                      <a:prstGeom prst="rect">
                        <a:avLst/>
                      </a:prstGeom>
                      <a:noFill/>
                      <a:ln w="38100">
                        <a:noFill/>
                        <a:miter/>
                      </a:ln>
                    </p:spPr>
                  </p:pic>
                </p:oleObj>
              </mc:Fallback>
            </mc:AlternateContent>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20675" y="588645"/>
            <a:ext cx="8366760" cy="5680075"/>
          </a:xfrm>
        </p:spPr>
        <p:txBody>
          <a:bodyPr/>
          <a:p>
            <a:pPr algn="l"/>
            <a:endParaRPr lang="zh-CN" altLang="en-US"/>
          </a:p>
          <a:p>
            <a:pPr algn="l"/>
            <a:endParaRPr lang="zh-CN" altLang="en-US"/>
          </a:p>
          <a:p>
            <a:pPr algn="l"/>
            <a:endParaRPr lang="zh-CN" altLang="en-US"/>
          </a:p>
          <a:p>
            <a:pPr algn="l"/>
            <a:r>
              <a:rPr lang="zh-CN" altLang="en-US"/>
              <a:t>   电路的时间常数为则</a:t>
            </a:r>
            <a:endParaRPr lang="zh-CN" altLang="en-US"/>
          </a:p>
          <a:p>
            <a:pPr algn="l"/>
            <a:r>
              <a:rPr lang="zh-CN" altLang="en-US"/>
              <a:t>                时电容电压为                                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406"/>
          <p:cNvGraphicFramePr>
            <a:graphicFrameLocks noChangeAspect="1"/>
          </p:cNvGraphicFramePr>
          <p:nvPr/>
        </p:nvGraphicFramePr>
        <p:xfrm>
          <a:off x="3103880" y="700405"/>
          <a:ext cx="2800985" cy="748030"/>
        </p:xfrm>
        <a:graphic>
          <a:graphicData uri="http://schemas.openxmlformats.org/presentationml/2006/ole">
            <mc:AlternateContent xmlns:mc="http://schemas.openxmlformats.org/markup-compatibility/2006">
              <mc:Choice xmlns:v="urn:schemas-microsoft-com:vml" Requires="v">
                <p:oleObj spid="_x0000_s3076" name="" r:id="rId3" imgW="1459865" imgH="393700" progId="Equation.3">
                  <p:embed/>
                </p:oleObj>
              </mc:Choice>
              <mc:Fallback>
                <p:oleObj name="" r:id="rId3" imgW="1459865" imgH="393700" progId="Equation.3">
                  <p:embed/>
                  <p:pic>
                    <p:nvPicPr>
                      <p:cNvPr id="0" name="图片 3075"/>
                      <p:cNvPicPr/>
                      <p:nvPr/>
                    </p:nvPicPr>
                    <p:blipFill>
                      <a:blip r:embed="rId4"/>
                      <a:stretch>
                        <a:fillRect/>
                      </a:stretch>
                    </p:blipFill>
                    <p:spPr>
                      <a:xfrm>
                        <a:off x="3103880" y="700405"/>
                        <a:ext cx="2800985" cy="748030"/>
                      </a:xfrm>
                      <a:prstGeom prst="rect">
                        <a:avLst/>
                      </a:prstGeom>
                      <a:noFill/>
                      <a:ln w="38100">
                        <a:noFill/>
                        <a:miter/>
                      </a:ln>
                    </p:spPr>
                  </p:pic>
                </p:oleObj>
              </mc:Fallback>
            </mc:AlternateContent>
          </a:graphicData>
        </a:graphic>
      </p:graphicFrame>
      <p:graphicFrame>
        <p:nvGraphicFramePr>
          <p:cNvPr id="4" name="对象 -2147482405"/>
          <p:cNvGraphicFramePr>
            <a:graphicFrameLocks noChangeAspect="1"/>
          </p:cNvGraphicFramePr>
          <p:nvPr/>
        </p:nvGraphicFramePr>
        <p:xfrm>
          <a:off x="3225800" y="1665605"/>
          <a:ext cx="2556510" cy="461010"/>
        </p:xfrm>
        <a:graphic>
          <a:graphicData uri="http://schemas.openxmlformats.org/presentationml/2006/ole">
            <mc:AlternateContent xmlns:mc="http://schemas.openxmlformats.org/markup-compatibility/2006">
              <mc:Choice xmlns:v="urn:schemas-microsoft-com:vml" Requires="v">
                <p:oleObj spid="_x0000_s5" name="" r:id="rId5" imgW="1333500" imgH="228600" progId="Equation.3">
                  <p:embed/>
                </p:oleObj>
              </mc:Choice>
              <mc:Fallback>
                <p:oleObj name="" r:id="rId5" imgW="1333500" imgH="228600" progId="Equation.3">
                  <p:embed/>
                  <p:pic>
                    <p:nvPicPr>
                      <p:cNvPr id="0" name="图片 1"/>
                      <p:cNvPicPr/>
                      <p:nvPr/>
                    </p:nvPicPr>
                    <p:blipFill>
                      <a:blip r:embed="rId6"/>
                      <a:stretch>
                        <a:fillRect/>
                      </a:stretch>
                    </p:blipFill>
                    <p:spPr>
                      <a:xfrm>
                        <a:off x="3225800" y="1665605"/>
                        <a:ext cx="2556510" cy="461010"/>
                      </a:xfrm>
                      <a:prstGeom prst="rect">
                        <a:avLst/>
                      </a:prstGeom>
                      <a:noFill/>
                      <a:ln w="38100">
                        <a:noFill/>
                        <a:miter/>
                      </a:ln>
                    </p:spPr>
                  </p:pic>
                </p:oleObj>
              </mc:Fallback>
            </mc:AlternateContent>
          </a:graphicData>
        </a:graphic>
      </p:graphicFrame>
      <p:graphicFrame>
        <p:nvGraphicFramePr>
          <p:cNvPr id="6" name="对象 -2147482404"/>
          <p:cNvGraphicFramePr>
            <a:graphicFrameLocks noChangeAspect="1"/>
          </p:cNvGraphicFramePr>
          <p:nvPr/>
        </p:nvGraphicFramePr>
        <p:xfrm>
          <a:off x="3543300" y="2341880"/>
          <a:ext cx="4992370" cy="526415"/>
        </p:xfrm>
        <a:graphic>
          <a:graphicData uri="http://schemas.openxmlformats.org/presentationml/2006/ole">
            <mc:AlternateContent xmlns:mc="http://schemas.openxmlformats.org/markup-compatibility/2006">
              <mc:Choice xmlns:v="urn:schemas-microsoft-com:vml" Requires="v">
                <p:oleObj spid="_x0000_s7" name="" r:id="rId7" imgW="2298700" imgH="241300" progId="Equation.3">
                  <p:embed/>
                </p:oleObj>
              </mc:Choice>
              <mc:Fallback>
                <p:oleObj name="" r:id="rId7" imgW="2298700" imgH="241300" progId="Equation.3">
                  <p:embed/>
                  <p:pic>
                    <p:nvPicPr>
                      <p:cNvPr id="0" name="图片 3"/>
                      <p:cNvPicPr/>
                      <p:nvPr/>
                    </p:nvPicPr>
                    <p:blipFill>
                      <a:blip r:embed="rId8"/>
                      <a:stretch>
                        <a:fillRect/>
                      </a:stretch>
                    </p:blipFill>
                    <p:spPr>
                      <a:xfrm>
                        <a:off x="3543300" y="2341880"/>
                        <a:ext cx="4992370" cy="526415"/>
                      </a:xfrm>
                      <a:prstGeom prst="rect">
                        <a:avLst/>
                      </a:prstGeom>
                      <a:noFill/>
                      <a:ln w="38100">
                        <a:noFill/>
                        <a:miter/>
                      </a:ln>
                    </p:spPr>
                  </p:pic>
                </p:oleObj>
              </mc:Fallback>
            </mc:AlternateContent>
          </a:graphicData>
        </a:graphic>
      </p:graphicFrame>
      <p:graphicFrame>
        <p:nvGraphicFramePr>
          <p:cNvPr id="8" name="对象 -2147482403"/>
          <p:cNvGraphicFramePr>
            <a:graphicFrameLocks noChangeAspect="1"/>
          </p:cNvGraphicFramePr>
          <p:nvPr/>
        </p:nvGraphicFramePr>
        <p:xfrm>
          <a:off x="652780" y="2940050"/>
          <a:ext cx="902335" cy="371475"/>
        </p:xfrm>
        <a:graphic>
          <a:graphicData uri="http://schemas.openxmlformats.org/presentationml/2006/ole">
            <mc:AlternateContent xmlns:mc="http://schemas.openxmlformats.org/markup-compatibility/2006">
              <mc:Choice xmlns:v="urn:schemas-microsoft-com:vml" Requires="v">
                <p:oleObj spid="_x0000_s9" name="" r:id="rId9" imgW="419100" imgH="152400" progId="Equation.3">
                  <p:embed/>
                </p:oleObj>
              </mc:Choice>
              <mc:Fallback>
                <p:oleObj name="" r:id="rId9" imgW="419100" imgH="152400" progId="Equation.3">
                  <p:embed/>
                  <p:pic>
                    <p:nvPicPr>
                      <p:cNvPr id="0" name="图片 4"/>
                      <p:cNvPicPr/>
                      <p:nvPr/>
                    </p:nvPicPr>
                    <p:blipFill>
                      <a:blip r:embed="rId10"/>
                      <a:stretch>
                        <a:fillRect/>
                      </a:stretch>
                    </p:blipFill>
                    <p:spPr>
                      <a:xfrm>
                        <a:off x="652780" y="2940050"/>
                        <a:ext cx="902335" cy="371475"/>
                      </a:xfrm>
                      <a:prstGeom prst="rect">
                        <a:avLst/>
                      </a:prstGeom>
                      <a:noFill/>
                      <a:ln w="38100">
                        <a:noFill/>
                        <a:miter/>
                      </a:ln>
                    </p:spPr>
                  </p:pic>
                </p:oleObj>
              </mc:Fallback>
            </mc:AlternateContent>
          </a:graphicData>
        </a:graphic>
      </p:graphicFrame>
      <p:graphicFrame>
        <p:nvGraphicFramePr>
          <p:cNvPr id="10" name="对象 -2147482402"/>
          <p:cNvGraphicFramePr>
            <a:graphicFrameLocks noChangeAspect="1"/>
          </p:cNvGraphicFramePr>
          <p:nvPr/>
        </p:nvGraphicFramePr>
        <p:xfrm>
          <a:off x="3615055" y="2868295"/>
          <a:ext cx="2134235" cy="443230"/>
        </p:xfrm>
        <a:graphic>
          <a:graphicData uri="http://schemas.openxmlformats.org/presentationml/2006/ole">
            <mc:AlternateContent xmlns:mc="http://schemas.openxmlformats.org/markup-compatibility/2006">
              <mc:Choice xmlns:v="urn:schemas-microsoft-com:vml" Requires="v">
                <p:oleObj spid="_x0000_s11" name="" r:id="rId11" imgW="1155700" imgH="228600" progId="Equation.3">
                  <p:embed/>
                </p:oleObj>
              </mc:Choice>
              <mc:Fallback>
                <p:oleObj name="" r:id="rId11" imgW="1155700" imgH="228600" progId="Equation.3">
                  <p:embed/>
                  <p:pic>
                    <p:nvPicPr>
                      <p:cNvPr id="0" name="图片 5"/>
                      <p:cNvPicPr/>
                      <p:nvPr/>
                    </p:nvPicPr>
                    <p:blipFill>
                      <a:blip r:embed="rId12"/>
                      <a:stretch>
                        <a:fillRect/>
                      </a:stretch>
                    </p:blipFill>
                    <p:spPr>
                      <a:xfrm>
                        <a:off x="3615055" y="2868295"/>
                        <a:ext cx="2134235" cy="443230"/>
                      </a:xfrm>
                      <a:prstGeom prst="rect">
                        <a:avLst/>
                      </a:prstGeom>
                      <a:noFill/>
                      <a:ln w="38100">
                        <a:noFill/>
                        <a:miter/>
                      </a:ln>
                    </p:spPr>
                  </p:pic>
                </p:oleObj>
              </mc:Fallback>
            </mc:AlternateContent>
          </a:graphicData>
        </a:graphic>
      </p:graphicFrame>
      <p:graphicFrame>
        <p:nvGraphicFramePr>
          <p:cNvPr id="12" name="对象 -2147482401"/>
          <p:cNvGraphicFramePr>
            <a:graphicFrameLocks noChangeAspect="1"/>
          </p:cNvGraphicFramePr>
          <p:nvPr/>
        </p:nvGraphicFramePr>
        <p:xfrm>
          <a:off x="2563495" y="3731260"/>
          <a:ext cx="4016375" cy="617855"/>
        </p:xfrm>
        <a:graphic>
          <a:graphicData uri="http://schemas.openxmlformats.org/presentationml/2006/ole">
            <mc:AlternateContent xmlns:mc="http://schemas.openxmlformats.org/markup-compatibility/2006">
              <mc:Choice xmlns:v="urn:schemas-microsoft-com:vml" Requires="v">
                <p:oleObj spid="_x0000_s13" name="" r:id="rId13" imgW="2273300" imgH="342900" progId="Equation.3">
                  <p:embed/>
                </p:oleObj>
              </mc:Choice>
              <mc:Fallback>
                <p:oleObj name="" r:id="rId13" imgW="2273300" imgH="342900" progId="Equation.3">
                  <p:embed/>
                  <p:pic>
                    <p:nvPicPr>
                      <p:cNvPr id="0" name="图片 6"/>
                      <p:cNvPicPr/>
                      <p:nvPr/>
                    </p:nvPicPr>
                    <p:blipFill>
                      <a:blip r:embed="rId14"/>
                      <a:stretch>
                        <a:fillRect/>
                      </a:stretch>
                    </p:blipFill>
                    <p:spPr>
                      <a:xfrm>
                        <a:off x="2563495" y="3731260"/>
                        <a:ext cx="4016375" cy="617855"/>
                      </a:xfrm>
                      <a:prstGeom prst="rect">
                        <a:avLst/>
                      </a:prstGeom>
                      <a:noFill/>
                      <a:ln w="38100">
                        <a:noFill/>
                        <a:miter/>
                      </a:ln>
                    </p:spPr>
                  </p:pic>
                </p:oleObj>
              </mc:Fallback>
            </mc:AlternateContent>
          </a:graphicData>
        </a:graphic>
      </p:graphicFrame>
      <p:graphicFrame>
        <p:nvGraphicFramePr>
          <p:cNvPr id="14" name="对象 -2147482400"/>
          <p:cNvGraphicFramePr>
            <a:graphicFrameLocks noChangeAspect="1"/>
          </p:cNvGraphicFramePr>
          <p:nvPr/>
        </p:nvGraphicFramePr>
        <p:xfrm>
          <a:off x="1555115" y="4777105"/>
          <a:ext cx="6141720" cy="667385"/>
        </p:xfrm>
        <a:graphic>
          <a:graphicData uri="http://schemas.openxmlformats.org/presentationml/2006/ole">
            <mc:AlternateContent xmlns:mc="http://schemas.openxmlformats.org/markup-compatibility/2006">
              <mc:Choice xmlns:v="urn:schemas-microsoft-com:vml" Requires="v">
                <p:oleObj spid="_x0000_s15" name="" r:id="rId15" imgW="3695700" imgH="419100" progId="Equation.3">
                  <p:embed/>
                </p:oleObj>
              </mc:Choice>
              <mc:Fallback>
                <p:oleObj name="" r:id="rId15" imgW="3695700" imgH="419100" progId="Equation.3">
                  <p:embed/>
                  <p:pic>
                    <p:nvPicPr>
                      <p:cNvPr id="0" name="图片 7"/>
                      <p:cNvPicPr/>
                      <p:nvPr/>
                    </p:nvPicPr>
                    <p:blipFill>
                      <a:blip r:embed="rId16"/>
                      <a:stretch>
                        <a:fillRect/>
                      </a:stretch>
                    </p:blipFill>
                    <p:spPr>
                      <a:xfrm>
                        <a:off x="1555115" y="4777105"/>
                        <a:ext cx="6141720" cy="667385"/>
                      </a:xfrm>
                      <a:prstGeom prst="rect">
                        <a:avLst/>
                      </a:prstGeom>
                      <a:noFill/>
                      <a:ln w="38100">
                        <a:noFill/>
                        <a:miter/>
                      </a:ln>
                    </p:spPr>
                  </p:pic>
                </p:oleObj>
              </mc:Fallback>
            </mc:AlternateContent>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3.4.2 RL电路的零状态响应</a:t>
            </a:r>
            <a:endParaRPr lang="zh-CN" altLang="en-US"/>
          </a:p>
          <a:p>
            <a:pPr algn="l"/>
            <a:r>
              <a:rPr lang="zh-CN" altLang="en-US"/>
              <a:t>         </a:t>
            </a:r>
            <a:endParaRPr lang="zh-CN" altLang="en-US"/>
          </a:p>
          <a:p>
            <a:pPr algn="l"/>
            <a:r>
              <a:rPr lang="zh-CN" altLang="en-US"/>
              <a:t>             如图3-24所示，在            时，开关S合上后，S在合上前电感L中无电流，为零状态，S合上后电路方程为</a:t>
            </a:r>
            <a:endParaRPr lang="zh-CN" altLang="en-US"/>
          </a:p>
          <a:p>
            <a:pPr algn="l"/>
            <a:endParaRPr lang="zh-CN" altLang="en-US"/>
          </a:p>
          <a:p>
            <a:pPr algn="l"/>
            <a:r>
              <a:rPr lang="zh-CN" altLang="en-US"/>
              <a:t>            将                 代入方程得</a:t>
            </a:r>
            <a:endParaRPr lang="zh-CN" altLang="en-US"/>
          </a:p>
          <a:p>
            <a:pPr algn="l"/>
            <a:endParaRPr lang="zh-CN" altLang="en-US"/>
          </a:p>
          <a:p>
            <a:pPr algn="l"/>
            <a:endParaRPr lang="zh-CN" altLang="en-US"/>
          </a:p>
          <a:p>
            <a:pPr algn="l"/>
            <a:r>
              <a:rPr lang="zh-CN" altLang="en-US"/>
              <a:t>          与RC电路的零状态响应类似，方程的解由两部分构成，方程的解为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99"/>
          <p:cNvGraphicFramePr>
            <a:graphicFrameLocks noChangeAspect="1"/>
          </p:cNvGraphicFramePr>
          <p:nvPr/>
        </p:nvGraphicFramePr>
        <p:xfrm>
          <a:off x="3951605" y="1774825"/>
          <a:ext cx="798195" cy="41592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3951605" y="1774825"/>
                        <a:ext cx="798195" cy="415925"/>
                      </a:xfrm>
                      <a:prstGeom prst="rect">
                        <a:avLst/>
                      </a:prstGeom>
                      <a:noFill/>
                      <a:ln w="38100">
                        <a:noFill/>
                        <a:miter/>
                      </a:ln>
                    </p:spPr>
                  </p:pic>
                </p:oleObj>
              </mc:Fallback>
            </mc:AlternateContent>
          </a:graphicData>
        </a:graphic>
      </p:graphicFrame>
      <p:graphicFrame>
        <p:nvGraphicFramePr>
          <p:cNvPr id="4" name="对象 -2147482398"/>
          <p:cNvGraphicFramePr>
            <a:graphicFrameLocks noChangeAspect="1"/>
          </p:cNvGraphicFramePr>
          <p:nvPr/>
        </p:nvGraphicFramePr>
        <p:xfrm>
          <a:off x="1885315" y="2772410"/>
          <a:ext cx="1689735" cy="481965"/>
        </p:xfrm>
        <a:graphic>
          <a:graphicData uri="http://schemas.openxmlformats.org/presentationml/2006/ole">
            <mc:AlternateContent xmlns:mc="http://schemas.openxmlformats.org/markup-compatibility/2006">
              <mc:Choice xmlns:v="urn:schemas-microsoft-com:vml" Requires="v">
                <p:oleObj spid="_x0000_s5" name="" r:id="rId5" imgW="862965" imgH="228600" progId="Equation.3">
                  <p:embed/>
                </p:oleObj>
              </mc:Choice>
              <mc:Fallback>
                <p:oleObj name="" r:id="rId5" imgW="862965" imgH="228600" progId="Equation.3">
                  <p:embed/>
                  <p:pic>
                    <p:nvPicPr>
                      <p:cNvPr id="0" name="图片 3"/>
                      <p:cNvPicPr/>
                      <p:nvPr/>
                    </p:nvPicPr>
                    <p:blipFill>
                      <a:blip r:embed="rId6"/>
                      <a:stretch>
                        <a:fillRect/>
                      </a:stretch>
                    </p:blipFill>
                    <p:spPr>
                      <a:xfrm>
                        <a:off x="1885315" y="2772410"/>
                        <a:ext cx="1689735" cy="481965"/>
                      </a:xfrm>
                      <a:prstGeom prst="rect">
                        <a:avLst/>
                      </a:prstGeom>
                      <a:noFill/>
                      <a:ln w="38100">
                        <a:noFill/>
                        <a:miter/>
                      </a:ln>
                    </p:spPr>
                  </p:pic>
                </p:oleObj>
              </mc:Fallback>
            </mc:AlternateContent>
          </a:graphicData>
        </a:graphic>
      </p:graphicFrame>
      <p:graphicFrame>
        <p:nvGraphicFramePr>
          <p:cNvPr id="1073743203" name="对象 1073743202"/>
          <p:cNvGraphicFramePr>
            <a:graphicFrameLocks noChangeAspect="1"/>
          </p:cNvGraphicFramePr>
          <p:nvPr/>
        </p:nvGraphicFramePr>
        <p:xfrm>
          <a:off x="5687060" y="2772410"/>
          <a:ext cx="2602230" cy="1449705"/>
        </p:xfrm>
        <a:graphic>
          <a:graphicData uri="http://schemas.openxmlformats.org/presentationml/2006/ole">
            <mc:AlternateContent xmlns:mc="http://schemas.openxmlformats.org/markup-compatibility/2006">
              <mc:Choice xmlns:v="urn:schemas-microsoft-com:vml" Requires="v">
                <p:oleObj spid="_x0000_s6" name="" r:id="rId7" imgW="2311400" imgH="1295400" progId="Visio.Drawing.11">
                  <p:embed/>
                </p:oleObj>
              </mc:Choice>
              <mc:Fallback>
                <p:oleObj name="" r:id="rId7" imgW="2311400" imgH="1295400" progId="Visio.Drawing.11">
                  <p:embed/>
                  <p:pic>
                    <p:nvPicPr>
                      <p:cNvPr id="0" name="图片 4"/>
                      <p:cNvPicPr/>
                      <p:nvPr/>
                    </p:nvPicPr>
                    <p:blipFill>
                      <a:blip r:embed="rId8"/>
                      <a:stretch>
                        <a:fillRect/>
                      </a:stretch>
                    </p:blipFill>
                    <p:spPr>
                      <a:xfrm>
                        <a:off x="5687060" y="2772410"/>
                        <a:ext cx="2602230" cy="1449705"/>
                      </a:xfrm>
                      <a:prstGeom prst="rect">
                        <a:avLst/>
                      </a:prstGeom>
                      <a:noFill/>
                      <a:ln w="38100">
                        <a:noFill/>
                        <a:miter/>
                      </a:ln>
                    </p:spPr>
                  </p:pic>
                </p:oleObj>
              </mc:Fallback>
            </mc:AlternateContent>
          </a:graphicData>
        </a:graphic>
      </p:graphicFrame>
      <p:sp>
        <p:nvSpPr>
          <p:cNvPr id="7" name="文本框 6"/>
          <p:cNvSpPr txBox="1"/>
          <p:nvPr/>
        </p:nvSpPr>
        <p:spPr>
          <a:xfrm>
            <a:off x="5131435" y="4373245"/>
            <a:ext cx="5080000" cy="337185"/>
          </a:xfrm>
          <a:prstGeom prst="rect">
            <a:avLst/>
          </a:prstGeom>
          <a:noFill/>
          <a:ln w="9525">
            <a:noFill/>
          </a:ln>
        </p:spPr>
        <p:txBody>
          <a:bodyPr>
            <a:spAutoFit/>
          </a:bodyPr>
          <a:p>
            <a:pPr indent="533400"/>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-24 RL</a:t>
            </a:r>
            <a:r>
              <a:rPr lang="zh-CN" sz="1600">
                <a:latin typeface="Times New Roman" panose="02020603050405020304" pitchFamily="18" charset="0"/>
                <a:ea typeface="宋体" panose="02010600030101010101" pitchFamily="2" charset="-122"/>
              </a:rPr>
              <a:t>电路的零状态响应</a:t>
            </a:r>
            <a:endParaRPr lang="zh-CN" altLang="en-US" sz="1600"/>
          </a:p>
        </p:txBody>
      </p:sp>
      <p:graphicFrame>
        <p:nvGraphicFramePr>
          <p:cNvPr id="8" name="对象 -2147482397"/>
          <p:cNvGraphicFramePr>
            <a:graphicFrameLocks noChangeAspect="1"/>
          </p:cNvGraphicFramePr>
          <p:nvPr/>
        </p:nvGraphicFramePr>
        <p:xfrm>
          <a:off x="1799590" y="3254375"/>
          <a:ext cx="1078865" cy="619125"/>
        </p:xfrm>
        <a:graphic>
          <a:graphicData uri="http://schemas.openxmlformats.org/presentationml/2006/ole">
            <mc:AlternateContent xmlns:mc="http://schemas.openxmlformats.org/markup-compatibility/2006">
              <mc:Choice xmlns:v="urn:schemas-microsoft-com:vml" Requires="v">
                <p:oleObj spid="_x0000_s9" name="" r:id="rId9" imgW="673100" imgH="393700" progId="Equation.3">
                  <p:embed/>
                </p:oleObj>
              </mc:Choice>
              <mc:Fallback>
                <p:oleObj name="" r:id="rId9" imgW="673100" imgH="393700" progId="Equation.3">
                  <p:embed/>
                  <p:pic>
                    <p:nvPicPr>
                      <p:cNvPr id="0" name="图片 6"/>
                      <p:cNvPicPr/>
                      <p:nvPr/>
                    </p:nvPicPr>
                    <p:blipFill>
                      <a:blip r:embed="rId10"/>
                      <a:stretch>
                        <a:fillRect/>
                      </a:stretch>
                    </p:blipFill>
                    <p:spPr>
                      <a:xfrm>
                        <a:off x="1799590" y="3254375"/>
                        <a:ext cx="1078865" cy="619125"/>
                      </a:xfrm>
                      <a:prstGeom prst="rect">
                        <a:avLst/>
                      </a:prstGeom>
                      <a:noFill/>
                      <a:ln w="38100">
                        <a:noFill/>
                        <a:miter/>
                      </a:ln>
                    </p:spPr>
                  </p:pic>
                </p:oleObj>
              </mc:Fallback>
            </mc:AlternateContent>
          </a:graphicData>
        </a:graphic>
      </p:graphicFrame>
      <p:graphicFrame>
        <p:nvGraphicFramePr>
          <p:cNvPr id="10" name="对象 -2147482396"/>
          <p:cNvGraphicFramePr>
            <a:graphicFrameLocks noChangeAspect="1"/>
          </p:cNvGraphicFramePr>
          <p:nvPr/>
        </p:nvGraphicFramePr>
        <p:xfrm>
          <a:off x="1294765" y="3971290"/>
          <a:ext cx="2870200" cy="645160"/>
        </p:xfrm>
        <a:graphic>
          <a:graphicData uri="http://schemas.openxmlformats.org/presentationml/2006/ole">
            <mc:AlternateContent xmlns:mc="http://schemas.openxmlformats.org/markup-compatibility/2006">
              <mc:Choice xmlns:v="urn:schemas-microsoft-com:vml" Requires="v">
                <p:oleObj spid="_x0000_s11" name="" r:id="rId11" imgW="1739900" imgH="393700" progId="Equation.3">
                  <p:embed/>
                </p:oleObj>
              </mc:Choice>
              <mc:Fallback>
                <p:oleObj name="" r:id="rId11" imgW="1739900" imgH="393700" progId="Equation.3">
                  <p:embed/>
                  <p:pic>
                    <p:nvPicPr>
                      <p:cNvPr id="0" name="图片 7"/>
                      <p:cNvPicPr/>
                      <p:nvPr/>
                    </p:nvPicPr>
                    <p:blipFill>
                      <a:blip r:embed="rId12"/>
                      <a:stretch>
                        <a:fillRect/>
                      </a:stretch>
                    </p:blipFill>
                    <p:spPr>
                      <a:xfrm>
                        <a:off x="1294765" y="3971290"/>
                        <a:ext cx="2870200" cy="645160"/>
                      </a:xfrm>
                      <a:prstGeom prst="rect">
                        <a:avLst/>
                      </a:prstGeom>
                      <a:noFill/>
                      <a:ln w="38100">
                        <a:noFill/>
                        <a:miter/>
                      </a:ln>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(3-31)</a:t>
            </a:r>
            <a:endParaRPr lang="en-US" altLang="zh-CN"/>
          </a:p>
          <a:p>
            <a:pPr algn="l"/>
            <a:r>
              <a:rPr lang="en-US" altLang="zh-CN"/>
              <a:t>             </a:t>
            </a:r>
            <a:endParaRPr lang="en-US" altLang="zh-CN"/>
          </a:p>
          <a:p>
            <a:pPr algn="l"/>
            <a:r>
              <a:rPr lang="en-US" altLang="zh-CN"/>
              <a:t>             式(3-31)中，          为RL电路的时间常数，K为积分常数。由电流的初始值                              可得，                  ，即              ，则电感电流为 </a:t>
            </a:r>
            <a:endParaRPr lang="en-US" altLang="zh-CN"/>
          </a:p>
          <a:p>
            <a:pPr algn="l"/>
            <a:r>
              <a:rPr lang="en-US" altLang="zh-CN"/>
              <a:t>            </a:t>
            </a:r>
            <a:endParaRPr lang="en-US" altLang="zh-CN"/>
          </a:p>
          <a:p>
            <a:pPr algn="l"/>
            <a:r>
              <a:rPr lang="en-US" altLang="zh-CN"/>
              <a:t>                                                                                            (3-32)</a:t>
            </a:r>
            <a:endParaRPr lang="en-US" altLang="zh-CN"/>
          </a:p>
          <a:p>
            <a:pPr algn="l"/>
            <a:r>
              <a:rPr lang="en-US" altLang="zh-CN"/>
              <a:t>             式(3-32)中       </a:t>
            </a:r>
            <a:r>
              <a:rPr lang="zh-CN" altLang="en-US"/>
              <a:t>为       的稳态值，则电感电压为</a:t>
            </a:r>
            <a:endParaRPr lang="zh-CN" altLang="en-US"/>
          </a:p>
          <a:p>
            <a:pPr algn="l"/>
            <a:endParaRPr lang="zh-CN" altLang="en-US"/>
          </a:p>
          <a:p>
            <a:pPr algn="l"/>
            <a:r>
              <a:rPr lang="zh-CN" altLang="en-US"/>
              <a:t>                                                                                            (3-33)</a:t>
            </a:r>
            <a:r>
              <a:rPr lang="en-US" altLang="zh-CN"/>
              <a:t>       </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95"/>
          <p:cNvGraphicFramePr>
            <a:graphicFrameLocks noChangeAspect="1"/>
          </p:cNvGraphicFramePr>
          <p:nvPr/>
        </p:nvGraphicFramePr>
        <p:xfrm>
          <a:off x="3458845" y="665480"/>
          <a:ext cx="1969135" cy="744855"/>
        </p:xfrm>
        <a:graphic>
          <a:graphicData uri="http://schemas.openxmlformats.org/presentationml/2006/ole">
            <mc:AlternateContent xmlns:mc="http://schemas.openxmlformats.org/markup-compatibility/2006">
              <mc:Choice xmlns:v="urn:schemas-microsoft-com:vml" Requires="v">
                <p:oleObj spid="_x0000_s3076" name="" r:id="rId3" imgW="1104900" imgH="431800" progId="Equation.3">
                  <p:embed/>
                </p:oleObj>
              </mc:Choice>
              <mc:Fallback>
                <p:oleObj name="" r:id="rId3" imgW="1104900" imgH="431800" progId="Equation.3">
                  <p:embed/>
                  <p:pic>
                    <p:nvPicPr>
                      <p:cNvPr id="0" name="图片 3075"/>
                      <p:cNvPicPr/>
                      <p:nvPr/>
                    </p:nvPicPr>
                    <p:blipFill>
                      <a:blip r:embed="rId4"/>
                      <a:stretch>
                        <a:fillRect/>
                      </a:stretch>
                    </p:blipFill>
                    <p:spPr>
                      <a:xfrm>
                        <a:off x="3458845" y="665480"/>
                        <a:ext cx="1969135" cy="744855"/>
                      </a:xfrm>
                      <a:prstGeom prst="rect">
                        <a:avLst/>
                      </a:prstGeom>
                      <a:noFill/>
                      <a:ln w="38100">
                        <a:noFill/>
                        <a:miter/>
                      </a:ln>
                    </p:spPr>
                  </p:pic>
                </p:oleObj>
              </mc:Fallback>
            </mc:AlternateContent>
          </a:graphicData>
        </a:graphic>
      </p:graphicFrame>
      <p:graphicFrame>
        <p:nvGraphicFramePr>
          <p:cNvPr id="4" name="对象 -2147482394"/>
          <p:cNvGraphicFramePr>
            <a:graphicFrameLocks noChangeAspect="1"/>
          </p:cNvGraphicFramePr>
          <p:nvPr/>
        </p:nvGraphicFramePr>
        <p:xfrm>
          <a:off x="3122930" y="1676400"/>
          <a:ext cx="675640" cy="637540"/>
        </p:xfrm>
        <a:graphic>
          <a:graphicData uri="http://schemas.openxmlformats.org/presentationml/2006/ole">
            <mc:AlternateContent xmlns:mc="http://schemas.openxmlformats.org/markup-compatibility/2006">
              <mc:Choice xmlns:v="urn:schemas-microsoft-com:vml" Requires="v">
                <p:oleObj spid="_x0000_s5" name="" r:id="rId5" imgW="431800" imgH="419100" progId="Equation.3">
                  <p:embed/>
                </p:oleObj>
              </mc:Choice>
              <mc:Fallback>
                <p:oleObj name="" r:id="rId5" imgW="431800" imgH="419100" progId="Equation.3">
                  <p:embed/>
                  <p:pic>
                    <p:nvPicPr>
                      <p:cNvPr id="0" name="图片 1"/>
                      <p:cNvPicPr/>
                      <p:nvPr/>
                    </p:nvPicPr>
                    <p:blipFill>
                      <a:blip r:embed="rId6"/>
                      <a:stretch>
                        <a:fillRect/>
                      </a:stretch>
                    </p:blipFill>
                    <p:spPr>
                      <a:xfrm>
                        <a:off x="3122930" y="1676400"/>
                        <a:ext cx="675640" cy="637540"/>
                      </a:xfrm>
                      <a:prstGeom prst="rect">
                        <a:avLst/>
                      </a:prstGeom>
                      <a:noFill/>
                      <a:ln w="38100">
                        <a:noFill/>
                        <a:miter/>
                      </a:ln>
                    </p:spPr>
                  </p:pic>
                </p:oleObj>
              </mc:Fallback>
            </mc:AlternateContent>
          </a:graphicData>
        </a:graphic>
      </p:graphicFrame>
      <p:graphicFrame>
        <p:nvGraphicFramePr>
          <p:cNvPr id="6" name="对象 -2147482393"/>
          <p:cNvGraphicFramePr>
            <a:graphicFrameLocks noChangeAspect="1"/>
          </p:cNvGraphicFramePr>
          <p:nvPr/>
        </p:nvGraphicFramePr>
        <p:xfrm>
          <a:off x="3601085" y="2253615"/>
          <a:ext cx="2111375" cy="408940"/>
        </p:xfrm>
        <a:graphic>
          <a:graphicData uri="http://schemas.openxmlformats.org/presentationml/2006/ole">
            <mc:AlternateContent xmlns:mc="http://schemas.openxmlformats.org/markup-compatibility/2006">
              <mc:Choice xmlns:v="urn:schemas-microsoft-com:vml" Requires="v">
                <p:oleObj spid="_x0000_s7" name="" r:id="rId7" imgW="1143000" imgH="215900" progId="Equation.3">
                  <p:embed/>
                </p:oleObj>
              </mc:Choice>
              <mc:Fallback>
                <p:oleObj name="" r:id="rId7" imgW="1143000" imgH="215900" progId="Equation.3">
                  <p:embed/>
                  <p:pic>
                    <p:nvPicPr>
                      <p:cNvPr id="0" name="图片 3"/>
                      <p:cNvPicPr/>
                      <p:nvPr/>
                    </p:nvPicPr>
                    <p:blipFill>
                      <a:blip r:embed="rId8"/>
                      <a:stretch>
                        <a:fillRect/>
                      </a:stretch>
                    </p:blipFill>
                    <p:spPr>
                      <a:xfrm>
                        <a:off x="3601085" y="2253615"/>
                        <a:ext cx="2111375" cy="408940"/>
                      </a:xfrm>
                      <a:prstGeom prst="rect">
                        <a:avLst/>
                      </a:prstGeom>
                      <a:noFill/>
                      <a:ln w="38100">
                        <a:noFill/>
                        <a:miter/>
                      </a:ln>
                    </p:spPr>
                  </p:pic>
                </p:oleObj>
              </mc:Fallback>
            </mc:AlternateContent>
          </a:graphicData>
        </a:graphic>
      </p:graphicFrame>
      <p:graphicFrame>
        <p:nvGraphicFramePr>
          <p:cNvPr id="8" name="对象 -2147482392"/>
          <p:cNvGraphicFramePr>
            <a:graphicFrameLocks noChangeAspect="1"/>
          </p:cNvGraphicFramePr>
          <p:nvPr/>
        </p:nvGraphicFramePr>
        <p:xfrm>
          <a:off x="6669405" y="2131060"/>
          <a:ext cx="1388745" cy="654685"/>
        </p:xfrm>
        <a:graphic>
          <a:graphicData uri="http://schemas.openxmlformats.org/presentationml/2006/ole">
            <mc:AlternateContent xmlns:mc="http://schemas.openxmlformats.org/markup-compatibility/2006">
              <mc:Choice xmlns:v="urn:schemas-microsoft-com:vml" Requires="v">
                <p:oleObj spid="_x0000_s9" name="" r:id="rId9" imgW="825500" imgH="393700" progId="Equation.3">
                  <p:embed/>
                </p:oleObj>
              </mc:Choice>
              <mc:Fallback>
                <p:oleObj name="" r:id="rId9" imgW="825500" imgH="393700" progId="Equation.3">
                  <p:embed/>
                  <p:pic>
                    <p:nvPicPr>
                      <p:cNvPr id="0" name="图片 4"/>
                      <p:cNvPicPr/>
                      <p:nvPr/>
                    </p:nvPicPr>
                    <p:blipFill>
                      <a:blip r:embed="rId10"/>
                      <a:stretch>
                        <a:fillRect/>
                      </a:stretch>
                    </p:blipFill>
                    <p:spPr>
                      <a:xfrm>
                        <a:off x="6669405" y="2131060"/>
                        <a:ext cx="1388745" cy="654685"/>
                      </a:xfrm>
                      <a:prstGeom prst="rect">
                        <a:avLst/>
                      </a:prstGeom>
                      <a:noFill/>
                      <a:ln w="38100">
                        <a:noFill/>
                        <a:miter/>
                      </a:ln>
                    </p:spPr>
                  </p:pic>
                </p:oleObj>
              </mc:Fallback>
            </mc:AlternateContent>
          </a:graphicData>
        </a:graphic>
      </p:graphicFrame>
      <p:graphicFrame>
        <p:nvGraphicFramePr>
          <p:cNvPr id="10" name="对象 -2147482391"/>
          <p:cNvGraphicFramePr>
            <a:graphicFrameLocks noChangeAspect="1"/>
          </p:cNvGraphicFramePr>
          <p:nvPr/>
        </p:nvGraphicFramePr>
        <p:xfrm>
          <a:off x="1196340" y="2662555"/>
          <a:ext cx="885190" cy="571500"/>
        </p:xfrm>
        <a:graphic>
          <a:graphicData uri="http://schemas.openxmlformats.org/presentationml/2006/ole">
            <mc:AlternateContent xmlns:mc="http://schemas.openxmlformats.org/markup-compatibility/2006">
              <mc:Choice xmlns:v="urn:schemas-microsoft-com:vml" Requires="v">
                <p:oleObj spid="_x0000_s11" name="" r:id="rId11" imgW="596900" imgH="393700" progId="Equation.3">
                  <p:embed/>
                </p:oleObj>
              </mc:Choice>
              <mc:Fallback>
                <p:oleObj name="" r:id="rId11" imgW="596900" imgH="393700" progId="Equation.3">
                  <p:embed/>
                  <p:pic>
                    <p:nvPicPr>
                      <p:cNvPr id="0" name="图片 5"/>
                      <p:cNvPicPr/>
                      <p:nvPr/>
                    </p:nvPicPr>
                    <p:blipFill>
                      <a:blip r:embed="rId12"/>
                      <a:stretch>
                        <a:fillRect/>
                      </a:stretch>
                    </p:blipFill>
                    <p:spPr>
                      <a:xfrm>
                        <a:off x="1196340" y="2662555"/>
                        <a:ext cx="885190" cy="571500"/>
                      </a:xfrm>
                      <a:prstGeom prst="rect">
                        <a:avLst/>
                      </a:prstGeom>
                      <a:noFill/>
                      <a:ln w="38100">
                        <a:noFill/>
                        <a:miter/>
                      </a:ln>
                    </p:spPr>
                  </p:pic>
                </p:oleObj>
              </mc:Fallback>
            </mc:AlternateContent>
          </a:graphicData>
        </a:graphic>
      </p:graphicFrame>
      <p:graphicFrame>
        <p:nvGraphicFramePr>
          <p:cNvPr id="12" name="对象 -2147482390"/>
          <p:cNvGraphicFramePr>
            <a:graphicFrameLocks noChangeAspect="1"/>
          </p:cNvGraphicFramePr>
          <p:nvPr/>
        </p:nvGraphicFramePr>
        <p:xfrm>
          <a:off x="3458845" y="3510915"/>
          <a:ext cx="2787650" cy="702310"/>
        </p:xfrm>
        <a:graphic>
          <a:graphicData uri="http://schemas.openxmlformats.org/presentationml/2006/ole">
            <mc:AlternateContent xmlns:mc="http://schemas.openxmlformats.org/markup-compatibility/2006">
              <mc:Choice xmlns:v="urn:schemas-microsoft-com:vml" Requires="v">
                <p:oleObj spid="_x0000_s13" name="" r:id="rId13" imgW="1739900" imgH="431800" progId="Equation.3">
                  <p:embed/>
                </p:oleObj>
              </mc:Choice>
              <mc:Fallback>
                <p:oleObj name="" r:id="rId13" imgW="1739900" imgH="431800" progId="Equation.3">
                  <p:embed/>
                  <p:pic>
                    <p:nvPicPr>
                      <p:cNvPr id="0" name="图片 6"/>
                      <p:cNvPicPr/>
                      <p:nvPr/>
                    </p:nvPicPr>
                    <p:blipFill>
                      <a:blip r:embed="rId14"/>
                      <a:stretch>
                        <a:fillRect/>
                      </a:stretch>
                    </p:blipFill>
                    <p:spPr>
                      <a:xfrm>
                        <a:off x="3458845" y="3510915"/>
                        <a:ext cx="2787650" cy="702310"/>
                      </a:xfrm>
                      <a:prstGeom prst="rect">
                        <a:avLst/>
                      </a:prstGeom>
                      <a:noFill/>
                      <a:ln w="38100">
                        <a:noFill/>
                        <a:miter/>
                      </a:ln>
                    </p:spPr>
                  </p:pic>
                </p:oleObj>
              </mc:Fallback>
            </mc:AlternateContent>
          </a:graphicData>
        </a:graphic>
      </p:graphicFrame>
      <p:graphicFrame>
        <p:nvGraphicFramePr>
          <p:cNvPr id="14" name="对象 -2147482389"/>
          <p:cNvGraphicFramePr>
            <a:graphicFrameLocks noChangeAspect="1"/>
          </p:cNvGraphicFramePr>
          <p:nvPr/>
        </p:nvGraphicFramePr>
        <p:xfrm>
          <a:off x="2876550" y="4213225"/>
          <a:ext cx="466090" cy="713105"/>
        </p:xfrm>
        <a:graphic>
          <a:graphicData uri="http://schemas.openxmlformats.org/presentationml/2006/ole">
            <mc:AlternateContent xmlns:mc="http://schemas.openxmlformats.org/markup-compatibility/2006">
              <mc:Choice xmlns:v="urn:schemas-microsoft-com:vml" Requires="v">
                <p:oleObj spid="_x0000_s15" name="" r:id="rId15" imgW="254000" imgH="393700" progId="Equation.3">
                  <p:embed/>
                </p:oleObj>
              </mc:Choice>
              <mc:Fallback>
                <p:oleObj name="" r:id="rId15" imgW="254000" imgH="393700" progId="Equation.3">
                  <p:embed/>
                  <p:pic>
                    <p:nvPicPr>
                      <p:cNvPr id="0" name="图片 7"/>
                      <p:cNvPicPr/>
                      <p:nvPr/>
                    </p:nvPicPr>
                    <p:blipFill>
                      <a:blip r:embed="rId16"/>
                      <a:stretch>
                        <a:fillRect/>
                      </a:stretch>
                    </p:blipFill>
                    <p:spPr>
                      <a:xfrm>
                        <a:off x="2876550" y="4213225"/>
                        <a:ext cx="466090" cy="713105"/>
                      </a:xfrm>
                      <a:prstGeom prst="rect">
                        <a:avLst/>
                      </a:prstGeom>
                      <a:noFill/>
                      <a:ln w="38100">
                        <a:noFill/>
                        <a:miter/>
                      </a:ln>
                    </p:spPr>
                  </p:pic>
                </p:oleObj>
              </mc:Fallback>
            </mc:AlternateContent>
          </a:graphicData>
        </a:graphic>
      </p:graphicFrame>
      <p:graphicFrame>
        <p:nvGraphicFramePr>
          <p:cNvPr id="16" name="对象 -2147482388"/>
          <p:cNvGraphicFramePr>
            <a:graphicFrameLocks noChangeAspect="1"/>
          </p:cNvGraphicFramePr>
          <p:nvPr/>
        </p:nvGraphicFramePr>
        <p:xfrm>
          <a:off x="3798570" y="4326255"/>
          <a:ext cx="299720" cy="487045"/>
        </p:xfrm>
        <a:graphic>
          <a:graphicData uri="http://schemas.openxmlformats.org/presentationml/2006/ole">
            <mc:AlternateContent xmlns:mc="http://schemas.openxmlformats.org/markup-compatibility/2006">
              <mc:Choice xmlns:v="urn:schemas-microsoft-com:vml" Requires="v">
                <p:oleObj spid="_x0000_s17" name="" r:id="rId17" imgW="139700" imgH="215900" progId="Equation.3">
                  <p:embed/>
                </p:oleObj>
              </mc:Choice>
              <mc:Fallback>
                <p:oleObj name="" r:id="rId17" imgW="139700" imgH="215900" progId="Equation.3">
                  <p:embed/>
                  <p:pic>
                    <p:nvPicPr>
                      <p:cNvPr id="0" name="图片 8"/>
                      <p:cNvPicPr/>
                      <p:nvPr/>
                    </p:nvPicPr>
                    <p:blipFill>
                      <a:blip r:embed="rId18"/>
                      <a:stretch>
                        <a:fillRect/>
                      </a:stretch>
                    </p:blipFill>
                    <p:spPr>
                      <a:xfrm>
                        <a:off x="3798570" y="4326255"/>
                        <a:ext cx="299720" cy="487045"/>
                      </a:xfrm>
                      <a:prstGeom prst="rect">
                        <a:avLst/>
                      </a:prstGeom>
                      <a:noFill/>
                      <a:ln w="38100">
                        <a:noFill/>
                        <a:miter/>
                      </a:ln>
                    </p:spPr>
                  </p:pic>
                </p:oleObj>
              </mc:Fallback>
            </mc:AlternateContent>
          </a:graphicData>
        </a:graphic>
      </p:graphicFrame>
      <p:graphicFrame>
        <p:nvGraphicFramePr>
          <p:cNvPr id="18" name="对象 -2147482387"/>
          <p:cNvGraphicFramePr>
            <a:graphicFrameLocks noChangeAspect="1"/>
          </p:cNvGraphicFramePr>
          <p:nvPr/>
        </p:nvGraphicFramePr>
        <p:xfrm>
          <a:off x="3082290" y="5327650"/>
          <a:ext cx="3149600" cy="760095"/>
        </p:xfrm>
        <a:graphic>
          <a:graphicData uri="http://schemas.openxmlformats.org/presentationml/2006/ole">
            <mc:AlternateContent xmlns:mc="http://schemas.openxmlformats.org/markup-compatibility/2006">
              <mc:Choice xmlns:v="urn:schemas-microsoft-com:vml" Requires="v">
                <p:oleObj spid="_x0000_s19" name="" r:id="rId19" imgW="1803400" imgH="431800" progId="Equation.3">
                  <p:embed/>
                </p:oleObj>
              </mc:Choice>
              <mc:Fallback>
                <p:oleObj name="" r:id="rId19" imgW="1803400" imgH="431800" progId="Equation.3">
                  <p:embed/>
                  <p:pic>
                    <p:nvPicPr>
                      <p:cNvPr id="0" name="图片 10"/>
                      <p:cNvPicPr/>
                      <p:nvPr/>
                    </p:nvPicPr>
                    <p:blipFill>
                      <a:blip r:embed="rId20"/>
                      <a:stretch>
                        <a:fillRect/>
                      </a:stretch>
                    </p:blipFill>
                    <p:spPr>
                      <a:xfrm>
                        <a:off x="3082290" y="5327650"/>
                        <a:ext cx="3149600" cy="760095"/>
                      </a:xfrm>
                      <a:prstGeom prst="rect">
                        <a:avLst/>
                      </a:prstGeom>
                      <a:noFill/>
                      <a:ln w="38100">
                        <a:noFill/>
                        <a:miter/>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如果电容元件的两端加载的是正弦交流电时，当电路中的电流和电容两端的电压是关联参考方向，如图3-3所示。我们需要分析一下电路中的电压和电流之间的瞬时关系，当电压发生变化时，电容器的两个极板上的电荷量也会随之改变，此时电路中的电电流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615"/>
          <p:cNvGraphicFramePr>
            <a:graphicFrameLocks noChangeAspect="1"/>
          </p:cNvGraphicFramePr>
          <p:nvPr/>
        </p:nvGraphicFramePr>
        <p:xfrm>
          <a:off x="1245870" y="605790"/>
          <a:ext cx="2497455" cy="2425065"/>
        </p:xfrm>
        <a:graphic>
          <a:graphicData uri="http://schemas.openxmlformats.org/presentationml/2006/ole">
            <mc:AlternateContent xmlns:mc="http://schemas.openxmlformats.org/markup-compatibility/2006">
              <mc:Choice xmlns:v="urn:schemas-microsoft-com:vml" Requires="v">
                <p:oleObj spid="_x0000_s3076" name="" r:id="rId3" imgW="2209800" imgH="2120900" progId="Visio.Drawing.11">
                  <p:embed/>
                </p:oleObj>
              </mc:Choice>
              <mc:Fallback>
                <p:oleObj name="" r:id="rId3" imgW="2209800" imgH="2120900" progId="Visio.Drawing.11">
                  <p:embed/>
                  <p:pic>
                    <p:nvPicPr>
                      <p:cNvPr id="0" name="图片 3075"/>
                      <p:cNvPicPr/>
                      <p:nvPr/>
                    </p:nvPicPr>
                    <p:blipFill>
                      <a:blip r:embed="rId4"/>
                      <a:stretch>
                        <a:fillRect/>
                      </a:stretch>
                    </p:blipFill>
                    <p:spPr>
                      <a:xfrm>
                        <a:off x="1245870" y="605790"/>
                        <a:ext cx="2497455" cy="2425065"/>
                      </a:xfrm>
                      <a:prstGeom prst="rect">
                        <a:avLst/>
                      </a:prstGeom>
                      <a:noFill/>
                      <a:ln w="38100">
                        <a:noFill/>
                        <a:miter/>
                      </a:ln>
                    </p:spPr>
                  </p:pic>
                </p:oleObj>
              </mc:Fallback>
            </mc:AlternateContent>
          </a:graphicData>
        </a:graphic>
      </p:graphicFrame>
      <p:graphicFrame>
        <p:nvGraphicFramePr>
          <p:cNvPr id="4" name="对象 -2147482614"/>
          <p:cNvGraphicFramePr>
            <a:graphicFrameLocks noChangeAspect="1"/>
          </p:cNvGraphicFramePr>
          <p:nvPr/>
        </p:nvGraphicFramePr>
        <p:xfrm>
          <a:off x="5928995" y="656590"/>
          <a:ext cx="1934845" cy="2262505"/>
        </p:xfrm>
        <a:graphic>
          <a:graphicData uri="http://schemas.openxmlformats.org/presentationml/2006/ole">
            <mc:AlternateContent xmlns:mc="http://schemas.openxmlformats.org/markup-compatibility/2006">
              <mc:Choice xmlns:v="urn:schemas-microsoft-com:vml" Requires="v">
                <p:oleObj spid="_x0000_s5" name="" r:id="rId5" imgW="1206500" imgH="1422400" progId="Visio.Drawing.11">
                  <p:embed/>
                </p:oleObj>
              </mc:Choice>
              <mc:Fallback>
                <p:oleObj name="" r:id="rId5" imgW="1206500" imgH="1422400" progId="Visio.Drawing.11">
                  <p:embed/>
                  <p:pic>
                    <p:nvPicPr>
                      <p:cNvPr id="0" name="图片 1"/>
                      <p:cNvPicPr/>
                      <p:nvPr/>
                    </p:nvPicPr>
                    <p:blipFill>
                      <a:blip r:embed="rId6"/>
                      <a:stretch>
                        <a:fillRect/>
                      </a:stretch>
                    </p:blipFill>
                    <p:spPr>
                      <a:xfrm>
                        <a:off x="5928995" y="656590"/>
                        <a:ext cx="1934845" cy="2262505"/>
                      </a:xfrm>
                      <a:prstGeom prst="rect">
                        <a:avLst/>
                      </a:prstGeom>
                      <a:noFill/>
                      <a:ln w="38100">
                        <a:noFill/>
                        <a:miter/>
                      </a:ln>
                    </p:spPr>
                  </p:pic>
                </p:oleObj>
              </mc:Fallback>
            </mc:AlternateContent>
          </a:graphicData>
        </a:graphic>
      </p:graphicFrame>
      <p:sp>
        <p:nvSpPr>
          <p:cNvPr id="103" name="文本框 102"/>
          <p:cNvSpPr txBox="1"/>
          <p:nvPr/>
        </p:nvSpPr>
        <p:spPr>
          <a:xfrm>
            <a:off x="594995" y="3030855"/>
            <a:ext cx="8092440" cy="337185"/>
          </a:xfrm>
          <a:prstGeom prst="rect">
            <a:avLst/>
          </a:prstGeom>
          <a:noFill/>
          <a:ln w="9525">
            <a:noFill/>
          </a:ln>
        </p:spPr>
        <p:txBody>
          <a:bodyPr wrap="square">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a:t>
            </a:r>
            <a:r>
              <a:rPr lang="en-US" sz="1600">
                <a:latin typeface="Times New Roman" panose="02020603050405020304" pitchFamily="18" charset="0"/>
                <a:ea typeface="宋体" panose="02010600030101010101" pitchFamily="2" charset="-122"/>
              </a:rPr>
              <a:t>2 </a:t>
            </a:r>
            <a:r>
              <a:rPr lang="zh-CN" sz="1600">
                <a:ea typeface="宋体" panose="02010600030101010101" pitchFamily="2" charset="-122"/>
              </a:rPr>
              <a:t>电容元件的库伏特性图                                   </a:t>
            </a:r>
            <a:r>
              <a:rPr lang="zh-CN" sz="1600">
                <a:latin typeface="Times New Roman" panose="02020603050405020304" pitchFamily="18" charset="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 </a:t>
            </a:r>
            <a:r>
              <a:rPr lang="zh-CN" sz="1600">
                <a:ea typeface="宋体" panose="02010600030101010101" pitchFamily="2" charset="-122"/>
              </a:rPr>
              <a:t>电容元件</a:t>
            </a:r>
            <a:r>
              <a:rPr lang="zh-CN" sz="1600">
                <a:latin typeface="Times New Roman" panose="02020603050405020304" pitchFamily="18" charset="0"/>
                <a:ea typeface="宋体" panose="02010600030101010101" pitchFamily="2" charset="-122"/>
              </a:rPr>
              <a:t>上的电压与电流</a:t>
            </a:r>
            <a:endParaRPr lang="zh-CN" altLang="en-US" sz="16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电阻电压为</a:t>
            </a:r>
            <a:endParaRPr lang="zh-CN" altLang="en-US"/>
          </a:p>
          <a:p>
            <a:pPr algn="l"/>
            <a:endParaRPr lang="zh-CN" altLang="en-US"/>
          </a:p>
          <a:p>
            <a:pPr algn="l"/>
            <a:r>
              <a:rPr lang="zh-CN" altLang="en-US"/>
              <a:t>由式(3-32) 、(3-33)可画出          ，         所对应的波形图为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86"/>
          <p:cNvGraphicFramePr>
            <a:graphicFrameLocks noChangeAspect="1"/>
          </p:cNvGraphicFramePr>
          <p:nvPr/>
        </p:nvGraphicFramePr>
        <p:xfrm>
          <a:off x="3194685" y="982345"/>
          <a:ext cx="2754630" cy="675640"/>
        </p:xfrm>
        <a:graphic>
          <a:graphicData uri="http://schemas.openxmlformats.org/presentationml/2006/ole">
            <mc:AlternateContent xmlns:mc="http://schemas.openxmlformats.org/markup-compatibility/2006">
              <mc:Choice xmlns:v="urn:schemas-microsoft-com:vml" Requires="v">
                <p:oleObj spid="_x0000_s3076" name="" r:id="rId3" imgW="1473200" imgH="355600" progId="Equation.3">
                  <p:embed/>
                </p:oleObj>
              </mc:Choice>
              <mc:Fallback>
                <p:oleObj name="" r:id="rId3" imgW="1473200" imgH="355600" progId="Equation.3">
                  <p:embed/>
                  <p:pic>
                    <p:nvPicPr>
                      <p:cNvPr id="0" name="图片 3075"/>
                      <p:cNvPicPr/>
                      <p:nvPr/>
                    </p:nvPicPr>
                    <p:blipFill>
                      <a:blip r:embed="rId4"/>
                      <a:stretch>
                        <a:fillRect/>
                      </a:stretch>
                    </p:blipFill>
                    <p:spPr>
                      <a:xfrm>
                        <a:off x="3194685" y="982345"/>
                        <a:ext cx="2754630" cy="675640"/>
                      </a:xfrm>
                      <a:prstGeom prst="rect">
                        <a:avLst/>
                      </a:prstGeom>
                      <a:noFill/>
                      <a:ln w="38100">
                        <a:noFill/>
                        <a:miter/>
                      </a:ln>
                    </p:spPr>
                  </p:pic>
                </p:oleObj>
              </mc:Fallback>
            </mc:AlternateContent>
          </a:graphicData>
        </a:graphic>
      </p:graphicFrame>
      <p:graphicFrame>
        <p:nvGraphicFramePr>
          <p:cNvPr id="4" name="对象 -2147482385"/>
          <p:cNvGraphicFramePr>
            <a:graphicFrameLocks noChangeAspect="1"/>
          </p:cNvGraphicFramePr>
          <p:nvPr/>
        </p:nvGraphicFramePr>
        <p:xfrm>
          <a:off x="3930650" y="1828165"/>
          <a:ext cx="645795" cy="410845"/>
        </p:xfrm>
        <a:graphic>
          <a:graphicData uri="http://schemas.openxmlformats.org/presentationml/2006/ole">
            <mc:AlternateContent xmlns:mc="http://schemas.openxmlformats.org/markup-compatibility/2006">
              <mc:Choice xmlns:v="urn:schemas-microsoft-com:vml" Requires="v">
                <p:oleObj spid="_x0000_s5" name="" r:id="rId5" imgW="342900" imgH="215900" progId="Equation.3">
                  <p:embed/>
                </p:oleObj>
              </mc:Choice>
              <mc:Fallback>
                <p:oleObj name="" r:id="rId5" imgW="342900" imgH="215900" progId="Equation.3">
                  <p:embed/>
                  <p:pic>
                    <p:nvPicPr>
                      <p:cNvPr id="0" name="图片 1"/>
                      <p:cNvPicPr/>
                      <p:nvPr/>
                    </p:nvPicPr>
                    <p:blipFill>
                      <a:blip r:embed="rId6"/>
                      <a:stretch>
                        <a:fillRect/>
                      </a:stretch>
                    </p:blipFill>
                    <p:spPr>
                      <a:xfrm>
                        <a:off x="3930650" y="1828165"/>
                        <a:ext cx="645795" cy="410845"/>
                      </a:xfrm>
                      <a:prstGeom prst="rect">
                        <a:avLst/>
                      </a:prstGeom>
                      <a:noFill/>
                      <a:ln w="38100">
                        <a:noFill/>
                        <a:miter/>
                      </a:ln>
                    </p:spPr>
                  </p:pic>
                </p:oleObj>
              </mc:Fallback>
            </mc:AlternateContent>
          </a:graphicData>
        </a:graphic>
      </p:graphicFrame>
      <p:graphicFrame>
        <p:nvGraphicFramePr>
          <p:cNvPr id="6" name="对象 -2147482384"/>
          <p:cNvGraphicFramePr>
            <a:graphicFrameLocks noChangeAspect="1"/>
          </p:cNvGraphicFramePr>
          <p:nvPr/>
        </p:nvGraphicFramePr>
        <p:xfrm>
          <a:off x="4944745" y="1828165"/>
          <a:ext cx="573405" cy="428625"/>
        </p:xfrm>
        <a:graphic>
          <a:graphicData uri="http://schemas.openxmlformats.org/presentationml/2006/ole">
            <mc:AlternateContent xmlns:mc="http://schemas.openxmlformats.org/markup-compatibility/2006">
              <mc:Choice xmlns:v="urn:schemas-microsoft-com:vml" Requires="v">
                <p:oleObj spid="_x0000_s7" name="" r:id="rId7" imgW="304800" imgH="215900" progId="Equation.3">
                  <p:embed/>
                </p:oleObj>
              </mc:Choice>
              <mc:Fallback>
                <p:oleObj name="" r:id="rId7" imgW="304800" imgH="215900" progId="Equation.3">
                  <p:embed/>
                  <p:pic>
                    <p:nvPicPr>
                      <p:cNvPr id="0" name="图片 3"/>
                      <p:cNvPicPr/>
                      <p:nvPr/>
                    </p:nvPicPr>
                    <p:blipFill>
                      <a:blip r:embed="rId8"/>
                      <a:stretch>
                        <a:fillRect/>
                      </a:stretch>
                    </p:blipFill>
                    <p:spPr>
                      <a:xfrm>
                        <a:off x="4944745" y="1828165"/>
                        <a:ext cx="573405" cy="428625"/>
                      </a:xfrm>
                      <a:prstGeom prst="rect">
                        <a:avLst/>
                      </a:prstGeom>
                      <a:noFill/>
                      <a:ln w="38100">
                        <a:noFill/>
                        <a:miter/>
                      </a:ln>
                    </p:spPr>
                  </p:pic>
                </p:oleObj>
              </mc:Fallback>
            </mc:AlternateContent>
          </a:graphicData>
        </a:graphic>
      </p:graphicFrame>
      <p:graphicFrame>
        <p:nvGraphicFramePr>
          <p:cNvPr id="8" name="对象 -2147482383"/>
          <p:cNvGraphicFramePr>
            <a:graphicFrameLocks noChangeAspect="1"/>
          </p:cNvGraphicFramePr>
          <p:nvPr/>
        </p:nvGraphicFramePr>
        <p:xfrm>
          <a:off x="219710" y="3009900"/>
          <a:ext cx="7404735" cy="2191385"/>
        </p:xfrm>
        <a:graphic>
          <a:graphicData uri="http://schemas.openxmlformats.org/presentationml/2006/ole">
            <mc:AlternateContent xmlns:mc="http://schemas.openxmlformats.org/markup-compatibility/2006">
              <mc:Choice xmlns:v="urn:schemas-microsoft-com:vml" Requires="v">
                <p:oleObj spid="_x0000_s9" name="" r:id="rId9" imgW="6604000" imgH="1955800" progId="Visio.Drawing.11">
                  <p:embed/>
                </p:oleObj>
              </mc:Choice>
              <mc:Fallback>
                <p:oleObj name="" r:id="rId9" imgW="6604000" imgH="1955800" progId="Visio.Drawing.11">
                  <p:embed/>
                  <p:pic>
                    <p:nvPicPr>
                      <p:cNvPr id="0" name="图片 4"/>
                      <p:cNvPicPr/>
                      <p:nvPr/>
                    </p:nvPicPr>
                    <p:blipFill>
                      <a:blip r:embed="rId10"/>
                      <a:stretch>
                        <a:fillRect/>
                      </a:stretch>
                    </p:blipFill>
                    <p:spPr>
                      <a:xfrm>
                        <a:off x="219710" y="3009900"/>
                        <a:ext cx="7404735" cy="2191385"/>
                      </a:xfrm>
                      <a:prstGeom prst="rect">
                        <a:avLst/>
                      </a:prstGeom>
                      <a:noFill/>
                      <a:ln w="38100">
                        <a:noFill/>
                        <a:miter/>
                      </a:ln>
                    </p:spPr>
                  </p:pic>
                </p:oleObj>
              </mc:Fallback>
            </mc:AlternateContent>
          </a:graphicData>
        </a:graphic>
      </p:graphicFrame>
      <p:sp>
        <p:nvSpPr>
          <p:cNvPr id="101" name="文本框 100"/>
          <p:cNvSpPr txBox="1"/>
          <p:nvPr/>
        </p:nvSpPr>
        <p:spPr>
          <a:xfrm>
            <a:off x="1886585" y="4864100"/>
            <a:ext cx="5080000" cy="337185"/>
          </a:xfrm>
          <a:prstGeom prst="rect">
            <a:avLst/>
          </a:prstGeom>
          <a:noFill/>
          <a:ln w="9525">
            <a:noFill/>
          </a:ln>
        </p:spPr>
        <p:txBody>
          <a:bodyPr>
            <a:spAutoFit/>
          </a:bodyPr>
          <a:p>
            <a:pPr indent="266700"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-25 RC</a:t>
            </a:r>
            <a:r>
              <a:rPr lang="zh-CN" sz="1600">
                <a:latin typeface="Times New Roman" panose="02020603050405020304" pitchFamily="18" charset="0"/>
                <a:ea typeface="宋体" panose="02010600030101010101" pitchFamily="2" charset="-122"/>
              </a:rPr>
              <a:t>电路的零状态响应</a:t>
            </a:r>
            <a:endParaRPr lang="zh-CN" altLang="en-US" sz="16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由图3-25可知，换路后电感电压从初始值                   </a:t>
            </a:r>
            <a:endParaRPr lang="en-US" altLang="zh-CN"/>
          </a:p>
          <a:p>
            <a:pPr algn="l"/>
            <a:r>
              <a:rPr lang="en-US" altLang="zh-CN"/>
              <a:t>     开始按指数规律衰减。当    趋近无穷大时，电路进入稳态，电感电压的稳态值为0；电阻电压      按指数规律增加，当电路进入稳态时，电感相当于短路，所以电压为       ；换路后电感电流从初始值               开始按指数规律增加,当电路进入稳态时,电感电流的稳态值为        。电感电流的零状态响应可表示为</a:t>
            </a:r>
            <a:endParaRPr lang="en-US" altLang="zh-CN"/>
          </a:p>
          <a:p>
            <a:pPr algn="l"/>
            <a:endParaRPr lang="en-US" altLang="zh-CN"/>
          </a:p>
          <a:p>
            <a:pPr algn="l"/>
            <a:r>
              <a:rPr lang="en-US" altLang="zh-CN"/>
              <a:t>                                                                                       (3-34)</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82"/>
          <p:cNvGraphicFramePr>
            <a:graphicFrameLocks noChangeAspect="1"/>
          </p:cNvGraphicFramePr>
          <p:nvPr/>
        </p:nvGraphicFramePr>
        <p:xfrm>
          <a:off x="6930390" y="678815"/>
          <a:ext cx="1424940" cy="424815"/>
        </p:xfrm>
        <a:graphic>
          <a:graphicData uri="http://schemas.openxmlformats.org/presentationml/2006/ole">
            <mc:AlternateContent xmlns:mc="http://schemas.openxmlformats.org/markup-compatibility/2006">
              <mc:Choice xmlns:v="urn:schemas-microsoft-com:vml" Requires="v">
                <p:oleObj spid="_x0000_s3076" name="" r:id="rId3" imgW="761365" imgH="228600" progId="Equation.3">
                  <p:embed/>
                </p:oleObj>
              </mc:Choice>
              <mc:Fallback>
                <p:oleObj name="" r:id="rId3" imgW="761365" imgH="228600" progId="Equation.3">
                  <p:embed/>
                  <p:pic>
                    <p:nvPicPr>
                      <p:cNvPr id="0" name="图片 3075"/>
                      <p:cNvPicPr/>
                      <p:nvPr/>
                    </p:nvPicPr>
                    <p:blipFill>
                      <a:blip r:embed="rId4"/>
                      <a:stretch>
                        <a:fillRect/>
                      </a:stretch>
                    </p:blipFill>
                    <p:spPr>
                      <a:xfrm>
                        <a:off x="6930390" y="678815"/>
                        <a:ext cx="1424940" cy="424815"/>
                      </a:xfrm>
                      <a:prstGeom prst="rect">
                        <a:avLst/>
                      </a:prstGeom>
                      <a:noFill/>
                      <a:ln w="38100">
                        <a:noFill/>
                        <a:miter/>
                      </a:ln>
                    </p:spPr>
                  </p:pic>
                </p:oleObj>
              </mc:Fallback>
            </mc:AlternateContent>
          </a:graphicData>
        </a:graphic>
      </p:graphicFrame>
      <p:graphicFrame>
        <p:nvGraphicFramePr>
          <p:cNvPr id="4" name="对象 -2147482381"/>
          <p:cNvGraphicFramePr>
            <a:graphicFrameLocks noChangeAspect="1"/>
          </p:cNvGraphicFramePr>
          <p:nvPr/>
        </p:nvGraphicFramePr>
        <p:xfrm>
          <a:off x="4234815" y="1311275"/>
          <a:ext cx="194310" cy="360680"/>
        </p:xfrm>
        <a:graphic>
          <a:graphicData uri="http://schemas.openxmlformats.org/presentationml/2006/ole">
            <mc:AlternateContent xmlns:mc="http://schemas.openxmlformats.org/markup-compatibility/2006">
              <mc:Choice xmlns:v="urn:schemas-microsoft-com:vml" Requires="v">
                <p:oleObj spid="_x0000_s5" name="" r:id="rId5" imgW="88265" imgH="152400" progId="Equation.3">
                  <p:embed/>
                </p:oleObj>
              </mc:Choice>
              <mc:Fallback>
                <p:oleObj name="" r:id="rId5" imgW="88265" imgH="152400" progId="Equation.3">
                  <p:embed/>
                  <p:pic>
                    <p:nvPicPr>
                      <p:cNvPr id="0" name="图片 1"/>
                      <p:cNvPicPr/>
                      <p:nvPr/>
                    </p:nvPicPr>
                    <p:blipFill>
                      <a:blip r:embed="rId6"/>
                      <a:stretch>
                        <a:fillRect/>
                      </a:stretch>
                    </p:blipFill>
                    <p:spPr>
                      <a:xfrm>
                        <a:off x="4234815" y="1311275"/>
                        <a:ext cx="194310" cy="360680"/>
                      </a:xfrm>
                      <a:prstGeom prst="rect">
                        <a:avLst/>
                      </a:prstGeom>
                      <a:noFill/>
                      <a:ln w="38100">
                        <a:noFill/>
                        <a:miter/>
                      </a:ln>
                    </p:spPr>
                  </p:pic>
                </p:oleObj>
              </mc:Fallback>
            </mc:AlternateContent>
          </a:graphicData>
        </a:graphic>
      </p:graphicFrame>
      <p:graphicFrame>
        <p:nvGraphicFramePr>
          <p:cNvPr id="6" name="对象 -2147482380"/>
          <p:cNvGraphicFramePr>
            <a:graphicFrameLocks noChangeAspect="1"/>
          </p:cNvGraphicFramePr>
          <p:nvPr/>
        </p:nvGraphicFramePr>
        <p:xfrm>
          <a:off x="5594985" y="1671955"/>
          <a:ext cx="429895" cy="481965"/>
        </p:xfrm>
        <a:graphic>
          <a:graphicData uri="http://schemas.openxmlformats.org/presentationml/2006/ole">
            <mc:AlternateContent xmlns:mc="http://schemas.openxmlformats.org/markup-compatibility/2006">
              <mc:Choice xmlns:v="urn:schemas-microsoft-com:vml" Requires="v">
                <p:oleObj spid="_x0000_s7" name="" r:id="rId7" imgW="190500" imgH="215900" progId="Equation.3">
                  <p:embed/>
                </p:oleObj>
              </mc:Choice>
              <mc:Fallback>
                <p:oleObj name="" r:id="rId7" imgW="190500" imgH="215900" progId="Equation.3">
                  <p:embed/>
                  <p:pic>
                    <p:nvPicPr>
                      <p:cNvPr id="0" name="图片 3"/>
                      <p:cNvPicPr/>
                      <p:nvPr/>
                    </p:nvPicPr>
                    <p:blipFill>
                      <a:blip r:embed="rId8"/>
                      <a:stretch>
                        <a:fillRect/>
                      </a:stretch>
                    </p:blipFill>
                    <p:spPr>
                      <a:xfrm>
                        <a:off x="5594985" y="1671955"/>
                        <a:ext cx="429895" cy="481965"/>
                      </a:xfrm>
                      <a:prstGeom prst="rect">
                        <a:avLst/>
                      </a:prstGeom>
                      <a:noFill/>
                      <a:ln w="38100">
                        <a:noFill/>
                        <a:miter/>
                      </a:ln>
                    </p:spPr>
                  </p:pic>
                </p:oleObj>
              </mc:Fallback>
            </mc:AlternateContent>
          </a:graphicData>
        </a:graphic>
      </p:graphicFrame>
      <p:graphicFrame>
        <p:nvGraphicFramePr>
          <p:cNvPr id="8" name="对象 -2147482379"/>
          <p:cNvGraphicFramePr>
            <a:graphicFrameLocks noChangeAspect="1"/>
          </p:cNvGraphicFramePr>
          <p:nvPr/>
        </p:nvGraphicFramePr>
        <p:xfrm>
          <a:off x="7602220" y="2231390"/>
          <a:ext cx="381635" cy="389255"/>
        </p:xfrm>
        <a:graphic>
          <a:graphicData uri="http://schemas.openxmlformats.org/presentationml/2006/ole">
            <mc:AlternateContent xmlns:mc="http://schemas.openxmlformats.org/markup-compatibility/2006">
              <mc:Choice xmlns:v="urn:schemas-microsoft-com:vml" Requires="v">
                <p:oleObj spid="_x0000_s9" name="" r:id="rId9" imgW="215900" imgH="228600" progId="Equation.3">
                  <p:embed/>
                </p:oleObj>
              </mc:Choice>
              <mc:Fallback>
                <p:oleObj name="" r:id="rId9" imgW="215900" imgH="228600" progId="Equation.3">
                  <p:embed/>
                  <p:pic>
                    <p:nvPicPr>
                      <p:cNvPr id="0" name="图片 4"/>
                      <p:cNvPicPr/>
                      <p:nvPr/>
                    </p:nvPicPr>
                    <p:blipFill>
                      <a:blip r:embed="rId10"/>
                      <a:stretch>
                        <a:fillRect/>
                      </a:stretch>
                    </p:blipFill>
                    <p:spPr>
                      <a:xfrm>
                        <a:off x="7602220" y="2231390"/>
                        <a:ext cx="381635" cy="389255"/>
                      </a:xfrm>
                      <a:prstGeom prst="rect">
                        <a:avLst/>
                      </a:prstGeom>
                      <a:noFill/>
                      <a:ln w="38100">
                        <a:noFill/>
                        <a:miter/>
                      </a:ln>
                    </p:spPr>
                  </p:pic>
                </p:oleObj>
              </mc:Fallback>
            </mc:AlternateContent>
          </a:graphicData>
        </a:graphic>
      </p:graphicFrame>
      <p:graphicFrame>
        <p:nvGraphicFramePr>
          <p:cNvPr id="10" name="对象 -2147482378"/>
          <p:cNvGraphicFramePr>
            <a:graphicFrameLocks noChangeAspect="1"/>
          </p:cNvGraphicFramePr>
          <p:nvPr/>
        </p:nvGraphicFramePr>
        <p:xfrm>
          <a:off x="4217035" y="2727325"/>
          <a:ext cx="1040765" cy="368300"/>
        </p:xfrm>
        <a:graphic>
          <a:graphicData uri="http://schemas.openxmlformats.org/presentationml/2006/ole">
            <mc:AlternateContent xmlns:mc="http://schemas.openxmlformats.org/markup-compatibility/2006">
              <mc:Choice xmlns:v="urn:schemas-microsoft-com:vml" Requires="v">
                <p:oleObj spid="_x0000_s11" name="" r:id="rId11" imgW="634365" imgH="215900" progId="Equation.3">
                  <p:embed/>
                </p:oleObj>
              </mc:Choice>
              <mc:Fallback>
                <p:oleObj name="" r:id="rId11" imgW="634365" imgH="215900" progId="Equation.3">
                  <p:embed/>
                  <p:pic>
                    <p:nvPicPr>
                      <p:cNvPr id="0" name="图片 5"/>
                      <p:cNvPicPr/>
                      <p:nvPr/>
                    </p:nvPicPr>
                    <p:blipFill>
                      <a:blip r:embed="rId12"/>
                      <a:stretch>
                        <a:fillRect/>
                      </a:stretch>
                    </p:blipFill>
                    <p:spPr>
                      <a:xfrm>
                        <a:off x="4217035" y="2727325"/>
                        <a:ext cx="1040765" cy="368300"/>
                      </a:xfrm>
                      <a:prstGeom prst="rect">
                        <a:avLst/>
                      </a:prstGeom>
                      <a:noFill/>
                      <a:ln w="38100">
                        <a:noFill/>
                        <a:miter/>
                      </a:ln>
                    </p:spPr>
                  </p:pic>
                </p:oleObj>
              </mc:Fallback>
            </mc:AlternateContent>
          </a:graphicData>
        </a:graphic>
      </p:graphicFrame>
      <p:graphicFrame>
        <p:nvGraphicFramePr>
          <p:cNvPr id="12" name="对象 -2147482377"/>
          <p:cNvGraphicFramePr>
            <a:graphicFrameLocks noChangeAspect="1"/>
          </p:cNvGraphicFramePr>
          <p:nvPr/>
        </p:nvGraphicFramePr>
        <p:xfrm>
          <a:off x="5897245" y="3095625"/>
          <a:ext cx="377825" cy="577850"/>
        </p:xfrm>
        <a:graphic>
          <a:graphicData uri="http://schemas.openxmlformats.org/presentationml/2006/ole">
            <mc:AlternateContent xmlns:mc="http://schemas.openxmlformats.org/markup-compatibility/2006">
              <mc:Choice xmlns:v="urn:schemas-microsoft-com:vml" Requires="v">
                <p:oleObj spid="_x0000_s13" name="" r:id="rId13" imgW="254000" imgH="393700" progId="Equation.3">
                  <p:embed/>
                </p:oleObj>
              </mc:Choice>
              <mc:Fallback>
                <p:oleObj name="" r:id="rId13" imgW="254000" imgH="393700" progId="Equation.3">
                  <p:embed/>
                  <p:pic>
                    <p:nvPicPr>
                      <p:cNvPr id="0" name="图片 6"/>
                      <p:cNvPicPr/>
                      <p:nvPr/>
                    </p:nvPicPr>
                    <p:blipFill>
                      <a:blip r:embed="rId14"/>
                      <a:stretch>
                        <a:fillRect/>
                      </a:stretch>
                    </p:blipFill>
                    <p:spPr>
                      <a:xfrm>
                        <a:off x="5897245" y="3095625"/>
                        <a:ext cx="377825" cy="577850"/>
                      </a:xfrm>
                      <a:prstGeom prst="rect">
                        <a:avLst/>
                      </a:prstGeom>
                      <a:noFill/>
                      <a:ln w="38100">
                        <a:noFill/>
                        <a:miter/>
                      </a:ln>
                    </p:spPr>
                  </p:pic>
                </p:oleObj>
              </mc:Fallback>
            </mc:AlternateContent>
          </a:graphicData>
        </a:graphic>
      </p:graphicFrame>
      <p:graphicFrame>
        <p:nvGraphicFramePr>
          <p:cNvPr id="14" name="对象 -2147482376"/>
          <p:cNvGraphicFramePr>
            <a:graphicFrameLocks noChangeAspect="1"/>
          </p:cNvGraphicFramePr>
          <p:nvPr/>
        </p:nvGraphicFramePr>
        <p:xfrm>
          <a:off x="2261870" y="4432300"/>
          <a:ext cx="4140200" cy="803275"/>
        </p:xfrm>
        <a:graphic>
          <a:graphicData uri="http://schemas.openxmlformats.org/presentationml/2006/ole">
            <mc:AlternateContent xmlns:mc="http://schemas.openxmlformats.org/markup-compatibility/2006">
              <mc:Choice xmlns:v="urn:schemas-microsoft-com:vml" Requires="v">
                <p:oleObj spid="_x0000_s15" name="" r:id="rId15" imgW="1765300" imgH="342900" progId="Equation.3">
                  <p:embed/>
                </p:oleObj>
              </mc:Choice>
              <mc:Fallback>
                <p:oleObj name="" r:id="rId15" imgW="1765300" imgH="342900" progId="Equation.3">
                  <p:embed/>
                  <p:pic>
                    <p:nvPicPr>
                      <p:cNvPr id="0" name="图片 7"/>
                      <p:cNvPicPr/>
                      <p:nvPr/>
                    </p:nvPicPr>
                    <p:blipFill>
                      <a:blip r:embed="rId16"/>
                      <a:stretch>
                        <a:fillRect/>
                      </a:stretch>
                    </p:blipFill>
                    <p:spPr>
                      <a:xfrm>
                        <a:off x="2261870" y="4432300"/>
                        <a:ext cx="4140200" cy="803275"/>
                      </a:xfrm>
                      <a:prstGeom prst="rect">
                        <a:avLst/>
                      </a:prstGeom>
                      <a:noFill/>
                      <a:ln w="38100">
                        <a:noFill/>
                        <a:miter/>
                      </a:ln>
                    </p:spPr>
                  </p:pic>
                </p:oleObj>
              </mc:Fallback>
            </mc:AlternateContent>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例3-6 如图3-26(a)所示电路中，换路前电路已达稳态，</a:t>
            </a:r>
            <a:endParaRPr lang="en-US" altLang="zh-CN"/>
          </a:p>
          <a:p>
            <a:pPr algn="l"/>
            <a:r>
              <a:rPr lang="en-US" altLang="zh-CN"/>
              <a:t>             时开关K闭合求换路后的        </a:t>
            </a:r>
            <a:r>
              <a:rPr lang="zh-CN" altLang="en-US"/>
              <a:t>和         。</a:t>
            </a:r>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解：开关闭合前电路处于稳态，电感相当于短路电感电流                 ，电感无储能，开关闭合后，电路进入零状态响应，此时，从电感L两端看进去的戴维南等效电路如图3-26(b)所示，则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75"/>
          <p:cNvGraphicFramePr>
            <a:graphicFrameLocks noChangeAspect="1"/>
          </p:cNvGraphicFramePr>
          <p:nvPr/>
        </p:nvGraphicFramePr>
        <p:xfrm>
          <a:off x="635635" y="1261745"/>
          <a:ext cx="708660" cy="36893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635635" y="1261745"/>
                        <a:ext cx="708660" cy="368935"/>
                      </a:xfrm>
                      <a:prstGeom prst="rect">
                        <a:avLst/>
                      </a:prstGeom>
                      <a:noFill/>
                      <a:ln w="38100">
                        <a:noFill/>
                        <a:miter/>
                      </a:ln>
                    </p:spPr>
                  </p:pic>
                </p:oleObj>
              </mc:Fallback>
            </mc:AlternateContent>
          </a:graphicData>
        </a:graphic>
      </p:graphicFrame>
      <p:graphicFrame>
        <p:nvGraphicFramePr>
          <p:cNvPr id="4" name="对象 -2147482374"/>
          <p:cNvGraphicFramePr>
            <a:graphicFrameLocks noChangeAspect="1"/>
          </p:cNvGraphicFramePr>
          <p:nvPr/>
        </p:nvGraphicFramePr>
        <p:xfrm>
          <a:off x="4740275" y="1261745"/>
          <a:ext cx="543560" cy="405765"/>
        </p:xfrm>
        <a:graphic>
          <a:graphicData uri="http://schemas.openxmlformats.org/presentationml/2006/ole">
            <mc:AlternateContent xmlns:mc="http://schemas.openxmlformats.org/markup-compatibility/2006">
              <mc:Choice xmlns:v="urn:schemas-microsoft-com:vml" Requires="v">
                <p:oleObj spid="_x0000_s5" name="" r:id="rId5" imgW="304800" imgH="215900" progId="Equation.3">
                  <p:embed/>
                </p:oleObj>
              </mc:Choice>
              <mc:Fallback>
                <p:oleObj name="" r:id="rId5" imgW="304800" imgH="215900" progId="Equation.3">
                  <p:embed/>
                  <p:pic>
                    <p:nvPicPr>
                      <p:cNvPr id="0" name="图片 1"/>
                      <p:cNvPicPr/>
                      <p:nvPr/>
                    </p:nvPicPr>
                    <p:blipFill>
                      <a:blip r:embed="rId6"/>
                      <a:stretch>
                        <a:fillRect/>
                      </a:stretch>
                    </p:blipFill>
                    <p:spPr>
                      <a:xfrm>
                        <a:off x="4740275" y="1261745"/>
                        <a:ext cx="543560" cy="405765"/>
                      </a:xfrm>
                      <a:prstGeom prst="rect">
                        <a:avLst/>
                      </a:prstGeom>
                      <a:noFill/>
                      <a:ln w="38100">
                        <a:noFill/>
                        <a:miter/>
                      </a:ln>
                    </p:spPr>
                  </p:pic>
                </p:oleObj>
              </mc:Fallback>
            </mc:AlternateContent>
          </a:graphicData>
        </a:graphic>
      </p:graphicFrame>
      <p:graphicFrame>
        <p:nvGraphicFramePr>
          <p:cNvPr id="6" name="对象 -2147482373"/>
          <p:cNvGraphicFramePr>
            <a:graphicFrameLocks noChangeAspect="1"/>
          </p:cNvGraphicFramePr>
          <p:nvPr/>
        </p:nvGraphicFramePr>
        <p:xfrm>
          <a:off x="5680710" y="1308735"/>
          <a:ext cx="564515" cy="358775"/>
        </p:xfrm>
        <a:graphic>
          <a:graphicData uri="http://schemas.openxmlformats.org/presentationml/2006/ole">
            <mc:AlternateContent xmlns:mc="http://schemas.openxmlformats.org/markup-compatibility/2006">
              <mc:Choice xmlns:v="urn:schemas-microsoft-com:vml" Requires="v">
                <p:oleObj spid="_x0000_s7" name="" r:id="rId7" imgW="342900" imgH="215900" progId="Equation.3">
                  <p:embed/>
                </p:oleObj>
              </mc:Choice>
              <mc:Fallback>
                <p:oleObj name="" r:id="rId7" imgW="342900" imgH="215900" progId="Equation.3">
                  <p:embed/>
                  <p:pic>
                    <p:nvPicPr>
                      <p:cNvPr id="0" name="图片 3"/>
                      <p:cNvPicPr/>
                      <p:nvPr/>
                    </p:nvPicPr>
                    <p:blipFill>
                      <a:blip r:embed="rId8"/>
                      <a:stretch>
                        <a:fillRect/>
                      </a:stretch>
                    </p:blipFill>
                    <p:spPr>
                      <a:xfrm>
                        <a:off x="5680710" y="1308735"/>
                        <a:ext cx="564515" cy="358775"/>
                      </a:xfrm>
                      <a:prstGeom prst="rect">
                        <a:avLst/>
                      </a:prstGeom>
                      <a:noFill/>
                      <a:ln w="38100">
                        <a:noFill/>
                        <a:miter/>
                      </a:ln>
                    </p:spPr>
                  </p:pic>
                </p:oleObj>
              </mc:Fallback>
            </mc:AlternateContent>
          </a:graphicData>
        </a:graphic>
      </p:graphicFrame>
      <p:graphicFrame>
        <p:nvGraphicFramePr>
          <p:cNvPr id="8" name="对象 -2147482372"/>
          <p:cNvGraphicFramePr>
            <a:graphicFrameLocks noChangeAspect="1"/>
          </p:cNvGraphicFramePr>
          <p:nvPr/>
        </p:nvGraphicFramePr>
        <p:xfrm>
          <a:off x="1713865" y="1832610"/>
          <a:ext cx="5699760" cy="1864360"/>
        </p:xfrm>
        <a:graphic>
          <a:graphicData uri="http://schemas.openxmlformats.org/presentationml/2006/ole">
            <mc:AlternateContent xmlns:mc="http://schemas.openxmlformats.org/markup-compatibility/2006">
              <mc:Choice xmlns:v="urn:schemas-microsoft-com:vml" Requires="v">
                <p:oleObj spid="_x0000_s9" name="" r:id="rId9" imgW="5702300" imgH="1866900" progId="Visio.Drawing.11">
                  <p:embed/>
                </p:oleObj>
              </mc:Choice>
              <mc:Fallback>
                <p:oleObj name="" r:id="rId9" imgW="5702300" imgH="1866900" progId="Visio.Drawing.11">
                  <p:embed/>
                  <p:pic>
                    <p:nvPicPr>
                      <p:cNvPr id="0" name="图片 4"/>
                      <p:cNvPicPr/>
                      <p:nvPr/>
                    </p:nvPicPr>
                    <p:blipFill>
                      <a:blip r:embed="rId10"/>
                      <a:stretch>
                        <a:fillRect/>
                      </a:stretch>
                    </p:blipFill>
                    <p:spPr>
                      <a:xfrm>
                        <a:off x="1713865" y="1832610"/>
                        <a:ext cx="5699760" cy="1864360"/>
                      </a:xfrm>
                      <a:prstGeom prst="rect">
                        <a:avLst/>
                      </a:prstGeom>
                      <a:noFill/>
                      <a:ln w="38100">
                        <a:noFill/>
                        <a:miter/>
                      </a:ln>
                    </p:spPr>
                  </p:pic>
                </p:oleObj>
              </mc:Fallback>
            </mc:AlternateContent>
          </a:graphicData>
        </a:graphic>
      </p:graphicFrame>
      <p:sp>
        <p:nvSpPr>
          <p:cNvPr id="101" name="文本框 100"/>
          <p:cNvSpPr txBox="1"/>
          <p:nvPr/>
        </p:nvSpPr>
        <p:spPr>
          <a:xfrm>
            <a:off x="2169160" y="383603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-26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3-6</a:t>
            </a:r>
            <a:r>
              <a:rPr lang="zh-CN" sz="1600">
                <a:latin typeface="Times New Roman" panose="02020603050405020304" pitchFamily="18" charset="0"/>
                <a:ea typeface="宋体" panose="02010600030101010101" pitchFamily="2" charset="-122"/>
              </a:rPr>
              <a:t>图</a:t>
            </a:r>
            <a:endParaRPr lang="zh-CN" altLang="en-US" sz="1600"/>
          </a:p>
        </p:txBody>
      </p:sp>
      <p:graphicFrame>
        <p:nvGraphicFramePr>
          <p:cNvPr id="10" name="对象 -2147482371"/>
          <p:cNvGraphicFramePr>
            <a:graphicFrameLocks noChangeAspect="1"/>
          </p:cNvGraphicFramePr>
          <p:nvPr/>
        </p:nvGraphicFramePr>
        <p:xfrm>
          <a:off x="1546860" y="5064760"/>
          <a:ext cx="1071245" cy="379095"/>
        </p:xfrm>
        <a:graphic>
          <a:graphicData uri="http://schemas.openxmlformats.org/presentationml/2006/ole">
            <mc:AlternateContent xmlns:mc="http://schemas.openxmlformats.org/markup-compatibility/2006">
              <mc:Choice xmlns:v="urn:schemas-microsoft-com:vml" Requires="v">
                <p:oleObj spid="_x0000_s11" name="" r:id="rId11" imgW="634365" imgH="215900" progId="Equation.3">
                  <p:embed/>
                </p:oleObj>
              </mc:Choice>
              <mc:Fallback>
                <p:oleObj name="" r:id="rId11" imgW="634365" imgH="215900" progId="Equation.3">
                  <p:embed/>
                  <p:pic>
                    <p:nvPicPr>
                      <p:cNvPr id="0" name="图片 5"/>
                      <p:cNvPicPr/>
                      <p:nvPr/>
                    </p:nvPicPr>
                    <p:blipFill>
                      <a:blip r:embed="rId12"/>
                      <a:stretch>
                        <a:fillRect/>
                      </a:stretch>
                    </p:blipFill>
                    <p:spPr>
                      <a:xfrm>
                        <a:off x="1546860" y="5064760"/>
                        <a:ext cx="1071245" cy="379095"/>
                      </a:xfrm>
                      <a:prstGeom prst="rect">
                        <a:avLst/>
                      </a:prstGeom>
                      <a:noFill/>
                      <a:ln w="38100">
                        <a:noFill/>
                        <a:miter/>
                      </a:ln>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r>
              <a:rPr lang="zh-CN" altLang="en-US"/>
              <a:t>             电路的时间常数为则</a:t>
            </a:r>
            <a:endParaRPr lang="zh-CN" altLang="en-US"/>
          </a:p>
          <a:p>
            <a:pPr algn="l"/>
            <a:endParaRPr lang="zh-CN" altLang="en-US"/>
          </a:p>
          <a:p>
            <a:pPr algn="l"/>
            <a:endParaRPr lang="zh-CN" altLang="en-US"/>
          </a:p>
          <a:p>
            <a:pPr algn="l"/>
            <a:r>
              <a:rPr lang="zh-CN" altLang="en-US"/>
              <a:t>                            时电感电流为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70"/>
          <p:cNvGraphicFramePr>
            <a:graphicFrameLocks noChangeAspect="1"/>
          </p:cNvGraphicFramePr>
          <p:nvPr/>
        </p:nvGraphicFramePr>
        <p:xfrm>
          <a:off x="3345815" y="605790"/>
          <a:ext cx="2508885" cy="653415"/>
        </p:xfrm>
        <a:graphic>
          <a:graphicData uri="http://schemas.openxmlformats.org/presentationml/2006/ole">
            <mc:AlternateContent xmlns:mc="http://schemas.openxmlformats.org/markup-compatibility/2006">
              <mc:Choice xmlns:v="urn:schemas-microsoft-com:vml" Requires="v">
                <p:oleObj spid="_x0000_s3076" name="" r:id="rId3" imgW="1497965" imgH="393700" progId="Equation.3">
                  <p:embed/>
                </p:oleObj>
              </mc:Choice>
              <mc:Fallback>
                <p:oleObj name="" r:id="rId3" imgW="1497965" imgH="393700" progId="Equation.3">
                  <p:embed/>
                  <p:pic>
                    <p:nvPicPr>
                      <p:cNvPr id="0" name="图片 3075"/>
                      <p:cNvPicPr/>
                      <p:nvPr/>
                    </p:nvPicPr>
                    <p:blipFill>
                      <a:blip r:embed="rId4"/>
                      <a:stretch>
                        <a:fillRect/>
                      </a:stretch>
                    </p:blipFill>
                    <p:spPr>
                      <a:xfrm>
                        <a:off x="3345815" y="605790"/>
                        <a:ext cx="2508885" cy="653415"/>
                      </a:xfrm>
                      <a:prstGeom prst="rect">
                        <a:avLst/>
                      </a:prstGeom>
                      <a:noFill/>
                      <a:ln w="38100">
                        <a:noFill/>
                        <a:miter/>
                      </a:ln>
                    </p:spPr>
                  </p:pic>
                </p:oleObj>
              </mc:Fallback>
            </mc:AlternateContent>
          </a:graphicData>
        </a:graphic>
      </p:graphicFrame>
      <p:graphicFrame>
        <p:nvGraphicFramePr>
          <p:cNvPr id="4" name="对象 -2147482369"/>
          <p:cNvGraphicFramePr>
            <a:graphicFrameLocks noChangeAspect="1"/>
          </p:cNvGraphicFramePr>
          <p:nvPr/>
        </p:nvGraphicFramePr>
        <p:xfrm>
          <a:off x="3284855" y="1544320"/>
          <a:ext cx="2557780" cy="399415"/>
        </p:xfrm>
        <a:graphic>
          <a:graphicData uri="http://schemas.openxmlformats.org/presentationml/2006/ole">
            <mc:AlternateContent xmlns:mc="http://schemas.openxmlformats.org/markup-compatibility/2006">
              <mc:Choice xmlns:v="urn:schemas-microsoft-com:vml" Requires="v">
                <p:oleObj spid="_x0000_s5" name="" r:id="rId5" imgW="1549400" imgH="228600" progId="Equation.3">
                  <p:embed/>
                </p:oleObj>
              </mc:Choice>
              <mc:Fallback>
                <p:oleObj name="" r:id="rId5" imgW="1549400" imgH="228600" progId="Equation.3">
                  <p:embed/>
                  <p:pic>
                    <p:nvPicPr>
                      <p:cNvPr id="0" name="图片 1"/>
                      <p:cNvPicPr/>
                      <p:nvPr/>
                    </p:nvPicPr>
                    <p:blipFill>
                      <a:blip r:embed="rId6"/>
                      <a:stretch>
                        <a:fillRect/>
                      </a:stretch>
                    </p:blipFill>
                    <p:spPr>
                      <a:xfrm>
                        <a:off x="3284855" y="1544320"/>
                        <a:ext cx="2557780" cy="399415"/>
                      </a:xfrm>
                      <a:prstGeom prst="rect">
                        <a:avLst/>
                      </a:prstGeom>
                      <a:noFill/>
                      <a:ln w="38100">
                        <a:noFill/>
                        <a:miter/>
                      </a:ln>
                    </p:spPr>
                  </p:pic>
                </p:oleObj>
              </mc:Fallback>
            </mc:AlternateContent>
          </a:graphicData>
        </a:graphic>
      </p:graphicFrame>
      <p:graphicFrame>
        <p:nvGraphicFramePr>
          <p:cNvPr id="6" name="对象 -2147482368"/>
          <p:cNvGraphicFramePr>
            <a:graphicFrameLocks noChangeAspect="1"/>
          </p:cNvGraphicFramePr>
          <p:nvPr/>
        </p:nvGraphicFramePr>
        <p:xfrm>
          <a:off x="3517265" y="2997835"/>
          <a:ext cx="2165985" cy="708660"/>
        </p:xfrm>
        <a:graphic>
          <a:graphicData uri="http://schemas.openxmlformats.org/presentationml/2006/ole">
            <mc:AlternateContent xmlns:mc="http://schemas.openxmlformats.org/markup-compatibility/2006">
              <mc:Choice xmlns:v="urn:schemas-microsoft-com:vml" Requires="v">
                <p:oleObj spid="_x0000_s7" name="" r:id="rId7" imgW="1333500" imgH="431800" progId="Equation.3">
                  <p:embed/>
                </p:oleObj>
              </mc:Choice>
              <mc:Fallback>
                <p:oleObj name="" r:id="rId7" imgW="1333500" imgH="431800" progId="Equation.3">
                  <p:embed/>
                  <p:pic>
                    <p:nvPicPr>
                      <p:cNvPr id="0" name="图片 3"/>
                      <p:cNvPicPr/>
                      <p:nvPr/>
                    </p:nvPicPr>
                    <p:blipFill>
                      <a:blip r:embed="rId8"/>
                      <a:stretch>
                        <a:fillRect/>
                      </a:stretch>
                    </p:blipFill>
                    <p:spPr>
                      <a:xfrm>
                        <a:off x="3517265" y="2997835"/>
                        <a:ext cx="2165985" cy="708660"/>
                      </a:xfrm>
                      <a:prstGeom prst="rect">
                        <a:avLst/>
                      </a:prstGeom>
                      <a:noFill/>
                      <a:ln w="38100">
                        <a:noFill/>
                        <a:miter/>
                      </a:ln>
                    </p:spPr>
                  </p:pic>
                </p:oleObj>
              </mc:Fallback>
            </mc:AlternateContent>
          </a:graphicData>
        </a:graphic>
      </p:graphicFrame>
      <p:graphicFrame>
        <p:nvGraphicFramePr>
          <p:cNvPr id="8" name="对象 -2147482367"/>
          <p:cNvGraphicFramePr>
            <a:graphicFrameLocks noChangeAspect="1"/>
          </p:cNvGraphicFramePr>
          <p:nvPr/>
        </p:nvGraphicFramePr>
        <p:xfrm>
          <a:off x="1537335" y="4039870"/>
          <a:ext cx="880745" cy="362585"/>
        </p:xfrm>
        <a:graphic>
          <a:graphicData uri="http://schemas.openxmlformats.org/presentationml/2006/ole">
            <mc:AlternateContent xmlns:mc="http://schemas.openxmlformats.org/markup-compatibility/2006">
              <mc:Choice xmlns:v="urn:schemas-microsoft-com:vml" Requires="v">
                <p:oleObj spid="_x0000_s9" name="" r:id="rId9" imgW="419100" imgH="152400" progId="Equation.3">
                  <p:embed/>
                </p:oleObj>
              </mc:Choice>
              <mc:Fallback>
                <p:oleObj name="" r:id="rId9" imgW="419100" imgH="152400" progId="Equation.3">
                  <p:embed/>
                  <p:pic>
                    <p:nvPicPr>
                      <p:cNvPr id="0" name="图片 4"/>
                      <p:cNvPicPr/>
                      <p:nvPr/>
                    </p:nvPicPr>
                    <p:blipFill>
                      <a:blip r:embed="rId10"/>
                      <a:stretch>
                        <a:fillRect/>
                      </a:stretch>
                    </p:blipFill>
                    <p:spPr>
                      <a:xfrm>
                        <a:off x="1537335" y="4039870"/>
                        <a:ext cx="880745" cy="362585"/>
                      </a:xfrm>
                      <a:prstGeom prst="rect">
                        <a:avLst/>
                      </a:prstGeom>
                      <a:noFill/>
                      <a:ln w="38100">
                        <a:noFill/>
                        <a:miter/>
                      </a:ln>
                    </p:spPr>
                  </p:pic>
                </p:oleObj>
              </mc:Fallback>
            </mc:AlternateContent>
          </a:graphicData>
        </a:graphic>
      </p:graphicFrame>
      <p:graphicFrame>
        <p:nvGraphicFramePr>
          <p:cNvPr id="10" name="对象 -2147482366"/>
          <p:cNvGraphicFramePr>
            <a:graphicFrameLocks noChangeAspect="1"/>
          </p:cNvGraphicFramePr>
          <p:nvPr/>
        </p:nvGraphicFramePr>
        <p:xfrm>
          <a:off x="3267075" y="5017135"/>
          <a:ext cx="2610485" cy="697865"/>
        </p:xfrm>
        <a:graphic>
          <a:graphicData uri="http://schemas.openxmlformats.org/presentationml/2006/ole">
            <mc:AlternateContent xmlns:mc="http://schemas.openxmlformats.org/markup-compatibility/2006">
              <mc:Choice xmlns:v="urn:schemas-microsoft-com:vml" Requires="v">
                <p:oleObj spid="_x0000_s11" name="" r:id="rId11" imgW="1637665" imgH="431800" progId="Equation.3">
                  <p:embed/>
                </p:oleObj>
              </mc:Choice>
              <mc:Fallback>
                <p:oleObj name="" r:id="rId11" imgW="1637665" imgH="431800" progId="Equation.3">
                  <p:embed/>
                  <p:pic>
                    <p:nvPicPr>
                      <p:cNvPr id="0" name="图片 5"/>
                      <p:cNvPicPr/>
                      <p:nvPr/>
                    </p:nvPicPr>
                    <p:blipFill>
                      <a:blip r:embed="rId12"/>
                      <a:stretch>
                        <a:fillRect/>
                      </a:stretch>
                    </p:blipFill>
                    <p:spPr>
                      <a:xfrm>
                        <a:off x="3267075" y="5017135"/>
                        <a:ext cx="2610485" cy="697865"/>
                      </a:xfrm>
                      <a:prstGeom prst="rect">
                        <a:avLst/>
                      </a:prstGeom>
                      <a:noFill/>
                      <a:ln w="38100">
                        <a:noFill/>
                        <a:miter/>
                      </a:ln>
                    </p:spPr>
                  </p:pic>
                </p:oleObj>
              </mc:Fallback>
            </mc:AlternateContent>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r>
              <a:rPr lang="zh-CN" altLang="en-US"/>
              <a:t>所以电感电流和电感电压分别为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65"/>
          <p:cNvGraphicFramePr>
            <a:graphicFrameLocks noChangeAspect="1"/>
          </p:cNvGraphicFramePr>
          <p:nvPr/>
        </p:nvGraphicFramePr>
        <p:xfrm>
          <a:off x="2503170" y="2929890"/>
          <a:ext cx="4137660" cy="675640"/>
        </p:xfrm>
        <a:graphic>
          <a:graphicData uri="http://schemas.openxmlformats.org/presentationml/2006/ole">
            <mc:AlternateContent xmlns:mc="http://schemas.openxmlformats.org/markup-compatibility/2006">
              <mc:Choice xmlns:v="urn:schemas-microsoft-com:vml" Requires="v">
                <p:oleObj spid="_x0000_s3076" name="" r:id="rId3" imgW="2146300" imgH="342900" progId="Equation.3">
                  <p:embed/>
                </p:oleObj>
              </mc:Choice>
              <mc:Fallback>
                <p:oleObj name="" r:id="rId3" imgW="2146300" imgH="342900" progId="Equation.3">
                  <p:embed/>
                  <p:pic>
                    <p:nvPicPr>
                      <p:cNvPr id="0" name="图片 3075"/>
                      <p:cNvPicPr/>
                      <p:nvPr/>
                    </p:nvPicPr>
                    <p:blipFill>
                      <a:blip r:embed="rId4"/>
                      <a:stretch>
                        <a:fillRect/>
                      </a:stretch>
                    </p:blipFill>
                    <p:spPr>
                      <a:xfrm>
                        <a:off x="2503170" y="2929890"/>
                        <a:ext cx="4137660" cy="675640"/>
                      </a:xfrm>
                      <a:prstGeom prst="rect">
                        <a:avLst/>
                      </a:prstGeom>
                      <a:noFill/>
                      <a:ln w="38100">
                        <a:noFill/>
                        <a:miter/>
                      </a:ln>
                    </p:spPr>
                  </p:pic>
                </p:oleObj>
              </mc:Fallback>
            </mc:AlternateContent>
          </a:graphicData>
        </a:graphic>
      </p:graphicFrame>
      <p:graphicFrame>
        <p:nvGraphicFramePr>
          <p:cNvPr id="4" name="对象 -2147482364"/>
          <p:cNvGraphicFramePr>
            <a:graphicFrameLocks noChangeAspect="1"/>
          </p:cNvGraphicFramePr>
          <p:nvPr/>
        </p:nvGraphicFramePr>
        <p:xfrm>
          <a:off x="2009140" y="4359910"/>
          <a:ext cx="5330190" cy="735330"/>
        </p:xfrm>
        <a:graphic>
          <a:graphicData uri="http://schemas.openxmlformats.org/presentationml/2006/ole">
            <mc:AlternateContent xmlns:mc="http://schemas.openxmlformats.org/markup-compatibility/2006">
              <mc:Choice xmlns:v="urn:schemas-microsoft-com:vml" Requires="v">
                <p:oleObj spid="_x0000_s5" name="" r:id="rId5" imgW="2921000" imgH="419100" progId="Equation.3">
                  <p:embed/>
                </p:oleObj>
              </mc:Choice>
              <mc:Fallback>
                <p:oleObj name="" r:id="rId5" imgW="2921000" imgH="419100" progId="Equation.3">
                  <p:embed/>
                  <p:pic>
                    <p:nvPicPr>
                      <p:cNvPr id="0" name="图片 1"/>
                      <p:cNvPicPr/>
                      <p:nvPr/>
                    </p:nvPicPr>
                    <p:blipFill>
                      <a:blip r:embed="rId6"/>
                      <a:stretch>
                        <a:fillRect/>
                      </a:stretch>
                    </p:blipFill>
                    <p:spPr>
                      <a:xfrm>
                        <a:off x="2009140" y="4359910"/>
                        <a:ext cx="5330190" cy="735330"/>
                      </a:xfrm>
                      <a:prstGeom prst="rect">
                        <a:avLst/>
                      </a:prstGeom>
                      <a:noFill/>
                      <a:ln w="38100">
                        <a:noFill/>
                        <a:miter/>
                      </a:ln>
                    </p:spPr>
                  </p:pic>
                </p:oleObj>
              </mc:Fallback>
            </mc:AlternateContent>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3.5  一阶电路的全响应</a:t>
            </a:r>
            <a:endParaRPr lang="zh-CN" altLang="en-US"/>
          </a:p>
          <a:p>
            <a:pPr algn="l"/>
            <a:r>
              <a:rPr lang="zh-CN" altLang="en-US"/>
              <a:t>             所谓的全响应是指当电路中既有外在的激励，同时初始状态又不为零时电路中的响应。</a:t>
            </a:r>
            <a:endParaRPr lang="zh-CN" altLang="en-US"/>
          </a:p>
          <a:p>
            <a:pPr algn="l"/>
            <a:r>
              <a:rPr lang="zh-CN" altLang="en-US"/>
              <a:t>             </a:t>
            </a:r>
            <a:endParaRPr lang="zh-CN" altLang="en-US"/>
          </a:p>
          <a:p>
            <a:pPr algn="l"/>
            <a:r>
              <a:rPr lang="zh-CN" altLang="en-US"/>
              <a:t>             如图3-27(a)所示，换路前，开关K合在1上，电容元件已充电，电路处于稳态。          时将开关由1合到2，产生换路。</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63"/>
          <p:cNvGraphicFramePr>
            <a:graphicFrameLocks noChangeAspect="1"/>
          </p:cNvGraphicFramePr>
          <p:nvPr/>
        </p:nvGraphicFramePr>
        <p:xfrm>
          <a:off x="4124960" y="3326765"/>
          <a:ext cx="748030" cy="419100"/>
        </p:xfrm>
        <a:graphic>
          <a:graphicData uri="http://schemas.openxmlformats.org/presentationml/2006/ole">
            <mc:AlternateContent xmlns:mc="http://schemas.openxmlformats.org/markup-compatibility/2006">
              <mc:Choice xmlns:v="urn:schemas-microsoft-com:vml" Requires="v">
                <p:oleObj spid="_x0000_s3076" name="" r:id="rId3" imgW="393065" imgH="215900" progId="Equation.3">
                  <p:embed/>
                </p:oleObj>
              </mc:Choice>
              <mc:Fallback>
                <p:oleObj name="" r:id="rId3" imgW="393065" imgH="215900" progId="Equation.3">
                  <p:embed/>
                  <p:pic>
                    <p:nvPicPr>
                      <p:cNvPr id="0" name="图片 3075"/>
                      <p:cNvPicPr/>
                      <p:nvPr/>
                    </p:nvPicPr>
                    <p:blipFill>
                      <a:blip r:embed="rId4"/>
                      <a:stretch>
                        <a:fillRect/>
                      </a:stretch>
                    </p:blipFill>
                    <p:spPr>
                      <a:xfrm>
                        <a:off x="4124960" y="3326765"/>
                        <a:ext cx="748030" cy="419100"/>
                      </a:xfrm>
                      <a:prstGeom prst="rect">
                        <a:avLst/>
                      </a:prstGeom>
                      <a:noFill/>
                      <a:ln w="38100">
                        <a:noFill/>
                        <a:miter/>
                      </a:ln>
                    </p:spPr>
                  </p:pic>
                </p:oleObj>
              </mc:Fallback>
            </mc:AlternateContent>
          </a:graphicData>
        </a:graphic>
      </p:graphicFrame>
      <p:graphicFrame>
        <p:nvGraphicFramePr>
          <p:cNvPr id="4" name="对象 -2147482362"/>
          <p:cNvGraphicFramePr>
            <a:graphicFrameLocks noChangeAspect="1"/>
          </p:cNvGraphicFramePr>
          <p:nvPr/>
        </p:nvGraphicFramePr>
        <p:xfrm>
          <a:off x="1523365" y="3856355"/>
          <a:ext cx="6302375" cy="2022475"/>
        </p:xfrm>
        <a:graphic>
          <a:graphicData uri="http://schemas.openxmlformats.org/presentationml/2006/ole">
            <mc:AlternateContent xmlns:mc="http://schemas.openxmlformats.org/markup-compatibility/2006">
              <mc:Choice xmlns:v="urn:schemas-microsoft-com:vml" Requires="v">
                <p:oleObj spid="_x0000_s5" name="" r:id="rId5" imgW="7315200" imgH="2374900" progId="Visio.Drawing.11">
                  <p:embed/>
                </p:oleObj>
              </mc:Choice>
              <mc:Fallback>
                <p:oleObj name="" r:id="rId5" imgW="7315200" imgH="2374900" progId="Visio.Drawing.11">
                  <p:embed/>
                  <p:pic>
                    <p:nvPicPr>
                      <p:cNvPr id="0" name="图片 1"/>
                      <p:cNvPicPr/>
                      <p:nvPr/>
                    </p:nvPicPr>
                    <p:blipFill>
                      <a:blip r:embed="rId6"/>
                      <a:stretch>
                        <a:fillRect/>
                      </a:stretch>
                    </p:blipFill>
                    <p:spPr>
                      <a:xfrm>
                        <a:off x="1523365" y="3856355"/>
                        <a:ext cx="6302375" cy="2022475"/>
                      </a:xfrm>
                      <a:prstGeom prst="rect">
                        <a:avLst/>
                      </a:prstGeom>
                      <a:noFill/>
                      <a:ln w="38100">
                        <a:noFill/>
                        <a:miter/>
                      </a:ln>
                    </p:spPr>
                  </p:pic>
                </p:oleObj>
              </mc:Fallback>
            </mc:AlternateContent>
          </a:graphicData>
        </a:graphic>
      </p:graphicFrame>
      <p:sp>
        <p:nvSpPr>
          <p:cNvPr id="6" name="文本框 5"/>
          <p:cNvSpPr txBox="1"/>
          <p:nvPr/>
        </p:nvSpPr>
        <p:spPr>
          <a:xfrm>
            <a:off x="2332355" y="587883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-27 </a:t>
            </a:r>
            <a:r>
              <a:rPr lang="zh-CN" sz="1600">
                <a:latin typeface="Times New Roman" panose="02020603050405020304" pitchFamily="18" charset="0"/>
                <a:ea typeface="宋体" panose="02010600030101010101" pitchFamily="2" charset="-122"/>
              </a:rPr>
              <a:t>一阶全响应电路图</a:t>
            </a:r>
            <a:endParaRPr lang="zh-CN" altLang="en-US" sz="16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从图3-27(a)中可知，换路前电容处于充电状态，则</a:t>
            </a:r>
            <a:endParaRPr lang="en-US" altLang="zh-CN"/>
          </a:p>
          <a:p>
            <a:pPr algn="l"/>
            <a:r>
              <a:rPr lang="en-US" altLang="zh-CN"/>
              <a:t>                         ，根据换路定律可知，                              ，当开关接2时，电路如图3-27(b)所示，根据KVL和元件的VCR得</a:t>
            </a:r>
            <a:endParaRPr lang="en-US" altLang="zh-CN"/>
          </a:p>
          <a:p>
            <a:pPr algn="l"/>
            <a:endParaRPr lang="en-US" altLang="zh-CN"/>
          </a:p>
          <a:p>
            <a:pPr algn="l"/>
            <a:endParaRPr lang="en-US" altLang="zh-CN"/>
          </a:p>
          <a:p>
            <a:pPr algn="l"/>
            <a:r>
              <a:rPr lang="en-US" altLang="zh-CN"/>
              <a:t>             </a:t>
            </a:r>
            <a:endParaRPr lang="en-US" altLang="zh-CN"/>
          </a:p>
          <a:p>
            <a:pPr algn="l"/>
            <a:r>
              <a:rPr lang="en-US" altLang="zh-CN"/>
              <a:t>             式(3-35)与RC电路的零状态响应的方程相同，所以方程的解与RC电路的一阶零状态响应相同，即                    </a:t>
            </a:r>
            <a:endParaRPr lang="en-US" altLang="zh-CN"/>
          </a:p>
          <a:p>
            <a:pPr algn="l"/>
            <a:r>
              <a:rPr lang="en-US" altLang="zh-CN"/>
              <a:t>     代入初始值可得</a:t>
            </a:r>
            <a:endParaRPr lang="en-US" altLang="zh-CN"/>
          </a:p>
          <a:p>
            <a:pPr algn="l"/>
            <a:r>
              <a:rPr lang="en-US" altLang="zh-CN"/>
              <a:t>                                                                                             (3-36)</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361"/>
          <p:cNvGraphicFramePr>
            <a:graphicFrameLocks noChangeAspect="1"/>
          </p:cNvGraphicFramePr>
          <p:nvPr/>
        </p:nvGraphicFramePr>
        <p:xfrm>
          <a:off x="837565" y="1280160"/>
          <a:ext cx="1429385" cy="426085"/>
        </p:xfrm>
        <a:graphic>
          <a:graphicData uri="http://schemas.openxmlformats.org/presentationml/2006/ole">
            <mc:AlternateContent xmlns:mc="http://schemas.openxmlformats.org/markup-compatibility/2006">
              <mc:Choice xmlns:v="urn:schemas-microsoft-com:vml" Requires="v">
                <p:oleObj spid="_x0000_s3076" name="" r:id="rId3" imgW="774065" imgH="228600" progId="Equation.3">
                  <p:embed/>
                </p:oleObj>
              </mc:Choice>
              <mc:Fallback>
                <p:oleObj name="" r:id="rId3" imgW="774065" imgH="228600" progId="Equation.3">
                  <p:embed/>
                  <p:pic>
                    <p:nvPicPr>
                      <p:cNvPr id="0" name="图片 3075"/>
                      <p:cNvPicPr/>
                      <p:nvPr/>
                    </p:nvPicPr>
                    <p:blipFill>
                      <a:blip r:embed="rId4"/>
                      <a:stretch>
                        <a:fillRect/>
                      </a:stretch>
                    </p:blipFill>
                    <p:spPr>
                      <a:xfrm>
                        <a:off x="837565" y="1280160"/>
                        <a:ext cx="1429385" cy="426085"/>
                      </a:xfrm>
                      <a:prstGeom prst="rect">
                        <a:avLst/>
                      </a:prstGeom>
                      <a:noFill/>
                      <a:ln w="38100">
                        <a:noFill/>
                        <a:miter/>
                      </a:ln>
                    </p:spPr>
                  </p:pic>
                </p:oleObj>
              </mc:Fallback>
            </mc:AlternateContent>
          </a:graphicData>
        </a:graphic>
      </p:graphicFrame>
      <p:graphicFrame>
        <p:nvGraphicFramePr>
          <p:cNvPr id="4" name="对象 -2147482360"/>
          <p:cNvGraphicFramePr>
            <a:graphicFrameLocks noChangeAspect="1"/>
          </p:cNvGraphicFramePr>
          <p:nvPr/>
        </p:nvGraphicFramePr>
        <p:xfrm>
          <a:off x="5266690" y="1219835"/>
          <a:ext cx="2465705" cy="415290"/>
        </p:xfrm>
        <a:graphic>
          <a:graphicData uri="http://schemas.openxmlformats.org/presentationml/2006/ole">
            <mc:AlternateContent xmlns:mc="http://schemas.openxmlformats.org/markup-compatibility/2006">
              <mc:Choice xmlns:v="urn:schemas-microsoft-com:vml" Requires="v">
                <p:oleObj spid="_x0000_s5" name="" r:id="rId5" imgW="1346200" imgH="228600" progId="Equation.3">
                  <p:embed/>
                </p:oleObj>
              </mc:Choice>
              <mc:Fallback>
                <p:oleObj name="" r:id="rId5" imgW="1346200" imgH="228600" progId="Equation.3">
                  <p:embed/>
                  <p:pic>
                    <p:nvPicPr>
                      <p:cNvPr id="0" name="图片 1"/>
                      <p:cNvPicPr/>
                      <p:nvPr/>
                    </p:nvPicPr>
                    <p:blipFill>
                      <a:blip r:embed="rId6"/>
                      <a:stretch>
                        <a:fillRect/>
                      </a:stretch>
                    </p:blipFill>
                    <p:spPr>
                      <a:xfrm>
                        <a:off x="5266690" y="1219835"/>
                        <a:ext cx="2465705" cy="415290"/>
                      </a:xfrm>
                      <a:prstGeom prst="rect">
                        <a:avLst/>
                      </a:prstGeom>
                      <a:noFill/>
                      <a:ln w="38100">
                        <a:noFill/>
                        <a:miter/>
                      </a:ln>
                    </p:spPr>
                  </p:pic>
                </p:oleObj>
              </mc:Fallback>
            </mc:AlternateContent>
          </a:graphicData>
        </a:graphic>
      </p:graphicFrame>
      <p:graphicFrame>
        <p:nvGraphicFramePr>
          <p:cNvPr id="6" name="对象 -2147482359"/>
          <p:cNvGraphicFramePr>
            <a:graphicFrameLocks noChangeAspect="1"/>
          </p:cNvGraphicFramePr>
          <p:nvPr/>
        </p:nvGraphicFramePr>
        <p:xfrm>
          <a:off x="3749040" y="2297430"/>
          <a:ext cx="1628775" cy="507365"/>
        </p:xfrm>
        <a:graphic>
          <a:graphicData uri="http://schemas.openxmlformats.org/presentationml/2006/ole">
            <mc:AlternateContent xmlns:mc="http://schemas.openxmlformats.org/markup-compatibility/2006">
              <mc:Choice xmlns:v="urn:schemas-microsoft-com:vml" Requires="v">
                <p:oleObj spid="_x0000_s7" name="" r:id="rId7" imgW="736600" imgH="228600" progId="Equation.3">
                  <p:embed/>
                </p:oleObj>
              </mc:Choice>
              <mc:Fallback>
                <p:oleObj name="" r:id="rId7" imgW="736600" imgH="228600" progId="Equation.3">
                  <p:embed/>
                  <p:pic>
                    <p:nvPicPr>
                      <p:cNvPr id="0" name="图片 3"/>
                      <p:cNvPicPr/>
                      <p:nvPr/>
                    </p:nvPicPr>
                    <p:blipFill>
                      <a:blip r:embed="rId8"/>
                      <a:stretch>
                        <a:fillRect/>
                      </a:stretch>
                    </p:blipFill>
                    <p:spPr>
                      <a:xfrm>
                        <a:off x="3749040" y="2297430"/>
                        <a:ext cx="1628775" cy="507365"/>
                      </a:xfrm>
                      <a:prstGeom prst="rect">
                        <a:avLst/>
                      </a:prstGeom>
                      <a:noFill/>
                      <a:ln w="38100">
                        <a:noFill/>
                        <a:miter/>
                      </a:ln>
                    </p:spPr>
                  </p:pic>
                </p:oleObj>
              </mc:Fallback>
            </mc:AlternateContent>
          </a:graphicData>
        </a:graphic>
      </p:graphicFrame>
      <p:graphicFrame>
        <p:nvGraphicFramePr>
          <p:cNvPr id="8" name="对象 -2147482358"/>
          <p:cNvGraphicFramePr>
            <a:graphicFrameLocks noChangeAspect="1"/>
          </p:cNvGraphicFramePr>
          <p:nvPr/>
        </p:nvGraphicFramePr>
        <p:xfrm>
          <a:off x="3465195" y="2804795"/>
          <a:ext cx="2196465" cy="774065"/>
        </p:xfrm>
        <a:graphic>
          <a:graphicData uri="http://schemas.openxmlformats.org/presentationml/2006/ole">
            <mc:AlternateContent xmlns:mc="http://schemas.openxmlformats.org/markup-compatibility/2006">
              <mc:Choice xmlns:v="urn:schemas-microsoft-com:vml" Requires="v">
                <p:oleObj spid="_x0000_s9" name="" r:id="rId9" imgW="1104900" imgH="393700" progId="Equation.3">
                  <p:embed/>
                </p:oleObj>
              </mc:Choice>
              <mc:Fallback>
                <p:oleObj name="" r:id="rId9" imgW="1104900" imgH="393700" progId="Equation.3">
                  <p:embed/>
                  <p:pic>
                    <p:nvPicPr>
                      <p:cNvPr id="0" name="图片 4"/>
                      <p:cNvPicPr/>
                      <p:nvPr/>
                    </p:nvPicPr>
                    <p:blipFill>
                      <a:blip r:embed="rId10"/>
                      <a:stretch>
                        <a:fillRect/>
                      </a:stretch>
                    </p:blipFill>
                    <p:spPr>
                      <a:xfrm>
                        <a:off x="3465195" y="2804795"/>
                        <a:ext cx="2196465" cy="774065"/>
                      </a:xfrm>
                      <a:prstGeom prst="rect">
                        <a:avLst/>
                      </a:prstGeom>
                      <a:noFill/>
                      <a:ln w="38100">
                        <a:noFill/>
                        <a:miter/>
                      </a:ln>
                    </p:spPr>
                  </p:pic>
                </p:oleObj>
              </mc:Fallback>
            </mc:AlternateContent>
          </a:graphicData>
        </a:graphic>
      </p:graphicFrame>
      <p:graphicFrame>
        <p:nvGraphicFramePr>
          <p:cNvPr id="10" name="对象 -2147482357"/>
          <p:cNvGraphicFramePr>
            <a:graphicFrameLocks noChangeAspect="1"/>
          </p:cNvGraphicFramePr>
          <p:nvPr/>
        </p:nvGraphicFramePr>
        <p:xfrm>
          <a:off x="6788150" y="4371975"/>
          <a:ext cx="1399540" cy="427990"/>
        </p:xfrm>
        <a:graphic>
          <a:graphicData uri="http://schemas.openxmlformats.org/presentationml/2006/ole">
            <mc:AlternateContent xmlns:mc="http://schemas.openxmlformats.org/markup-compatibility/2006">
              <mc:Choice xmlns:v="urn:schemas-microsoft-com:vml" Requires="v">
                <p:oleObj spid="_x0000_s11" name="" r:id="rId11" imgW="799465" imgH="241300" progId="Equation.3">
                  <p:embed/>
                </p:oleObj>
              </mc:Choice>
              <mc:Fallback>
                <p:oleObj name="" r:id="rId11" imgW="799465" imgH="241300" progId="Equation.3">
                  <p:embed/>
                  <p:pic>
                    <p:nvPicPr>
                      <p:cNvPr id="0" name="图片 5"/>
                      <p:cNvPicPr/>
                      <p:nvPr/>
                    </p:nvPicPr>
                    <p:blipFill>
                      <a:blip r:embed="rId12"/>
                      <a:stretch>
                        <a:fillRect/>
                      </a:stretch>
                    </p:blipFill>
                    <p:spPr>
                      <a:xfrm>
                        <a:off x="6788150" y="4371975"/>
                        <a:ext cx="1399540" cy="427990"/>
                      </a:xfrm>
                      <a:prstGeom prst="rect">
                        <a:avLst/>
                      </a:prstGeom>
                      <a:noFill/>
                      <a:ln w="38100">
                        <a:noFill/>
                        <a:miter/>
                      </a:ln>
                    </p:spPr>
                  </p:pic>
                </p:oleObj>
              </mc:Fallback>
            </mc:AlternateContent>
          </a:graphicData>
        </a:graphic>
      </p:graphicFrame>
      <p:graphicFrame>
        <p:nvGraphicFramePr>
          <p:cNvPr id="-2147482355" name="对象 -2147482356"/>
          <p:cNvGraphicFramePr>
            <a:graphicFrameLocks noChangeAspect="1"/>
          </p:cNvGraphicFramePr>
          <p:nvPr/>
        </p:nvGraphicFramePr>
        <p:xfrm>
          <a:off x="2741295" y="5351145"/>
          <a:ext cx="3644265" cy="642620"/>
        </p:xfrm>
        <a:graphic>
          <a:graphicData uri="http://schemas.openxmlformats.org/presentationml/2006/ole">
            <mc:AlternateContent xmlns:mc="http://schemas.openxmlformats.org/markup-compatibility/2006">
              <mc:Choice xmlns:v="urn:schemas-microsoft-com:vml" Requires="v">
                <p:oleObj spid="_x0000_s12" name="" r:id="rId13" imgW="2044065" imgH="355600" progId="Equation.3">
                  <p:embed/>
                </p:oleObj>
              </mc:Choice>
              <mc:Fallback>
                <p:oleObj name="" r:id="rId13" imgW="2044065" imgH="355600" progId="Equation.3">
                  <p:embed/>
                  <p:pic>
                    <p:nvPicPr>
                      <p:cNvPr id="0" name="图片 11"/>
                      <p:cNvPicPr/>
                      <p:nvPr/>
                    </p:nvPicPr>
                    <p:blipFill>
                      <a:blip r:embed="rId14"/>
                      <a:stretch>
                        <a:fillRect/>
                      </a:stretch>
                    </p:blipFill>
                    <p:spPr>
                      <a:xfrm>
                        <a:off x="2741295" y="5351145"/>
                        <a:ext cx="3644265" cy="642620"/>
                      </a:xfrm>
                      <a:prstGeom prst="rect">
                        <a:avLst/>
                      </a:prstGeom>
                      <a:noFill/>
                      <a:ln w="38100">
                        <a:noFill/>
                        <a:miter/>
                      </a:ln>
                    </p:spPr>
                  </p:pic>
                </p:oleObj>
              </mc:Fallback>
            </mc:AlternateContent>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对式(3-36)进行分析，当U=0时，                  ，此时方程的解与RC电路的零输入响应相同</a:t>
            </a:r>
            <a:r>
              <a:rPr lang="zh-CN" altLang="en-US"/>
              <a:t>；</a:t>
            </a:r>
            <a:r>
              <a:rPr lang="en-US" altLang="zh-CN"/>
              <a:t>当           时，</a:t>
            </a:r>
            <a:endParaRPr lang="en-US" altLang="zh-CN"/>
          </a:p>
          <a:p>
            <a:pPr algn="l"/>
            <a:r>
              <a:rPr lang="en-US" altLang="zh-CN"/>
              <a:t>    ，此时方程的解与RC电路的零状态响应相同。经分析后可以发现，根据线性电路的叠加定理，全响应可以看成是外在激励和储能元件的初始储能各自单独作用时所产生的响应的叠加。所以上式可以写成</a:t>
            </a:r>
            <a:endParaRPr lang="en-US" altLang="zh-CN"/>
          </a:p>
          <a:p>
            <a:pPr algn="l"/>
            <a:r>
              <a:rPr lang="en-US" altLang="zh-CN"/>
              <a:t>                                                                                                 (3-37)</a:t>
            </a:r>
            <a:endParaRPr lang="en-US" altLang="zh-CN"/>
          </a:p>
          <a:p>
            <a:pPr algn="l"/>
            <a:r>
              <a:rPr lang="en-US" altLang="zh-CN"/>
              <a:t>           由前面可知，            为零输入分量，                 为零状态分量，所以全响应可以表示为零输入响应和零状态响应的叠加。同理，      是与时间无关的分量，它表示电路响应的稳态分量，第二项                         是随时间按指数衰减的</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54" name="对象 -2147482355"/>
          <p:cNvGraphicFramePr>
            <a:graphicFrameLocks noChangeAspect="1"/>
          </p:cNvGraphicFramePr>
          <p:nvPr/>
        </p:nvGraphicFramePr>
        <p:xfrm>
          <a:off x="5832475" y="605790"/>
          <a:ext cx="1353185" cy="511810"/>
        </p:xfrm>
        <a:graphic>
          <a:graphicData uri="http://schemas.openxmlformats.org/presentationml/2006/ole">
            <mc:AlternateContent xmlns:mc="http://schemas.openxmlformats.org/markup-compatibility/2006">
              <mc:Choice xmlns:v="urn:schemas-microsoft-com:vml" Requires="v">
                <p:oleObj spid="_x0000_s3076" name="" r:id="rId3" imgW="939165" imgH="355600" progId="Equation.3">
                  <p:embed/>
                </p:oleObj>
              </mc:Choice>
              <mc:Fallback>
                <p:oleObj name="" r:id="rId3" imgW="939165" imgH="355600" progId="Equation.3">
                  <p:embed/>
                  <p:pic>
                    <p:nvPicPr>
                      <p:cNvPr id="0" name="图片 3075"/>
                      <p:cNvPicPr/>
                      <p:nvPr/>
                    </p:nvPicPr>
                    <p:blipFill>
                      <a:blip r:embed="rId4"/>
                      <a:stretch>
                        <a:fillRect/>
                      </a:stretch>
                    </p:blipFill>
                    <p:spPr>
                      <a:xfrm>
                        <a:off x="5832475" y="605790"/>
                        <a:ext cx="1353185" cy="511810"/>
                      </a:xfrm>
                      <a:prstGeom prst="rect">
                        <a:avLst/>
                      </a:prstGeom>
                      <a:noFill/>
                      <a:ln w="38100">
                        <a:noFill/>
                        <a:miter/>
                      </a:ln>
                    </p:spPr>
                  </p:pic>
                </p:oleObj>
              </mc:Fallback>
            </mc:AlternateContent>
          </a:graphicData>
        </a:graphic>
      </p:graphicFrame>
      <p:graphicFrame>
        <p:nvGraphicFramePr>
          <p:cNvPr id="-2147482353" name="对象 -2147482354"/>
          <p:cNvGraphicFramePr>
            <a:graphicFrameLocks noChangeAspect="1"/>
          </p:cNvGraphicFramePr>
          <p:nvPr/>
        </p:nvGraphicFramePr>
        <p:xfrm>
          <a:off x="6111875" y="1218565"/>
          <a:ext cx="795020" cy="401320"/>
        </p:xfrm>
        <a:graphic>
          <a:graphicData uri="http://schemas.openxmlformats.org/presentationml/2006/ole">
            <mc:AlternateContent xmlns:mc="http://schemas.openxmlformats.org/markup-compatibility/2006">
              <mc:Choice xmlns:v="urn:schemas-microsoft-com:vml" Requires="v">
                <p:oleObj spid="_x0000_s2" name="" r:id="rId5" imgW="444500" imgH="228600" progId="Equation.3">
                  <p:embed/>
                </p:oleObj>
              </mc:Choice>
              <mc:Fallback>
                <p:oleObj name="" r:id="rId5" imgW="444500" imgH="228600" progId="Equation.3">
                  <p:embed/>
                  <p:pic>
                    <p:nvPicPr>
                      <p:cNvPr id="0" name="图片 1"/>
                      <p:cNvPicPr/>
                      <p:nvPr/>
                    </p:nvPicPr>
                    <p:blipFill>
                      <a:blip r:embed="rId6"/>
                      <a:stretch>
                        <a:fillRect/>
                      </a:stretch>
                    </p:blipFill>
                    <p:spPr>
                      <a:xfrm>
                        <a:off x="6111875" y="1218565"/>
                        <a:ext cx="795020" cy="401320"/>
                      </a:xfrm>
                      <a:prstGeom prst="rect">
                        <a:avLst/>
                      </a:prstGeom>
                      <a:noFill/>
                      <a:ln w="38100">
                        <a:noFill/>
                        <a:miter/>
                      </a:ln>
                    </p:spPr>
                  </p:pic>
                </p:oleObj>
              </mc:Fallback>
            </mc:AlternateContent>
          </a:graphicData>
        </a:graphic>
      </p:graphicFrame>
      <p:graphicFrame>
        <p:nvGraphicFramePr>
          <p:cNvPr id="-2147482352" name="对象 -2147482353"/>
          <p:cNvGraphicFramePr>
            <a:graphicFrameLocks noChangeAspect="1"/>
          </p:cNvGraphicFramePr>
          <p:nvPr/>
        </p:nvGraphicFramePr>
        <p:xfrm>
          <a:off x="7356475" y="1117600"/>
          <a:ext cx="1449705" cy="434340"/>
        </p:xfrm>
        <a:graphic>
          <a:graphicData uri="http://schemas.openxmlformats.org/presentationml/2006/ole">
            <mc:AlternateContent xmlns:mc="http://schemas.openxmlformats.org/markup-compatibility/2006">
              <mc:Choice xmlns:v="urn:schemas-microsoft-com:vml" Requires="v">
                <p:oleObj spid="_x0000_s4" name="" r:id="rId7" imgW="1193800" imgH="355600" progId="Equation.3">
                  <p:embed/>
                </p:oleObj>
              </mc:Choice>
              <mc:Fallback>
                <p:oleObj name="" r:id="rId7" imgW="1193800" imgH="355600" progId="Equation.3">
                  <p:embed/>
                  <p:pic>
                    <p:nvPicPr>
                      <p:cNvPr id="0" name="图片 3"/>
                      <p:cNvPicPr/>
                      <p:nvPr/>
                    </p:nvPicPr>
                    <p:blipFill>
                      <a:blip r:embed="rId8"/>
                      <a:stretch>
                        <a:fillRect/>
                      </a:stretch>
                    </p:blipFill>
                    <p:spPr>
                      <a:xfrm>
                        <a:off x="7356475" y="1117600"/>
                        <a:ext cx="1449705" cy="434340"/>
                      </a:xfrm>
                      <a:prstGeom prst="rect">
                        <a:avLst/>
                      </a:prstGeom>
                      <a:noFill/>
                      <a:ln w="38100">
                        <a:noFill/>
                        <a:miter/>
                      </a:ln>
                    </p:spPr>
                  </p:pic>
                </p:oleObj>
              </mc:Fallback>
            </mc:AlternateContent>
          </a:graphicData>
        </a:graphic>
      </p:graphicFrame>
      <p:graphicFrame>
        <p:nvGraphicFramePr>
          <p:cNvPr id="-2147482351" name="对象 -2147482352"/>
          <p:cNvGraphicFramePr>
            <a:graphicFrameLocks noChangeAspect="1"/>
          </p:cNvGraphicFramePr>
          <p:nvPr/>
        </p:nvGraphicFramePr>
        <p:xfrm>
          <a:off x="516255" y="3550285"/>
          <a:ext cx="7194550" cy="546735"/>
        </p:xfrm>
        <a:graphic>
          <a:graphicData uri="http://schemas.openxmlformats.org/presentationml/2006/ole">
            <mc:AlternateContent xmlns:mc="http://schemas.openxmlformats.org/markup-compatibility/2006">
              <mc:Choice xmlns:v="urn:schemas-microsoft-com:vml" Requires="v">
                <p:oleObj spid="_x0000_s5" name="" r:id="rId9" imgW="4737100" imgH="355600" progId="Equation.3">
                  <p:embed/>
                </p:oleObj>
              </mc:Choice>
              <mc:Fallback>
                <p:oleObj name="" r:id="rId9" imgW="4737100" imgH="355600" progId="Equation.3">
                  <p:embed/>
                  <p:pic>
                    <p:nvPicPr>
                      <p:cNvPr id="0" name="图片 4"/>
                      <p:cNvPicPr/>
                      <p:nvPr/>
                    </p:nvPicPr>
                    <p:blipFill>
                      <a:blip r:embed="rId10"/>
                      <a:stretch>
                        <a:fillRect/>
                      </a:stretch>
                    </p:blipFill>
                    <p:spPr>
                      <a:xfrm>
                        <a:off x="516255" y="3550285"/>
                        <a:ext cx="7194550" cy="546735"/>
                      </a:xfrm>
                      <a:prstGeom prst="rect">
                        <a:avLst/>
                      </a:prstGeom>
                      <a:noFill/>
                      <a:ln w="38100">
                        <a:noFill/>
                        <a:miter/>
                      </a:ln>
                    </p:spPr>
                  </p:pic>
                </p:oleObj>
              </mc:Fallback>
            </mc:AlternateContent>
          </a:graphicData>
        </a:graphic>
      </p:graphicFrame>
      <p:graphicFrame>
        <p:nvGraphicFramePr>
          <p:cNvPr id="-2147482350" name="对象 -2147482351"/>
          <p:cNvGraphicFramePr>
            <a:graphicFrameLocks noChangeAspect="1"/>
          </p:cNvGraphicFramePr>
          <p:nvPr/>
        </p:nvGraphicFramePr>
        <p:xfrm>
          <a:off x="3060065" y="4097020"/>
          <a:ext cx="962025" cy="598170"/>
        </p:xfrm>
        <a:graphic>
          <a:graphicData uri="http://schemas.openxmlformats.org/presentationml/2006/ole">
            <mc:AlternateContent xmlns:mc="http://schemas.openxmlformats.org/markup-compatibility/2006">
              <mc:Choice xmlns:v="urn:schemas-microsoft-com:vml" Requires="v">
                <p:oleObj spid="_x0000_s6" name="" r:id="rId11" imgW="571500" imgH="342900" progId="Equation.3">
                  <p:embed/>
                </p:oleObj>
              </mc:Choice>
              <mc:Fallback>
                <p:oleObj name="" r:id="rId11" imgW="571500" imgH="342900" progId="Equation.3">
                  <p:embed/>
                  <p:pic>
                    <p:nvPicPr>
                      <p:cNvPr id="0" name="图片 5"/>
                      <p:cNvPicPr/>
                      <p:nvPr/>
                    </p:nvPicPr>
                    <p:blipFill>
                      <a:blip r:embed="rId12"/>
                      <a:stretch>
                        <a:fillRect/>
                      </a:stretch>
                    </p:blipFill>
                    <p:spPr>
                      <a:xfrm>
                        <a:off x="3060065" y="4097020"/>
                        <a:ext cx="962025" cy="598170"/>
                      </a:xfrm>
                      <a:prstGeom prst="rect">
                        <a:avLst/>
                      </a:prstGeom>
                      <a:noFill/>
                      <a:ln w="38100">
                        <a:noFill/>
                        <a:miter/>
                      </a:ln>
                    </p:spPr>
                  </p:pic>
                </p:oleObj>
              </mc:Fallback>
            </mc:AlternateContent>
          </a:graphicData>
        </a:graphic>
      </p:graphicFrame>
      <p:graphicFrame>
        <p:nvGraphicFramePr>
          <p:cNvPr id="-2147482349" name="对象 -2147482350"/>
          <p:cNvGraphicFramePr>
            <a:graphicFrameLocks noChangeAspect="1"/>
          </p:cNvGraphicFramePr>
          <p:nvPr/>
        </p:nvGraphicFramePr>
        <p:xfrm>
          <a:off x="6111875" y="4097020"/>
          <a:ext cx="1344930" cy="572135"/>
        </p:xfrm>
        <a:graphic>
          <a:graphicData uri="http://schemas.openxmlformats.org/presentationml/2006/ole">
            <mc:AlternateContent xmlns:mc="http://schemas.openxmlformats.org/markup-compatibility/2006">
              <mc:Choice xmlns:v="urn:schemas-microsoft-com:vml" Requires="v">
                <p:oleObj spid="_x0000_s7" name="" r:id="rId13" imgW="825500" imgH="342900" progId="Equation.3">
                  <p:embed/>
                </p:oleObj>
              </mc:Choice>
              <mc:Fallback>
                <p:oleObj name="" r:id="rId13" imgW="825500" imgH="342900" progId="Equation.3">
                  <p:embed/>
                  <p:pic>
                    <p:nvPicPr>
                      <p:cNvPr id="0" name="图片 6"/>
                      <p:cNvPicPr/>
                      <p:nvPr/>
                    </p:nvPicPr>
                    <p:blipFill>
                      <a:blip r:embed="rId14"/>
                      <a:stretch>
                        <a:fillRect/>
                      </a:stretch>
                    </p:blipFill>
                    <p:spPr>
                      <a:xfrm>
                        <a:off x="6111875" y="4097020"/>
                        <a:ext cx="1344930" cy="572135"/>
                      </a:xfrm>
                      <a:prstGeom prst="rect">
                        <a:avLst/>
                      </a:prstGeom>
                      <a:noFill/>
                      <a:ln w="38100">
                        <a:noFill/>
                        <a:miter/>
                      </a:ln>
                    </p:spPr>
                  </p:pic>
                </p:oleObj>
              </mc:Fallback>
            </mc:AlternateContent>
          </a:graphicData>
        </a:graphic>
      </p:graphicFrame>
      <p:graphicFrame>
        <p:nvGraphicFramePr>
          <p:cNvPr id="-2147482348" name="对象 -2147482349"/>
          <p:cNvGraphicFramePr>
            <a:graphicFrameLocks noChangeAspect="1"/>
          </p:cNvGraphicFramePr>
          <p:nvPr/>
        </p:nvGraphicFramePr>
        <p:xfrm>
          <a:off x="2792095" y="5236845"/>
          <a:ext cx="662940" cy="375920"/>
        </p:xfrm>
        <a:graphic>
          <a:graphicData uri="http://schemas.openxmlformats.org/presentationml/2006/ole">
            <mc:AlternateContent xmlns:mc="http://schemas.openxmlformats.org/markup-compatibility/2006">
              <mc:Choice xmlns:v="urn:schemas-microsoft-com:vml" Requires="v">
                <p:oleObj spid="_x0000_s8" name="" r:id="rId15" imgW="342900" imgH="203200" progId="Equation.3">
                  <p:embed/>
                </p:oleObj>
              </mc:Choice>
              <mc:Fallback>
                <p:oleObj name="" r:id="rId15" imgW="342900" imgH="203200" progId="Equation.3">
                  <p:embed/>
                  <p:pic>
                    <p:nvPicPr>
                      <p:cNvPr id="0" name="图片 7"/>
                      <p:cNvPicPr/>
                      <p:nvPr/>
                    </p:nvPicPr>
                    <p:blipFill>
                      <a:blip r:embed="rId16"/>
                      <a:stretch>
                        <a:fillRect/>
                      </a:stretch>
                    </p:blipFill>
                    <p:spPr>
                      <a:xfrm>
                        <a:off x="2792095" y="5236845"/>
                        <a:ext cx="662940" cy="375920"/>
                      </a:xfrm>
                      <a:prstGeom prst="rect">
                        <a:avLst/>
                      </a:prstGeom>
                      <a:noFill/>
                      <a:ln w="38100">
                        <a:noFill/>
                        <a:miter/>
                      </a:ln>
                    </p:spPr>
                  </p:pic>
                </p:oleObj>
              </mc:Fallback>
            </mc:AlternateContent>
          </a:graphicData>
        </a:graphic>
      </p:graphicFrame>
      <p:graphicFrame>
        <p:nvGraphicFramePr>
          <p:cNvPr id="-2147482347" name="对象 -2147482348"/>
          <p:cNvGraphicFramePr>
            <a:graphicFrameLocks noChangeAspect="1"/>
          </p:cNvGraphicFramePr>
          <p:nvPr/>
        </p:nvGraphicFramePr>
        <p:xfrm>
          <a:off x="3580765" y="5504815"/>
          <a:ext cx="1788160" cy="570230"/>
        </p:xfrm>
        <a:graphic>
          <a:graphicData uri="http://schemas.openxmlformats.org/presentationml/2006/ole">
            <mc:AlternateContent xmlns:mc="http://schemas.openxmlformats.org/markup-compatibility/2006">
              <mc:Choice xmlns:v="urn:schemas-microsoft-com:vml" Requires="v">
                <p:oleObj spid="_x0000_s9" name="" r:id="rId17" imgW="1091565" imgH="342900" progId="Equation.3">
                  <p:embed/>
                </p:oleObj>
              </mc:Choice>
              <mc:Fallback>
                <p:oleObj name="" r:id="rId17" imgW="1091565" imgH="342900" progId="Equation.3">
                  <p:embed/>
                  <p:pic>
                    <p:nvPicPr>
                      <p:cNvPr id="0" name="图片 8"/>
                      <p:cNvPicPr/>
                      <p:nvPr/>
                    </p:nvPicPr>
                    <p:blipFill>
                      <a:blip r:embed="rId18"/>
                      <a:stretch>
                        <a:fillRect/>
                      </a:stretch>
                    </p:blipFill>
                    <p:spPr>
                      <a:xfrm>
                        <a:off x="3580765" y="5504815"/>
                        <a:ext cx="1788160" cy="570230"/>
                      </a:xfrm>
                      <a:prstGeom prst="rect">
                        <a:avLst/>
                      </a:prstGeom>
                      <a:noFill/>
                      <a:ln w="38100">
                        <a:noFill/>
                        <a:miter/>
                      </a:ln>
                    </p:spPr>
                  </p:pic>
                </p:oleObj>
              </mc:Fallback>
            </mc:AlternateContent>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，它表示电路响应的暂态分量。所以电路的全响应有两种不同的表示方式，即</a:t>
            </a:r>
            <a:endParaRPr lang="zh-CN" altLang="en-US"/>
          </a:p>
          <a:p>
            <a:pPr algn="l"/>
            <a:r>
              <a:rPr lang="zh-CN" altLang="en-US"/>
              <a:t>    </a:t>
            </a:r>
            <a:endParaRPr lang="zh-CN" altLang="en-US"/>
          </a:p>
          <a:p>
            <a:pPr algn="l"/>
            <a:r>
              <a:rPr lang="zh-CN" altLang="en-US"/>
              <a:t>             全响应=零输入响应+零状态响应=稳态分量+暂态分量</a:t>
            </a:r>
            <a:endParaRPr lang="zh-CN" altLang="en-US"/>
          </a:p>
          <a:p>
            <a:pPr algn="l"/>
            <a:r>
              <a:rPr lang="zh-CN" altLang="en-US"/>
              <a:t> </a:t>
            </a:r>
            <a:endParaRPr lang="zh-CN" altLang="en-US"/>
          </a:p>
          <a:p>
            <a:pPr algn="l"/>
            <a:r>
              <a:rPr lang="zh-CN" altLang="en-US"/>
              <a:t>             通过观察式(3-37)可知，如果要求出一阶电路的全响应，只需知道电路的初始值            ，稳态值            以及时间常数     即可。电路中将初始值、稳态值和时间常数称为一阶电路的三要素，求出三要素后再根据式(3-37)写出全响应的方式称之为三要素法。结合前面几节，应用三要素法分析电路的一般步骤为：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46" name="对象 -2147482347"/>
          <p:cNvGraphicFramePr>
            <a:graphicFrameLocks noChangeAspect="1"/>
          </p:cNvGraphicFramePr>
          <p:nvPr/>
        </p:nvGraphicFramePr>
        <p:xfrm>
          <a:off x="4150360" y="3805555"/>
          <a:ext cx="843280" cy="496570"/>
        </p:xfrm>
        <a:graphic>
          <a:graphicData uri="http://schemas.openxmlformats.org/presentationml/2006/ole">
            <mc:AlternateContent xmlns:mc="http://schemas.openxmlformats.org/markup-compatibility/2006">
              <mc:Choice xmlns:v="urn:schemas-microsoft-com:vml" Requires="v">
                <p:oleObj spid="_x0000_s3076" name="" r:id="rId3" imgW="381000" imgH="215900" progId="Equation.3">
                  <p:embed/>
                </p:oleObj>
              </mc:Choice>
              <mc:Fallback>
                <p:oleObj name="" r:id="rId3" imgW="381000" imgH="215900" progId="Equation.3">
                  <p:embed/>
                  <p:pic>
                    <p:nvPicPr>
                      <p:cNvPr id="0" name="图片 3075"/>
                      <p:cNvPicPr/>
                      <p:nvPr/>
                    </p:nvPicPr>
                    <p:blipFill>
                      <a:blip r:embed="rId4"/>
                      <a:stretch>
                        <a:fillRect/>
                      </a:stretch>
                    </p:blipFill>
                    <p:spPr>
                      <a:xfrm>
                        <a:off x="4150360" y="3805555"/>
                        <a:ext cx="843280" cy="496570"/>
                      </a:xfrm>
                      <a:prstGeom prst="rect">
                        <a:avLst/>
                      </a:prstGeom>
                      <a:noFill/>
                      <a:ln w="38100">
                        <a:noFill/>
                        <a:miter/>
                      </a:ln>
                    </p:spPr>
                  </p:pic>
                </p:oleObj>
              </mc:Fallback>
            </mc:AlternateContent>
          </a:graphicData>
        </a:graphic>
      </p:graphicFrame>
      <p:graphicFrame>
        <p:nvGraphicFramePr>
          <p:cNvPr id="-2147482345" name="对象 -2147482346"/>
          <p:cNvGraphicFramePr>
            <a:graphicFrameLocks noChangeAspect="1"/>
          </p:cNvGraphicFramePr>
          <p:nvPr/>
        </p:nvGraphicFramePr>
        <p:xfrm>
          <a:off x="6367780" y="3853180"/>
          <a:ext cx="791210" cy="448945"/>
        </p:xfrm>
        <a:graphic>
          <a:graphicData uri="http://schemas.openxmlformats.org/presentationml/2006/ole">
            <mc:AlternateContent xmlns:mc="http://schemas.openxmlformats.org/markup-compatibility/2006">
              <mc:Choice xmlns:v="urn:schemas-microsoft-com:vml" Requires="v">
                <p:oleObj spid="_x0000_s2" name="" r:id="rId5" imgW="342900" imgH="203200" progId="Equation.3">
                  <p:embed/>
                </p:oleObj>
              </mc:Choice>
              <mc:Fallback>
                <p:oleObj name="" r:id="rId5" imgW="342900" imgH="203200" progId="Equation.3">
                  <p:embed/>
                  <p:pic>
                    <p:nvPicPr>
                      <p:cNvPr id="0" name="图片 1"/>
                      <p:cNvPicPr/>
                      <p:nvPr/>
                    </p:nvPicPr>
                    <p:blipFill>
                      <a:blip r:embed="rId6"/>
                      <a:stretch>
                        <a:fillRect/>
                      </a:stretch>
                    </p:blipFill>
                    <p:spPr>
                      <a:xfrm>
                        <a:off x="6367780" y="3853180"/>
                        <a:ext cx="791210" cy="448945"/>
                      </a:xfrm>
                      <a:prstGeom prst="rect">
                        <a:avLst/>
                      </a:prstGeom>
                      <a:noFill/>
                      <a:ln w="38100">
                        <a:noFill/>
                        <a:miter/>
                      </a:ln>
                    </p:spPr>
                  </p:pic>
                </p:oleObj>
              </mc:Fallback>
            </mc:AlternateContent>
          </a:graphicData>
        </a:graphic>
      </p:graphicFrame>
      <p:graphicFrame>
        <p:nvGraphicFramePr>
          <p:cNvPr id="-2147482344" name="对象 -2147482345"/>
          <p:cNvGraphicFramePr>
            <a:graphicFrameLocks noChangeAspect="1"/>
          </p:cNvGraphicFramePr>
          <p:nvPr/>
        </p:nvGraphicFramePr>
        <p:xfrm>
          <a:off x="1450340" y="4373880"/>
          <a:ext cx="343535" cy="408940"/>
        </p:xfrm>
        <a:graphic>
          <a:graphicData uri="http://schemas.openxmlformats.org/presentationml/2006/ole">
            <mc:AlternateContent xmlns:mc="http://schemas.openxmlformats.org/markup-compatibility/2006">
              <mc:Choice xmlns:v="urn:schemas-microsoft-com:vml" Requires="v">
                <p:oleObj spid="_x0000_s4" name="" r:id="rId7" imgW="127000" imgH="139700" progId="Equation.3">
                  <p:embed/>
                </p:oleObj>
              </mc:Choice>
              <mc:Fallback>
                <p:oleObj name="" r:id="rId7" imgW="127000" imgH="139700" progId="Equation.3">
                  <p:embed/>
                  <p:pic>
                    <p:nvPicPr>
                      <p:cNvPr id="0" name="图片 3"/>
                      <p:cNvPicPr/>
                      <p:nvPr/>
                    </p:nvPicPr>
                    <p:blipFill>
                      <a:blip r:embed="rId8"/>
                      <a:stretch>
                        <a:fillRect/>
                      </a:stretch>
                    </p:blipFill>
                    <p:spPr>
                      <a:xfrm>
                        <a:off x="1450340" y="4373880"/>
                        <a:ext cx="343535" cy="408940"/>
                      </a:xfrm>
                      <a:prstGeom prst="rect">
                        <a:avLst/>
                      </a:prstGeom>
                      <a:noFill/>
                      <a:ln w="38100">
                        <a:noFill/>
                        <a:miter/>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(1)分析电路，利用换路定理求出初始值；</a:t>
            </a:r>
            <a:endParaRPr lang="zh-CN" altLang="en-US"/>
          </a:p>
          <a:p>
            <a:pPr algn="l"/>
            <a:r>
              <a:rPr lang="zh-CN" altLang="en-US"/>
              <a:t>(2)分析计算电路的稳态值，将电容开路或将电感短路，画出</a:t>
            </a:r>
            <a:endParaRPr lang="zh-CN" altLang="en-US"/>
          </a:p>
          <a:p>
            <a:pPr algn="l"/>
            <a:r>
              <a:rPr lang="zh-CN" altLang="en-US"/>
              <a:t>              时的等效电路，运用直流电路的分析方法，求出电路的稳态值；</a:t>
            </a:r>
            <a:endParaRPr lang="zh-CN" altLang="en-US"/>
          </a:p>
          <a:p>
            <a:pPr algn="l"/>
            <a:r>
              <a:rPr lang="zh-CN" altLang="en-US"/>
              <a:t>(3)求出电路的时间常数，在RC电路中时间常数               ，其中    从电容两端看入除源后的二端电路的等效电阻，在RL电路中时间常数           ，其中      从电感两端看入除源后的二端电路的等效电阻；</a:t>
            </a:r>
            <a:endParaRPr lang="zh-CN" altLang="en-US"/>
          </a:p>
          <a:p>
            <a:pPr algn="l"/>
            <a:r>
              <a:rPr lang="zh-CN" altLang="en-US"/>
              <a:t>(4) 将初始值、稳态值、时间常数代入公式写出全响应。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43" name="对象 -2147482344"/>
          <p:cNvGraphicFramePr>
            <a:graphicFrameLocks noChangeAspect="1"/>
          </p:cNvGraphicFramePr>
          <p:nvPr/>
        </p:nvGraphicFramePr>
        <p:xfrm>
          <a:off x="761365" y="1863725"/>
          <a:ext cx="770255" cy="354965"/>
        </p:xfrm>
        <a:graphic>
          <a:graphicData uri="http://schemas.openxmlformats.org/presentationml/2006/ole">
            <mc:AlternateContent xmlns:mc="http://schemas.openxmlformats.org/markup-compatibility/2006">
              <mc:Choice xmlns:v="urn:schemas-microsoft-com:vml" Requires="v">
                <p:oleObj spid="_x0000_s3076" name="" r:id="rId3" imgW="355600" imgH="152400" progId="Equation.3">
                  <p:embed/>
                </p:oleObj>
              </mc:Choice>
              <mc:Fallback>
                <p:oleObj name="" r:id="rId3" imgW="355600" imgH="152400" progId="Equation.3">
                  <p:embed/>
                  <p:pic>
                    <p:nvPicPr>
                      <p:cNvPr id="0" name="图片 3075"/>
                      <p:cNvPicPr/>
                      <p:nvPr/>
                    </p:nvPicPr>
                    <p:blipFill>
                      <a:blip r:embed="rId4"/>
                      <a:stretch>
                        <a:fillRect/>
                      </a:stretch>
                    </p:blipFill>
                    <p:spPr>
                      <a:xfrm>
                        <a:off x="761365" y="1863725"/>
                        <a:ext cx="770255" cy="354965"/>
                      </a:xfrm>
                      <a:prstGeom prst="rect">
                        <a:avLst/>
                      </a:prstGeom>
                      <a:noFill/>
                      <a:ln w="38100">
                        <a:noFill/>
                        <a:miter/>
                      </a:ln>
                    </p:spPr>
                  </p:pic>
                </p:oleObj>
              </mc:Fallback>
            </mc:AlternateContent>
          </a:graphicData>
        </a:graphic>
      </p:graphicFrame>
      <p:graphicFrame>
        <p:nvGraphicFramePr>
          <p:cNvPr id="-2147482342" name="对象 -2147482343"/>
          <p:cNvGraphicFramePr>
            <a:graphicFrameLocks noChangeAspect="1"/>
          </p:cNvGraphicFramePr>
          <p:nvPr/>
        </p:nvGraphicFramePr>
        <p:xfrm>
          <a:off x="6739255" y="2812415"/>
          <a:ext cx="1047115" cy="455295"/>
        </p:xfrm>
        <a:graphic>
          <a:graphicData uri="http://schemas.openxmlformats.org/presentationml/2006/ole">
            <mc:AlternateContent xmlns:mc="http://schemas.openxmlformats.org/markup-compatibility/2006">
              <mc:Choice xmlns:v="urn:schemas-microsoft-com:vml" Requires="v">
                <p:oleObj spid="_x0000_s2" name="" r:id="rId5" imgW="520700" imgH="228600" progId="Equation.3">
                  <p:embed/>
                </p:oleObj>
              </mc:Choice>
              <mc:Fallback>
                <p:oleObj name="" r:id="rId5" imgW="520700" imgH="228600" progId="Equation.3">
                  <p:embed/>
                  <p:pic>
                    <p:nvPicPr>
                      <p:cNvPr id="0" name="图片 1"/>
                      <p:cNvPicPr/>
                      <p:nvPr/>
                    </p:nvPicPr>
                    <p:blipFill>
                      <a:blip r:embed="rId6"/>
                      <a:stretch>
                        <a:fillRect/>
                      </a:stretch>
                    </p:blipFill>
                    <p:spPr>
                      <a:xfrm>
                        <a:off x="6739255" y="2812415"/>
                        <a:ext cx="1047115" cy="455295"/>
                      </a:xfrm>
                      <a:prstGeom prst="rect">
                        <a:avLst/>
                      </a:prstGeom>
                      <a:noFill/>
                      <a:ln w="38100">
                        <a:noFill/>
                        <a:miter/>
                      </a:ln>
                    </p:spPr>
                  </p:pic>
                </p:oleObj>
              </mc:Fallback>
            </mc:AlternateContent>
          </a:graphicData>
        </a:graphic>
      </p:graphicFrame>
      <p:graphicFrame>
        <p:nvGraphicFramePr>
          <p:cNvPr id="-2147482341" name="对象 -2147482342"/>
          <p:cNvGraphicFramePr>
            <a:graphicFrameLocks noChangeAspect="1"/>
          </p:cNvGraphicFramePr>
          <p:nvPr/>
        </p:nvGraphicFramePr>
        <p:xfrm>
          <a:off x="1092835" y="3328670"/>
          <a:ext cx="357505" cy="409575"/>
        </p:xfrm>
        <a:graphic>
          <a:graphicData uri="http://schemas.openxmlformats.org/presentationml/2006/ole">
            <mc:AlternateContent xmlns:mc="http://schemas.openxmlformats.org/markup-compatibility/2006">
              <mc:Choice xmlns:v="urn:schemas-microsoft-com:vml" Requires="v">
                <p:oleObj spid="_x0000_s4" name="" r:id="rId7" imgW="190500" imgH="228600" progId="Equation.3">
                  <p:embed/>
                </p:oleObj>
              </mc:Choice>
              <mc:Fallback>
                <p:oleObj name="" r:id="rId7" imgW="190500" imgH="228600" progId="Equation.3">
                  <p:embed/>
                  <p:pic>
                    <p:nvPicPr>
                      <p:cNvPr id="0" name="图片 3"/>
                      <p:cNvPicPr/>
                      <p:nvPr/>
                    </p:nvPicPr>
                    <p:blipFill>
                      <a:blip r:embed="rId8"/>
                      <a:stretch>
                        <a:fillRect/>
                      </a:stretch>
                    </p:blipFill>
                    <p:spPr>
                      <a:xfrm>
                        <a:off x="1092835" y="3328670"/>
                        <a:ext cx="357505" cy="409575"/>
                      </a:xfrm>
                      <a:prstGeom prst="rect">
                        <a:avLst/>
                      </a:prstGeom>
                      <a:noFill/>
                      <a:ln w="38100">
                        <a:noFill/>
                        <a:miter/>
                      </a:ln>
                    </p:spPr>
                  </p:pic>
                </p:oleObj>
              </mc:Fallback>
            </mc:AlternateContent>
          </a:graphicData>
        </a:graphic>
      </p:graphicFrame>
      <p:graphicFrame>
        <p:nvGraphicFramePr>
          <p:cNvPr id="-2147482340" name="对象 -2147482341"/>
          <p:cNvGraphicFramePr>
            <a:graphicFrameLocks noChangeAspect="1"/>
          </p:cNvGraphicFramePr>
          <p:nvPr/>
        </p:nvGraphicFramePr>
        <p:xfrm>
          <a:off x="2940050" y="3616325"/>
          <a:ext cx="738505" cy="699770"/>
        </p:xfrm>
        <a:graphic>
          <a:graphicData uri="http://schemas.openxmlformats.org/presentationml/2006/ole">
            <mc:AlternateContent xmlns:mc="http://schemas.openxmlformats.org/markup-compatibility/2006">
              <mc:Choice xmlns:v="urn:schemas-microsoft-com:vml" Requires="v">
                <p:oleObj spid="_x0000_s5" name="" r:id="rId9" imgW="457200" imgH="431800" progId="Equation.3">
                  <p:embed/>
                </p:oleObj>
              </mc:Choice>
              <mc:Fallback>
                <p:oleObj name="" r:id="rId9" imgW="457200" imgH="431800" progId="Equation.3">
                  <p:embed/>
                  <p:pic>
                    <p:nvPicPr>
                      <p:cNvPr id="0" name="图片 4"/>
                      <p:cNvPicPr/>
                      <p:nvPr/>
                    </p:nvPicPr>
                    <p:blipFill>
                      <a:blip r:embed="rId10"/>
                      <a:stretch>
                        <a:fillRect/>
                      </a:stretch>
                    </p:blipFill>
                    <p:spPr>
                      <a:xfrm>
                        <a:off x="2940050" y="3616325"/>
                        <a:ext cx="738505" cy="699770"/>
                      </a:xfrm>
                      <a:prstGeom prst="rect">
                        <a:avLst/>
                      </a:prstGeom>
                      <a:noFill/>
                      <a:ln w="38100">
                        <a:noFill/>
                        <a:miter/>
                      </a:ln>
                    </p:spPr>
                  </p:pic>
                </p:oleObj>
              </mc:Fallback>
            </mc:AlternateContent>
          </a:graphicData>
        </a:graphic>
      </p:graphicFrame>
      <p:graphicFrame>
        <p:nvGraphicFramePr>
          <p:cNvPr id="-2147482339" name="对象 -2147482340"/>
          <p:cNvGraphicFramePr>
            <a:graphicFrameLocks noChangeAspect="1"/>
          </p:cNvGraphicFramePr>
          <p:nvPr/>
        </p:nvGraphicFramePr>
        <p:xfrm>
          <a:off x="4780915" y="3744595"/>
          <a:ext cx="386080" cy="443230"/>
        </p:xfrm>
        <a:graphic>
          <a:graphicData uri="http://schemas.openxmlformats.org/presentationml/2006/ole">
            <mc:AlternateContent xmlns:mc="http://schemas.openxmlformats.org/markup-compatibility/2006">
              <mc:Choice xmlns:v="urn:schemas-microsoft-com:vml" Requires="v">
                <p:oleObj spid="_x0000_s6" name="" r:id="rId11" imgW="190500" imgH="228600" progId="Equation.3">
                  <p:embed/>
                </p:oleObj>
              </mc:Choice>
              <mc:Fallback>
                <p:oleObj name="" r:id="rId11" imgW="190500" imgH="228600" progId="Equation.3">
                  <p:embed/>
                  <p:pic>
                    <p:nvPicPr>
                      <p:cNvPr id="0" name="图片 5"/>
                      <p:cNvPicPr/>
                      <p:nvPr/>
                    </p:nvPicPr>
                    <p:blipFill>
                      <a:blip r:embed="rId12"/>
                      <a:stretch>
                        <a:fillRect/>
                      </a:stretch>
                    </p:blipFill>
                    <p:spPr>
                      <a:xfrm>
                        <a:off x="4780915" y="3744595"/>
                        <a:ext cx="386080" cy="443230"/>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                                                                                          (3-2)</a:t>
            </a:r>
            <a:endParaRPr lang="zh-CN" altLang="en-US"/>
          </a:p>
          <a:p>
            <a:pPr algn="l"/>
            <a:r>
              <a:rPr lang="zh-CN" altLang="en-US"/>
              <a:t>            </a:t>
            </a:r>
            <a:endParaRPr lang="zh-CN" altLang="en-US"/>
          </a:p>
          <a:p>
            <a:pPr algn="l"/>
            <a:r>
              <a:rPr lang="zh-CN" altLang="en-US"/>
              <a:t>             由式(3-2)可以看出，在任意时刻流过电容的电流取决于该时刻电容电压的时间变化率。电压的变化越大，电流就越大；如果电容电压不随时间变化，即     是直流电压，则           ，电容相当于开路。</a:t>
            </a:r>
            <a:endParaRPr lang="zh-CN" altLang="en-US"/>
          </a:p>
          <a:p>
            <a:pPr algn="l"/>
            <a:r>
              <a:rPr lang="zh-CN" altLang="en-US"/>
              <a:t>             在电容上的电压和电流为关联参考方向时，电容的功率为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613"/>
          <p:cNvGraphicFramePr>
            <a:graphicFrameLocks noChangeAspect="1"/>
          </p:cNvGraphicFramePr>
          <p:nvPr/>
        </p:nvGraphicFramePr>
        <p:xfrm>
          <a:off x="3335655" y="605790"/>
          <a:ext cx="2455545" cy="713740"/>
        </p:xfrm>
        <a:graphic>
          <a:graphicData uri="http://schemas.openxmlformats.org/presentationml/2006/ole">
            <mc:AlternateContent xmlns:mc="http://schemas.openxmlformats.org/markup-compatibility/2006">
              <mc:Choice xmlns:v="urn:schemas-microsoft-com:vml" Requires="v">
                <p:oleObj spid="_x0000_s3076" name="" r:id="rId3" imgW="1358265" imgH="393700" progId="Equation.3">
                  <p:embed/>
                </p:oleObj>
              </mc:Choice>
              <mc:Fallback>
                <p:oleObj name="" r:id="rId3" imgW="1358265" imgH="393700" progId="Equation.3">
                  <p:embed/>
                  <p:pic>
                    <p:nvPicPr>
                      <p:cNvPr id="0" name="图片 3075"/>
                      <p:cNvPicPr/>
                      <p:nvPr/>
                    </p:nvPicPr>
                    <p:blipFill>
                      <a:blip r:embed="rId4"/>
                      <a:stretch>
                        <a:fillRect/>
                      </a:stretch>
                    </p:blipFill>
                    <p:spPr>
                      <a:xfrm>
                        <a:off x="3335655" y="605790"/>
                        <a:ext cx="2455545" cy="713740"/>
                      </a:xfrm>
                      <a:prstGeom prst="rect">
                        <a:avLst/>
                      </a:prstGeom>
                      <a:noFill/>
                      <a:ln w="38100">
                        <a:noFill/>
                        <a:miter/>
                      </a:ln>
                    </p:spPr>
                  </p:pic>
                </p:oleObj>
              </mc:Fallback>
            </mc:AlternateContent>
          </a:graphicData>
        </a:graphic>
      </p:graphicFrame>
      <p:graphicFrame>
        <p:nvGraphicFramePr>
          <p:cNvPr id="4" name="对象 -2147482612"/>
          <p:cNvGraphicFramePr>
            <a:graphicFrameLocks noChangeAspect="1"/>
          </p:cNvGraphicFramePr>
          <p:nvPr/>
        </p:nvGraphicFramePr>
        <p:xfrm>
          <a:off x="6351905" y="2804795"/>
          <a:ext cx="263525" cy="329565"/>
        </p:xfrm>
        <a:graphic>
          <a:graphicData uri="http://schemas.openxmlformats.org/presentationml/2006/ole">
            <mc:AlternateContent xmlns:mc="http://schemas.openxmlformats.org/markup-compatibility/2006">
              <mc:Choice xmlns:v="urn:schemas-microsoft-com:vml" Requires="v">
                <p:oleObj spid="_x0000_s5" name="" r:id="rId5" imgW="127000" imgH="139700" progId="Equation.3">
                  <p:embed/>
                </p:oleObj>
              </mc:Choice>
              <mc:Fallback>
                <p:oleObj name="" r:id="rId5" imgW="127000" imgH="139700" progId="Equation.3">
                  <p:embed/>
                  <p:pic>
                    <p:nvPicPr>
                      <p:cNvPr id="0" name="图片 1"/>
                      <p:cNvPicPr/>
                      <p:nvPr/>
                    </p:nvPicPr>
                    <p:blipFill>
                      <a:blip r:embed="rId6"/>
                      <a:stretch>
                        <a:fillRect/>
                      </a:stretch>
                    </p:blipFill>
                    <p:spPr>
                      <a:xfrm>
                        <a:off x="6351905" y="2804795"/>
                        <a:ext cx="263525" cy="329565"/>
                      </a:xfrm>
                      <a:prstGeom prst="rect">
                        <a:avLst/>
                      </a:prstGeom>
                      <a:noFill/>
                      <a:ln w="38100">
                        <a:noFill/>
                        <a:miter/>
                      </a:ln>
                    </p:spPr>
                  </p:pic>
                </p:oleObj>
              </mc:Fallback>
            </mc:AlternateContent>
          </a:graphicData>
        </a:graphic>
      </p:graphicFrame>
      <p:graphicFrame>
        <p:nvGraphicFramePr>
          <p:cNvPr id="6" name="对象 -2147482611"/>
          <p:cNvGraphicFramePr>
            <a:graphicFrameLocks noChangeAspect="1"/>
          </p:cNvGraphicFramePr>
          <p:nvPr/>
        </p:nvGraphicFramePr>
        <p:xfrm>
          <a:off x="1251585" y="3269615"/>
          <a:ext cx="612775" cy="352425"/>
        </p:xfrm>
        <a:graphic>
          <a:graphicData uri="http://schemas.openxmlformats.org/presentationml/2006/ole">
            <mc:AlternateContent xmlns:mc="http://schemas.openxmlformats.org/markup-compatibility/2006">
              <mc:Choice xmlns:v="urn:schemas-microsoft-com:vml" Requires="v">
                <p:oleObj spid="_x0000_s7" name="" r:id="rId7" imgW="316865" imgH="177800" progId="Equation.3">
                  <p:embed/>
                </p:oleObj>
              </mc:Choice>
              <mc:Fallback>
                <p:oleObj name="" r:id="rId7" imgW="316865" imgH="177800" progId="Equation.3">
                  <p:embed/>
                  <p:pic>
                    <p:nvPicPr>
                      <p:cNvPr id="0" name="图片 3"/>
                      <p:cNvPicPr/>
                      <p:nvPr/>
                    </p:nvPicPr>
                    <p:blipFill>
                      <a:blip r:embed="rId8"/>
                      <a:stretch>
                        <a:fillRect/>
                      </a:stretch>
                    </p:blipFill>
                    <p:spPr>
                      <a:xfrm>
                        <a:off x="1251585" y="3269615"/>
                        <a:ext cx="612775" cy="352425"/>
                      </a:xfrm>
                      <a:prstGeom prst="rect">
                        <a:avLst/>
                      </a:prstGeom>
                      <a:noFill/>
                      <a:ln w="38100">
                        <a:noFill/>
                        <a:miter/>
                      </a:ln>
                    </p:spPr>
                  </p:pic>
                </p:oleObj>
              </mc:Fallback>
            </mc:AlternateContent>
          </a:graphicData>
        </a:graphic>
      </p:graphicFrame>
      <p:graphicFrame>
        <p:nvGraphicFramePr>
          <p:cNvPr id="8" name="对象 -2147482610"/>
          <p:cNvGraphicFramePr>
            <a:graphicFrameLocks noChangeAspect="1"/>
          </p:cNvGraphicFramePr>
          <p:nvPr/>
        </p:nvGraphicFramePr>
        <p:xfrm>
          <a:off x="3650615" y="4772660"/>
          <a:ext cx="1946910" cy="823595"/>
        </p:xfrm>
        <a:graphic>
          <a:graphicData uri="http://schemas.openxmlformats.org/presentationml/2006/ole">
            <mc:AlternateContent xmlns:mc="http://schemas.openxmlformats.org/markup-compatibility/2006">
              <mc:Choice xmlns:v="urn:schemas-microsoft-com:vml" Requires="v">
                <p:oleObj spid="_x0000_s9" name="" r:id="rId9" imgW="951865" imgH="393700" progId="Equation.3">
                  <p:embed/>
                </p:oleObj>
              </mc:Choice>
              <mc:Fallback>
                <p:oleObj name="" r:id="rId9" imgW="951865" imgH="393700" progId="Equation.3">
                  <p:embed/>
                  <p:pic>
                    <p:nvPicPr>
                      <p:cNvPr id="0" name="图片 4"/>
                      <p:cNvPicPr/>
                      <p:nvPr/>
                    </p:nvPicPr>
                    <p:blipFill>
                      <a:blip r:embed="rId10"/>
                      <a:stretch>
                        <a:fillRect/>
                      </a:stretch>
                    </p:blipFill>
                    <p:spPr>
                      <a:xfrm>
                        <a:off x="3650615" y="4772660"/>
                        <a:ext cx="1946910" cy="823595"/>
                      </a:xfrm>
                      <a:prstGeom prst="rect">
                        <a:avLst/>
                      </a:prstGeom>
                      <a:noFill/>
                      <a:ln w="38100">
                        <a:noFill/>
                        <a:miter/>
                      </a:ln>
                    </p:spPr>
                  </p:pic>
                </p:oleObj>
              </mc:Fallback>
            </mc:AlternateContent>
          </a:graphicData>
        </a:graphic>
      </p:graphicFrame>
      <p:sp>
        <p:nvSpPr>
          <p:cNvPr id="103" name="文本框 102"/>
          <p:cNvSpPr txBox="1"/>
          <p:nvPr/>
        </p:nvSpPr>
        <p:spPr>
          <a:xfrm>
            <a:off x="6615430" y="4954270"/>
            <a:ext cx="1433195" cy="460375"/>
          </a:xfrm>
          <a:prstGeom prst="rect">
            <a:avLst/>
          </a:prstGeom>
          <a:noFill/>
          <a:ln w="9525">
            <a:noFill/>
          </a:ln>
        </p:spPr>
        <p:txBody>
          <a:bodyPr wrap="square">
            <a:spAutoFit/>
          </a:bodyPr>
          <a:p>
            <a:pPr indent="266700"/>
            <a:r>
              <a:rPr lang="en-US">
                <a:latin typeface="Times New Roman" panose="02020603050405020304" pitchFamily="18" charset="0"/>
                <a:ea typeface="宋体" panose="02010600030101010101" pitchFamily="2" charset="-122"/>
              </a:rPr>
              <a:t>   (3</a:t>
            </a:r>
            <a:r>
              <a:rPr lang="en-US">
                <a:latin typeface="Times New Roman" panose="02020603050405020304" pitchFamily="18" charset="0"/>
                <a:ea typeface="宋体" panose="02010600030101010101" pitchFamily="2" charset="-122"/>
                <a:cs typeface="Times New Roman" panose="02020603050405020304" pitchFamily="18" charset="0"/>
              </a:rPr>
              <a:t>-3</a:t>
            </a:r>
            <a:r>
              <a:rPr lang="en-US">
                <a:latin typeface="Times New Roman" panose="02020603050405020304" pitchFamily="18" charset="0"/>
                <a:ea typeface="宋体" panose="02010600030101010101" pitchFamily="2" charset="-122"/>
              </a:rPr>
              <a:t>)</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例3-7 电路如图3-28(a)所示，       时电路处于稳态，</a:t>
            </a:r>
            <a:endParaRPr lang="zh-CN" altLang="en-US"/>
          </a:p>
          <a:p>
            <a:pPr algn="l"/>
            <a:r>
              <a:rPr lang="zh-CN" altLang="en-US"/>
              <a:t>时开关K闭合，求           ，        。</a:t>
            </a:r>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a:t>
            </a:r>
            <a:endParaRPr lang="zh-CN" altLang="en-US"/>
          </a:p>
          <a:p>
            <a:pPr algn="l"/>
            <a:r>
              <a:rPr lang="zh-CN" altLang="en-US"/>
              <a:t>            解：        时开关K闭合后电路实际分为两个一阶电路，可以用一阶电路的分析方法求解。</a:t>
            </a:r>
            <a:endParaRPr lang="zh-CN" altLang="en-US"/>
          </a:p>
          <a:p>
            <a:pPr algn="l"/>
            <a:r>
              <a:rPr lang="zh-CN" altLang="en-US"/>
              <a:t>                (1)由图3-28(a)可求出换路前的电容电压和电感电流，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38" name="对象 -2147482339"/>
          <p:cNvGraphicFramePr>
            <a:graphicFrameLocks noChangeAspect="1"/>
          </p:cNvGraphicFramePr>
          <p:nvPr/>
        </p:nvGraphicFramePr>
        <p:xfrm>
          <a:off x="5167630" y="755015"/>
          <a:ext cx="606425" cy="358775"/>
        </p:xfrm>
        <a:graphic>
          <a:graphicData uri="http://schemas.openxmlformats.org/presentationml/2006/ole">
            <mc:AlternateContent xmlns:mc="http://schemas.openxmlformats.org/markup-compatibility/2006">
              <mc:Choice xmlns:v="urn:schemas-microsoft-com:vml" Requires="v">
                <p:oleObj spid="_x0000_s3076" name="" r:id="rId3" imgW="316865" imgH="177800" progId="Equation.3">
                  <p:embed/>
                </p:oleObj>
              </mc:Choice>
              <mc:Fallback>
                <p:oleObj name="" r:id="rId3" imgW="316865" imgH="177800" progId="Equation.3">
                  <p:embed/>
                  <p:pic>
                    <p:nvPicPr>
                      <p:cNvPr id="0" name="图片 3075"/>
                      <p:cNvPicPr/>
                      <p:nvPr/>
                    </p:nvPicPr>
                    <p:blipFill>
                      <a:blip r:embed="rId4"/>
                      <a:stretch>
                        <a:fillRect/>
                      </a:stretch>
                    </p:blipFill>
                    <p:spPr>
                      <a:xfrm>
                        <a:off x="5167630" y="755015"/>
                        <a:ext cx="606425" cy="358775"/>
                      </a:xfrm>
                      <a:prstGeom prst="rect">
                        <a:avLst/>
                      </a:prstGeom>
                      <a:noFill/>
                      <a:ln w="38100">
                        <a:noFill/>
                        <a:miter/>
                      </a:ln>
                    </p:spPr>
                  </p:pic>
                </p:oleObj>
              </mc:Fallback>
            </mc:AlternateContent>
          </a:graphicData>
        </a:graphic>
      </p:graphicFrame>
      <p:graphicFrame>
        <p:nvGraphicFramePr>
          <p:cNvPr id="-2147482337" name="对象 -2147482338"/>
          <p:cNvGraphicFramePr>
            <a:graphicFrameLocks noChangeAspect="1"/>
          </p:cNvGraphicFramePr>
          <p:nvPr/>
        </p:nvGraphicFramePr>
        <p:xfrm>
          <a:off x="8079105" y="746760"/>
          <a:ext cx="668020" cy="367030"/>
        </p:xfrm>
        <a:graphic>
          <a:graphicData uri="http://schemas.openxmlformats.org/presentationml/2006/ole">
            <mc:AlternateContent xmlns:mc="http://schemas.openxmlformats.org/markup-compatibility/2006">
              <mc:Choice xmlns:v="urn:schemas-microsoft-com:vml" Requires="v">
                <p:oleObj spid="_x0000_s2" name="" r:id="rId5" imgW="330200" imgH="177800" progId="Equation.3">
                  <p:embed/>
                </p:oleObj>
              </mc:Choice>
              <mc:Fallback>
                <p:oleObj name="" r:id="rId5" imgW="330200" imgH="177800" progId="Equation.3">
                  <p:embed/>
                  <p:pic>
                    <p:nvPicPr>
                      <p:cNvPr id="0" name="图片 1"/>
                      <p:cNvPicPr/>
                      <p:nvPr/>
                    </p:nvPicPr>
                    <p:blipFill>
                      <a:blip r:embed="rId6"/>
                      <a:stretch>
                        <a:fillRect/>
                      </a:stretch>
                    </p:blipFill>
                    <p:spPr>
                      <a:xfrm>
                        <a:off x="8079105" y="746760"/>
                        <a:ext cx="668020" cy="367030"/>
                      </a:xfrm>
                      <a:prstGeom prst="rect">
                        <a:avLst/>
                      </a:prstGeom>
                      <a:noFill/>
                      <a:ln w="38100">
                        <a:noFill/>
                        <a:miter/>
                      </a:ln>
                    </p:spPr>
                  </p:pic>
                </p:oleObj>
              </mc:Fallback>
            </mc:AlternateContent>
          </a:graphicData>
        </a:graphic>
      </p:graphicFrame>
      <p:graphicFrame>
        <p:nvGraphicFramePr>
          <p:cNvPr id="-2147482336" name="对象 -2147482337"/>
          <p:cNvGraphicFramePr>
            <a:graphicFrameLocks noChangeAspect="1"/>
          </p:cNvGraphicFramePr>
          <p:nvPr/>
        </p:nvGraphicFramePr>
        <p:xfrm>
          <a:off x="2880360" y="1222375"/>
          <a:ext cx="728980" cy="461010"/>
        </p:xfrm>
        <a:graphic>
          <a:graphicData uri="http://schemas.openxmlformats.org/presentationml/2006/ole">
            <mc:AlternateContent xmlns:mc="http://schemas.openxmlformats.org/markup-compatibility/2006">
              <mc:Choice xmlns:v="urn:schemas-microsoft-com:vml" Requires="v">
                <p:oleObj spid="_x0000_s4" name="" r:id="rId7" imgW="355600" imgH="228600" progId="Equation.3">
                  <p:embed/>
                </p:oleObj>
              </mc:Choice>
              <mc:Fallback>
                <p:oleObj name="" r:id="rId7" imgW="355600" imgH="228600" progId="Equation.3">
                  <p:embed/>
                  <p:pic>
                    <p:nvPicPr>
                      <p:cNvPr id="0" name="图片 3"/>
                      <p:cNvPicPr/>
                      <p:nvPr/>
                    </p:nvPicPr>
                    <p:blipFill>
                      <a:blip r:embed="rId8"/>
                      <a:stretch>
                        <a:fillRect/>
                      </a:stretch>
                    </p:blipFill>
                    <p:spPr>
                      <a:xfrm>
                        <a:off x="2880360" y="1222375"/>
                        <a:ext cx="728980" cy="461010"/>
                      </a:xfrm>
                      <a:prstGeom prst="rect">
                        <a:avLst/>
                      </a:prstGeom>
                      <a:noFill/>
                      <a:ln w="38100">
                        <a:noFill/>
                        <a:miter/>
                      </a:ln>
                    </p:spPr>
                  </p:pic>
                </p:oleObj>
              </mc:Fallback>
            </mc:AlternateContent>
          </a:graphicData>
        </a:graphic>
      </p:graphicFrame>
      <p:graphicFrame>
        <p:nvGraphicFramePr>
          <p:cNvPr id="-2147482335" name="对象 -2147482336"/>
          <p:cNvGraphicFramePr>
            <a:graphicFrameLocks noChangeAspect="1"/>
          </p:cNvGraphicFramePr>
          <p:nvPr/>
        </p:nvGraphicFramePr>
        <p:xfrm>
          <a:off x="3884295" y="1223010"/>
          <a:ext cx="615950" cy="460375"/>
        </p:xfrm>
        <a:graphic>
          <a:graphicData uri="http://schemas.openxmlformats.org/presentationml/2006/ole">
            <mc:AlternateContent xmlns:mc="http://schemas.openxmlformats.org/markup-compatibility/2006">
              <mc:Choice xmlns:v="urn:schemas-microsoft-com:vml" Requires="v">
                <p:oleObj spid="_x0000_s5" name="" r:id="rId9" imgW="304800" imgH="215900" progId="Equation.3">
                  <p:embed/>
                </p:oleObj>
              </mc:Choice>
              <mc:Fallback>
                <p:oleObj name="" r:id="rId9" imgW="304800" imgH="215900" progId="Equation.3">
                  <p:embed/>
                  <p:pic>
                    <p:nvPicPr>
                      <p:cNvPr id="0" name="图片 4"/>
                      <p:cNvPicPr/>
                      <p:nvPr/>
                    </p:nvPicPr>
                    <p:blipFill>
                      <a:blip r:embed="rId10"/>
                      <a:stretch>
                        <a:fillRect/>
                      </a:stretch>
                    </p:blipFill>
                    <p:spPr>
                      <a:xfrm>
                        <a:off x="3884295" y="1223010"/>
                        <a:ext cx="615950" cy="460375"/>
                      </a:xfrm>
                      <a:prstGeom prst="rect">
                        <a:avLst/>
                      </a:prstGeom>
                      <a:noFill/>
                      <a:ln w="38100">
                        <a:noFill/>
                        <a:miter/>
                      </a:ln>
                    </p:spPr>
                  </p:pic>
                </p:oleObj>
              </mc:Fallback>
            </mc:AlternateContent>
          </a:graphicData>
        </a:graphic>
      </p:graphicFrame>
      <p:graphicFrame>
        <p:nvGraphicFramePr>
          <p:cNvPr id="-2147482334" name="对象 -2147482335"/>
          <p:cNvGraphicFramePr>
            <a:graphicFrameLocks noChangeAspect="1"/>
          </p:cNvGraphicFramePr>
          <p:nvPr/>
        </p:nvGraphicFramePr>
        <p:xfrm>
          <a:off x="905510" y="1864995"/>
          <a:ext cx="7333615" cy="2001520"/>
        </p:xfrm>
        <a:graphic>
          <a:graphicData uri="http://schemas.openxmlformats.org/presentationml/2006/ole">
            <mc:AlternateContent xmlns:mc="http://schemas.openxmlformats.org/markup-compatibility/2006">
              <mc:Choice xmlns:v="urn:schemas-microsoft-com:vml" Requires="v">
                <p:oleObj spid="_x0000_s6" name="" r:id="rId11" imgW="7150100" imgH="1955800" progId="Visio.Drawing.11">
                  <p:embed/>
                </p:oleObj>
              </mc:Choice>
              <mc:Fallback>
                <p:oleObj name="" r:id="rId11" imgW="7150100" imgH="1955800" progId="Visio.Drawing.11">
                  <p:embed/>
                  <p:pic>
                    <p:nvPicPr>
                      <p:cNvPr id="0" name="图片 5"/>
                      <p:cNvPicPr/>
                      <p:nvPr/>
                    </p:nvPicPr>
                    <p:blipFill>
                      <a:blip r:embed="rId12"/>
                      <a:stretch>
                        <a:fillRect/>
                      </a:stretch>
                    </p:blipFill>
                    <p:spPr>
                      <a:xfrm>
                        <a:off x="905510" y="1864995"/>
                        <a:ext cx="7333615" cy="2001520"/>
                      </a:xfrm>
                      <a:prstGeom prst="rect">
                        <a:avLst/>
                      </a:prstGeom>
                      <a:noFill/>
                      <a:ln w="38100">
                        <a:noFill/>
                        <a:miter/>
                      </a:ln>
                    </p:spPr>
                  </p:pic>
                </p:oleObj>
              </mc:Fallback>
            </mc:AlternateContent>
          </a:graphicData>
        </a:graphic>
      </p:graphicFrame>
      <p:sp>
        <p:nvSpPr>
          <p:cNvPr id="100" name="文本框 99"/>
          <p:cNvSpPr txBox="1"/>
          <p:nvPr/>
        </p:nvSpPr>
        <p:spPr>
          <a:xfrm>
            <a:off x="2023745" y="386651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-28 </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3-7</a:t>
            </a:r>
            <a:r>
              <a:rPr lang="zh-CN" sz="1600">
                <a:latin typeface="Times New Roman" panose="02020603050405020304" pitchFamily="18" charset="0"/>
                <a:ea typeface="宋体" panose="02010600030101010101" pitchFamily="2" charset="-122"/>
              </a:rPr>
              <a:t>图</a:t>
            </a:r>
            <a:endParaRPr lang="zh-CN" altLang="en-US" sz="1600"/>
          </a:p>
        </p:txBody>
      </p:sp>
      <p:graphicFrame>
        <p:nvGraphicFramePr>
          <p:cNvPr id="-2147482333" name="对象 -2147482334"/>
          <p:cNvGraphicFramePr>
            <a:graphicFrameLocks noChangeAspect="1"/>
          </p:cNvGraphicFramePr>
          <p:nvPr/>
        </p:nvGraphicFramePr>
        <p:xfrm>
          <a:off x="1889125" y="4566285"/>
          <a:ext cx="626110" cy="344170"/>
        </p:xfrm>
        <a:graphic>
          <a:graphicData uri="http://schemas.openxmlformats.org/presentationml/2006/ole">
            <mc:AlternateContent xmlns:mc="http://schemas.openxmlformats.org/markup-compatibility/2006">
              <mc:Choice xmlns:v="urn:schemas-microsoft-com:vml" Requires="v">
                <p:oleObj spid="_x0000_s7" name="" r:id="rId13" imgW="330200" imgH="177800" progId="Equation.3">
                  <p:embed/>
                </p:oleObj>
              </mc:Choice>
              <mc:Fallback>
                <p:oleObj name="" r:id="rId13" imgW="330200" imgH="177800" progId="Equation.3">
                  <p:embed/>
                  <p:pic>
                    <p:nvPicPr>
                      <p:cNvPr id="0" name="图片 6"/>
                      <p:cNvPicPr/>
                      <p:nvPr/>
                    </p:nvPicPr>
                    <p:blipFill>
                      <a:blip r:embed="rId14"/>
                      <a:stretch>
                        <a:fillRect/>
                      </a:stretch>
                    </p:blipFill>
                    <p:spPr>
                      <a:xfrm>
                        <a:off x="1889125" y="4566285"/>
                        <a:ext cx="626110" cy="344170"/>
                      </a:xfrm>
                      <a:prstGeom prst="rect">
                        <a:avLst/>
                      </a:prstGeom>
                      <a:noFill/>
                      <a:ln w="38100">
                        <a:noFill/>
                        <a:miter/>
                      </a:ln>
                    </p:spPr>
                  </p:pic>
                </p:oleObj>
              </mc:Fallback>
            </mc:AlternateContent>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分别为</a:t>
            </a:r>
            <a:endParaRPr lang="zh-CN" altLang="en-US"/>
          </a:p>
          <a:p>
            <a:pPr algn="l"/>
            <a:endParaRPr lang="zh-CN" altLang="en-US"/>
          </a:p>
          <a:p>
            <a:pPr algn="l"/>
            <a:r>
              <a:rPr lang="zh-CN" altLang="en-US"/>
              <a:t>(2)由换路定律可求出换路后的电容电压和电感电流，即</a:t>
            </a:r>
            <a:endParaRPr lang="zh-CN" altLang="en-US"/>
          </a:p>
          <a:p>
            <a:pPr algn="l"/>
            <a:endParaRPr lang="zh-CN" altLang="en-US"/>
          </a:p>
          <a:p>
            <a:pPr algn="l"/>
            <a:endParaRPr lang="zh-CN" altLang="en-US"/>
          </a:p>
          <a:p>
            <a:pPr algn="l"/>
            <a:r>
              <a:rPr lang="zh-CN" altLang="en-US"/>
              <a:t>由图3-28(b)可求出换路后的时间常数为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32" name="对象 -2147482333"/>
          <p:cNvGraphicFramePr>
            <a:graphicFrameLocks noChangeAspect="1"/>
          </p:cNvGraphicFramePr>
          <p:nvPr/>
        </p:nvGraphicFramePr>
        <p:xfrm>
          <a:off x="3261995" y="735330"/>
          <a:ext cx="2545080" cy="419735"/>
        </p:xfrm>
        <a:graphic>
          <a:graphicData uri="http://schemas.openxmlformats.org/presentationml/2006/ole">
            <mc:AlternateContent xmlns:mc="http://schemas.openxmlformats.org/markup-compatibility/2006">
              <mc:Choice xmlns:v="urn:schemas-microsoft-com:vml" Requires="v">
                <p:oleObj spid="_x0000_s3076" name="" r:id="rId3" imgW="1384300" imgH="228600" progId="Equation.3">
                  <p:embed/>
                </p:oleObj>
              </mc:Choice>
              <mc:Fallback>
                <p:oleObj name="" r:id="rId3" imgW="1384300" imgH="228600" progId="Equation.3">
                  <p:embed/>
                  <p:pic>
                    <p:nvPicPr>
                      <p:cNvPr id="0" name="图片 3075"/>
                      <p:cNvPicPr/>
                      <p:nvPr/>
                    </p:nvPicPr>
                    <p:blipFill>
                      <a:blip r:embed="rId4"/>
                      <a:stretch>
                        <a:fillRect/>
                      </a:stretch>
                    </p:blipFill>
                    <p:spPr>
                      <a:xfrm>
                        <a:off x="3261995" y="735330"/>
                        <a:ext cx="2545080" cy="419735"/>
                      </a:xfrm>
                      <a:prstGeom prst="rect">
                        <a:avLst/>
                      </a:prstGeom>
                      <a:noFill/>
                      <a:ln w="38100">
                        <a:noFill/>
                        <a:miter/>
                      </a:ln>
                    </p:spPr>
                  </p:pic>
                </p:oleObj>
              </mc:Fallback>
            </mc:AlternateContent>
          </a:graphicData>
        </a:graphic>
      </p:graphicFrame>
      <p:graphicFrame>
        <p:nvGraphicFramePr>
          <p:cNvPr id="-2147482331" name="对象 -2147482332"/>
          <p:cNvGraphicFramePr>
            <a:graphicFrameLocks noChangeAspect="1"/>
          </p:cNvGraphicFramePr>
          <p:nvPr/>
        </p:nvGraphicFramePr>
        <p:xfrm>
          <a:off x="3332480" y="1223010"/>
          <a:ext cx="2479040" cy="662305"/>
        </p:xfrm>
        <a:graphic>
          <a:graphicData uri="http://schemas.openxmlformats.org/presentationml/2006/ole">
            <mc:AlternateContent xmlns:mc="http://schemas.openxmlformats.org/markup-compatibility/2006">
              <mc:Choice xmlns:v="urn:schemas-microsoft-com:vml" Requires="v">
                <p:oleObj spid="_x0000_s2" name="" r:id="rId5" imgW="1459865" imgH="393700" progId="Equation.3">
                  <p:embed/>
                </p:oleObj>
              </mc:Choice>
              <mc:Fallback>
                <p:oleObj name="" r:id="rId5" imgW="1459865" imgH="393700" progId="Equation.3">
                  <p:embed/>
                  <p:pic>
                    <p:nvPicPr>
                      <p:cNvPr id="0" name="图片 1"/>
                      <p:cNvPicPr/>
                      <p:nvPr/>
                    </p:nvPicPr>
                    <p:blipFill>
                      <a:blip r:embed="rId6"/>
                      <a:stretch>
                        <a:fillRect/>
                      </a:stretch>
                    </p:blipFill>
                    <p:spPr>
                      <a:xfrm>
                        <a:off x="3332480" y="1223010"/>
                        <a:ext cx="2479040" cy="662305"/>
                      </a:xfrm>
                      <a:prstGeom prst="rect">
                        <a:avLst/>
                      </a:prstGeom>
                      <a:noFill/>
                      <a:ln w="38100">
                        <a:noFill/>
                        <a:miter/>
                      </a:ln>
                    </p:spPr>
                  </p:pic>
                </p:oleObj>
              </mc:Fallback>
            </mc:AlternateContent>
          </a:graphicData>
        </a:graphic>
      </p:graphicFrame>
      <p:graphicFrame>
        <p:nvGraphicFramePr>
          <p:cNvPr id="-2147482330" name="对象 -2147482331"/>
          <p:cNvGraphicFramePr>
            <a:graphicFrameLocks noChangeAspect="1"/>
          </p:cNvGraphicFramePr>
          <p:nvPr/>
        </p:nvGraphicFramePr>
        <p:xfrm>
          <a:off x="3190875" y="2350135"/>
          <a:ext cx="2616835" cy="436245"/>
        </p:xfrm>
        <a:graphic>
          <a:graphicData uri="http://schemas.openxmlformats.org/presentationml/2006/ole">
            <mc:AlternateContent xmlns:mc="http://schemas.openxmlformats.org/markup-compatibility/2006">
              <mc:Choice xmlns:v="urn:schemas-microsoft-com:vml" Requires="v">
                <p:oleObj spid="_x0000_s4" name="" r:id="rId7" imgW="1358900" imgH="228600" progId="Equation.3">
                  <p:embed/>
                </p:oleObj>
              </mc:Choice>
              <mc:Fallback>
                <p:oleObj name="" r:id="rId7" imgW="1358900" imgH="228600" progId="Equation.3">
                  <p:embed/>
                  <p:pic>
                    <p:nvPicPr>
                      <p:cNvPr id="0" name="图片 3"/>
                      <p:cNvPicPr/>
                      <p:nvPr/>
                    </p:nvPicPr>
                    <p:blipFill>
                      <a:blip r:embed="rId8"/>
                      <a:stretch>
                        <a:fillRect/>
                      </a:stretch>
                    </p:blipFill>
                    <p:spPr>
                      <a:xfrm>
                        <a:off x="3190875" y="2350135"/>
                        <a:ext cx="2616835" cy="436245"/>
                      </a:xfrm>
                      <a:prstGeom prst="rect">
                        <a:avLst/>
                      </a:prstGeom>
                      <a:noFill/>
                      <a:ln w="38100">
                        <a:noFill/>
                        <a:miter/>
                      </a:ln>
                    </p:spPr>
                  </p:pic>
                </p:oleObj>
              </mc:Fallback>
            </mc:AlternateContent>
          </a:graphicData>
        </a:graphic>
      </p:graphicFrame>
      <p:graphicFrame>
        <p:nvGraphicFramePr>
          <p:cNvPr id="-2147482329" name="对象 -2147482330"/>
          <p:cNvGraphicFramePr>
            <a:graphicFrameLocks noChangeAspect="1"/>
          </p:cNvGraphicFramePr>
          <p:nvPr/>
        </p:nvGraphicFramePr>
        <p:xfrm>
          <a:off x="3244215" y="3013075"/>
          <a:ext cx="2509520" cy="405765"/>
        </p:xfrm>
        <a:graphic>
          <a:graphicData uri="http://schemas.openxmlformats.org/presentationml/2006/ole">
            <mc:AlternateContent xmlns:mc="http://schemas.openxmlformats.org/markup-compatibility/2006">
              <mc:Choice xmlns:v="urn:schemas-microsoft-com:vml" Requires="v">
                <p:oleObj spid="_x0000_s5" name="" r:id="rId9" imgW="1383665" imgH="215900" progId="Equation.3">
                  <p:embed/>
                </p:oleObj>
              </mc:Choice>
              <mc:Fallback>
                <p:oleObj name="" r:id="rId9" imgW="1383665" imgH="215900" progId="Equation.3">
                  <p:embed/>
                  <p:pic>
                    <p:nvPicPr>
                      <p:cNvPr id="0" name="图片 4"/>
                      <p:cNvPicPr/>
                      <p:nvPr/>
                    </p:nvPicPr>
                    <p:blipFill>
                      <a:blip r:embed="rId10"/>
                      <a:stretch>
                        <a:fillRect/>
                      </a:stretch>
                    </p:blipFill>
                    <p:spPr>
                      <a:xfrm>
                        <a:off x="3244215" y="3013075"/>
                        <a:ext cx="2509520" cy="405765"/>
                      </a:xfrm>
                      <a:prstGeom prst="rect">
                        <a:avLst/>
                      </a:prstGeom>
                      <a:noFill/>
                      <a:ln w="38100">
                        <a:noFill/>
                        <a:miter/>
                      </a:ln>
                    </p:spPr>
                  </p:pic>
                </p:oleObj>
              </mc:Fallback>
            </mc:AlternateContent>
          </a:graphicData>
        </a:graphic>
      </p:graphicFrame>
      <p:graphicFrame>
        <p:nvGraphicFramePr>
          <p:cNvPr id="-2147482328" name="对象 -2147482329"/>
          <p:cNvGraphicFramePr>
            <a:graphicFrameLocks noChangeAspect="1"/>
          </p:cNvGraphicFramePr>
          <p:nvPr/>
        </p:nvGraphicFramePr>
        <p:xfrm>
          <a:off x="3151505" y="4002405"/>
          <a:ext cx="2660015" cy="467360"/>
        </p:xfrm>
        <a:graphic>
          <a:graphicData uri="http://schemas.openxmlformats.org/presentationml/2006/ole">
            <mc:AlternateContent xmlns:mc="http://schemas.openxmlformats.org/markup-compatibility/2006">
              <mc:Choice xmlns:v="urn:schemas-microsoft-com:vml" Requires="v">
                <p:oleObj spid="_x0000_s6" name="" r:id="rId11" imgW="1295400" imgH="228600" progId="Equation.3">
                  <p:embed/>
                </p:oleObj>
              </mc:Choice>
              <mc:Fallback>
                <p:oleObj name="" r:id="rId11" imgW="1295400" imgH="228600" progId="Equation.3">
                  <p:embed/>
                  <p:pic>
                    <p:nvPicPr>
                      <p:cNvPr id="0" name="图片 5"/>
                      <p:cNvPicPr/>
                      <p:nvPr/>
                    </p:nvPicPr>
                    <p:blipFill>
                      <a:blip r:embed="rId12"/>
                      <a:stretch>
                        <a:fillRect/>
                      </a:stretch>
                    </p:blipFill>
                    <p:spPr>
                      <a:xfrm>
                        <a:off x="3151505" y="4002405"/>
                        <a:ext cx="2660015" cy="467360"/>
                      </a:xfrm>
                      <a:prstGeom prst="rect">
                        <a:avLst/>
                      </a:prstGeom>
                      <a:noFill/>
                      <a:ln w="38100">
                        <a:noFill/>
                        <a:miter/>
                      </a:ln>
                    </p:spPr>
                  </p:pic>
                </p:oleObj>
              </mc:Fallback>
            </mc:AlternateContent>
          </a:graphicData>
        </a:graphic>
      </p:graphicFrame>
      <p:graphicFrame>
        <p:nvGraphicFramePr>
          <p:cNvPr id="-2147482327" name="对象 -2147482328"/>
          <p:cNvGraphicFramePr>
            <a:graphicFrameLocks noChangeAspect="1"/>
          </p:cNvGraphicFramePr>
          <p:nvPr/>
        </p:nvGraphicFramePr>
        <p:xfrm>
          <a:off x="3687445" y="4596130"/>
          <a:ext cx="1769745" cy="662940"/>
        </p:xfrm>
        <a:graphic>
          <a:graphicData uri="http://schemas.openxmlformats.org/presentationml/2006/ole">
            <mc:AlternateContent xmlns:mc="http://schemas.openxmlformats.org/markup-compatibility/2006">
              <mc:Choice xmlns:v="urn:schemas-microsoft-com:vml" Requires="v">
                <p:oleObj spid="_x0000_s7" name="" r:id="rId13" imgW="1028065" imgH="393700" progId="Equation.3">
                  <p:embed/>
                </p:oleObj>
              </mc:Choice>
              <mc:Fallback>
                <p:oleObj name="" r:id="rId13" imgW="1028065" imgH="393700" progId="Equation.3">
                  <p:embed/>
                  <p:pic>
                    <p:nvPicPr>
                      <p:cNvPr id="0" name="图片 6"/>
                      <p:cNvPicPr/>
                      <p:nvPr/>
                    </p:nvPicPr>
                    <p:blipFill>
                      <a:blip r:embed="rId14"/>
                      <a:stretch>
                        <a:fillRect/>
                      </a:stretch>
                    </p:blipFill>
                    <p:spPr>
                      <a:xfrm>
                        <a:off x="3687445" y="4596130"/>
                        <a:ext cx="1769745" cy="662940"/>
                      </a:xfrm>
                      <a:prstGeom prst="rect">
                        <a:avLst/>
                      </a:prstGeom>
                      <a:noFill/>
                      <a:ln w="38100">
                        <a:noFill/>
                        <a:miter/>
                      </a:ln>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r>
              <a:rPr lang="zh-CN" altLang="en-US"/>
              <a:t>(3)由式(3-37)写出全响应直接写出电路的全响应，即</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26" name="对象 -2147482327"/>
          <p:cNvGraphicFramePr>
            <a:graphicFrameLocks noChangeAspect="1"/>
          </p:cNvGraphicFramePr>
          <p:nvPr/>
        </p:nvGraphicFramePr>
        <p:xfrm>
          <a:off x="3587750" y="2261870"/>
          <a:ext cx="1970405" cy="508000"/>
        </p:xfrm>
        <a:graphic>
          <a:graphicData uri="http://schemas.openxmlformats.org/presentationml/2006/ole">
            <mc:AlternateContent xmlns:mc="http://schemas.openxmlformats.org/markup-compatibility/2006">
              <mc:Choice xmlns:v="urn:schemas-microsoft-com:vml" Requires="v">
                <p:oleObj spid="_x0000_s3076" name="" r:id="rId3" imgW="939165" imgH="241300" progId="Equation.3">
                  <p:embed/>
                </p:oleObj>
              </mc:Choice>
              <mc:Fallback>
                <p:oleObj name="" r:id="rId3" imgW="939165" imgH="241300" progId="Equation.3">
                  <p:embed/>
                  <p:pic>
                    <p:nvPicPr>
                      <p:cNvPr id="0" name="图片 3075"/>
                      <p:cNvPicPr/>
                      <p:nvPr/>
                    </p:nvPicPr>
                    <p:blipFill>
                      <a:blip r:embed="rId4"/>
                      <a:stretch>
                        <a:fillRect/>
                      </a:stretch>
                    </p:blipFill>
                    <p:spPr>
                      <a:xfrm>
                        <a:off x="3587750" y="2261870"/>
                        <a:ext cx="1970405" cy="508000"/>
                      </a:xfrm>
                      <a:prstGeom prst="rect">
                        <a:avLst/>
                      </a:prstGeom>
                      <a:noFill/>
                      <a:ln w="38100">
                        <a:noFill/>
                        <a:miter/>
                      </a:ln>
                    </p:spPr>
                  </p:pic>
                </p:oleObj>
              </mc:Fallback>
            </mc:AlternateContent>
          </a:graphicData>
        </a:graphic>
      </p:graphicFrame>
      <p:graphicFrame>
        <p:nvGraphicFramePr>
          <p:cNvPr id="-2147482325" name="对象 -2147482326"/>
          <p:cNvGraphicFramePr>
            <a:graphicFrameLocks noChangeAspect="1"/>
          </p:cNvGraphicFramePr>
          <p:nvPr/>
        </p:nvGraphicFramePr>
        <p:xfrm>
          <a:off x="3275965" y="3020695"/>
          <a:ext cx="2575560" cy="549275"/>
        </p:xfrm>
        <a:graphic>
          <a:graphicData uri="http://schemas.openxmlformats.org/presentationml/2006/ole">
            <mc:AlternateContent xmlns:mc="http://schemas.openxmlformats.org/markup-compatibility/2006">
              <mc:Choice xmlns:v="urn:schemas-microsoft-com:vml" Requires="v">
                <p:oleObj spid="_x0000_s2" name="" r:id="rId5" imgW="1054100" imgH="228600" progId="Equation.3">
                  <p:embed/>
                </p:oleObj>
              </mc:Choice>
              <mc:Fallback>
                <p:oleObj name="" r:id="rId5" imgW="1054100" imgH="228600" progId="Equation.3">
                  <p:embed/>
                  <p:pic>
                    <p:nvPicPr>
                      <p:cNvPr id="0" name="图片 1"/>
                      <p:cNvPicPr/>
                      <p:nvPr/>
                    </p:nvPicPr>
                    <p:blipFill>
                      <a:blip r:embed="rId6"/>
                      <a:stretch>
                        <a:fillRect/>
                      </a:stretch>
                    </p:blipFill>
                    <p:spPr>
                      <a:xfrm>
                        <a:off x="3275965" y="3020695"/>
                        <a:ext cx="2575560" cy="549275"/>
                      </a:xfrm>
                      <a:prstGeom prst="rect">
                        <a:avLst/>
                      </a:prstGeom>
                      <a:noFill/>
                      <a:ln w="38100">
                        <a:noFill/>
                        <a:miter/>
                      </a:ln>
                    </p:spPr>
                  </p:pic>
                </p:oleObj>
              </mc:Fallback>
            </mc:AlternateContent>
          </a:graphicData>
        </a:graphic>
      </p:graphicFrame>
      <p:graphicFrame>
        <p:nvGraphicFramePr>
          <p:cNvPr id="-2147482324" name="对象 -2147482325"/>
          <p:cNvGraphicFramePr>
            <a:graphicFrameLocks noChangeAspect="1"/>
          </p:cNvGraphicFramePr>
          <p:nvPr/>
        </p:nvGraphicFramePr>
        <p:xfrm>
          <a:off x="2354580" y="3965575"/>
          <a:ext cx="4058285" cy="553085"/>
        </p:xfrm>
        <a:graphic>
          <a:graphicData uri="http://schemas.openxmlformats.org/presentationml/2006/ole">
            <mc:AlternateContent xmlns:mc="http://schemas.openxmlformats.org/markup-compatibility/2006">
              <mc:Choice xmlns:v="urn:schemas-microsoft-com:vml" Requires="v">
                <p:oleObj spid="_x0000_s4" name="" r:id="rId7" imgW="1663700" imgH="228600" progId="Equation.3">
                  <p:embed/>
                </p:oleObj>
              </mc:Choice>
              <mc:Fallback>
                <p:oleObj name="" r:id="rId7" imgW="1663700" imgH="228600" progId="Equation.3">
                  <p:embed/>
                  <p:pic>
                    <p:nvPicPr>
                      <p:cNvPr id="0" name="图片 3"/>
                      <p:cNvPicPr/>
                      <p:nvPr/>
                    </p:nvPicPr>
                    <p:blipFill>
                      <a:blip r:embed="rId8"/>
                      <a:stretch>
                        <a:fillRect/>
                      </a:stretch>
                    </p:blipFill>
                    <p:spPr>
                      <a:xfrm>
                        <a:off x="2354580" y="3965575"/>
                        <a:ext cx="4058285" cy="553085"/>
                      </a:xfrm>
                      <a:prstGeom prst="rect">
                        <a:avLst/>
                      </a:prstGeom>
                      <a:noFill/>
                      <a:ln w="38100">
                        <a:noFill/>
                        <a:miter/>
                      </a:ln>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3.6  一阶电路的阶跃响应和冲激响应</a:t>
            </a:r>
            <a:endParaRPr lang="zh-CN" altLang="en-US"/>
          </a:p>
          <a:p>
            <a:pPr algn="l"/>
            <a:r>
              <a:rPr lang="zh-CN" altLang="en-US"/>
              <a:t>3.6.1单位阶跃响应</a:t>
            </a:r>
            <a:endParaRPr lang="zh-CN" altLang="en-US"/>
          </a:p>
          <a:p>
            <a:pPr algn="l"/>
            <a:r>
              <a:rPr lang="zh-CN" altLang="en-US"/>
              <a:t>            单位阶跃函数用        表示，其定义式为</a:t>
            </a:r>
            <a:endParaRPr lang="zh-CN" altLang="en-US"/>
          </a:p>
          <a:p>
            <a:pPr algn="l"/>
            <a:r>
              <a:rPr lang="zh-CN" altLang="en-US"/>
              <a:t> </a:t>
            </a:r>
            <a:endParaRPr lang="zh-CN" altLang="en-US"/>
          </a:p>
          <a:p>
            <a:pPr algn="l"/>
            <a:r>
              <a:rPr lang="zh-CN" altLang="en-US"/>
              <a:t>                                                                                       (3-38)</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23" name="对象 -2147482324"/>
          <p:cNvGraphicFramePr>
            <a:graphicFrameLocks noChangeAspect="1"/>
          </p:cNvGraphicFramePr>
          <p:nvPr/>
        </p:nvGraphicFramePr>
        <p:xfrm>
          <a:off x="3533775" y="1793875"/>
          <a:ext cx="581025" cy="416560"/>
        </p:xfrm>
        <a:graphic>
          <a:graphicData uri="http://schemas.openxmlformats.org/presentationml/2006/ole">
            <mc:AlternateContent xmlns:mc="http://schemas.openxmlformats.org/markup-compatibility/2006">
              <mc:Choice xmlns:v="urn:schemas-microsoft-com:vml" Requires="v">
                <p:oleObj spid="_x0000_s3076" name="" r:id="rId3" imgW="279400" imgH="203200" progId="Equation.3">
                  <p:embed/>
                </p:oleObj>
              </mc:Choice>
              <mc:Fallback>
                <p:oleObj name="" r:id="rId3" imgW="279400" imgH="203200" progId="Equation.3">
                  <p:embed/>
                  <p:pic>
                    <p:nvPicPr>
                      <p:cNvPr id="0" name="图片 3075"/>
                      <p:cNvPicPr/>
                      <p:nvPr/>
                    </p:nvPicPr>
                    <p:blipFill>
                      <a:blip r:embed="rId4"/>
                      <a:stretch>
                        <a:fillRect/>
                      </a:stretch>
                    </p:blipFill>
                    <p:spPr>
                      <a:xfrm>
                        <a:off x="3533775" y="1793875"/>
                        <a:ext cx="581025" cy="416560"/>
                      </a:xfrm>
                      <a:prstGeom prst="rect">
                        <a:avLst/>
                      </a:prstGeom>
                      <a:noFill/>
                      <a:ln w="38100">
                        <a:noFill/>
                        <a:miter/>
                      </a:ln>
                    </p:spPr>
                  </p:pic>
                </p:oleObj>
              </mc:Fallback>
            </mc:AlternateContent>
          </a:graphicData>
        </a:graphic>
      </p:graphicFrame>
      <p:graphicFrame>
        <p:nvGraphicFramePr>
          <p:cNvPr id="-2147482322" name="对象 -2147482323"/>
          <p:cNvGraphicFramePr>
            <a:graphicFrameLocks noChangeAspect="1"/>
          </p:cNvGraphicFramePr>
          <p:nvPr/>
        </p:nvGraphicFramePr>
        <p:xfrm>
          <a:off x="3317875" y="2529205"/>
          <a:ext cx="2491740" cy="1038225"/>
        </p:xfrm>
        <a:graphic>
          <a:graphicData uri="http://schemas.openxmlformats.org/presentationml/2006/ole">
            <mc:AlternateContent xmlns:mc="http://schemas.openxmlformats.org/markup-compatibility/2006">
              <mc:Choice xmlns:v="urn:schemas-microsoft-com:vml" Requires="v">
                <p:oleObj spid="_x0000_s2" name="" r:id="rId5" imgW="1104900" imgH="457200" progId="Equation.3">
                  <p:embed/>
                </p:oleObj>
              </mc:Choice>
              <mc:Fallback>
                <p:oleObj name="" r:id="rId5" imgW="1104900" imgH="457200" progId="Equation.3">
                  <p:embed/>
                  <p:pic>
                    <p:nvPicPr>
                      <p:cNvPr id="0" name="图片 1"/>
                      <p:cNvPicPr/>
                      <p:nvPr/>
                    </p:nvPicPr>
                    <p:blipFill>
                      <a:blip r:embed="rId6"/>
                      <a:stretch>
                        <a:fillRect/>
                      </a:stretch>
                    </p:blipFill>
                    <p:spPr>
                      <a:xfrm>
                        <a:off x="3317875" y="2529205"/>
                        <a:ext cx="2491740" cy="1038225"/>
                      </a:xfrm>
                      <a:prstGeom prst="rect">
                        <a:avLst/>
                      </a:prstGeom>
                      <a:noFill/>
                      <a:ln w="38100">
                        <a:noFill/>
                        <a:miter/>
                      </a:ln>
                    </p:spPr>
                  </p:pic>
                </p:oleObj>
              </mc:Fallback>
            </mc:AlternateContent>
          </a:graphicData>
        </a:graphic>
      </p:graphicFrame>
      <p:graphicFrame>
        <p:nvGraphicFramePr>
          <p:cNvPr id="-2147482321" name="对象 -2147482322"/>
          <p:cNvGraphicFramePr>
            <a:graphicFrameLocks noChangeAspect="1"/>
          </p:cNvGraphicFramePr>
          <p:nvPr/>
        </p:nvGraphicFramePr>
        <p:xfrm>
          <a:off x="3339465" y="3831590"/>
          <a:ext cx="2449195" cy="2102485"/>
        </p:xfrm>
        <a:graphic>
          <a:graphicData uri="http://schemas.openxmlformats.org/presentationml/2006/ole">
            <mc:AlternateContent xmlns:mc="http://schemas.openxmlformats.org/markup-compatibility/2006">
              <mc:Choice xmlns:v="urn:schemas-microsoft-com:vml" Requires="v">
                <p:oleObj spid="_x0000_s4" name="" r:id="rId7" imgW="2603500" imgH="2247900" progId="Visio.Drawing.11">
                  <p:embed/>
                </p:oleObj>
              </mc:Choice>
              <mc:Fallback>
                <p:oleObj name="" r:id="rId7" imgW="2603500" imgH="2247900" progId="Visio.Drawing.11">
                  <p:embed/>
                  <p:pic>
                    <p:nvPicPr>
                      <p:cNvPr id="0" name="图片 3"/>
                      <p:cNvPicPr/>
                      <p:nvPr/>
                    </p:nvPicPr>
                    <p:blipFill>
                      <a:blip r:embed="rId8"/>
                      <a:stretch>
                        <a:fillRect/>
                      </a:stretch>
                    </p:blipFill>
                    <p:spPr>
                      <a:xfrm>
                        <a:off x="3339465" y="3831590"/>
                        <a:ext cx="2449195" cy="2102485"/>
                      </a:xfrm>
                      <a:prstGeom prst="rect">
                        <a:avLst/>
                      </a:prstGeom>
                      <a:noFill/>
                      <a:ln w="38100">
                        <a:noFill/>
                        <a:miter/>
                      </a:ln>
                    </p:spPr>
                  </p:pic>
                </p:oleObj>
              </mc:Fallback>
            </mc:AlternateContent>
          </a:graphicData>
        </a:graphic>
      </p:graphicFrame>
      <p:sp>
        <p:nvSpPr>
          <p:cNvPr id="100" name="文本框 99"/>
          <p:cNvSpPr txBox="1"/>
          <p:nvPr/>
        </p:nvSpPr>
        <p:spPr>
          <a:xfrm>
            <a:off x="2023745" y="583501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-29 </a:t>
            </a:r>
            <a:r>
              <a:rPr lang="zh-CN" sz="1600">
                <a:latin typeface="Times New Roman" panose="02020603050405020304" pitchFamily="18" charset="0"/>
                <a:ea typeface="宋体" panose="02010600030101010101" pitchFamily="2" charset="-122"/>
              </a:rPr>
              <a:t>单位阶跃函数</a:t>
            </a:r>
            <a:endParaRPr lang="zh-CN" altLang="en-US" sz="16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其波形如图3-29所示，由图可知，单位阶跃函数在</a:t>
            </a:r>
            <a:endParaRPr lang="zh-CN" altLang="en-US"/>
          </a:p>
          <a:p>
            <a:pPr algn="l"/>
            <a:r>
              <a:rPr lang="zh-CN" altLang="en-US"/>
              <a:t>     处不连续，所以在该点的函数值一般也不定义。</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20" name="对象 -2147482321"/>
          <p:cNvGraphicFramePr>
            <a:graphicFrameLocks noChangeAspect="1"/>
          </p:cNvGraphicFramePr>
          <p:nvPr/>
        </p:nvGraphicFramePr>
        <p:xfrm>
          <a:off x="8065135" y="733425"/>
          <a:ext cx="681990" cy="354965"/>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8065135" y="733425"/>
                        <a:ext cx="681990" cy="354965"/>
                      </a:xfrm>
                      <a:prstGeom prst="rect">
                        <a:avLst/>
                      </a:prstGeom>
                      <a:noFill/>
                      <a:ln w="38100">
                        <a:noFill/>
                        <a:miter/>
                      </a:ln>
                    </p:spPr>
                  </p:pic>
                </p:oleObj>
              </mc:Fallback>
            </mc:AlternateContent>
          </a:graphicData>
        </a:graphic>
      </p:graphicFrame>
      <p:graphicFrame>
        <p:nvGraphicFramePr>
          <p:cNvPr id="-2147482319" name="对象 -2147482320"/>
          <p:cNvGraphicFramePr>
            <a:graphicFrameLocks noChangeAspect="1"/>
          </p:cNvGraphicFramePr>
          <p:nvPr/>
        </p:nvGraphicFramePr>
        <p:xfrm>
          <a:off x="992505" y="2078355"/>
          <a:ext cx="7158990" cy="2538095"/>
        </p:xfrm>
        <a:graphic>
          <a:graphicData uri="http://schemas.openxmlformats.org/presentationml/2006/ole">
            <mc:AlternateContent xmlns:mc="http://schemas.openxmlformats.org/markup-compatibility/2006">
              <mc:Choice xmlns:v="urn:schemas-microsoft-com:vml" Requires="v">
                <p:oleObj spid="_x0000_s2" name="" r:id="rId5" imgW="7493000" imgH="2654300" progId="Visio.Drawing.11">
                  <p:embed/>
                </p:oleObj>
              </mc:Choice>
              <mc:Fallback>
                <p:oleObj name="" r:id="rId5" imgW="7493000" imgH="2654300" progId="Visio.Drawing.11">
                  <p:embed/>
                  <p:pic>
                    <p:nvPicPr>
                      <p:cNvPr id="0" name="图片 1"/>
                      <p:cNvPicPr/>
                      <p:nvPr/>
                    </p:nvPicPr>
                    <p:blipFill>
                      <a:blip r:embed="rId6"/>
                      <a:stretch>
                        <a:fillRect/>
                      </a:stretch>
                    </p:blipFill>
                    <p:spPr>
                      <a:xfrm>
                        <a:off x="992505" y="2078355"/>
                        <a:ext cx="7158990" cy="2538095"/>
                      </a:xfrm>
                      <a:prstGeom prst="rect">
                        <a:avLst/>
                      </a:prstGeom>
                      <a:noFill/>
                      <a:ln w="38100">
                        <a:noFill/>
                        <a:miter/>
                      </a:ln>
                    </p:spPr>
                  </p:pic>
                </p:oleObj>
              </mc:Fallback>
            </mc:AlternateContent>
          </a:graphicData>
        </a:graphic>
      </p:graphicFrame>
      <p:sp>
        <p:nvSpPr>
          <p:cNvPr id="100" name="文本框 99"/>
          <p:cNvSpPr txBox="1"/>
          <p:nvPr/>
        </p:nvSpPr>
        <p:spPr>
          <a:xfrm>
            <a:off x="2155825" y="486854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-30 </a:t>
            </a:r>
            <a:r>
              <a:rPr lang="zh-CN" sz="1600">
                <a:latin typeface="Times New Roman" panose="02020603050405020304" pitchFamily="18" charset="0"/>
                <a:ea typeface="宋体" panose="02010600030101010101" pitchFamily="2" charset="-122"/>
              </a:rPr>
              <a:t>单位阶跃电压和电流</a:t>
            </a:r>
            <a:endParaRPr lang="zh-CN" altLang="en-US" sz="16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在电路当中，单位阶跃函数可以用来描述1V或1A的直流电源在          时接入电路的情况，如图3-30(a)所示的电路，            </a:t>
            </a:r>
            <a:r>
              <a:rPr lang="zh-CN" altLang="en-US"/>
              <a:t>，</a:t>
            </a:r>
            <a:r>
              <a:rPr lang="en-US" altLang="zh-CN"/>
              <a:t>在            时，将开关K由2拨向1时，端口N两端的电压可以用单位阶跃函数来表示，即 </a:t>
            </a:r>
            <a:endParaRPr lang="en-US" altLang="zh-CN"/>
          </a:p>
          <a:p>
            <a:pPr algn="l"/>
            <a:endParaRPr lang="en-US" altLang="zh-CN"/>
          </a:p>
          <a:p>
            <a:pPr algn="l"/>
            <a:r>
              <a:rPr lang="en-US" altLang="zh-CN"/>
              <a:t>            如图3-30(b)所示的电路，            ，在            时，将开关K由2拨向1时，流入端口N的电流可以用单位阶跃函数来表示，即                                  </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18" name="对象 -2147482319"/>
          <p:cNvGraphicFramePr>
            <a:graphicFrameLocks noChangeAspect="1"/>
          </p:cNvGraphicFramePr>
          <p:nvPr/>
        </p:nvGraphicFramePr>
        <p:xfrm>
          <a:off x="2320290" y="1198245"/>
          <a:ext cx="784860" cy="408940"/>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2320290" y="1198245"/>
                        <a:ext cx="784860" cy="408940"/>
                      </a:xfrm>
                      <a:prstGeom prst="rect">
                        <a:avLst/>
                      </a:prstGeom>
                      <a:noFill/>
                      <a:ln w="38100">
                        <a:noFill/>
                        <a:miter/>
                      </a:ln>
                    </p:spPr>
                  </p:pic>
                </p:oleObj>
              </mc:Fallback>
            </mc:AlternateContent>
          </a:graphicData>
        </a:graphic>
      </p:graphicFrame>
      <p:graphicFrame>
        <p:nvGraphicFramePr>
          <p:cNvPr id="-2147482317" name="对象 -2147482318"/>
          <p:cNvGraphicFramePr>
            <a:graphicFrameLocks noChangeAspect="1"/>
          </p:cNvGraphicFramePr>
          <p:nvPr/>
        </p:nvGraphicFramePr>
        <p:xfrm>
          <a:off x="1406525" y="1690370"/>
          <a:ext cx="975995" cy="429895"/>
        </p:xfrm>
        <a:graphic>
          <a:graphicData uri="http://schemas.openxmlformats.org/presentationml/2006/ole">
            <mc:AlternateContent xmlns:mc="http://schemas.openxmlformats.org/markup-compatibility/2006">
              <mc:Choice xmlns:v="urn:schemas-microsoft-com:vml" Requires="v">
                <p:oleObj spid="_x0000_s2" name="" r:id="rId5" imgW="508000" imgH="228600" progId="Equation.3">
                  <p:embed/>
                </p:oleObj>
              </mc:Choice>
              <mc:Fallback>
                <p:oleObj name="" r:id="rId5" imgW="508000" imgH="228600" progId="Equation.3">
                  <p:embed/>
                  <p:pic>
                    <p:nvPicPr>
                      <p:cNvPr id="0" name="图片 1"/>
                      <p:cNvPicPr/>
                      <p:nvPr/>
                    </p:nvPicPr>
                    <p:blipFill>
                      <a:blip r:embed="rId6"/>
                      <a:stretch>
                        <a:fillRect/>
                      </a:stretch>
                    </p:blipFill>
                    <p:spPr>
                      <a:xfrm>
                        <a:off x="1406525" y="1690370"/>
                        <a:ext cx="975995" cy="429895"/>
                      </a:xfrm>
                      <a:prstGeom prst="rect">
                        <a:avLst/>
                      </a:prstGeom>
                      <a:noFill/>
                      <a:ln w="38100">
                        <a:noFill/>
                        <a:miter/>
                      </a:ln>
                    </p:spPr>
                  </p:pic>
                </p:oleObj>
              </mc:Fallback>
            </mc:AlternateContent>
          </a:graphicData>
        </a:graphic>
      </p:graphicFrame>
      <p:graphicFrame>
        <p:nvGraphicFramePr>
          <p:cNvPr id="-2147482316" name="对象 -2147482317"/>
          <p:cNvGraphicFramePr>
            <a:graphicFrameLocks noChangeAspect="1"/>
          </p:cNvGraphicFramePr>
          <p:nvPr/>
        </p:nvGraphicFramePr>
        <p:xfrm>
          <a:off x="3013710" y="1607185"/>
          <a:ext cx="765175" cy="398780"/>
        </p:xfrm>
        <a:graphic>
          <a:graphicData uri="http://schemas.openxmlformats.org/presentationml/2006/ole">
            <mc:AlternateContent xmlns:mc="http://schemas.openxmlformats.org/markup-compatibility/2006">
              <mc:Choice xmlns:v="urn:schemas-microsoft-com:vml" Requires="v">
                <p:oleObj spid="_x0000_s4" name="" r:id="rId7" imgW="330200" imgH="177800" progId="Equation.3">
                  <p:embed/>
                </p:oleObj>
              </mc:Choice>
              <mc:Fallback>
                <p:oleObj name="" r:id="rId7" imgW="330200" imgH="177800" progId="Equation.3">
                  <p:embed/>
                  <p:pic>
                    <p:nvPicPr>
                      <p:cNvPr id="0" name="图片 3"/>
                      <p:cNvPicPr/>
                      <p:nvPr/>
                    </p:nvPicPr>
                    <p:blipFill>
                      <a:blip r:embed="rId4"/>
                      <a:stretch>
                        <a:fillRect/>
                      </a:stretch>
                    </p:blipFill>
                    <p:spPr>
                      <a:xfrm>
                        <a:off x="3013710" y="1607185"/>
                        <a:ext cx="765175" cy="398780"/>
                      </a:xfrm>
                      <a:prstGeom prst="rect">
                        <a:avLst/>
                      </a:prstGeom>
                      <a:noFill/>
                      <a:ln w="38100">
                        <a:noFill/>
                        <a:miter/>
                      </a:ln>
                    </p:spPr>
                  </p:pic>
                </p:oleObj>
              </mc:Fallback>
            </mc:AlternateContent>
          </a:graphicData>
        </a:graphic>
      </p:graphicFrame>
      <p:graphicFrame>
        <p:nvGraphicFramePr>
          <p:cNvPr id="-2147482315" name="对象 -2147482316"/>
          <p:cNvGraphicFramePr>
            <a:graphicFrameLocks noChangeAspect="1"/>
          </p:cNvGraphicFramePr>
          <p:nvPr/>
        </p:nvGraphicFramePr>
        <p:xfrm>
          <a:off x="3745230" y="2738120"/>
          <a:ext cx="1636395" cy="437515"/>
        </p:xfrm>
        <a:graphic>
          <a:graphicData uri="http://schemas.openxmlformats.org/presentationml/2006/ole">
            <mc:AlternateContent xmlns:mc="http://schemas.openxmlformats.org/markup-compatibility/2006">
              <mc:Choice xmlns:v="urn:schemas-microsoft-com:vml" Requires="v">
                <p:oleObj spid="_x0000_s5" name="" r:id="rId8" imgW="774065" imgH="203200" progId="Equation.3">
                  <p:embed/>
                </p:oleObj>
              </mc:Choice>
              <mc:Fallback>
                <p:oleObj name="" r:id="rId8" imgW="774065" imgH="203200" progId="Equation.3">
                  <p:embed/>
                  <p:pic>
                    <p:nvPicPr>
                      <p:cNvPr id="0" name="图片 4"/>
                      <p:cNvPicPr/>
                      <p:nvPr/>
                    </p:nvPicPr>
                    <p:blipFill>
                      <a:blip r:embed="rId9"/>
                      <a:stretch>
                        <a:fillRect/>
                      </a:stretch>
                    </p:blipFill>
                    <p:spPr>
                      <a:xfrm>
                        <a:off x="3745230" y="2738120"/>
                        <a:ext cx="1636395" cy="437515"/>
                      </a:xfrm>
                      <a:prstGeom prst="rect">
                        <a:avLst/>
                      </a:prstGeom>
                      <a:noFill/>
                      <a:ln w="38100">
                        <a:noFill/>
                        <a:miter/>
                      </a:ln>
                    </p:spPr>
                  </p:pic>
                </p:oleObj>
              </mc:Fallback>
            </mc:AlternateContent>
          </a:graphicData>
        </a:graphic>
      </p:graphicFrame>
      <p:graphicFrame>
        <p:nvGraphicFramePr>
          <p:cNvPr id="-2147482314" name="对象 -2147482315"/>
          <p:cNvGraphicFramePr>
            <a:graphicFrameLocks noChangeAspect="1"/>
          </p:cNvGraphicFramePr>
          <p:nvPr/>
        </p:nvGraphicFramePr>
        <p:xfrm>
          <a:off x="4648200" y="3241040"/>
          <a:ext cx="930910" cy="410210"/>
        </p:xfrm>
        <a:graphic>
          <a:graphicData uri="http://schemas.openxmlformats.org/presentationml/2006/ole">
            <mc:AlternateContent xmlns:mc="http://schemas.openxmlformats.org/markup-compatibility/2006">
              <mc:Choice xmlns:v="urn:schemas-microsoft-com:vml" Requires="v">
                <p:oleObj spid="_x0000_s6" name="" r:id="rId10" imgW="508000" imgH="228600" progId="Equation.3">
                  <p:embed/>
                </p:oleObj>
              </mc:Choice>
              <mc:Fallback>
                <p:oleObj name="" r:id="rId10" imgW="508000" imgH="228600" progId="Equation.3">
                  <p:embed/>
                  <p:pic>
                    <p:nvPicPr>
                      <p:cNvPr id="0" name="图片 5"/>
                      <p:cNvPicPr/>
                      <p:nvPr/>
                    </p:nvPicPr>
                    <p:blipFill>
                      <a:blip r:embed="rId11"/>
                      <a:stretch>
                        <a:fillRect/>
                      </a:stretch>
                    </p:blipFill>
                    <p:spPr>
                      <a:xfrm>
                        <a:off x="4648200" y="3241040"/>
                        <a:ext cx="930910" cy="410210"/>
                      </a:xfrm>
                      <a:prstGeom prst="rect">
                        <a:avLst/>
                      </a:prstGeom>
                      <a:noFill/>
                      <a:ln w="38100">
                        <a:noFill/>
                        <a:miter/>
                      </a:ln>
                    </p:spPr>
                  </p:pic>
                </p:oleObj>
              </mc:Fallback>
            </mc:AlternateContent>
          </a:graphicData>
        </a:graphic>
      </p:graphicFrame>
      <p:graphicFrame>
        <p:nvGraphicFramePr>
          <p:cNvPr id="-2147482313" name="对象 -2147482314"/>
          <p:cNvGraphicFramePr>
            <a:graphicFrameLocks noChangeAspect="1"/>
          </p:cNvGraphicFramePr>
          <p:nvPr/>
        </p:nvGraphicFramePr>
        <p:xfrm>
          <a:off x="6384925" y="3250565"/>
          <a:ext cx="749300" cy="390525"/>
        </p:xfrm>
        <a:graphic>
          <a:graphicData uri="http://schemas.openxmlformats.org/presentationml/2006/ole">
            <mc:AlternateContent xmlns:mc="http://schemas.openxmlformats.org/markup-compatibility/2006">
              <mc:Choice xmlns:v="urn:schemas-microsoft-com:vml" Requires="v">
                <p:oleObj spid="_x0000_s7" name="" r:id="rId12" imgW="330200" imgH="177800" progId="Equation.3">
                  <p:embed/>
                </p:oleObj>
              </mc:Choice>
              <mc:Fallback>
                <p:oleObj name="" r:id="rId12" imgW="330200" imgH="177800" progId="Equation.3">
                  <p:embed/>
                  <p:pic>
                    <p:nvPicPr>
                      <p:cNvPr id="0" name="图片 6"/>
                      <p:cNvPicPr/>
                      <p:nvPr/>
                    </p:nvPicPr>
                    <p:blipFill>
                      <a:blip r:embed="rId4"/>
                      <a:stretch>
                        <a:fillRect/>
                      </a:stretch>
                    </p:blipFill>
                    <p:spPr>
                      <a:xfrm>
                        <a:off x="6384925" y="3250565"/>
                        <a:ext cx="749300" cy="390525"/>
                      </a:xfrm>
                      <a:prstGeom prst="rect">
                        <a:avLst/>
                      </a:prstGeom>
                      <a:noFill/>
                      <a:ln w="38100">
                        <a:noFill/>
                        <a:miter/>
                      </a:ln>
                    </p:spPr>
                  </p:pic>
                </p:oleObj>
              </mc:Fallback>
            </mc:AlternateContent>
          </a:graphicData>
        </a:graphic>
      </p:graphicFrame>
      <p:graphicFrame>
        <p:nvGraphicFramePr>
          <p:cNvPr id="-2147482312" name="对象 -2147482313"/>
          <p:cNvGraphicFramePr>
            <a:graphicFrameLocks noChangeAspect="1"/>
          </p:cNvGraphicFramePr>
          <p:nvPr/>
        </p:nvGraphicFramePr>
        <p:xfrm>
          <a:off x="3798570" y="4852035"/>
          <a:ext cx="1529715" cy="416560"/>
        </p:xfrm>
        <a:graphic>
          <a:graphicData uri="http://schemas.openxmlformats.org/presentationml/2006/ole">
            <mc:AlternateContent xmlns:mc="http://schemas.openxmlformats.org/markup-compatibility/2006">
              <mc:Choice xmlns:v="urn:schemas-microsoft-com:vml" Requires="v">
                <p:oleObj spid="_x0000_s8" name="" r:id="rId13" imgW="748665" imgH="203200" progId="Equation.3">
                  <p:embed/>
                </p:oleObj>
              </mc:Choice>
              <mc:Fallback>
                <p:oleObj name="" r:id="rId13" imgW="748665" imgH="203200" progId="Equation.3">
                  <p:embed/>
                  <p:pic>
                    <p:nvPicPr>
                      <p:cNvPr id="0" name="图片 7"/>
                      <p:cNvPicPr/>
                      <p:nvPr/>
                    </p:nvPicPr>
                    <p:blipFill>
                      <a:blip r:embed="rId14"/>
                      <a:stretch>
                        <a:fillRect/>
                      </a:stretch>
                    </p:blipFill>
                    <p:spPr>
                      <a:xfrm>
                        <a:off x="3798570" y="4852035"/>
                        <a:ext cx="1529715" cy="416560"/>
                      </a:xfrm>
                      <a:prstGeom prst="rect">
                        <a:avLst/>
                      </a:prstGeom>
                      <a:noFill/>
                      <a:ln w="38100">
                        <a:noFill/>
                        <a:miter/>
                      </a:ln>
                    </p:spPr>
                  </p:pic>
                </p:oleObj>
              </mc:Fallback>
            </mc:AlternateContent>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如果在          时刻，电路中接入的电压或电流值为A，则可以用式(3-39)表示，称之为延时阶跃函数，其波形如图3-31所示。</a:t>
            </a:r>
            <a:endParaRPr lang="zh-CN" altLang="en-US"/>
          </a:p>
          <a:p>
            <a:pPr algn="l"/>
            <a:r>
              <a:rPr lang="zh-CN" altLang="en-US"/>
              <a:t>                                                                                            (3-39)</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11" name="对象 -2147482312"/>
          <p:cNvGraphicFramePr>
            <a:graphicFrameLocks noChangeAspect="1"/>
          </p:cNvGraphicFramePr>
          <p:nvPr/>
        </p:nvGraphicFramePr>
        <p:xfrm>
          <a:off x="2396490" y="704850"/>
          <a:ext cx="760730" cy="480695"/>
        </p:xfrm>
        <a:graphic>
          <a:graphicData uri="http://schemas.openxmlformats.org/presentationml/2006/ole">
            <mc:AlternateContent xmlns:mc="http://schemas.openxmlformats.org/markup-compatibility/2006">
              <mc:Choice xmlns:v="urn:schemas-microsoft-com:vml" Requires="v">
                <p:oleObj spid="_x0000_s3076" name="" r:id="rId3" imgW="342900" imgH="228600" progId="Equation.3">
                  <p:embed/>
                </p:oleObj>
              </mc:Choice>
              <mc:Fallback>
                <p:oleObj name="" r:id="rId3" imgW="342900" imgH="228600" progId="Equation.3">
                  <p:embed/>
                  <p:pic>
                    <p:nvPicPr>
                      <p:cNvPr id="0" name="图片 3075"/>
                      <p:cNvPicPr/>
                      <p:nvPr/>
                    </p:nvPicPr>
                    <p:blipFill>
                      <a:blip r:embed="rId4"/>
                      <a:stretch>
                        <a:fillRect/>
                      </a:stretch>
                    </p:blipFill>
                    <p:spPr>
                      <a:xfrm>
                        <a:off x="2396490" y="704850"/>
                        <a:ext cx="760730" cy="480695"/>
                      </a:xfrm>
                      <a:prstGeom prst="rect">
                        <a:avLst/>
                      </a:prstGeom>
                      <a:noFill/>
                      <a:ln w="38100">
                        <a:noFill/>
                        <a:miter/>
                      </a:ln>
                    </p:spPr>
                  </p:pic>
                </p:oleObj>
              </mc:Fallback>
            </mc:AlternateContent>
          </a:graphicData>
        </a:graphic>
      </p:graphicFrame>
      <p:graphicFrame>
        <p:nvGraphicFramePr>
          <p:cNvPr id="-2147482310" name="对象 -2147482311"/>
          <p:cNvGraphicFramePr>
            <a:graphicFrameLocks noChangeAspect="1"/>
          </p:cNvGraphicFramePr>
          <p:nvPr/>
        </p:nvGraphicFramePr>
        <p:xfrm>
          <a:off x="3063240" y="2040890"/>
          <a:ext cx="3000375" cy="895985"/>
        </p:xfrm>
        <a:graphic>
          <a:graphicData uri="http://schemas.openxmlformats.org/presentationml/2006/ole">
            <mc:AlternateContent xmlns:mc="http://schemas.openxmlformats.org/markup-compatibility/2006">
              <mc:Choice xmlns:v="urn:schemas-microsoft-com:vml" Requires="v">
                <p:oleObj spid="_x0000_s2" name="" r:id="rId5" imgW="1536700" imgH="457200" progId="Equation.3">
                  <p:embed/>
                </p:oleObj>
              </mc:Choice>
              <mc:Fallback>
                <p:oleObj name="" r:id="rId5" imgW="1536700" imgH="457200" progId="Equation.3">
                  <p:embed/>
                  <p:pic>
                    <p:nvPicPr>
                      <p:cNvPr id="0" name="图片 1"/>
                      <p:cNvPicPr/>
                      <p:nvPr/>
                    </p:nvPicPr>
                    <p:blipFill>
                      <a:blip r:embed="rId6"/>
                      <a:stretch>
                        <a:fillRect/>
                      </a:stretch>
                    </p:blipFill>
                    <p:spPr>
                      <a:xfrm>
                        <a:off x="3063240" y="2040890"/>
                        <a:ext cx="3000375" cy="895985"/>
                      </a:xfrm>
                      <a:prstGeom prst="rect">
                        <a:avLst/>
                      </a:prstGeom>
                      <a:noFill/>
                      <a:ln w="38100">
                        <a:noFill/>
                        <a:miter/>
                      </a:ln>
                    </p:spPr>
                  </p:pic>
                </p:oleObj>
              </mc:Fallback>
            </mc:AlternateContent>
          </a:graphicData>
        </a:graphic>
      </p:graphicFrame>
      <p:graphicFrame>
        <p:nvGraphicFramePr>
          <p:cNvPr id="-2147482309" name="对象 -2147482310"/>
          <p:cNvGraphicFramePr>
            <a:graphicFrameLocks noChangeAspect="1"/>
          </p:cNvGraphicFramePr>
          <p:nvPr/>
        </p:nvGraphicFramePr>
        <p:xfrm>
          <a:off x="3240405" y="3316605"/>
          <a:ext cx="2663190" cy="2286635"/>
        </p:xfrm>
        <a:graphic>
          <a:graphicData uri="http://schemas.openxmlformats.org/presentationml/2006/ole">
            <mc:AlternateContent xmlns:mc="http://schemas.openxmlformats.org/markup-compatibility/2006">
              <mc:Choice xmlns:v="urn:schemas-microsoft-com:vml" Requires="v">
                <p:oleObj spid="_x0000_s4" name="" r:id="rId7" imgW="2603500" imgH="2247900" progId="Visio.Drawing.11">
                  <p:embed/>
                </p:oleObj>
              </mc:Choice>
              <mc:Fallback>
                <p:oleObj name="" r:id="rId7" imgW="2603500" imgH="2247900" progId="Visio.Drawing.11">
                  <p:embed/>
                  <p:pic>
                    <p:nvPicPr>
                      <p:cNvPr id="0" name="图片 3"/>
                      <p:cNvPicPr/>
                      <p:nvPr/>
                    </p:nvPicPr>
                    <p:blipFill>
                      <a:blip r:embed="rId8"/>
                      <a:stretch>
                        <a:fillRect/>
                      </a:stretch>
                    </p:blipFill>
                    <p:spPr>
                      <a:xfrm>
                        <a:off x="3240405" y="3316605"/>
                        <a:ext cx="2663190" cy="2286635"/>
                      </a:xfrm>
                      <a:prstGeom prst="rect">
                        <a:avLst/>
                      </a:prstGeom>
                      <a:noFill/>
                      <a:ln w="38100">
                        <a:noFill/>
                        <a:miter/>
                      </a:ln>
                    </p:spPr>
                  </p:pic>
                </p:oleObj>
              </mc:Fallback>
            </mc:AlternateContent>
          </a:graphicData>
        </a:graphic>
      </p:graphicFrame>
      <p:sp>
        <p:nvSpPr>
          <p:cNvPr id="100" name="文本框 99"/>
          <p:cNvSpPr txBox="1"/>
          <p:nvPr/>
        </p:nvSpPr>
        <p:spPr>
          <a:xfrm>
            <a:off x="1960245" y="5715000"/>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-31</a:t>
            </a:r>
            <a:r>
              <a:rPr lang="zh-CN" sz="1600">
                <a:latin typeface="Times New Roman" panose="02020603050405020304" pitchFamily="18" charset="0"/>
                <a:ea typeface="宋体" panose="02010600030101010101" pitchFamily="2" charset="-122"/>
              </a:rPr>
              <a:t>延时阶跃函数</a:t>
            </a:r>
            <a:endParaRPr lang="zh-CN" altLang="en-US" sz="16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利用单位阶跃函数和延时阶跃函数可以用来表示其它信号，如图3-32(a)所示矩形脉冲信号可以看成是图3-32(b)与3-32(c)所示的两个信号的叠加，即</a:t>
            </a:r>
            <a:endParaRPr lang="zh-CN" altLang="en-US"/>
          </a:p>
          <a:p>
            <a:pPr algn="l"/>
            <a:r>
              <a:rPr lang="zh-CN" altLang="en-US"/>
              <a:t>                                                                                             (3-40)</a:t>
            </a:r>
            <a:endParaRPr lang="zh-CN" altLang="en-US"/>
          </a:p>
          <a:p>
            <a:pPr algn="l"/>
            <a:r>
              <a:rPr lang="zh-CN" altLang="en-US"/>
              <a:t>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08" name="对象 -2147482309"/>
          <p:cNvGraphicFramePr>
            <a:graphicFrameLocks noChangeAspect="1"/>
          </p:cNvGraphicFramePr>
          <p:nvPr/>
        </p:nvGraphicFramePr>
        <p:xfrm>
          <a:off x="2893060" y="2157730"/>
          <a:ext cx="3341370" cy="501015"/>
        </p:xfrm>
        <a:graphic>
          <a:graphicData uri="http://schemas.openxmlformats.org/presentationml/2006/ole">
            <mc:AlternateContent xmlns:mc="http://schemas.openxmlformats.org/markup-compatibility/2006">
              <mc:Choice xmlns:v="urn:schemas-microsoft-com:vml" Requires="v">
                <p:oleObj spid="_x0000_s3076" name="" r:id="rId3" imgW="1536700" imgH="228600" progId="Equation.3">
                  <p:embed/>
                </p:oleObj>
              </mc:Choice>
              <mc:Fallback>
                <p:oleObj name="" r:id="rId3" imgW="1536700" imgH="228600" progId="Equation.3">
                  <p:embed/>
                  <p:pic>
                    <p:nvPicPr>
                      <p:cNvPr id="0" name="图片 3075"/>
                      <p:cNvPicPr/>
                      <p:nvPr/>
                    </p:nvPicPr>
                    <p:blipFill>
                      <a:blip r:embed="rId4"/>
                      <a:stretch>
                        <a:fillRect/>
                      </a:stretch>
                    </p:blipFill>
                    <p:spPr>
                      <a:xfrm>
                        <a:off x="2893060" y="2157730"/>
                        <a:ext cx="3341370" cy="501015"/>
                      </a:xfrm>
                      <a:prstGeom prst="rect">
                        <a:avLst/>
                      </a:prstGeom>
                      <a:noFill/>
                      <a:ln w="38100">
                        <a:noFill/>
                        <a:miter/>
                      </a:ln>
                    </p:spPr>
                  </p:pic>
                </p:oleObj>
              </mc:Fallback>
            </mc:AlternateContent>
          </a:graphicData>
        </a:graphic>
      </p:graphicFrame>
      <p:graphicFrame>
        <p:nvGraphicFramePr>
          <p:cNvPr id="-2147482307" name="对象 -2147482308"/>
          <p:cNvGraphicFramePr>
            <a:graphicFrameLocks noChangeAspect="1"/>
          </p:cNvGraphicFramePr>
          <p:nvPr/>
        </p:nvGraphicFramePr>
        <p:xfrm>
          <a:off x="996950" y="2827655"/>
          <a:ext cx="7133590" cy="2251075"/>
        </p:xfrm>
        <a:graphic>
          <a:graphicData uri="http://schemas.openxmlformats.org/presentationml/2006/ole">
            <mc:AlternateContent xmlns:mc="http://schemas.openxmlformats.org/markup-compatibility/2006">
              <mc:Choice xmlns:v="urn:schemas-microsoft-com:vml" Requires="v">
                <p:oleObj spid="_x0000_s2" name="" r:id="rId5" imgW="8013700" imgH="2527300" progId="Visio.Drawing.11">
                  <p:embed/>
                </p:oleObj>
              </mc:Choice>
              <mc:Fallback>
                <p:oleObj name="" r:id="rId5" imgW="8013700" imgH="2527300" progId="Visio.Drawing.11">
                  <p:embed/>
                  <p:pic>
                    <p:nvPicPr>
                      <p:cNvPr id="0" name="图片 1"/>
                      <p:cNvPicPr/>
                      <p:nvPr/>
                    </p:nvPicPr>
                    <p:blipFill>
                      <a:blip r:embed="rId6"/>
                      <a:stretch>
                        <a:fillRect/>
                      </a:stretch>
                    </p:blipFill>
                    <p:spPr>
                      <a:xfrm>
                        <a:off x="996950" y="2827655"/>
                        <a:ext cx="7133590" cy="2251075"/>
                      </a:xfrm>
                      <a:prstGeom prst="rect">
                        <a:avLst/>
                      </a:prstGeom>
                      <a:noFill/>
                      <a:ln w="38100">
                        <a:noFill/>
                        <a:miter/>
                      </a:ln>
                    </p:spPr>
                  </p:pic>
                </p:oleObj>
              </mc:Fallback>
            </mc:AlternateContent>
          </a:graphicData>
        </a:graphic>
      </p:graphicFrame>
      <p:sp>
        <p:nvSpPr>
          <p:cNvPr id="4" name="文本框 3"/>
          <p:cNvSpPr txBox="1"/>
          <p:nvPr/>
        </p:nvSpPr>
        <p:spPr>
          <a:xfrm>
            <a:off x="2032000" y="537781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-32</a:t>
            </a:r>
            <a:r>
              <a:rPr lang="zh-CN" sz="1600">
                <a:latin typeface="Times New Roman" panose="02020603050405020304" pitchFamily="18" charset="0"/>
                <a:ea typeface="宋体" panose="02010600030101010101" pitchFamily="2" charset="-122"/>
              </a:rPr>
              <a:t>矩形脉冲信号</a:t>
            </a:r>
            <a:endParaRPr lang="zh-CN" altLang="en-US" sz="16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如图3-33所示的信号可以表示为</a:t>
            </a:r>
            <a:endParaRPr lang="zh-CN" altLang="en-US"/>
          </a:p>
          <a:p>
            <a:pPr algn="l"/>
            <a:r>
              <a:rPr lang="zh-CN" altLang="en-US"/>
              <a:t>                                                                                               (3-41)</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06" name="对象 -2147482307"/>
          <p:cNvGraphicFramePr>
            <a:graphicFrameLocks noChangeAspect="1"/>
          </p:cNvGraphicFramePr>
          <p:nvPr/>
        </p:nvGraphicFramePr>
        <p:xfrm>
          <a:off x="2484755" y="1264920"/>
          <a:ext cx="4175125" cy="430530"/>
        </p:xfrm>
        <a:graphic>
          <a:graphicData uri="http://schemas.openxmlformats.org/presentationml/2006/ole">
            <mc:AlternateContent xmlns:mc="http://schemas.openxmlformats.org/markup-compatibility/2006">
              <mc:Choice xmlns:v="urn:schemas-microsoft-com:vml" Requires="v">
                <p:oleObj spid="_x0000_s3076" name="" r:id="rId3" imgW="1993900" imgH="203200" progId="Equation.3">
                  <p:embed/>
                </p:oleObj>
              </mc:Choice>
              <mc:Fallback>
                <p:oleObj name="" r:id="rId3" imgW="1993900" imgH="203200" progId="Equation.3">
                  <p:embed/>
                  <p:pic>
                    <p:nvPicPr>
                      <p:cNvPr id="0" name="图片 3075"/>
                      <p:cNvPicPr/>
                      <p:nvPr/>
                    </p:nvPicPr>
                    <p:blipFill>
                      <a:blip r:embed="rId4"/>
                      <a:stretch>
                        <a:fillRect/>
                      </a:stretch>
                    </p:blipFill>
                    <p:spPr>
                      <a:xfrm>
                        <a:off x="2484755" y="1264920"/>
                        <a:ext cx="4175125" cy="430530"/>
                      </a:xfrm>
                      <a:prstGeom prst="rect">
                        <a:avLst/>
                      </a:prstGeom>
                      <a:noFill/>
                      <a:ln w="38100">
                        <a:noFill/>
                        <a:miter/>
                      </a:ln>
                    </p:spPr>
                  </p:pic>
                </p:oleObj>
              </mc:Fallback>
            </mc:AlternateContent>
          </a:graphicData>
        </a:graphic>
      </p:graphicFrame>
      <p:graphicFrame>
        <p:nvGraphicFramePr>
          <p:cNvPr id="-2147482305" name="对象 -2147482306"/>
          <p:cNvGraphicFramePr>
            <a:graphicFrameLocks noChangeAspect="1"/>
          </p:cNvGraphicFramePr>
          <p:nvPr/>
        </p:nvGraphicFramePr>
        <p:xfrm>
          <a:off x="3145790" y="2292985"/>
          <a:ext cx="2853055" cy="2651760"/>
        </p:xfrm>
        <a:graphic>
          <a:graphicData uri="http://schemas.openxmlformats.org/presentationml/2006/ole">
            <mc:AlternateContent xmlns:mc="http://schemas.openxmlformats.org/markup-compatibility/2006">
              <mc:Choice xmlns:v="urn:schemas-microsoft-com:vml" Requires="v">
                <p:oleObj spid="_x0000_s2" name="" r:id="rId5" imgW="2603500" imgH="2413000" progId="Visio.Drawing.11">
                  <p:embed/>
                </p:oleObj>
              </mc:Choice>
              <mc:Fallback>
                <p:oleObj name="" r:id="rId5" imgW="2603500" imgH="2413000" progId="Visio.Drawing.11">
                  <p:embed/>
                  <p:pic>
                    <p:nvPicPr>
                      <p:cNvPr id="0" name="图片 1"/>
                      <p:cNvPicPr/>
                      <p:nvPr/>
                    </p:nvPicPr>
                    <p:blipFill>
                      <a:blip r:embed="rId6"/>
                      <a:stretch>
                        <a:fillRect/>
                      </a:stretch>
                    </p:blipFill>
                    <p:spPr>
                      <a:xfrm>
                        <a:off x="3145790" y="2292985"/>
                        <a:ext cx="2853055" cy="2651760"/>
                      </a:xfrm>
                      <a:prstGeom prst="rect">
                        <a:avLst/>
                      </a:prstGeom>
                      <a:noFill/>
                      <a:ln w="38100">
                        <a:noFill/>
                        <a:miter/>
                      </a:ln>
                    </p:spPr>
                  </p:pic>
                </p:oleObj>
              </mc:Fallback>
            </mc:AlternateContent>
          </a:graphicData>
        </a:graphic>
      </p:graphicFrame>
      <p:sp>
        <p:nvSpPr>
          <p:cNvPr id="100" name="文本框 99"/>
          <p:cNvSpPr txBox="1"/>
          <p:nvPr/>
        </p:nvSpPr>
        <p:spPr>
          <a:xfrm>
            <a:off x="1921510" y="544766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-33</a:t>
            </a:r>
            <a:r>
              <a:rPr lang="zh-CN" sz="1600">
                <a:latin typeface="Times New Roman" panose="02020603050405020304" pitchFamily="18" charset="0"/>
                <a:ea typeface="宋体" panose="02010600030101010101" pitchFamily="2" charset="-122"/>
              </a:rPr>
              <a:t>用阶跃函数表示的信号</a:t>
            </a:r>
            <a:endParaRPr lang="zh-CN" altLang="en-US" sz="16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一阶电路在单位阶跃激励作用下电路的零状态响应称为单位阶跃响应，简称阶跃响应，用        表示。由于单位阶跃激励作用于电路时，是相当于单位直流电源接入了电路，所以所求的单位阶跃响应就是求直流电源(1V或1A)接入电路时的零状态响应。由阶跃函数和阶跃响应的可知，在线性电路中，阶跃响应具线性性质和时不变性质，设激励为         时，响应为         则</a:t>
            </a:r>
            <a:endParaRPr lang="en-US" altLang="zh-CN"/>
          </a:p>
          <a:p>
            <a:pPr algn="l"/>
            <a:r>
              <a:rPr lang="en-US" altLang="zh-CN"/>
              <a:t>            </a:t>
            </a:r>
            <a:endParaRPr lang="en-US" altLang="zh-CN"/>
          </a:p>
          <a:p>
            <a:pPr algn="l"/>
            <a:r>
              <a:rPr lang="en-US" altLang="zh-CN"/>
              <a:t>             线性性质：若激励为         ，则响应为           </a:t>
            </a:r>
            <a:r>
              <a:rPr lang="zh-CN" altLang="en-US"/>
              <a:t>。</a:t>
            </a:r>
            <a:endParaRPr lang="zh-CN" altLang="en-US"/>
          </a:p>
          <a:p>
            <a:pPr algn="l"/>
            <a:r>
              <a:rPr lang="zh-CN" altLang="en-US"/>
              <a:t>            时不变性质：若激励为               ，则响应为             。</a:t>
            </a:r>
            <a:endParaRPr lang="zh-CN" altLang="en-US"/>
          </a:p>
          <a:p>
            <a:pPr algn="l"/>
            <a:r>
              <a:rPr lang="zh-CN" altLang="en-US"/>
              <a:t>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304" name="对象 -2147482305"/>
          <p:cNvGraphicFramePr>
            <a:graphicFrameLocks noChangeAspect="1"/>
          </p:cNvGraphicFramePr>
          <p:nvPr/>
        </p:nvGraphicFramePr>
        <p:xfrm>
          <a:off x="5709285" y="1194435"/>
          <a:ext cx="528955" cy="406400"/>
        </p:xfrm>
        <a:graphic>
          <a:graphicData uri="http://schemas.openxmlformats.org/presentationml/2006/ole">
            <mc:AlternateContent xmlns:mc="http://schemas.openxmlformats.org/markup-compatibility/2006">
              <mc:Choice xmlns:v="urn:schemas-microsoft-com:vml" Requires="v">
                <p:oleObj spid="_x0000_s3076" name="" r:id="rId3" imgW="266700" imgH="203200" progId="Equation.3">
                  <p:embed/>
                </p:oleObj>
              </mc:Choice>
              <mc:Fallback>
                <p:oleObj name="" r:id="rId3" imgW="266700" imgH="203200" progId="Equation.3">
                  <p:embed/>
                  <p:pic>
                    <p:nvPicPr>
                      <p:cNvPr id="0" name="图片 3075"/>
                      <p:cNvPicPr/>
                      <p:nvPr/>
                    </p:nvPicPr>
                    <p:blipFill>
                      <a:blip r:embed="rId4"/>
                      <a:stretch>
                        <a:fillRect/>
                      </a:stretch>
                    </p:blipFill>
                    <p:spPr>
                      <a:xfrm>
                        <a:off x="5709285" y="1194435"/>
                        <a:ext cx="528955" cy="406400"/>
                      </a:xfrm>
                      <a:prstGeom prst="rect">
                        <a:avLst/>
                      </a:prstGeom>
                      <a:noFill/>
                      <a:ln w="38100">
                        <a:noFill/>
                        <a:miter/>
                      </a:ln>
                    </p:spPr>
                  </p:pic>
                </p:oleObj>
              </mc:Fallback>
            </mc:AlternateContent>
          </a:graphicData>
        </a:graphic>
      </p:graphicFrame>
      <p:graphicFrame>
        <p:nvGraphicFramePr>
          <p:cNvPr id="-2147482303" name="对象 -2147482304"/>
          <p:cNvGraphicFramePr>
            <a:graphicFrameLocks noChangeAspect="1"/>
          </p:cNvGraphicFramePr>
          <p:nvPr/>
        </p:nvGraphicFramePr>
        <p:xfrm>
          <a:off x="1412875" y="3561080"/>
          <a:ext cx="650240" cy="466725"/>
        </p:xfrm>
        <a:graphic>
          <a:graphicData uri="http://schemas.openxmlformats.org/presentationml/2006/ole">
            <mc:AlternateContent xmlns:mc="http://schemas.openxmlformats.org/markup-compatibility/2006">
              <mc:Choice xmlns:v="urn:schemas-microsoft-com:vml" Requires="v">
                <p:oleObj spid="_x0000_s2" name="" r:id="rId5" imgW="279400" imgH="203200" progId="Equation.3">
                  <p:embed/>
                </p:oleObj>
              </mc:Choice>
              <mc:Fallback>
                <p:oleObj name="" r:id="rId5" imgW="279400" imgH="203200" progId="Equation.3">
                  <p:embed/>
                  <p:pic>
                    <p:nvPicPr>
                      <p:cNvPr id="0" name="图片 1"/>
                      <p:cNvPicPr/>
                      <p:nvPr/>
                    </p:nvPicPr>
                    <p:blipFill>
                      <a:blip r:embed="rId6"/>
                      <a:stretch>
                        <a:fillRect/>
                      </a:stretch>
                    </p:blipFill>
                    <p:spPr>
                      <a:xfrm>
                        <a:off x="1412875" y="3561080"/>
                        <a:ext cx="650240" cy="466725"/>
                      </a:xfrm>
                      <a:prstGeom prst="rect">
                        <a:avLst/>
                      </a:prstGeom>
                      <a:noFill/>
                      <a:ln w="38100">
                        <a:noFill/>
                        <a:miter/>
                      </a:ln>
                    </p:spPr>
                  </p:pic>
                </p:oleObj>
              </mc:Fallback>
            </mc:AlternateContent>
          </a:graphicData>
        </a:graphic>
      </p:graphicFrame>
      <p:graphicFrame>
        <p:nvGraphicFramePr>
          <p:cNvPr id="-2147482102" name="对象 -2147482103"/>
          <p:cNvGraphicFramePr>
            <a:graphicFrameLocks noChangeAspect="1"/>
          </p:cNvGraphicFramePr>
          <p:nvPr/>
        </p:nvGraphicFramePr>
        <p:xfrm>
          <a:off x="3676015" y="3561080"/>
          <a:ext cx="581660" cy="447040"/>
        </p:xfrm>
        <a:graphic>
          <a:graphicData uri="http://schemas.openxmlformats.org/presentationml/2006/ole">
            <mc:AlternateContent xmlns:mc="http://schemas.openxmlformats.org/markup-compatibility/2006">
              <mc:Choice xmlns:v="urn:schemas-microsoft-com:vml" Requires="v">
                <p:oleObj spid="_x0000_s4" name="" r:id="rId7" imgW="266700" imgH="203200" progId="Equation.3">
                  <p:embed/>
                </p:oleObj>
              </mc:Choice>
              <mc:Fallback>
                <p:oleObj name="" r:id="rId7" imgW="266700" imgH="203200" progId="Equation.3">
                  <p:embed/>
                  <p:pic>
                    <p:nvPicPr>
                      <p:cNvPr id="0" name="图片 3"/>
                      <p:cNvPicPr/>
                      <p:nvPr/>
                    </p:nvPicPr>
                    <p:blipFill>
                      <a:blip r:embed="rId8"/>
                      <a:stretch>
                        <a:fillRect/>
                      </a:stretch>
                    </p:blipFill>
                    <p:spPr>
                      <a:xfrm>
                        <a:off x="3676015" y="3561080"/>
                        <a:ext cx="581660" cy="447040"/>
                      </a:xfrm>
                      <a:prstGeom prst="rect">
                        <a:avLst/>
                      </a:prstGeom>
                      <a:noFill/>
                      <a:ln w="38100">
                        <a:noFill/>
                        <a:miter/>
                      </a:ln>
                    </p:spPr>
                  </p:pic>
                </p:oleObj>
              </mc:Fallback>
            </mc:AlternateContent>
          </a:graphicData>
        </a:graphic>
      </p:graphicFrame>
      <p:graphicFrame>
        <p:nvGraphicFramePr>
          <p:cNvPr id="-2147482301" name="对象 -2147482302"/>
          <p:cNvGraphicFramePr>
            <a:graphicFrameLocks noChangeAspect="1"/>
          </p:cNvGraphicFramePr>
          <p:nvPr/>
        </p:nvGraphicFramePr>
        <p:xfrm>
          <a:off x="4236085" y="4678680"/>
          <a:ext cx="654685" cy="365760"/>
        </p:xfrm>
        <a:graphic>
          <a:graphicData uri="http://schemas.openxmlformats.org/presentationml/2006/ole">
            <mc:AlternateContent xmlns:mc="http://schemas.openxmlformats.org/markup-compatibility/2006">
              <mc:Choice xmlns:v="urn:schemas-microsoft-com:vml" Requires="v">
                <p:oleObj spid="_x0000_s6" name="" r:id="rId9" imgW="355600" imgH="203200" progId="Equation.3">
                  <p:embed/>
                </p:oleObj>
              </mc:Choice>
              <mc:Fallback>
                <p:oleObj name="" r:id="rId9" imgW="355600" imgH="203200" progId="Equation.3">
                  <p:embed/>
                  <p:pic>
                    <p:nvPicPr>
                      <p:cNvPr id="0" name="图片 5"/>
                      <p:cNvPicPr/>
                      <p:nvPr/>
                    </p:nvPicPr>
                    <p:blipFill>
                      <a:blip r:embed="rId10"/>
                      <a:stretch>
                        <a:fillRect/>
                      </a:stretch>
                    </p:blipFill>
                    <p:spPr>
                      <a:xfrm>
                        <a:off x="4236085" y="4678680"/>
                        <a:ext cx="654685" cy="365760"/>
                      </a:xfrm>
                      <a:prstGeom prst="rect">
                        <a:avLst/>
                      </a:prstGeom>
                      <a:noFill/>
                      <a:ln w="38100">
                        <a:noFill/>
                        <a:miter/>
                      </a:ln>
                    </p:spPr>
                  </p:pic>
                </p:oleObj>
              </mc:Fallback>
            </mc:AlternateContent>
          </a:graphicData>
        </a:graphic>
      </p:graphicFrame>
      <p:graphicFrame>
        <p:nvGraphicFramePr>
          <p:cNvPr id="-2147482300" name="对象 -2147482301"/>
          <p:cNvGraphicFramePr>
            <a:graphicFrameLocks noChangeAspect="1"/>
          </p:cNvGraphicFramePr>
          <p:nvPr/>
        </p:nvGraphicFramePr>
        <p:xfrm>
          <a:off x="6425565" y="4658360"/>
          <a:ext cx="671830" cy="407035"/>
        </p:xfrm>
        <a:graphic>
          <a:graphicData uri="http://schemas.openxmlformats.org/presentationml/2006/ole">
            <mc:AlternateContent xmlns:mc="http://schemas.openxmlformats.org/markup-compatibility/2006">
              <mc:Choice xmlns:v="urn:schemas-microsoft-com:vml" Requires="v">
                <p:oleObj spid="_x0000_s7" name="" r:id="rId11" imgW="330200" imgH="203200" progId="Equation.3">
                  <p:embed/>
                </p:oleObj>
              </mc:Choice>
              <mc:Fallback>
                <p:oleObj name="" r:id="rId11" imgW="330200" imgH="203200" progId="Equation.3">
                  <p:embed/>
                  <p:pic>
                    <p:nvPicPr>
                      <p:cNvPr id="0" name="图片 6"/>
                      <p:cNvPicPr/>
                      <p:nvPr/>
                    </p:nvPicPr>
                    <p:blipFill>
                      <a:blip r:embed="rId12"/>
                      <a:stretch>
                        <a:fillRect/>
                      </a:stretch>
                    </p:blipFill>
                    <p:spPr>
                      <a:xfrm>
                        <a:off x="6425565" y="4658360"/>
                        <a:ext cx="671830" cy="407035"/>
                      </a:xfrm>
                      <a:prstGeom prst="rect">
                        <a:avLst/>
                      </a:prstGeom>
                      <a:noFill/>
                      <a:ln w="38100">
                        <a:noFill/>
                        <a:miter/>
                      </a:ln>
                    </p:spPr>
                  </p:pic>
                </p:oleObj>
              </mc:Fallback>
            </mc:AlternateContent>
          </a:graphicData>
        </a:graphic>
      </p:graphicFrame>
      <p:graphicFrame>
        <p:nvGraphicFramePr>
          <p:cNvPr id="-2147482299" name="对象 -2147482300"/>
          <p:cNvGraphicFramePr>
            <a:graphicFrameLocks noChangeAspect="1"/>
          </p:cNvGraphicFramePr>
          <p:nvPr/>
        </p:nvGraphicFramePr>
        <p:xfrm>
          <a:off x="4497070" y="5164455"/>
          <a:ext cx="983615" cy="433070"/>
        </p:xfrm>
        <a:graphic>
          <a:graphicData uri="http://schemas.openxmlformats.org/presentationml/2006/ole">
            <mc:AlternateContent xmlns:mc="http://schemas.openxmlformats.org/markup-compatibility/2006">
              <mc:Choice xmlns:v="urn:schemas-microsoft-com:vml" Requires="v">
                <p:oleObj spid="_x0000_s8" name="" r:id="rId13" imgW="520700" imgH="228600" progId="Equation.3">
                  <p:embed/>
                </p:oleObj>
              </mc:Choice>
              <mc:Fallback>
                <p:oleObj name="" r:id="rId13" imgW="520700" imgH="228600" progId="Equation.3">
                  <p:embed/>
                  <p:pic>
                    <p:nvPicPr>
                      <p:cNvPr id="0" name="图片 7"/>
                      <p:cNvPicPr/>
                      <p:nvPr/>
                    </p:nvPicPr>
                    <p:blipFill>
                      <a:blip r:embed="rId14"/>
                      <a:stretch>
                        <a:fillRect/>
                      </a:stretch>
                    </p:blipFill>
                    <p:spPr>
                      <a:xfrm>
                        <a:off x="4497070" y="5164455"/>
                        <a:ext cx="983615" cy="433070"/>
                      </a:xfrm>
                      <a:prstGeom prst="rect">
                        <a:avLst/>
                      </a:prstGeom>
                      <a:noFill/>
                      <a:ln w="38100">
                        <a:noFill/>
                        <a:miter/>
                      </a:ln>
                    </p:spPr>
                  </p:pic>
                </p:oleObj>
              </mc:Fallback>
            </mc:AlternateContent>
          </a:graphicData>
        </a:graphic>
      </p:graphicFrame>
      <p:graphicFrame>
        <p:nvGraphicFramePr>
          <p:cNvPr id="-2147482298" name="对象 -2147482299"/>
          <p:cNvGraphicFramePr>
            <a:graphicFrameLocks noChangeAspect="1"/>
          </p:cNvGraphicFramePr>
          <p:nvPr/>
        </p:nvGraphicFramePr>
        <p:xfrm>
          <a:off x="7174230" y="5208270"/>
          <a:ext cx="883920" cy="389255"/>
        </p:xfrm>
        <a:graphic>
          <a:graphicData uri="http://schemas.openxmlformats.org/presentationml/2006/ole">
            <mc:AlternateContent xmlns:mc="http://schemas.openxmlformats.org/markup-compatibility/2006">
              <mc:Choice xmlns:v="urn:schemas-microsoft-com:vml" Requires="v">
                <p:oleObj spid="_x0000_s9" name="" r:id="rId15" imgW="508000" imgH="228600" progId="Equation.3">
                  <p:embed/>
                </p:oleObj>
              </mc:Choice>
              <mc:Fallback>
                <p:oleObj name="" r:id="rId15" imgW="508000" imgH="228600" progId="Equation.3">
                  <p:embed/>
                  <p:pic>
                    <p:nvPicPr>
                      <p:cNvPr id="0" name="图片 8"/>
                      <p:cNvPicPr/>
                      <p:nvPr/>
                    </p:nvPicPr>
                    <p:blipFill>
                      <a:blip r:embed="rId16"/>
                      <a:stretch>
                        <a:fillRect/>
                      </a:stretch>
                    </p:blipFill>
                    <p:spPr>
                      <a:xfrm>
                        <a:off x="7174230" y="5208270"/>
                        <a:ext cx="883920" cy="389255"/>
                      </a:xfrm>
                      <a:prstGeom prst="rect">
                        <a:avLst/>
                      </a:prstGeom>
                      <a:noFill/>
                      <a:ln w="38100">
                        <a:noFill/>
                        <a:miter/>
                      </a:ln>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在     时间内，电容中电场能量的增加量为</a:t>
            </a:r>
            <a:endParaRPr lang="zh-CN" altLang="en-US"/>
          </a:p>
          <a:p>
            <a:pPr algn="l"/>
            <a:r>
              <a:rPr lang="zh-CN" altLang="en-US"/>
              <a:t>                                                                                            (3-4)</a:t>
            </a:r>
            <a:endParaRPr lang="zh-CN" altLang="en-US"/>
          </a:p>
          <a:p>
            <a:pPr algn="l"/>
            <a:r>
              <a:rPr lang="zh-CN" altLang="en-US"/>
              <a:t>            电压为0时，电场能为0.当电压由0增大到     时，电容元件中存储的电场能量为</a:t>
            </a:r>
            <a:endParaRPr lang="zh-CN" altLang="en-US"/>
          </a:p>
          <a:p>
            <a:pPr algn="l"/>
            <a:endParaRPr lang="zh-CN" altLang="en-US"/>
          </a:p>
          <a:p>
            <a:pPr algn="l"/>
            <a:r>
              <a:rPr lang="zh-CN" altLang="en-US"/>
              <a:t>                                                                                           (3-5)</a:t>
            </a:r>
            <a:endParaRPr lang="zh-CN" altLang="en-US"/>
          </a:p>
          <a:p>
            <a:pPr algn="l"/>
            <a:r>
              <a:rPr lang="zh-CN" altLang="en-US"/>
              <a:t>            </a:t>
            </a:r>
            <a:endParaRPr lang="zh-CN" altLang="en-US"/>
          </a:p>
          <a:p>
            <a:pPr algn="l"/>
            <a:r>
              <a:rPr lang="zh-CN" altLang="en-US"/>
              <a:t>             由式(3-5)可知，电容中存储的能量只与最终的电压值有关，而与电压建立的过程无关。</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 name="对象 -2147482609"/>
          <p:cNvGraphicFramePr>
            <a:graphicFrameLocks noChangeAspect="1"/>
          </p:cNvGraphicFramePr>
          <p:nvPr/>
        </p:nvGraphicFramePr>
        <p:xfrm>
          <a:off x="1722755" y="753745"/>
          <a:ext cx="339725" cy="339725"/>
        </p:xfrm>
        <a:graphic>
          <a:graphicData uri="http://schemas.openxmlformats.org/presentationml/2006/ole">
            <mc:AlternateContent xmlns:mc="http://schemas.openxmlformats.org/markup-compatibility/2006">
              <mc:Choice xmlns:v="urn:schemas-microsoft-com:vml" Requires="v">
                <p:oleObj spid="_x0000_s3076" name="" r:id="rId3" imgW="177800" imgH="177800" progId="Equation.3">
                  <p:embed/>
                </p:oleObj>
              </mc:Choice>
              <mc:Fallback>
                <p:oleObj name="" r:id="rId3" imgW="177800" imgH="177800" progId="Equation.3">
                  <p:embed/>
                  <p:pic>
                    <p:nvPicPr>
                      <p:cNvPr id="0" name="图片 3075"/>
                      <p:cNvPicPr/>
                      <p:nvPr/>
                    </p:nvPicPr>
                    <p:blipFill>
                      <a:blip r:embed="rId4"/>
                      <a:stretch>
                        <a:fillRect/>
                      </a:stretch>
                    </p:blipFill>
                    <p:spPr>
                      <a:xfrm>
                        <a:off x="1722755" y="753745"/>
                        <a:ext cx="339725" cy="339725"/>
                      </a:xfrm>
                      <a:prstGeom prst="rect">
                        <a:avLst/>
                      </a:prstGeom>
                      <a:noFill/>
                      <a:ln w="38100">
                        <a:noFill/>
                        <a:miter/>
                      </a:ln>
                    </p:spPr>
                  </p:pic>
                </p:oleObj>
              </mc:Fallback>
            </mc:AlternateContent>
          </a:graphicData>
        </a:graphic>
      </p:graphicFrame>
      <p:graphicFrame>
        <p:nvGraphicFramePr>
          <p:cNvPr id="4" name="对象 -2147482608"/>
          <p:cNvGraphicFramePr>
            <a:graphicFrameLocks noChangeAspect="1"/>
          </p:cNvGraphicFramePr>
          <p:nvPr/>
        </p:nvGraphicFramePr>
        <p:xfrm>
          <a:off x="3435350" y="1275715"/>
          <a:ext cx="2273300" cy="403860"/>
        </p:xfrm>
        <a:graphic>
          <a:graphicData uri="http://schemas.openxmlformats.org/presentationml/2006/ole">
            <mc:AlternateContent xmlns:mc="http://schemas.openxmlformats.org/markup-compatibility/2006">
              <mc:Choice xmlns:v="urn:schemas-microsoft-com:vml" Requires="v">
                <p:oleObj spid="_x0000_s5" name="" r:id="rId5" imgW="1155700" imgH="203200" progId="Equation.3">
                  <p:embed/>
                </p:oleObj>
              </mc:Choice>
              <mc:Fallback>
                <p:oleObj name="" r:id="rId5" imgW="1155700" imgH="203200" progId="Equation.3">
                  <p:embed/>
                  <p:pic>
                    <p:nvPicPr>
                      <p:cNvPr id="0" name="图片 1"/>
                      <p:cNvPicPr/>
                      <p:nvPr/>
                    </p:nvPicPr>
                    <p:blipFill>
                      <a:blip r:embed="rId6"/>
                      <a:stretch>
                        <a:fillRect/>
                      </a:stretch>
                    </p:blipFill>
                    <p:spPr>
                      <a:xfrm>
                        <a:off x="3435350" y="1275715"/>
                        <a:ext cx="2273300" cy="403860"/>
                      </a:xfrm>
                      <a:prstGeom prst="rect">
                        <a:avLst/>
                      </a:prstGeom>
                      <a:noFill/>
                      <a:ln w="38100">
                        <a:noFill/>
                        <a:miter/>
                      </a:ln>
                    </p:spPr>
                  </p:pic>
                </p:oleObj>
              </mc:Fallback>
            </mc:AlternateContent>
          </a:graphicData>
        </a:graphic>
      </p:graphicFrame>
      <p:graphicFrame>
        <p:nvGraphicFramePr>
          <p:cNvPr id="6" name="对象 -2147482607"/>
          <p:cNvGraphicFramePr>
            <a:graphicFrameLocks noChangeAspect="1"/>
          </p:cNvGraphicFramePr>
          <p:nvPr/>
        </p:nvGraphicFramePr>
        <p:xfrm>
          <a:off x="6849745" y="1850390"/>
          <a:ext cx="269875" cy="337185"/>
        </p:xfrm>
        <a:graphic>
          <a:graphicData uri="http://schemas.openxmlformats.org/presentationml/2006/ole">
            <mc:AlternateContent xmlns:mc="http://schemas.openxmlformats.org/markup-compatibility/2006">
              <mc:Choice xmlns:v="urn:schemas-microsoft-com:vml" Requires="v">
                <p:oleObj spid="_x0000_s7" name="" r:id="rId7" imgW="127000" imgH="139700" progId="Equation.3">
                  <p:embed/>
                </p:oleObj>
              </mc:Choice>
              <mc:Fallback>
                <p:oleObj name="" r:id="rId7" imgW="127000" imgH="139700" progId="Equation.3">
                  <p:embed/>
                  <p:pic>
                    <p:nvPicPr>
                      <p:cNvPr id="0" name="图片 3"/>
                      <p:cNvPicPr/>
                      <p:nvPr/>
                    </p:nvPicPr>
                    <p:blipFill>
                      <a:blip r:embed="rId8"/>
                      <a:stretch>
                        <a:fillRect/>
                      </a:stretch>
                    </p:blipFill>
                    <p:spPr>
                      <a:xfrm>
                        <a:off x="6849745" y="1850390"/>
                        <a:ext cx="269875" cy="337185"/>
                      </a:xfrm>
                      <a:prstGeom prst="rect">
                        <a:avLst/>
                      </a:prstGeom>
                      <a:noFill/>
                      <a:ln w="38100">
                        <a:noFill/>
                        <a:miter/>
                      </a:ln>
                    </p:spPr>
                  </p:pic>
                </p:oleObj>
              </mc:Fallback>
            </mc:AlternateContent>
          </a:graphicData>
        </a:graphic>
      </p:graphicFrame>
      <p:graphicFrame>
        <p:nvGraphicFramePr>
          <p:cNvPr id="8" name="对象 -2147482606"/>
          <p:cNvGraphicFramePr>
            <a:graphicFrameLocks noChangeAspect="1"/>
          </p:cNvGraphicFramePr>
          <p:nvPr/>
        </p:nvGraphicFramePr>
        <p:xfrm>
          <a:off x="3329305" y="3230880"/>
          <a:ext cx="2485390" cy="751205"/>
        </p:xfrm>
        <a:graphic>
          <a:graphicData uri="http://schemas.openxmlformats.org/presentationml/2006/ole">
            <mc:AlternateContent xmlns:mc="http://schemas.openxmlformats.org/markup-compatibility/2006">
              <mc:Choice xmlns:v="urn:schemas-microsoft-com:vml" Requires="v">
                <p:oleObj spid="_x0000_s9" name="" r:id="rId9" imgW="1308100" imgH="393700" progId="Equation.3">
                  <p:embed/>
                </p:oleObj>
              </mc:Choice>
              <mc:Fallback>
                <p:oleObj name="" r:id="rId9" imgW="1308100" imgH="393700" progId="Equation.3">
                  <p:embed/>
                  <p:pic>
                    <p:nvPicPr>
                      <p:cNvPr id="0" name="图片 4"/>
                      <p:cNvPicPr/>
                      <p:nvPr/>
                    </p:nvPicPr>
                    <p:blipFill>
                      <a:blip r:embed="rId10"/>
                      <a:stretch>
                        <a:fillRect/>
                      </a:stretch>
                    </p:blipFill>
                    <p:spPr>
                      <a:xfrm>
                        <a:off x="3329305" y="3230880"/>
                        <a:ext cx="2485390" cy="751205"/>
                      </a:xfrm>
                      <a:prstGeom prst="rect">
                        <a:avLst/>
                      </a:prstGeom>
                      <a:noFill/>
                      <a:ln w="38100">
                        <a:noFill/>
                        <a:miter/>
                      </a:ln>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对于上述性质，当激励         作用于电路所产生的零状态响应为           ，当激励          作用于电路所产生的零状态响应为              ，即</a:t>
            </a:r>
            <a:endParaRPr lang="en-US" altLang="zh-CN"/>
          </a:p>
          <a:p>
            <a:pPr algn="l"/>
            <a:endParaRPr lang="en-US" altLang="zh-CN"/>
          </a:p>
          <a:p>
            <a:pPr algn="l"/>
            <a:endParaRPr lang="en-US" altLang="zh-CN"/>
          </a:p>
          <a:p>
            <a:pPr algn="l"/>
            <a:endParaRPr lang="en-US" altLang="zh-CN"/>
          </a:p>
          <a:p>
            <a:pPr algn="l"/>
            <a:r>
              <a:rPr lang="en-US" altLang="zh-CN"/>
              <a:t>            由线性性质可知，当              与              共同作用于电路时所产生的零状态响应为              与                之和，即</a:t>
            </a:r>
            <a:endParaRPr lang="en-US" altLang="zh-CN"/>
          </a:p>
          <a:p>
            <a:pPr algn="l"/>
            <a:r>
              <a:rPr lang="en-US" altLang="zh-CN"/>
              <a:t>                                                                                             (3-42)</a:t>
            </a:r>
            <a:endParaRPr lang="en-US" altLang="zh-CN"/>
          </a:p>
          <a:p>
            <a:pPr algn="l"/>
            <a:endParaRPr lang="en-US" altLang="zh-CN"/>
          </a:p>
          <a:p>
            <a:pPr algn="l"/>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97" name="对象 -2147482298"/>
          <p:cNvGraphicFramePr>
            <a:graphicFrameLocks noChangeAspect="1"/>
          </p:cNvGraphicFramePr>
          <p:nvPr/>
        </p:nvGraphicFramePr>
        <p:xfrm>
          <a:off x="4546600" y="737235"/>
          <a:ext cx="579755" cy="384810"/>
        </p:xfrm>
        <a:graphic>
          <a:graphicData uri="http://schemas.openxmlformats.org/presentationml/2006/ole">
            <mc:AlternateContent xmlns:mc="http://schemas.openxmlformats.org/markup-compatibility/2006">
              <mc:Choice xmlns:v="urn:schemas-microsoft-com:vml" Requires="v">
                <p:oleObj spid="_x0000_s3076" name="" r:id="rId3" imgW="330200" imgH="215900" progId="Equation.3">
                  <p:embed/>
                </p:oleObj>
              </mc:Choice>
              <mc:Fallback>
                <p:oleObj name="" r:id="rId3" imgW="330200" imgH="215900" progId="Equation.3">
                  <p:embed/>
                  <p:pic>
                    <p:nvPicPr>
                      <p:cNvPr id="0" name="图片 3075"/>
                      <p:cNvPicPr/>
                      <p:nvPr/>
                    </p:nvPicPr>
                    <p:blipFill>
                      <a:blip r:embed="rId4"/>
                      <a:stretch>
                        <a:fillRect/>
                      </a:stretch>
                    </p:blipFill>
                    <p:spPr>
                      <a:xfrm>
                        <a:off x="4546600" y="737235"/>
                        <a:ext cx="579755" cy="384810"/>
                      </a:xfrm>
                      <a:prstGeom prst="rect">
                        <a:avLst/>
                      </a:prstGeom>
                      <a:noFill/>
                      <a:ln w="38100">
                        <a:noFill/>
                        <a:miter/>
                      </a:ln>
                    </p:spPr>
                  </p:pic>
                </p:oleObj>
              </mc:Fallback>
            </mc:AlternateContent>
          </a:graphicData>
        </a:graphic>
      </p:graphicFrame>
      <p:graphicFrame>
        <p:nvGraphicFramePr>
          <p:cNvPr id="-2147482296" name="对象 -2147482297"/>
          <p:cNvGraphicFramePr>
            <a:graphicFrameLocks noChangeAspect="1"/>
          </p:cNvGraphicFramePr>
          <p:nvPr/>
        </p:nvGraphicFramePr>
        <p:xfrm>
          <a:off x="2033270" y="1176020"/>
          <a:ext cx="882650" cy="470535"/>
        </p:xfrm>
        <a:graphic>
          <a:graphicData uri="http://schemas.openxmlformats.org/presentationml/2006/ole">
            <mc:AlternateContent xmlns:mc="http://schemas.openxmlformats.org/markup-compatibility/2006">
              <mc:Choice xmlns:v="urn:schemas-microsoft-com:vml" Requires="v">
                <p:oleObj spid="_x0000_s2" name="" r:id="rId5" imgW="419100" imgH="228600" progId="Equation.3">
                  <p:embed/>
                </p:oleObj>
              </mc:Choice>
              <mc:Fallback>
                <p:oleObj name="" r:id="rId5" imgW="419100" imgH="228600" progId="Equation.3">
                  <p:embed/>
                  <p:pic>
                    <p:nvPicPr>
                      <p:cNvPr id="0" name="图片 1"/>
                      <p:cNvPicPr/>
                      <p:nvPr/>
                    </p:nvPicPr>
                    <p:blipFill>
                      <a:blip r:embed="rId6"/>
                      <a:stretch>
                        <a:fillRect/>
                      </a:stretch>
                    </p:blipFill>
                    <p:spPr>
                      <a:xfrm>
                        <a:off x="2033270" y="1176020"/>
                        <a:ext cx="882650" cy="470535"/>
                      </a:xfrm>
                      <a:prstGeom prst="rect">
                        <a:avLst/>
                      </a:prstGeom>
                      <a:noFill/>
                      <a:ln w="38100">
                        <a:noFill/>
                        <a:miter/>
                      </a:ln>
                    </p:spPr>
                  </p:pic>
                </p:oleObj>
              </mc:Fallback>
            </mc:AlternateContent>
          </a:graphicData>
        </a:graphic>
      </p:graphicFrame>
      <p:graphicFrame>
        <p:nvGraphicFramePr>
          <p:cNvPr id="-2147482295" name="对象 -2147482296"/>
          <p:cNvGraphicFramePr>
            <a:graphicFrameLocks noChangeAspect="1"/>
          </p:cNvGraphicFramePr>
          <p:nvPr/>
        </p:nvGraphicFramePr>
        <p:xfrm>
          <a:off x="4189095" y="1231265"/>
          <a:ext cx="582930" cy="360680"/>
        </p:xfrm>
        <a:graphic>
          <a:graphicData uri="http://schemas.openxmlformats.org/presentationml/2006/ole">
            <mc:AlternateContent xmlns:mc="http://schemas.openxmlformats.org/markup-compatibility/2006">
              <mc:Choice xmlns:v="urn:schemas-microsoft-com:vml" Requires="v">
                <p:oleObj spid="_x0000_s4" name="" r:id="rId7" imgW="342900" imgH="215900" progId="Equation.3">
                  <p:embed/>
                </p:oleObj>
              </mc:Choice>
              <mc:Fallback>
                <p:oleObj name="" r:id="rId7" imgW="342900" imgH="215900" progId="Equation.3">
                  <p:embed/>
                  <p:pic>
                    <p:nvPicPr>
                      <p:cNvPr id="0" name="图片 3"/>
                      <p:cNvPicPr/>
                      <p:nvPr/>
                    </p:nvPicPr>
                    <p:blipFill>
                      <a:blip r:embed="rId8"/>
                      <a:stretch>
                        <a:fillRect/>
                      </a:stretch>
                    </p:blipFill>
                    <p:spPr>
                      <a:xfrm>
                        <a:off x="4189095" y="1231265"/>
                        <a:ext cx="582930" cy="360680"/>
                      </a:xfrm>
                      <a:prstGeom prst="rect">
                        <a:avLst/>
                      </a:prstGeom>
                      <a:noFill/>
                      <a:ln w="38100">
                        <a:noFill/>
                        <a:miter/>
                      </a:ln>
                    </p:spPr>
                  </p:pic>
                </p:oleObj>
              </mc:Fallback>
            </mc:AlternateContent>
          </a:graphicData>
        </a:graphic>
      </p:graphicFrame>
      <p:graphicFrame>
        <p:nvGraphicFramePr>
          <p:cNvPr id="-2147482294" name="对象 -2147482295"/>
          <p:cNvGraphicFramePr>
            <a:graphicFrameLocks noChangeAspect="1"/>
          </p:cNvGraphicFramePr>
          <p:nvPr/>
        </p:nvGraphicFramePr>
        <p:xfrm>
          <a:off x="1762760" y="1591945"/>
          <a:ext cx="979170" cy="511175"/>
        </p:xfrm>
        <a:graphic>
          <a:graphicData uri="http://schemas.openxmlformats.org/presentationml/2006/ole">
            <mc:AlternateContent xmlns:mc="http://schemas.openxmlformats.org/markup-compatibility/2006">
              <mc:Choice xmlns:v="urn:schemas-microsoft-com:vml" Requires="v">
                <p:oleObj spid="_x0000_s5" name="" r:id="rId9" imgW="431800" imgH="228600" progId="Equation.3">
                  <p:embed/>
                </p:oleObj>
              </mc:Choice>
              <mc:Fallback>
                <p:oleObj name="" r:id="rId9" imgW="431800" imgH="228600" progId="Equation.3">
                  <p:embed/>
                  <p:pic>
                    <p:nvPicPr>
                      <p:cNvPr id="0" name="图片 4"/>
                      <p:cNvPicPr/>
                      <p:nvPr/>
                    </p:nvPicPr>
                    <p:blipFill>
                      <a:blip r:embed="rId10"/>
                      <a:stretch>
                        <a:fillRect/>
                      </a:stretch>
                    </p:blipFill>
                    <p:spPr>
                      <a:xfrm>
                        <a:off x="1762760" y="1591945"/>
                        <a:ext cx="979170" cy="511175"/>
                      </a:xfrm>
                      <a:prstGeom prst="rect">
                        <a:avLst/>
                      </a:prstGeom>
                      <a:noFill/>
                      <a:ln w="38100">
                        <a:noFill/>
                        <a:miter/>
                      </a:ln>
                    </p:spPr>
                  </p:pic>
                </p:oleObj>
              </mc:Fallback>
            </mc:AlternateContent>
          </a:graphicData>
        </a:graphic>
      </p:graphicFrame>
      <p:graphicFrame>
        <p:nvGraphicFramePr>
          <p:cNvPr id="-2147482293" name="对象 -2147482294"/>
          <p:cNvGraphicFramePr>
            <a:graphicFrameLocks noChangeAspect="1"/>
          </p:cNvGraphicFramePr>
          <p:nvPr/>
        </p:nvGraphicFramePr>
        <p:xfrm>
          <a:off x="3466465" y="2228850"/>
          <a:ext cx="2027555" cy="496570"/>
        </p:xfrm>
        <a:graphic>
          <a:graphicData uri="http://schemas.openxmlformats.org/presentationml/2006/ole">
            <mc:AlternateContent xmlns:mc="http://schemas.openxmlformats.org/markup-compatibility/2006">
              <mc:Choice xmlns:v="urn:schemas-microsoft-com:vml" Requires="v">
                <p:oleObj spid="_x0000_s6" name="" r:id="rId11" imgW="914400" imgH="228600" progId="Equation.3">
                  <p:embed/>
                </p:oleObj>
              </mc:Choice>
              <mc:Fallback>
                <p:oleObj name="" r:id="rId11" imgW="914400" imgH="228600" progId="Equation.3">
                  <p:embed/>
                  <p:pic>
                    <p:nvPicPr>
                      <p:cNvPr id="0" name="图片 5"/>
                      <p:cNvPicPr/>
                      <p:nvPr/>
                    </p:nvPicPr>
                    <p:blipFill>
                      <a:blip r:embed="rId12"/>
                      <a:stretch>
                        <a:fillRect/>
                      </a:stretch>
                    </p:blipFill>
                    <p:spPr>
                      <a:xfrm>
                        <a:off x="3466465" y="2228850"/>
                        <a:ext cx="2027555" cy="496570"/>
                      </a:xfrm>
                      <a:prstGeom prst="rect">
                        <a:avLst/>
                      </a:prstGeom>
                      <a:noFill/>
                      <a:ln w="38100">
                        <a:noFill/>
                        <a:miter/>
                      </a:ln>
                    </p:spPr>
                  </p:pic>
                </p:oleObj>
              </mc:Fallback>
            </mc:AlternateContent>
          </a:graphicData>
        </a:graphic>
      </p:graphicFrame>
      <p:graphicFrame>
        <p:nvGraphicFramePr>
          <p:cNvPr id="-2147482292" name="对象 -2147482293"/>
          <p:cNvGraphicFramePr>
            <a:graphicFrameLocks noChangeAspect="1"/>
          </p:cNvGraphicFramePr>
          <p:nvPr/>
        </p:nvGraphicFramePr>
        <p:xfrm>
          <a:off x="3426460" y="2950210"/>
          <a:ext cx="2106930" cy="490855"/>
        </p:xfrm>
        <a:graphic>
          <a:graphicData uri="http://schemas.openxmlformats.org/presentationml/2006/ole">
            <mc:AlternateContent xmlns:mc="http://schemas.openxmlformats.org/markup-compatibility/2006">
              <mc:Choice xmlns:v="urn:schemas-microsoft-com:vml" Requires="v">
                <p:oleObj spid="_x0000_s7" name="" r:id="rId13" imgW="951865" imgH="228600" progId="Equation.3">
                  <p:embed/>
                </p:oleObj>
              </mc:Choice>
              <mc:Fallback>
                <p:oleObj name="" r:id="rId13" imgW="951865" imgH="228600" progId="Equation.3">
                  <p:embed/>
                  <p:pic>
                    <p:nvPicPr>
                      <p:cNvPr id="0" name="图片 6"/>
                      <p:cNvPicPr/>
                      <p:nvPr/>
                    </p:nvPicPr>
                    <p:blipFill>
                      <a:blip r:embed="rId14"/>
                      <a:stretch>
                        <a:fillRect/>
                      </a:stretch>
                    </p:blipFill>
                    <p:spPr>
                      <a:xfrm>
                        <a:off x="3426460" y="2950210"/>
                        <a:ext cx="2106930" cy="490855"/>
                      </a:xfrm>
                      <a:prstGeom prst="rect">
                        <a:avLst/>
                      </a:prstGeom>
                      <a:noFill/>
                      <a:ln w="38100">
                        <a:noFill/>
                        <a:miter/>
                      </a:ln>
                    </p:spPr>
                  </p:pic>
                </p:oleObj>
              </mc:Fallback>
            </mc:AlternateContent>
          </a:graphicData>
        </a:graphic>
      </p:graphicFrame>
      <p:graphicFrame>
        <p:nvGraphicFramePr>
          <p:cNvPr id="-2147482291" name="对象 -2147482292"/>
          <p:cNvGraphicFramePr>
            <a:graphicFrameLocks noChangeAspect="1"/>
          </p:cNvGraphicFramePr>
          <p:nvPr/>
        </p:nvGraphicFramePr>
        <p:xfrm>
          <a:off x="4189095" y="3836035"/>
          <a:ext cx="939800" cy="455930"/>
        </p:xfrm>
        <a:graphic>
          <a:graphicData uri="http://schemas.openxmlformats.org/presentationml/2006/ole">
            <mc:AlternateContent xmlns:mc="http://schemas.openxmlformats.org/markup-compatibility/2006">
              <mc:Choice xmlns:v="urn:schemas-microsoft-com:vml" Requires="v">
                <p:oleObj spid="_x0000_s8" name="" r:id="rId15" imgW="443865" imgH="215900" progId="Equation.3">
                  <p:embed/>
                </p:oleObj>
              </mc:Choice>
              <mc:Fallback>
                <p:oleObj name="" r:id="rId15" imgW="443865" imgH="215900" progId="Equation.3">
                  <p:embed/>
                  <p:pic>
                    <p:nvPicPr>
                      <p:cNvPr id="0" name="图片 7"/>
                      <p:cNvPicPr/>
                      <p:nvPr/>
                    </p:nvPicPr>
                    <p:blipFill>
                      <a:blip r:embed="rId16"/>
                      <a:stretch>
                        <a:fillRect/>
                      </a:stretch>
                    </p:blipFill>
                    <p:spPr>
                      <a:xfrm>
                        <a:off x="4189095" y="3836035"/>
                        <a:ext cx="939800" cy="455930"/>
                      </a:xfrm>
                      <a:prstGeom prst="rect">
                        <a:avLst/>
                      </a:prstGeom>
                      <a:noFill/>
                      <a:ln w="38100">
                        <a:noFill/>
                        <a:miter/>
                      </a:ln>
                    </p:spPr>
                  </p:pic>
                </p:oleObj>
              </mc:Fallback>
            </mc:AlternateContent>
          </a:graphicData>
        </a:graphic>
      </p:graphicFrame>
      <p:graphicFrame>
        <p:nvGraphicFramePr>
          <p:cNvPr id="-2147482290" name="对象 -2147482291"/>
          <p:cNvGraphicFramePr>
            <a:graphicFrameLocks noChangeAspect="1"/>
          </p:cNvGraphicFramePr>
          <p:nvPr/>
        </p:nvGraphicFramePr>
        <p:xfrm>
          <a:off x="5624195" y="3860800"/>
          <a:ext cx="904875" cy="405765"/>
        </p:xfrm>
        <a:graphic>
          <a:graphicData uri="http://schemas.openxmlformats.org/presentationml/2006/ole">
            <mc:AlternateContent xmlns:mc="http://schemas.openxmlformats.org/markup-compatibility/2006">
              <mc:Choice xmlns:v="urn:schemas-microsoft-com:vml" Requires="v">
                <p:oleObj spid="_x0000_s9" name="" r:id="rId17" imgW="481965" imgH="215900" progId="Equation.3">
                  <p:embed/>
                </p:oleObj>
              </mc:Choice>
              <mc:Fallback>
                <p:oleObj name="" r:id="rId17" imgW="481965" imgH="215900" progId="Equation.3">
                  <p:embed/>
                  <p:pic>
                    <p:nvPicPr>
                      <p:cNvPr id="0" name="图片 8"/>
                      <p:cNvPicPr/>
                      <p:nvPr/>
                    </p:nvPicPr>
                    <p:blipFill>
                      <a:blip r:embed="rId18"/>
                      <a:stretch>
                        <a:fillRect/>
                      </a:stretch>
                    </p:blipFill>
                    <p:spPr>
                      <a:xfrm>
                        <a:off x="5624195" y="3860800"/>
                        <a:ext cx="904875" cy="405765"/>
                      </a:xfrm>
                      <a:prstGeom prst="rect">
                        <a:avLst/>
                      </a:prstGeom>
                      <a:noFill/>
                      <a:ln w="38100">
                        <a:noFill/>
                        <a:miter/>
                      </a:ln>
                    </p:spPr>
                  </p:pic>
                </p:oleObj>
              </mc:Fallback>
            </mc:AlternateContent>
          </a:graphicData>
        </a:graphic>
      </p:graphicFrame>
      <p:graphicFrame>
        <p:nvGraphicFramePr>
          <p:cNvPr id="-2147482289" name="对象 -2147482290"/>
          <p:cNvGraphicFramePr>
            <a:graphicFrameLocks noChangeAspect="1"/>
          </p:cNvGraphicFramePr>
          <p:nvPr/>
        </p:nvGraphicFramePr>
        <p:xfrm>
          <a:off x="4507865" y="4291965"/>
          <a:ext cx="986155" cy="404495"/>
        </p:xfrm>
        <a:graphic>
          <a:graphicData uri="http://schemas.openxmlformats.org/presentationml/2006/ole">
            <mc:AlternateContent xmlns:mc="http://schemas.openxmlformats.org/markup-compatibility/2006">
              <mc:Choice xmlns:v="urn:schemas-microsoft-com:vml" Requires="v">
                <p:oleObj spid="_x0000_s11" name="" r:id="rId19" imgW="546100" imgH="228600" progId="Equation.3">
                  <p:embed/>
                </p:oleObj>
              </mc:Choice>
              <mc:Fallback>
                <p:oleObj name="" r:id="rId19" imgW="546100" imgH="228600" progId="Equation.3">
                  <p:embed/>
                  <p:pic>
                    <p:nvPicPr>
                      <p:cNvPr id="0" name="图片 10"/>
                      <p:cNvPicPr/>
                      <p:nvPr/>
                    </p:nvPicPr>
                    <p:blipFill>
                      <a:blip r:embed="rId20"/>
                      <a:stretch>
                        <a:fillRect/>
                      </a:stretch>
                    </p:blipFill>
                    <p:spPr>
                      <a:xfrm>
                        <a:off x="4507865" y="4291965"/>
                        <a:ext cx="986155" cy="404495"/>
                      </a:xfrm>
                      <a:prstGeom prst="rect">
                        <a:avLst/>
                      </a:prstGeom>
                      <a:noFill/>
                      <a:ln w="38100">
                        <a:noFill/>
                        <a:miter/>
                      </a:ln>
                    </p:spPr>
                  </p:pic>
                </p:oleObj>
              </mc:Fallback>
            </mc:AlternateContent>
          </a:graphicData>
        </a:graphic>
      </p:graphicFrame>
      <p:graphicFrame>
        <p:nvGraphicFramePr>
          <p:cNvPr id="-2147482288" name="对象 -2147482289"/>
          <p:cNvGraphicFramePr>
            <a:graphicFrameLocks noChangeAspect="1"/>
          </p:cNvGraphicFramePr>
          <p:nvPr/>
        </p:nvGraphicFramePr>
        <p:xfrm>
          <a:off x="5970270" y="4291965"/>
          <a:ext cx="1002665" cy="404495"/>
        </p:xfrm>
        <a:graphic>
          <a:graphicData uri="http://schemas.openxmlformats.org/presentationml/2006/ole">
            <mc:AlternateContent xmlns:mc="http://schemas.openxmlformats.org/markup-compatibility/2006">
              <mc:Choice xmlns:v="urn:schemas-microsoft-com:vml" Requires="v">
                <p:oleObj spid="_x0000_s12" name="" r:id="rId21" imgW="571500" imgH="228600" progId="Equation.3">
                  <p:embed/>
                </p:oleObj>
              </mc:Choice>
              <mc:Fallback>
                <p:oleObj name="" r:id="rId21" imgW="571500" imgH="228600" progId="Equation.3">
                  <p:embed/>
                  <p:pic>
                    <p:nvPicPr>
                      <p:cNvPr id="0" name="图片 11"/>
                      <p:cNvPicPr/>
                      <p:nvPr/>
                    </p:nvPicPr>
                    <p:blipFill>
                      <a:blip r:embed="rId22"/>
                      <a:stretch>
                        <a:fillRect/>
                      </a:stretch>
                    </p:blipFill>
                    <p:spPr>
                      <a:xfrm>
                        <a:off x="5970270" y="4291965"/>
                        <a:ext cx="1002665" cy="404495"/>
                      </a:xfrm>
                      <a:prstGeom prst="rect">
                        <a:avLst/>
                      </a:prstGeom>
                      <a:noFill/>
                      <a:ln w="38100">
                        <a:noFill/>
                        <a:miter/>
                      </a:ln>
                    </p:spPr>
                  </p:pic>
                </p:oleObj>
              </mc:Fallback>
            </mc:AlternateContent>
          </a:graphicData>
        </a:graphic>
      </p:graphicFrame>
      <p:graphicFrame>
        <p:nvGraphicFramePr>
          <p:cNvPr id="-2147482287" name="对象 -2147482288"/>
          <p:cNvGraphicFramePr>
            <a:graphicFrameLocks noChangeAspect="1"/>
          </p:cNvGraphicFramePr>
          <p:nvPr/>
        </p:nvGraphicFramePr>
        <p:xfrm>
          <a:off x="2241550" y="4914265"/>
          <a:ext cx="4661535" cy="436880"/>
        </p:xfrm>
        <a:graphic>
          <a:graphicData uri="http://schemas.openxmlformats.org/presentationml/2006/ole">
            <mc:AlternateContent xmlns:mc="http://schemas.openxmlformats.org/markup-compatibility/2006">
              <mc:Choice xmlns:v="urn:schemas-microsoft-com:vml" Requires="v">
                <p:oleObj spid="_x0000_s13" name="" r:id="rId23" imgW="2387600" imgH="228600" progId="Equation.3">
                  <p:embed/>
                </p:oleObj>
              </mc:Choice>
              <mc:Fallback>
                <p:oleObj name="" r:id="rId23" imgW="2387600" imgH="228600" progId="Equation.3">
                  <p:embed/>
                  <p:pic>
                    <p:nvPicPr>
                      <p:cNvPr id="0" name="图片 12"/>
                      <p:cNvPicPr/>
                      <p:nvPr/>
                    </p:nvPicPr>
                    <p:blipFill>
                      <a:blip r:embed="rId24"/>
                      <a:stretch>
                        <a:fillRect/>
                      </a:stretch>
                    </p:blipFill>
                    <p:spPr>
                      <a:xfrm>
                        <a:off x="2241550" y="4914265"/>
                        <a:ext cx="4661535" cy="436880"/>
                      </a:xfrm>
                      <a:prstGeom prst="rect">
                        <a:avLst/>
                      </a:prstGeom>
                      <a:noFill/>
                      <a:ln w="38100">
                        <a:noFill/>
                        <a:miter/>
                      </a:ln>
                    </p:spPr>
                  </p:pic>
                </p:oleObj>
              </mc:Fallback>
            </mc:AlternateContent>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同理，对于时不变性质而言，当激励           作用于电路所产生的零状态响应为             时，如果激励          延迟时间     作用于电路，则其零状态响应也延迟时间     ，即</a:t>
            </a:r>
            <a:endParaRPr lang="en-US" altLang="zh-CN"/>
          </a:p>
          <a:p>
            <a:pPr algn="l"/>
            <a:endParaRPr lang="en-US" altLang="zh-CN"/>
          </a:p>
          <a:p>
            <a:pPr algn="l"/>
            <a:endParaRPr lang="en-US" altLang="zh-CN"/>
          </a:p>
          <a:p>
            <a:pPr algn="l"/>
            <a:r>
              <a:rPr lang="en-US" altLang="zh-CN"/>
              <a:t>                                                                                            (3-43)        </a:t>
            </a:r>
            <a:endParaRPr lang="en-US" altLang="zh-CN"/>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86" name="对象 -2147482287"/>
          <p:cNvGraphicFramePr>
            <a:graphicFrameLocks noChangeAspect="1"/>
          </p:cNvGraphicFramePr>
          <p:nvPr/>
        </p:nvGraphicFramePr>
        <p:xfrm>
          <a:off x="6396990" y="721360"/>
          <a:ext cx="647700" cy="422275"/>
        </p:xfrm>
        <a:graphic>
          <a:graphicData uri="http://schemas.openxmlformats.org/presentationml/2006/ole">
            <mc:AlternateContent xmlns:mc="http://schemas.openxmlformats.org/markup-compatibility/2006">
              <mc:Choice xmlns:v="urn:schemas-microsoft-com:vml" Requires="v">
                <p:oleObj spid="_x0000_s3076" name="" r:id="rId3" imgW="304800" imgH="203200" progId="Equation.3">
                  <p:embed/>
                </p:oleObj>
              </mc:Choice>
              <mc:Fallback>
                <p:oleObj name="" r:id="rId3" imgW="304800" imgH="203200" progId="Equation.3">
                  <p:embed/>
                  <p:pic>
                    <p:nvPicPr>
                      <p:cNvPr id="0" name="图片 3075"/>
                      <p:cNvPicPr/>
                      <p:nvPr/>
                    </p:nvPicPr>
                    <p:blipFill>
                      <a:blip r:embed="rId4"/>
                      <a:stretch>
                        <a:fillRect/>
                      </a:stretch>
                    </p:blipFill>
                    <p:spPr>
                      <a:xfrm>
                        <a:off x="6396990" y="721360"/>
                        <a:ext cx="647700" cy="422275"/>
                      </a:xfrm>
                      <a:prstGeom prst="rect">
                        <a:avLst/>
                      </a:prstGeom>
                      <a:noFill/>
                      <a:ln w="38100">
                        <a:noFill/>
                        <a:miter/>
                      </a:ln>
                    </p:spPr>
                  </p:pic>
                </p:oleObj>
              </mc:Fallback>
            </mc:AlternateContent>
          </a:graphicData>
        </a:graphic>
      </p:graphicFrame>
      <p:graphicFrame>
        <p:nvGraphicFramePr>
          <p:cNvPr id="-2147482285" name="对象 -2147482286"/>
          <p:cNvGraphicFramePr>
            <a:graphicFrameLocks noChangeAspect="1"/>
          </p:cNvGraphicFramePr>
          <p:nvPr/>
        </p:nvGraphicFramePr>
        <p:xfrm>
          <a:off x="4290695" y="1143635"/>
          <a:ext cx="855345" cy="501015"/>
        </p:xfrm>
        <a:graphic>
          <a:graphicData uri="http://schemas.openxmlformats.org/presentationml/2006/ole">
            <mc:AlternateContent xmlns:mc="http://schemas.openxmlformats.org/markup-compatibility/2006">
              <mc:Choice xmlns:v="urn:schemas-microsoft-com:vml" Requires="v">
                <p:oleObj spid="_x0000_s2" name="" r:id="rId5" imgW="381000" imgH="228600" progId="Equation.3">
                  <p:embed/>
                </p:oleObj>
              </mc:Choice>
              <mc:Fallback>
                <p:oleObj name="" r:id="rId5" imgW="381000" imgH="228600" progId="Equation.3">
                  <p:embed/>
                  <p:pic>
                    <p:nvPicPr>
                      <p:cNvPr id="0" name="图片 1"/>
                      <p:cNvPicPr/>
                      <p:nvPr/>
                    </p:nvPicPr>
                    <p:blipFill>
                      <a:blip r:embed="rId6"/>
                      <a:stretch>
                        <a:fillRect/>
                      </a:stretch>
                    </p:blipFill>
                    <p:spPr>
                      <a:xfrm>
                        <a:off x="4290695" y="1143635"/>
                        <a:ext cx="855345" cy="501015"/>
                      </a:xfrm>
                      <a:prstGeom prst="rect">
                        <a:avLst/>
                      </a:prstGeom>
                      <a:noFill/>
                      <a:ln w="38100">
                        <a:noFill/>
                        <a:miter/>
                      </a:ln>
                    </p:spPr>
                  </p:pic>
                </p:oleObj>
              </mc:Fallback>
            </mc:AlternateContent>
          </a:graphicData>
        </a:graphic>
      </p:graphicFrame>
      <p:graphicFrame>
        <p:nvGraphicFramePr>
          <p:cNvPr id="-2147482284" name="对象 -2147482285"/>
          <p:cNvGraphicFramePr>
            <a:graphicFrameLocks noChangeAspect="1"/>
          </p:cNvGraphicFramePr>
          <p:nvPr/>
        </p:nvGraphicFramePr>
        <p:xfrm>
          <a:off x="7044690" y="1143635"/>
          <a:ext cx="662305" cy="432435"/>
        </p:xfrm>
        <a:graphic>
          <a:graphicData uri="http://schemas.openxmlformats.org/presentationml/2006/ole">
            <mc:AlternateContent xmlns:mc="http://schemas.openxmlformats.org/markup-compatibility/2006">
              <mc:Choice xmlns:v="urn:schemas-microsoft-com:vml" Requires="v">
                <p:oleObj spid="_x0000_s4" name="" r:id="rId7" imgW="304800" imgH="203200" progId="Equation.3">
                  <p:embed/>
                </p:oleObj>
              </mc:Choice>
              <mc:Fallback>
                <p:oleObj name="" r:id="rId7" imgW="304800" imgH="203200" progId="Equation.3">
                  <p:embed/>
                  <p:pic>
                    <p:nvPicPr>
                      <p:cNvPr id="0" name="图片 3"/>
                      <p:cNvPicPr/>
                      <p:nvPr/>
                    </p:nvPicPr>
                    <p:blipFill>
                      <a:blip r:embed="rId8"/>
                      <a:stretch>
                        <a:fillRect/>
                      </a:stretch>
                    </p:blipFill>
                    <p:spPr>
                      <a:xfrm>
                        <a:off x="7044690" y="1143635"/>
                        <a:ext cx="662305" cy="432435"/>
                      </a:xfrm>
                      <a:prstGeom prst="rect">
                        <a:avLst/>
                      </a:prstGeom>
                      <a:noFill/>
                      <a:ln w="38100">
                        <a:noFill/>
                        <a:miter/>
                      </a:ln>
                    </p:spPr>
                  </p:pic>
                </p:oleObj>
              </mc:Fallback>
            </mc:AlternateContent>
          </a:graphicData>
        </a:graphic>
      </p:graphicFrame>
      <p:graphicFrame>
        <p:nvGraphicFramePr>
          <p:cNvPr id="-2147482283" name="对象 -2147482284"/>
          <p:cNvGraphicFramePr>
            <a:graphicFrameLocks noChangeAspect="1"/>
          </p:cNvGraphicFramePr>
          <p:nvPr/>
        </p:nvGraphicFramePr>
        <p:xfrm>
          <a:off x="1465580" y="1576070"/>
          <a:ext cx="341630" cy="566420"/>
        </p:xfrm>
        <a:graphic>
          <a:graphicData uri="http://schemas.openxmlformats.org/presentationml/2006/ole">
            <mc:AlternateContent xmlns:mc="http://schemas.openxmlformats.org/markup-compatibility/2006">
              <mc:Choice xmlns:v="urn:schemas-microsoft-com:vml" Requires="v">
                <p:oleObj spid="_x0000_s5" name="" r:id="rId9" imgW="139700" imgH="228600" progId="Equation.3">
                  <p:embed/>
                </p:oleObj>
              </mc:Choice>
              <mc:Fallback>
                <p:oleObj name="" r:id="rId9" imgW="139700" imgH="228600" progId="Equation.3">
                  <p:embed/>
                  <p:pic>
                    <p:nvPicPr>
                      <p:cNvPr id="0" name="图片 4"/>
                      <p:cNvPicPr/>
                      <p:nvPr/>
                    </p:nvPicPr>
                    <p:blipFill>
                      <a:blip r:embed="rId10"/>
                      <a:stretch>
                        <a:fillRect/>
                      </a:stretch>
                    </p:blipFill>
                    <p:spPr>
                      <a:xfrm>
                        <a:off x="1465580" y="1576070"/>
                        <a:ext cx="341630" cy="566420"/>
                      </a:xfrm>
                      <a:prstGeom prst="rect">
                        <a:avLst/>
                      </a:prstGeom>
                      <a:noFill/>
                      <a:ln w="38100">
                        <a:noFill/>
                        <a:miter/>
                      </a:ln>
                    </p:spPr>
                  </p:pic>
                </p:oleObj>
              </mc:Fallback>
            </mc:AlternateContent>
          </a:graphicData>
        </a:graphic>
      </p:graphicFrame>
      <p:graphicFrame>
        <p:nvGraphicFramePr>
          <p:cNvPr id="6" name="对象 -2147482284"/>
          <p:cNvGraphicFramePr>
            <a:graphicFrameLocks noChangeAspect="1"/>
          </p:cNvGraphicFramePr>
          <p:nvPr/>
        </p:nvGraphicFramePr>
        <p:xfrm>
          <a:off x="7304405" y="1576070"/>
          <a:ext cx="341630" cy="566420"/>
        </p:xfrm>
        <a:graphic>
          <a:graphicData uri="http://schemas.openxmlformats.org/presentationml/2006/ole">
            <mc:AlternateContent xmlns:mc="http://schemas.openxmlformats.org/markup-compatibility/2006">
              <mc:Choice xmlns:v="urn:schemas-microsoft-com:vml" Requires="v">
                <p:oleObj spid="_x0000_s7" name="" r:id="rId11" imgW="139700" imgH="228600" progId="Equation.3">
                  <p:embed/>
                </p:oleObj>
              </mc:Choice>
              <mc:Fallback>
                <p:oleObj name="" r:id="rId11" imgW="139700" imgH="228600" progId="Equation.3">
                  <p:embed/>
                  <p:pic>
                    <p:nvPicPr>
                      <p:cNvPr id="0" name="图片 4"/>
                      <p:cNvPicPr/>
                      <p:nvPr/>
                    </p:nvPicPr>
                    <p:blipFill>
                      <a:blip r:embed="rId10"/>
                      <a:stretch>
                        <a:fillRect/>
                      </a:stretch>
                    </p:blipFill>
                    <p:spPr>
                      <a:xfrm>
                        <a:off x="7304405" y="1576070"/>
                        <a:ext cx="341630" cy="566420"/>
                      </a:xfrm>
                      <a:prstGeom prst="rect">
                        <a:avLst/>
                      </a:prstGeom>
                      <a:noFill/>
                      <a:ln w="38100">
                        <a:noFill/>
                        <a:miter/>
                      </a:ln>
                    </p:spPr>
                  </p:pic>
                </p:oleObj>
              </mc:Fallback>
            </mc:AlternateContent>
          </a:graphicData>
        </a:graphic>
      </p:graphicFrame>
      <p:graphicFrame>
        <p:nvGraphicFramePr>
          <p:cNvPr id="-2147482281" name="对象 -2147482282"/>
          <p:cNvGraphicFramePr>
            <a:graphicFrameLocks noChangeAspect="1"/>
          </p:cNvGraphicFramePr>
          <p:nvPr/>
        </p:nvGraphicFramePr>
        <p:xfrm>
          <a:off x="3623945" y="2584450"/>
          <a:ext cx="1879600" cy="482600"/>
        </p:xfrm>
        <a:graphic>
          <a:graphicData uri="http://schemas.openxmlformats.org/presentationml/2006/ole">
            <mc:AlternateContent xmlns:mc="http://schemas.openxmlformats.org/markup-compatibility/2006">
              <mc:Choice xmlns:v="urn:schemas-microsoft-com:vml" Requires="v">
                <p:oleObj spid="_x0000_s8" name="" r:id="rId12" imgW="862965" imgH="228600" progId="Equation.3">
                  <p:embed/>
                </p:oleObj>
              </mc:Choice>
              <mc:Fallback>
                <p:oleObj name="" r:id="rId12" imgW="862965" imgH="228600" progId="Equation.3">
                  <p:embed/>
                  <p:pic>
                    <p:nvPicPr>
                      <p:cNvPr id="0" name="图片 7"/>
                      <p:cNvPicPr/>
                      <p:nvPr/>
                    </p:nvPicPr>
                    <p:blipFill>
                      <a:blip r:embed="rId13"/>
                      <a:stretch>
                        <a:fillRect/>
                      </a:stretch>
                    </p:blipFill>
                    <p:spPr>
                      <a:xfrm>
                        <a:off x="3623945" y="2584450"/>
                        <a:ext cx="1879600" cy="482600"/>
                      </a:xfrm>
                      <a:prstGeom prst="rect">
                        <a:avLst/>
                      </a:prstGeom>
                      <a:noFill/>
                      <a:ln w="38100">
                        <a:noFill/>
                        <a:miter/>
                      </a:ln>
                    </p:spPr>
                  </p:pic>
                </p:oleObj>
              </mc:Fallback>
            </mc:AlternateContent>
          </a:graphicData>
        </a:graphic>
      </p:graphicFrame>
      <p:graphicFrame>
        <p:nvGraphicFramePr>
          <p:cNvPr id="-2147482280" name="对象 -2147482281"/>
          <p:cNvGraphicFramePr>
            <a:graphicFrameLocks noChangeAspect="1"/>
          </p:cNvGraphicFramePr>
          <p:nvPr/>
        </p:nvGraphicFramePr>
        <p:xfrm>
          <a:off x="2934970" y="3264535"/>
          <a:ext cx="3274060" cy="541655"/>
        </p:xfrm>
        <a:graphic>
          <a:graphicData uri="http://schemas.openxmlformats.org/presentationml/2006/ole">
            <mc:AlternateContent xmlns:mc="http://schemas.openxmlformats.org/markup-compatibility/2006">
              <mc:Choice xmlns:v="urn:schemas-microsoft-com:vml" Requires="v">
                <p:oleObj spid="_x0000_s9" name="" r:id="rId14" imgW="1346200" imgH="228600" progId="Equation.3">
                  <p:embed/>
                </p:oleObj>
              </mc:Choice>
              <mc:Fallback>
                <p:oleObj name="" r:id="rId14" imgW="1346200" imgH="228600" progId="Equation.3">
                  <p:embed/>
                  <p:pic>
                    <p:nvPicPr>
                      <p:cNvPr id="0" name="图片 8"/>
                      <p:cNvPicPr/>
                      <p:nvPr/>
                    </p:nvPicPr>
                    <p:blipFill>
                      <a:blip r:embed="rId15"/>
                      <a:stretch>
                        <a:fillRect/>
                      </a:stretch>
                    </p:blipFill>
                    <p:spPr>
                      <a:xfrm>
                        <a:off x="2934970" y="3264535"/>
                        <a:ext cx="3274060" cy="541655"/>
                      </a:xfrm>
                      <a:prstGeom prst="rect">
                        <a:avLst/>
                      </a:prstGeom>
                      <a:noFill/>
                      <a:ln w="38100">
                        <a:noFill/>
                        <a:miter/>
                      </a:ln>
                    </p:spPr>
                  </p:pic>
                </p:oleObj>
              </mc:Fallback>
            </mc:AlternateContent>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例3-8 如图3-34(a)所示的电路，其激励     波形如图(b)所示，以     为输出，求其零状态响应。</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79" name="对象 -2147482280"/>
          <p:cNvGraphicFramePr>
            <a:graphicFrameLocks noChangeAspect="1"/>
          </p:cNvGraphicFramePr>
          <p:nvPr/>
        </p:nvGraphicFramePr>
        <p:xfrm>
          <a:off x="6555740" y="676910"/>
          <a:ext cx="309245" cy="512445"/>
        </p:xfrm>
        <a:graphic>
          <a:graphicData uri="http://schemas.openxmlformats.org/presentationml/2006/ole">
            <mc:AlternateContent xmlns:mc="http://schemas.openxmlformats.org/markup-compatibility/2006">
              <mc:Choice xmlns:v="urn:schemas-microsoft-com:vml" Requires="v">
                <p:oleObj spid="_x0000_s3076" name="" r:id="rId3" imgW="139700" imgH="228600" progId="Equation.3">
                  <p:embed/>
                </p:oleObj>
              </mc:Choice>
              <mc:Fallback>
                <p:oleObj name="" r:id="rId3" imgW="139700" imgH="228600" progId="Equation.3">
                  <p:embed/>
                  <p:pic>
                    <p:nvPicPr>
                      <p:cNvPr id="0" name="图片 3075"/>
                      <p:cNvPicPr/>
                      <p:nvPr/>
                    </p:nvPicPr>
                    <p:blipFill>
                      <a:blip r:embed="rId4"/>
                      <a:stretch>
                        <a:fillRect/>
                      </a:stretch>
                    </p:blipFill>
                    <p:spPr>
                      <a:xfrm>
                        <a:off x="6555740" y="676910"/>
                        <a:ext cx="309245" cy="512445"/>
                      </a:xfrm>
                      <a:prstGeom prst="rect">
                        <a:avLst/>
                      </a:prstGeom>
                      <a:noFill/>
                      <a:ln w="38100">
                        <a:noFill/>
                        <a:miter/>
                      </a:ln>
                    </p:spPr>
                  </p:pic>
                </p:oleObj>
              </mc:Fallback>
            </mc:AlternateContent>
          </a:graphicData>
        </a:graphic>
      </p:graphicFrame>
      <p:graphicFrame>
        <p:nvGraphicFramePr>
          <p:cNvPr id="-2147482278" name="对象 -2147482279"/>
          <p:cNvGraphicFramePr>
            <a:graphicFrameLocks noChangeAspect="1"/>
          </p:cNvGraphicFramePr>
          <p:nvPr/>
        </p:nvGraphicFramePr>
        <p:xfrm>
          <a:off x="2075815" y="1189355"/>
          <a:ext cx="299085" cy="485775"/>
        </p:xfrm>
        <a:graphic>
          <a:graphicData uri="http://schemas.openxmlformats.org/presentationml/2006/ole">
            <mc:AlternateContent xmlns:mc="http://schemas.openxmlformats.org/markup-compatibility/2006">
              <mc:Choice xmlns:v="urn:schemas-microsoft-com:vml" Requires="v">
                <p:oleObj spid="_x0000_s2" name="" r:id="rId5" imgW="139700" imgH="215900" progId="Equation.3">
                  <p:embed/>
                </p:oleObj>
              </mc:Choice>
              <mc:Fallback>
                <p:oleObj name="" r:id="rId5" imgW="139700" imgH="215900" progId="Equation.3">
                  <p:embed/>
                  <p:pic>
                    <p:nvPicPr>
                      <p:cNvPr id="0" name="图片 1"/>
                      <p:cNvPicPr/>
                      <p:nvPr/>
                    </p:nvPicPr>
                    <p:blipFill>
                      <a:blip r:embed="rId6"/>
                      <a:stretch>
                        <a:fillRect/>
                      </a:stretch>
                    </p:blipFill>
                    <p:spPr>
                      <a:xfrm>
                        <a:off x="2075815" y="1189355"/>
                        <a:ext cx="299085" cy="485775"/>
                      </a:xfrm>
                      <a:prstGeom prst="rect">
                        <a:avLst/>
                      </a:prstGeom>
                      <a:noFill/>
                      <a:ln w="38100">
                        <a:noFill/>
                        <a:miter/>
                      </a:ln>
                    </p:spPr>
                  </p:pic>
                </p:oleObj>
              </mc:Fallback>
            </mc:AlternateContent>
          </a:graphicData>
        </a:graphic>
      </p:graphicFrame>
      <p:graphicFrame>
        <p:nvGraphicFramePr>
          <p:cNvPr id="-2147482099" name="对象 -2147482100"/>
          <p:cNvGraphicFramePr>
            <a:graphicFrameLocks noChangeAspect="1"/>
          </p:cNvGraphicFramePr>
          <p:nvPr/>
        </p:nvGraphicFramePr>
        <p:xfrm>
          <a:off x="1542415" y="2300605"/>
          <a:ext cx="6042660" cy="2547620"/>
        </p:xfrm>
        <a:graphic>
          <a:graphicData uri="http://schemas.openxmlformats.org/presentationml/2006/ole">
            <mc:AlternateContent xmlns:mc="http://schemas.openxmlformats.org/markup-compatibility/2006">
              <mc:Choice xmlns:v="urn:schemas-microsoft-com:vml" Requires="v">
                <p:oleObj spid="_x0000_s4" name="" r:id="rId7" imgW="5689600" imgH="2413000" progId="Visio.Drawing.11">
                  <p:embed/>
                </p:oleObj>
              </mc:Choice>
              <mc:Fallback>
                <p:oleObj name="" r:id="rId7" imgW="5689600" imgH="2413000" progId="Visio.Drawing.11">
                  <p:embed/>
                  <p:pic>
                    <p:nvPicPr>
                      <p:cNvPr id="0" name="图片 3"/>
                      <p:cNvPicPr/>
                      <p:nvPr/>
                    </p:nvPicPr>
                    <p:blipFill>
                      <a:blip r:embed="rId8"/>
                      <a:stretch>
                        <a:fillRect/>
                      </a:stretch>
                    </p:blipFill>
                    <p:spPr>
                      <a:xfrm>
                        <a:off x="1542415" y="2300605"/>
                        <a:ext cx="6042660" cy="2547620"/>
                      </a:xfrm>
                      <a:prstGeom prst="rect">
                        <a:avLst/>
                      </a:prstGeom>
                      <a:noFill/>
                      <a:ln w="38100">
                        <a:noFill/>
                        <a:miter/>
                      </a:ln>
                    </p:spPr>
                  </p:pic>
                </p:oleObj>
              </mc:Fallback>
            </mc:AlternateContent>
          </a:graphicData>
        </a:graphic>
      </p:graphicFrame>
      <p:sp>
        <p:nvSpPr>
          <p:cNvPr id="100" name="文本框 99"/>
          <p:cNvSpPr txBox="1"/>
          <p:nvPr/>
        </p:nvSpPr>
        <p:spPr>
          <a:xfrm>
            <a:off x="2023745" y="523430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-34</a:t>
            </a:r>
            <a:r>
              <a:rPr lang="zh-CN" sz="1600">
                <a:latin typeface="Times New Roman" panose="02020603050405020304" pitchFamily="18" charset="0"/>
                <a:ea typeface="宋体" panose="02010600030101010101" pitchFamily="2" charset="-122"/>
              </a:rPr>
              <a:t>例</a:t>
            </a:r>
            <a:r>
              <a:rPr lang="en-US" sz="1600">
                <a:latin typeface="Times New Roman" panose="02020603050405020304" pitchFamily="18" charset="0"/>
                <a:ea typeface="宋体" panose="02010600030101010101" pitchFamily="2" charset="-122"/>
              </a:rPr>
              <a:t>3-8</a:t>
            </a:r>
            <a:r>
              <a:rPr lang="zh-CN" sz="1600">
                <a:latin typeface="Times New Roman" panose="02020603050405020304" pitchFamily="18" charset="0"/>
                <a:ea typeface="宋体" panose="02010600030101010101" pitchFamily="2" charset="-122"/>
              </a:rPr>
              <a:t>图</a:t>
            </a:r>
            <a:endParaRPr lang="zh-CN" altLang="en-US" sz="16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解：由图3-34(b)可知激励      </a:t>
            </a:r>
            <a:r>
              <a:rPr lang="zh-CN" altLang="en-US"/>
              <a:t>为</a:t>
            </a:r>
            <a:endParaRPr lang="zh-CN" altLang="en-US"/>
          </a:p>
          <a:p>
            <a:pPr algn="l"/>
            <a:endParaRPr lang="zh-CN" altLang="en-US"/>
          </a:p>
          <a:p>
            <a:pPr algn="l"/>
            <a:r>
              <a:rPr lang="zh-CN" altLang="en-US"/>
              <a:t>                     由图3-34(a)可知，电感电流的初始值为              ，     当                    时</a:t>
            </a:r>
            <a:endParaRPr lang="zh-CN" altLang="en-US"/>
          </a:p>
          <a:p>
            <a:pPr algn="l"/>
            <a:endParaRPr lang="zh-CN" altLang="en-US"/>
          </a:p>
          <a:p>
            <a:pPr algn="l"/>
            <a:endParaRPr lang="zh-CN" altLang="en-US"/>
          </a:p>
          <a:p>
            <a:pPr algn="l"/>
            <a:r>
              <a:rPr lang="zh-CN" altLang="en-US"/>
              <a:t>    时间常数为</a:t>
            </a:r>
            <a:endParaRPr lang="zh-CN" altLang="en-US"/>
          </a:p>
          <a:p>
            <a:pPr algn="l"/>
            <a:r>
              <a:rPr lang="zh-CN" altLang="en-US"/>
              <a:t>    所以      为输出的阶跃响应</a:t>
            </a:r>
            <a:endParaRPr lang="zh-CN" altLang="en-US"/>
          </a:p>
          <a:p>
            <a:pPr algn="l"/>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76" name="对象 -2147482277"/>
          <p:cNvGraphicFramePr>
            <a:graphicFrameLocks noChangeAspect="1"/>
          </p:cNvGraphicFramePr>
          <p:nvPr/>
        </p:nvGraphicFramePr>
        <p:xfrm>
          <a:off x="4889500" y="605790"/>
          <a:ext cx="330200" cy="547370"/>
        </p:xfrm>
        <a:graphic>
          <a:graphicData uri="http://schemas.openxmlformats.org/presentationml/2006/ole">
            <mc:AlternateContent xmlns:mc="http://schemas.openxmlformats.org/markup-compatibility/2006">
              <mc:Choice xmlns:v="urn:schemas-microsoft-com:vml" Requires="v">
                <p:oleObj spid="_x0000_s3076" name="" r:id="rId3" imgW="139700" imgH="228600" progId="Equation.3">
                  <p:embed/>
                </p:oleObj>
              </mc:Choice>
              <mc:Fallback>
                <p:oleObj name="" r:id="rId3" imgW="139700" imgH="228600" progId="Equation.3">
                  <p:embed/>
                  <p:pic>
                    <p:nvPicPr>
                      <p:cNvPr id="0" name="图片 3075"/>
                      <p:cNvPicPr/>
                      <p:nvPr/>
                    </p:nvPicPr>
                    <p:blipFill>
                      <a:blip r:embed="rId4"/>
                      <a:stretch>
                        <a:fillRect/>
                      </a:stretch>
                    </p:blipFill>
                    <p:spPr>
                      <a:xfrm>
                        <a:off x="4889500" y="605790"/>
                        <a:ext cx="330200" cy="547370"/>
                      </a:xfrm>
                      <a:prstGeom prst="rect">
                        <a:avLst/>
                      </a:prstGeom>
                      <a:noFill/>
                      <a:ln w="38100">
                        <a:noFill/>
                        <a:miter/>
                      </a:ln>
                    </p:spPr>
                  </p:pic>
                </p:oleObj>
              </mc:Fallback>
            </mc:AlternateContent>
          </a:graphicData>
        </a:graphic>
      </p:graphicFrame>
      <p:graphicFrame>
        <p:nvGraphicFramePr>
          <p:cNvPr id="-2147482275" name="对象 -2147482276"/>
          <p:cNvGraphicFramePr>
            <a:graphicFrameLocks noChangeAspect="1"/>
          </p:cNvGraphicFramePr>
          <p:nvPr/>
        </p:nvGraphicFramePr>
        <p:xfrm>
          <a:off x="2671445" y="1254760"/>
          <a:ext cx="3783965" cy="507365"/>
        </p:xfrm>
        <a:graphic>
          <a:graphicData uri="http://schemas.openxmlformats.org/presentationml/2006/ole">
            <mc:AlternateContent xmlns:mc="http://schemas.openxmlformats.org/markup-compatibility/2006">
              <mc:Choice xmlns:v="urn:schemas-microsoft-com:vml" Requires="v">
                <p:oleObj spid="_x0000_s2" name="" r:id="rId5" imgW="1676400" imgH="228600" progId="Equation.3">
                  <p:embed/>
                </p:oleObj>
              </mc:Choice>
              <mc:Fallback>
                <p:oleObj name="" r:id="rId5" imgW="1676400" imgH="228600" progId="Equation.3">
                  <p:embed/>
                  <p:pic>
                    <p:nvPicPr>
                      <p:cNvPr id="0" name="图片 1"/>
                      <p:cNvPicPr/>
                      <p:nvPr/>
                    </p:nvPicPr>
                    <p:blipFill>
                      <a:blip r:embed="rId6"/>
                      <a:stretch>
                        <a:fillRect/>
                      </a:stretch>
                    </p:blipFill>
                    <p:spPr>
                      <a:xfrm>
                        <a:off x="2671445" y="1254760"/>
                        <a:ext cx="3783965" cy="507365"/>
                      </a:xfrm>
                      <a:prstGeom prst="rect">
                        <a:avLst/>
                      </a:prstGeom>
                      <a:noFill/>
                      <a:ln w="38100">
                        <a:noFill/>
                        <a:miter/>
                      </a:ln>
                    </p:spPr>
                  </p:pic>
                </p:oleObj>
              </mc:Fallback>
            </mc:AlternateContent>
          </a:graphicData>
        </a:graphic>
      </p:graphicFrame>
      <p:graphicFrame>
        <p:nvGraphicFramePr>
          <p:cNvPr id="-2147482274" name="对象 -2147482275"/>
          <p:cNvGraphicFramePr>
            <a:graphicFrameLocks noChangeAspect="1"/>
          </p:cNvGraphicFramePr>
          <p:nvPr/>
        </p:nvGraphicFramePr>
        <p:xfrm>
          <a:off x="7213600" y="1823085"/>
          <a:ext cx="1059815" cy="375285"/>
        </p:xfrm>
        <a:graphic>
          <a:graphicData uri="http://schemas.openxmlformats.org/presentationml/2006/ole">
            <mc:AlternateContent xmlns:mc="http://schemas.openxmlformats.org/markup-compatibility/2006">
              <mc:Choice xmlns:v="urn:schemas-microsoft-com:vml" Requires="v">
                <p:oleObj spid="_x0000_s4" name="" r:id="rId7" imgW="647700" imgH="215900" progId="Equation.3">
                  <p:embed/>
                </p:oleObj>
              </mc:Choice>
              <mc:Fallback>
                <p:oleObj name="" r:id="rId7" imgW="647700" imgH="215900" progId="Equation.3">
                  <p:embed/>
                  <p:pic>
                    <p:nvPicPr>
                      <p:cNvPr id="0" name="图片 3"/>
                      <p:cNvPicPr/>
                      <p:nvPr/>
                    </p:nvPicPr>
                    <p:blipFill>
                      <a:blip r:embed="rId8"/>
                      <a:stretch>
                        <a:fillRect/>
                      </a:stretch>
                    </p:blipFill>
                    <p:spPr>
                      <a:xfrm>
                        <a:off x="7213600" y="1823085"/>
                        <a:ext cx="1059815" cy="375285"/>
                      </a:xfrm>
                      <a:prstGeom prst="rect">
                        <a:avLst/>
                      </a:prstGeom>
                      <a:noFill/>
                      <a:ln w="38100">
                        <a:noFill/>
                        <a:miter/>
                      </a:ln>
                    </p:spPr>
                  </p:pic>
                </p:oleObj>
              </mc:Fallback>
            </mc:AlternateContent>
          </a:graphicData>
        </a:graphic>
      </p:graphicFrame>
      <p:graphicFrame>
        <p:nvGraphicFramePr>
          <p:cNvPr id="-2147482273" name="对象 -2147482274"/>
          <p:cNvGraphicFramePr>
            <a:graphicFrameLocks noChangeAspect="1"/>
          </p:cNvGraphicFramePr>
          <p:nvPr/>
        </p:nvGraphicFramePr>
        <p:xfrm>
          <a:off x="1237615" y="2299970"/>
          <a:ext cx="1353820" cy="445135"/>
        </p:xfrm>
        <a:graphic>
          <a:graphicData uri="http://schemas.openxmlformats.org/presentationml/2006/ole">
            <mc:AlternateContent xmlns:mc="http://schemas.openxmlformats.org/markup-compatibility/2006">
              <mc:Choice xmlns:v="urn:schemas-microsoft-com:vml" Requires="v">
                <p:oleObj spid="_x0000_s5" name="" r:id="rId9" imgW="698500" imgH="228600" progId="Equation.3">
                  <p:embed/>
                </p:oleObj>
              </mc:Choice>
              <mc:Fallback>
                <p:oleObj name="" r:id="rId9" imgW="698500" imgH="228600" progId="Equation.3">
                  <p:embed/>
                  <p:pic>
                    <p:nvPicPr>
                      <p:cNvPr id="0" name="图片 4"/>
                      <p:cNvPicPr/>
                      <p:nvPr/>
                    </p:nvPicPr>
                    <p:blipFill>
                      <a:blip r:embed="rId10"/>
                      <a:stretch>
                        <a:fillRect/>
                      </a:stretch>
                    </p:blipFill>
                    <p:spPr>
                      <a:xfrm>
                        <a:off x="1237615" y="2299970"/>
                        <a:ext cx="1353820" cy="445135"/>
                      </a:xfrm>
                      <a:prstGeom prst="rect">
                        <a:avLst/>
                      </a:prstGeom>
                      <a:noFill/>
                      <a:ln w="38100">
                        <a:noFill/>
                        <a:miter/>
                      </a:ln>
                    </p:spPr>
                  </p:pic>
                </p:oleObj>
              </mc:Fallback>
            </mc:AlternateContent>
          </a:graphicData>
        </a:graphic>
      </p:graphicFrame>
      <p:graphicFrame>
        <p:nvGraphicFramePr>
          <p:cNvPr id="-2147482272" name="对象 -2147482273"/>
          <p:cNvGraphicFramePr>
            <a:graphicFrameLocks noChangeAspect="1"/>
          </p:cNvGraphicFramePr>
          <p:nvPr/>
        </p:nvGraphicFramePr>
        <p:xfrm>
          <a:off x="3474720" y="2905760"/>
          <a:ext cx="2194560" cy="651510"/>
        </p:xfrm>
        <a:graphic>
          <a:graphicData uri="http://schemas.openxmlformats.org/presentationml/2006/ole">
            <mc:AlternateContent xmlns:mc="http://schemas.openxmlformats.org/markup-compatibility/2006">
              <mc:Choice xmlns:v="urn:schemas-microsoft-com:vml" Requires="v">
                <p:oleObj spid="_x0000_s6" name="" r:id="rId11" imgW="1358265" imgH="393700" progId="Equation.3">
                  <p:embed/>
                </p:oleObj>
              </mc:Choice>
              <mc:Fallback>
                <p:oleObj name="" r:id="rId11" imgW="1358265" imgH="393700" progId="Equation.3">
                  <p:embed/>
                  <p:pic>
                    <p:nvPicPr>
                      <p:cNvPr id="0" name="图片 5"/>
                      <p:cNvPicPr/>
                      <p:nvPr/>
                    </p:nvPicPr>
                    <p:blipFill>
                      <a:blip r:embed="rId12"/>
                      <a:stretch>
                        <a:fillRect/>
                      </a:stretch>
                    </p:blipFill>
                    <p:spPr>
                      <a:xfrm>
                        <a:off x="3474720" y="2905760"/>
                        <a:ext cx="2194560" cy="651510"/>
                      </a:xfrm>
                      <a:prstGeom prst="rect">
                        <a:avLst/>
                      </a:prstGeom>
                      <a:noFill/>
                      <a:ln w="38100">
                        <a:noFill/>
                        <a:miter/>
                      </a:ln>
                    </p:spPr>
                  </p:pic>
                </p:oleObj>
              </mc:Fallback>
            </mc:AlternateContent>
          </a:graphicData>
        </a:graphic>
      </p:graphicFrame>
      <p:graphicFrame>
        <p:nvGraphicFramePr>
          <p:cNvPr id="-2147482271" name="对象 -2147482272"/>
          <p:cNvGraphicFramePr>
            <a:graphicFrameLocks noChangeAspect="1"/>
          </p:cNvGraphicFramePr>
          <p:nvPr/>
        </p:nvGraphicFramePr>
        <p:xfrm>
          <a:off x="3543935" y="3797300"/>
          <a:ext cx="2038350" cy="682625"/>
        </p:xfrm>
        <a:graphic>
          <a:graphicData uri="http://schemas.openxmlformats.org/presentationml/2006/ole">
            <mc:AlternateContent xmlns:mc="http://schemas.openxmlformats.org/markup-compatibility/2006">
              <mc:Choice xmlns:v="urn:schemas-microsoft-com:vml" Requires="v">
                <p:oleObj spid="_x0000_s7" name="" r:id="rId13" imgW="1205865" imgH="393700" progId="Equation.3">
                  <p:embed/>
                </p:oleObj>
              </mc:Choice>
              <mc:Fallback>
                <p:oleObj name="" r:id="rId13" imgW="1205865" imgH="393700" progId="Equation.3">
                  <p:embed/>
                  <p:pic>
                    <p:nvPicPr>
                      <p:cNvPr id="0" name="图片 6"/>
                      <p:cNvPicPr/>
                      <p:nvPr/>
                    </p:nvPicPr>
                    <p:blipFill>
                      <a:blip r:embed="rId14"/>
                      <a:stretch>
                        <a:fillRect/>
                      </a:stretch>
                    </p:blipFill>
                    <p:spPr>
                      <a:xfrm>
                        <a:off x="3543935" y="3797300"/>
                        <a:ext cx="2038350" cy="682625"/>
                      </a:xfrm>
                      <a:prstGeom prst="rect">
                        <a:avLst/>
                      </a:prstGeom>
                      <a:noFill/>
                      <a:ln w="38100">
                        <a:noFill/>
                        <a:miter/>
                      </a:ln>
                    </p:spPr>
                  </p:pic>
                </p:oleObj>
              </mc:Fallback>
            </mc:AlternateContent>
          </a:graphicData>
        </a:graphic>
      </p:graphicFrame>
      <p:graphicFrame>
        <p:nvGraphicFramePr>
          <p:cNvPr id="-2147482270" name="对象 -2147482271"/>
          <p:cNvGraphicFramePr>
            <a:graphicFrameLocks noChangeAspect="1"/>
          </p:cNvGraphicFramePr>
          <p:nvPr/>
        </p:nvGraphicFramePr>
        <p:xfrm>
          <a:off x="1485900" y="4479925"/>
          <a:ext cx="259080" cy="421005"/>
        </p:xfrm>
        <a:graphic>
          <a:graphicData uri="http://schemas.openxmlformats.org/presentationml/2006/ole">
            <mc:AlternateContent xmlns:mc="http://schemas.openxmlformats.org/markup-compatibility/2006">
              <mc:Choice xmlns:v="urn:schemas-microsoft-com:vml" Requires="v">
                <p:oleObj spid="_x0000_s8" name="" r:id="rId15" imgW="139700" imgH="215900" progId="Equation.3">
                  <p:embed/>
                </p:oleObj>
              </mc:Choice>
              <mc:Fallback>
                <p:oleObj name="" r:id="rId15" imgW="139700" imgH="215900" progId="Equation.3">
                  <p:embed/>
                  <p:pic>
                    <p:nvPicPr>
                      <p:cNvPr id="0" name="图片 7"/>
                      <p:cNvPicPr/>
                      <p:nvPr/>
                    </p:nvPicPr>
                    <p:blipFill>
                      <a:blip r:embed="rId16"/>
                      <a:stretch>
                        <a:fillRect/>
                      </a:stretch>
                    </p:blipFill>
                    <p:spPr>
                      <a:xfrm>
                        <a:off x="1485900" y="4479925"/>
                        <a:ext cx="259080" cy="421005"/>
                      </a:xfrm>
                      <a:prstGeom prst="rect">
                        <a:avLst/>
                      </a:prstGeom>
                      <a:noFill/>
                      <a:ln w="38100">
                        <a:noFill/>
                        <a:miter/>
                      </a:ln>
                    </p:spPr>
                  </p:pic>
                </p:oleObj>
              </mc:Fallback>
            </mc:AlternateContent>
          </a:graphicData>
        </a:graphic>
      </p:graphicFrame>
      <p:graphicFrame>
        <p:nvGraphicFramePr>
          <p:cNvPr id="-2147482269" name="对象 -2147482270"/>
          <p:cNvGraphicFramePr>
            <a:graphicFrameLocks noChangeAspect="1"/>
          </p:cNvGraphicFramePr>
          <p:nvPr/>
        </p:nvGraphicFramePr>
        <p:xfrm>
          <a:off x="3254375" y="5154930"/>
          <a:ext cx="2635250" cy="823595"/>
        </p:xfrm>
        <a:graphic>
          <a:graphicData uri="http://schemas.openxmlformats.org/presentationml/2006/ole">
            <mc:AlternateContent xmlns:mc="http://schemas.openxmlformats.org/markup-compatibility/2006">
              <mc:Choice xmlns:v="urn:schemas-microsoft-com:vml" Requires="v">
                <p:oleObj spid="_x0000_s9" name="" r:id="rId17" imgW="1282700" imgH="393700" progId="Equation.3">
                  <p:embed/>
                </p:oleObj>
              </mc:Choice>
              <mc:Fallback>
                <p:oleObj name="" r:id="rId17" imgW="1282700" imgH="393700" progId="Equation.3">
                  <p:embed/>
                  <p:pic>
                    <p:nvPicPr>
                      <p:cNvPr id="0" name="图片 8"/>
                      <p:cNvPicPr/>
                      <p:nvPr/>
                    </p:nvPicPr>
                    <p:blipFill>
                      <a:blip r:embed="rId18"/>
                      <a:stretch>
                        <a:fillRect/>
                      </a:stretch>
                    </p:blipFill>
                    <p:spPr>
                      <a:xfrm>
                        <a:off x="3254375" y="5154930"/>
                        <a:ext cx="2635250" cy="823595"/>
                      </a:xfrm>
                      <a:prstGeom prst="rect">
                        <a:avLst/>
                      </a:prstGeom>
                      <a:noFill/>
                      <a:ln w="38100">
                        <a:noFill/>
                        <a:miter/>
                      </a:ln>
                    </p:spPr>
                  </p:pic>
                </p:oleObj>
              </mc:Fallback>
            </mc:AlternateContent>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endParaRPr lang="en-US" altLang="zh-CN"/>
          </a:p>
          <a:p>
            <a:pPr algn="l"/>
            <a:r>
              <a:rPr lang="en-US" altLang="zh-CN"/>
              <a:t>            </a:t>
            </a:r>
            <a:r>
              <a:rPr lang="zh-CN" altLang="en-US"/>
              <a:t>根据电路的线性性质和时不变性质，在激励      作用下，电路的零状态响应为</a:t>
            </a:r>
            <a:endParaRPr lang="zh-CN" altLang="en-US"/>
          </a:p>
          <a:p>
            <a:pPr algn="l"/>
            <a:endParaRPr lang="zh-CN" altLang="en-US"/>
          </a:p>
          <a:p>
            <a:pPr algn="l"/>
            <a:endParaRPr lang="zh-CN" altLang="en-US"/>
          </a:p>
          <a:p>
            <a:pPr algn="l"/>
            <a:r>
              <a:rPr lang="zh-CN" altLang="en-US"/>
              <a:t> 3.6.2冲激响应</a:t>
            </a:r>
            <a:endParaRPr lang="zh-CN" altLang="en-US"/>
          </a:p>
          <a:p>
            <a:pPr algn="l"/>
            <a:r>
              <a:rPr lang="zh-CN" altLang="en-US"/>
              <a:t>            单位冲激函数用           表示，其定义式为</a:t>
            </a:r>
            <a:endParaRPr lang="zh-CN" altLang="en-US"/>
          </a:p>
          <a:p>
            <a:pPr algn="l"/>
            <a:endParaRPr lang="zh-CN" altLang="en-US"/>
          </a:p>
          <a:p>
            <a:pPr algn="l"/>
            <a:r>
              <a:rPr lang="zh-CN" altLang="en-US"/>
              <a:t>                                                                                               (3-44)</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68" name="对象 -2147482269"/>
          <p:cNvGraphicFramePr>
            <a:graphicFrameLocks noChangeAspect="1"/>
          </p:cNvGraphicFramePr>
          <p:nvPr/>
        </p:nvGraphicFramePr>
        <p:xfrm>
          <a:off x="7256780" y="1174750"/>
          <a:ext cx="325755" cy="540385"/>
        </p:xfrm>
        <a:graphic>
          <a:graphicData uri="http://schemas.openxmlformats.org/presentationml/2006/ole">
            <mc:AlternateContent xmlns:mc="http://schemas.openxmlformats.org/markup-compatibility/2006">
              <mc:Choice xmlns:v="urn:schemas-microsoft-com:vml" Requires="v">
                <p:oleObj spid="_x0000_s3076" name="" r:id="rId3" imgW="139700" imgH="228600" progId="Equation.3">
                  <p:embed/>
                </p:oleObj>
              </mc:Choice>
              <mc:Fallback>
                <p:oleObj name="" r:id="rId3" imgW="139700" imgH="228600" progId="Equation.3">
                  <p:embed/>
                  <p:pic>
                    <p:nvPicPr>
                      <p:cNvPr id="0" name="图片 3075"/>
                      <p:cNvPicPr/>
                      <p:nvPr/>
                    </p:nvPicPr>
                    <p:blipFill>
                      <a:blip r:embed="rId4"/>
                      <a:stretch>
                        <a:fillRect/>
                      </a:stretch>
                    </p:blipFill>
                    <p:spPr>
                      <a:xfrm>
                        <a:off x="7256780" y="1174750"/>
                        <a:ext cx="325755" cy="540385"/>
                      </a:xfrm>
                      <a:prstGeom prst="rect">
                        <a:avLst/>
                      </a:prstGeom>
                      <a:noFill/>
                      <a:ln w="38100">
                        <a:noFill/>
                        <a:miter/>
                      </a:ln>
                    </p:spPr>
                  </p:pic>
                </p:oleObj>
              </mc:Fallback>
            </mc:AlternateContent>
          </a:graphicData>
        </a:graphic>
      </p:graphicFrame>
      <p:graphicFrame>
        <p:nvGraphicFramePr>
          <p:cNvPr id="-2147482267" name="对象 -2147482268"/>
          <p:cNvGraphicFramePr>
            <a:graphicFrameLocks noChangeAspect="1"/>
          </p:cNvGraphicFramePr>
          <p:nvPr/>
        </p:nvGraphicFramePr>
        <p:xfrm>
          <a:off x="1014730" y="2438400"/>
          <a:ext cx="7320915" cy="417195"/>
        </p:xfrm>
        <a:graphic>
          <a:graphicData uri="http://schemas.openxmlformats.org/presentationml/2006/ole">
            <mc:AlternateContent xmlns:mc="http://schemas.openxmlformats.org/markup-compatibility/2006">
              <mc:Choice xmlns:v="urn:schemas-microsoft-com:vml" Requires="v">
                <p:oleObj spid="_x0000_s2" name="" r:id="rId5" imgW="3962400" imgH="228600" progId="Equation.3">
                  <p:embed/>
                </p:oleObj>
              </mc:Choice>
              <mc:Fallback>
                <p:oleObj name="" r:id="rId5" imgW="3962400" imgH="228600" progId="Equation.3">
                  <p:embed/>
                  <p:pic>
                    <p:nvPicPr>
                      <p:cNvPr id="0" name="图片 1"/>
                      <p:cNvPicPr/>
                      <p:nvPr/>
                    </p:nvPicPr>
                    <p:blipFill>
                      <a:blip r:embed="rId6"/>
                      <a:stretch>
                        <a:fillRect/>
                      </a:stretch>
                    </p:blipFill>
                    <p:spPr>
                      <a:xfrm>
                        <a:off x="1014730" y="2438400"/>
                        <a:ext cx="7320915" cy="417195"/>
                      </a:xfrm>
                      <a:prstGeom prst="rect">
                        <a:avLst/>
                      </a:prstGeom>
                      <a:noFill/>
                      <a:ln w="38100">
                        <a:noFill/>
                        <a:miter/>
                      </a:ln>
                    </p:spPr>
                  </p:pic>
                </p:oleObj>
              </mc:Fallback>
            </mc:AlternateContent>
          </a:graphicData>
        </a:graphic>
      </p:graphicFrame>
      <p:graphicFrame>
        <p:nvGraphicFramePr>
          <p:cNvPr id="-2147482266" name="对象 -2147482267"/>
          <p:cNvGraphicFramePr>
            <a:graphicFrameLocks noChangeAspect="1"/>
          </p:cNvGraphicFramePr>
          <p:nvPr/>
        </p:nvGraphicFramePr>
        <p:xfrm>
          <a:off x="3592195" y="3926840"/>
          <a:ext cx="677545" cy="478155"/>
        </p:xfrm>
        <a:graphic>
          <a:graphicData uri="http://schemas.openxmlformats.org/presentationml/2006/ole">
            <mc:AlternateContent xmlns:mc="http://schemas.openxmlformats.org/markup-compatibility/2006">
              <mc:Choice xmlns:v="urn:schemas-microsoft-com:vml" Requires="v">
                <p:oleObj spid="_x0000_s4" name="" r:id="rId7" imgW="292100" imgH="203200" progId="Equation.3">
                  <p:embed/>
                </p:oleObj>
              </mc:Choice>
              <mc:Fallback>
                <p:oleObj name="" r:id="rId7" imgW="292100" imgH="203200" progId="Equation.3">
                  <p:embed/>
                  <p:pic>
                    <p:nvPicPr>
                      <p:cNvPr id="0" name="图片 3"/>
                      <p:cNvPicPr/>
                      <p:nvPr/>
                    </p:nvPicPr>
                    <p:blipFill>
                      <a:blip r:embed="rId8"/>
                      <a:stretch>
                        <a:fillRect/>
                      </a:stretch>
                    </p:blipFill>
                    <p:spPr>
                      <a:xfrm>
                        <a:off x="3592195" y="3926840"/>
                        <a:ext cx="677545" cy="478155"/>
                      </a:xfrm>
                      <a:prstGeom prst="rect">
                        <a:avLst/>
                      </a:prstGeom>
                      <a:noFill/>
                      <a:ln w="38100">
                        <a:noFill/>
                        <a:miter/>
                      </a:ln>
                    </p:spPr>
                  </p:pic>
                </p:oleObj>
              </mc:Fallback>
            </mc:AlternateContent>
          </a:graphicData>
        </a:graphic>
      </p:graphicFrame>
      <p:graphicFrame>
        <p:nvGraphicFramePr>
          <p:cNvPr id="-2147482265" name="对象 -2147482266"/>
          <p:cNvGraphicFramePr>
            <a:graphicFrameLocks noChangeAspect="1"/>
          </p:cNvGraphicFramePr>
          <p:nvPr/>
        </p:nvGraphicFramePr>
        <p:xfrm>
          <a:off x="3424555" y="4843780"/>
          <a:ext cx="2500630" cy="1002030"/>
        </p:xfrm>
        <a:graphic>
          <a:graphicData uri="http://schemas.openxmlformats.org/presentationml/2006/ole">
            <mc:AlternateContent xmlns:mc="http://schemas.openxmlformats.org/markup-compatibility/2006">
              <mc:Choice xmlns:v="urn:schemas-microsoft-com:vml" Requires="v">
                <p:oleObj spid="_x0000_s5" name="" r:id="rId9" imgW="1307465" imgH="533400" progId="Equation.3">
                  <p:embed/>
                </p:oleObj>
              </mc:Choice>
              <mc:Fallback>
                <p:oleObj name="" r:id="rId9" imgW="1307465" imgH="533400" progId="Equation.3">
                  <p:embed/>
                  <p:pic>
                    <p:nvPicPr>
                      <p:cNvPr id="0" name="图片 4"/>
                      <p:cNvPicPr/>
                      <p:nvPr/>
                    </p:nvPicPr>
                    <p:blipFill>
                      <a:blip r:embed="rId10"/>
                      <a:stretch>
                        <a:fillRect/>
                      </a:stretch>
                    </p:blipFill>
                    <p:spPr>
                      <a:xfrm>
                        <a:off x="3424555" y="4843780"/>
                        <a:ext cx="2500630" cy="1002030"/>
                      </a:xfrm>
                      <a:prstGeom prst="rect">
                        <a:avLst/>
                      </a:prstGeom>
                      <a:noFill/>
                      <a:ln w="38100">
                        <a:noFill/>
                        <a:miter/>
                      </a:ln>
                    </p:spPr>
                  </p:pic>
                </p:oleObj>
              </mc:Fallback>
            </mc:AlternateContent>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其函数图形如图3-35所示</a:t>
            </a:r>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单位冲激响应是指一阶电路在单位冲激激励作用下电路的零状态响应，记为         。如图3-36所示的RC电路，电路中                  ，对于该电路可分二个时间段来分析冲激响应。</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64" name="对象 -2147482265"/>
          <p:cNvGraphicFramePr>
            <a:graphicFrameLocks noChangeAspect="1"/>
          </p:cNvGraphicFramePr>
          <p:nvPr/>
        </p:nvGraphicFramePr>
        <p:xfrm>
          <a:off x="3183255" y="1216025"/>
          <a:ext cx="2778125" cy="2484755"/>
        </p:xfrm>
        <a:graphic>
          <a:graphicData uri="http://schemas.openxmlformats.org/presentationml/2006/ole">
            <mc:AlternateContent xmlns:mc="http://schemas.openxmlformats.org/markup-compatibility/2006">
              <mc:Choice xmlns:v="urn:schemas-microsoft-com:vml" Requires="v">
                <p:oleObj spid="_x0000_s3076" name="" r:id="rId3" imgW="2844800" imgH="2540000" progId="Visio.Drawing.11">
                  <p:embed/>
                </p:oleObj>
              </mc:Choice>
              <mc:Fallback>
                <p:oleObj name="" r:id="rId3" imgW="2844800" imgH="2540000" progId="Visio.Drawing.11">
                  <p:embed/>
                  <p:pic>
                    <p:nvPicPr>
                      <p:cNvPr id="0" name="图片 3075"/>
                      <p:cNvPicPr/>
                      <p:nvPr/>
                    </p:nvPicPr>
                    <p:blipFill>
                      <a:blip r:embed="rId4"/>
                      <a:stretch>
                        <a:fillRect/>
                      </a:stretch>
                    </p:blipFill>
                    <p:spPr>
                      <a:xfrm>
                        <a:off x="3183255" y="1216025"/>
                        <a:ext cx="2778125" cy="2484755"/>
                      </a:xfrm>
                      <a:prstGeom prst="rect">
                        <a:avLst/>
                      </a:prstGeom>
                      <a:noFill/>
                      <a:ln w="38100">
                        <a:noFill/>
                        <a:miter/>
                      </a:ln>
                    </p:spPr>
                  </p:pic>
                </p:oleObj>
              </mc:Fallback>
            </mc:AlternateContent>
          </a:graphicData>
        </a:graphic>
      </p:graphicFrame>
      <p:sp>
        <p:nvSpPr>
          <p:cNvPr id="100" name="文本框 99"/>
          <p:cNvSpPr txBox="1"/>
          <p:nvPr/>
        </p:nvSpPr>
        <p:spPr>
          <a:xfrm>
            <a:off x="1930400" y="3862705"/>
            <a:ext cx="5080000" cy="337185"/>
          </a:xfrm>
          <a:prstGeom prst="rect">
            <a:avLst/>
          </a:prstGeom>
          <a:noFill/>
          <a:ln w="9525">
            <a:noFill/>
          </a:ln>
        </p:spPr>
        <p:txBody>
          <a:bodyPr>
            <a:spAutoFit/>
          </a:bodyPr>
          <a:p>
            <a:pPr algn="ct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-35</a:t>
            </a:r>
            <a:r>
              <a:rPr lang="zh-CN" sz="1600">
                <a:latin typeface="Times New Roman" panose="02020603050405020304" pitchFamily="18" charset="0"/>
                <a:ea typeface="宋体" panose="02010600030101010101" pitchFamily="2" charset="-122"/>
              </a:rPr>
              <a:t>冲激函数图形</a:t>
            </a:r>
            <a:endParaRPr lang="zh-CN" altLang="en-US" sz="1600"/>
          </a:p>
        </p:txBody>
      </p:sp>
      <p:graphicFrame>
        <p:nvGraphicFramePr>
          <p:cNvPr id="-2147482263" name="对象 -2147482264"/>
          <p:cNvGraphicFramePr>
            <a:graphicFrameLocks noChangeAspect="1"/>
          </p:cNvGraphicFramePr>
          <p:nvPr/>
        </p:nvGraphicFramePr>
        <p:xfrm>
          <a:off x="3921760" y="5044440"/>
          <a:ext cx="610235" cy="437515"/>
        </p:xfrm>
        <a:graphic>
          <a:graphicData uri="http://schemas.openxmlformats.org/presentationml/2006/ole">
            <mc:AlternateContent xmlns:mc="http://schemas.openxmlformats.org/markup-compatibility/2006">
              <mc:Choice xmlns:v="urn:schemas-microsoft-com:vml" Requires="v">
                <p:oleObj spid="_x0000_s2" name="" r:id="rId5" imgW="279400" imgH="203200" progId="Equation.3">
                  <p:embed/>
                </p:oleObj>
              </mc:Choice>
              <mc:Fallback>
                <p:oleObj name="" r:id="rId5" imgW="279400" imgH="203200" progId="Equation.3">
                  <p:embed/>
                  <p:pic>
                    <p:nvPicPr>
                      <p:cNvPr id="0" name="图片 1"/>
                      <p:cNvPicPr/>
                      <p:nvPr/>
                    </p:nvPicPr>
                    <p:blipFill>
                      <a:blip r:embed="rId6"/>
                      <a:stretch>
                        <a:fillRect/>
                      </a:stretch>
                    </p:blipFill>
                    <p:spPr>
                      <a:xfrm>
                        <a:off x="3921760" y="5044440"/>
                        <a:ext cx="610235" cy="437515"/>
                      </a:xfrm>
                      <a:prstGeom prst="rect">
                        <a:avLst/>
                      </a:prstGeom>
                      <a:noFill/>
                      <a:ln w="38100">
                        <a:noFill/>
                        <a:miter/>
                      </a:ln>
                    </p:spPr>
                  </p:pic>
                </p:oleObj>
              </mc:Fallback>
            </mc:AlternateContent>
          </a:graphicData>
        </a:graphic>
      </p:graphicFrame>
      <p:graphicFrame>
        <p:nvGraphicFramePr>
          <p:cNvPr id="-2147482262" name="对象 -2147482263"/>
          <p:cNvGraphicFramePr>
            <a:graphicFrameLocks noChangeAspect="1"/>
          </p:cNvGraphicFramePr>
          <p:nvPr/>
        </p:nvGraphicFramePr>
        <p:xfrm>
          <a:off x="1495425" y="5481955"/>
          <a:ext cx="1286510" cy="425450"/>
        </p:xfrm>
        <a:graphic>
          <a:graphicData uri="http://schemas.openxmlformats.org/presentationml/2006/ole">
            <mc:AlternateContent xmlns:mc="http://schemas.openxmlformats.org/markup-compatibility/2006">
              <mc:Choice xmlns:v="urn:schemas-microsoft-com:vml" Requires="v">
                <p:oleObj spid="_x0000_s4" name="" r:id="rId7" imgW="685800" imgH="228600" progId="Equation.3">
                  <p:embed/>
                </p:oleObj>
              </mc:Choice>
              <mc:Fallback>
                <p:oleObj name="" r:id="rId7" imgW="685800" imgH="228600" progId="Equation.3">
                  <p:embed/>
                  <p:pic>
                    <p:nvPicPr>
                      <p:cNvPr id="0" name="图片 3"/>
                      <p:cNvPicPr/>
                      <p:nvPr/>
                    </p:nvPicPr>
                    <p:blipFill>
                      <a:blip r:embed="rId8"/>
                      <a:stretch>
                        <a:fillRect/>
                      </a:stretch>
                    </p:blipFill>
                    <p:spPr>
                      <a:xfrm>
                        <a:off x="1495425" y="5481955"/>
                        <a:ext cx="1286510" cy="425450"/>
                      </a:xfrm>
                      <a:prstGeom prst="rect">
                        <a:avLst/>
                      </a:prstGeom>
                      <a:noFill/>
                      <a:ln w="38100">
                        <a:noFill/>
                        <a:miter/>
                      </a:ln>
                    </p:spPr>
                  </p:pic>
                </p:oleObj>
              </mc:Fallback>
            </mc:AlternateContent>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r>
              <a:rPr lang="zh-CN" altLang="en-US"/>
              <a:t>                              图3-36 RC单位冲激响应电路</a:t>
            </a:r>
            <a:endParaRPr lang="zh-CN" altLang="en-US"/>
          </a:p>
          <a:p>
            <a:pPr algn="l"/>
            <a:r>
              <a:rPr lang="zh-CN" altLang="en-US"/>
              <a:t>             (1)在                    阶段，电容处于充电状态，方程为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098" name="对象 -2147482099"/>
          <p:cNvGraphicFramePr>
            <a:graphicFrameLocks noChangeAspect="1"/>
          </p:cNvGraphicFramePr>
          <p:nvPr/>
        </p:nvGraphicFramePr>
        <p:xfrm>
          <a:off x="1466215" y="605790"/>
          <a:ext cx="6195060" cy="2373630"/>
        </p:xfrm>
        <a:graphic>
          <a:graphicData uri="http://schemas.openxmlformats.org/presentationml/2006/ole">
            <mc:AlternateContent xmlns:mc="http://schemas.openxmlformats.org/markup-compatibility/2006">
              <mc:Choice xmlns:v="urn:schemas-microsoft-com:vml" Requires="v">
                <p:oleObj spid="_x0000_s3076" name="" r:id="rId3" imgW="6248400" imgH="2400300" progId="Visio.Drawing.11">
                  <p:embed/>
                </p:oleObj>
              </mc:Choice>
              <mc:Fallback>
                <p:oleObj name="" r:id="rId3" imgW="6248400" imgH="2400300" progId="Visio.Drawing.11">
                  <p:embed/>
                  <p:pic>
                    <p:nvPicPr>
                      <p:cNvPr id="0" name="图片 3075"/>
                      <p:cNvPicPr/>
                      <p:nvPr/>
                    </p:nvPicPr>
                    <p:blipFill>
                      <a:blip r:embed="rId4"/>
                      <a:stretch>
                        <a:fillRect/>
                      </a:stretch>
                    </p:blipFill>
                    <p:spPr>
                      <a:xfrm>
                        <a:off x="1466215" y="605790"/>
                        <a:ext cx="6195060" cy="2373630"/>
                      </a:xfrm>
                      <a:prstGeom prst="rect">
                        <a:avLst/>
                      </a:prstGeom>
                      <a:noFill/>
                      <a:ln w="38100">
                        <a:noFill/>
                        <a:miter/>
                      </a:ln>
                    </p:spPr>
                  </p:pic>
                </p:oleObj>
              </mc:Fallback>
            </mc:AlternateContent>
          </a:graphicData>
        </a:graphic>
      </p:graphicFrame>
      <p:graphicFrame>
        <p:nvGraphicFramePr>
          <p:cNvPr id="-2147482260" name="对象 -2147482261"/>
          <p:cNvGraphicFramePr>
            <a:graphicFrameLocks noChangeAspect="1"/>
          </p:cNvGraphicFramePr>
          <p:nvPr/>
        </p:nvGraphicFramePr>
        <p:xfrm>
          <a:off x="2171700" y="3473450"/>
          <a:ext cx="1385570" cy="361315"/>
        </p:xfrm>
        <a:graphic>
          <a:graphicData uri="http://schemas.openxmlformats.org/presentationml/2006/ole">
            <mc:AlternateContent xmlns:mc="http://schemas.openxmlformats.org/markup-compatibility/2006">
              <mc:Choice xmlns:v="urn:schemas-microsoft-com:vml" Requires="v">
                <p:oleObj spid="_x0000_s2" name="" r:id="rId5" imgW="672465" imgH="177800" progId="Equation.3">
                  <p:embed/>
                </p:oleObj>
              </mc:Choice>
              <mc:Fallback>
                <p:oleObj name="" r:id="rId5" imgW="672465" imgH="177800" progId="Equation.3">
                  <p:embed/>
                  <p:pic>
                    <p:nvPicPr>
                      <p:cNvPr id="0" name="图片 1"/>
                      <p:cNvPicPr/>
                      <p:nvPr/>
                    </p:nvPicPr>
                    <p:blipFill>
                      <a:blip r:embed="rId6"/>
                      <a:stretch>
                        <a:fillRect/>
                      </a:stretch>
                    </p:blipFill>
                    <p:spPr>
                      <a:xfrm>
                        <a:off x="2171700" y="3473450"/>
                        <a:ext cx="1385570" cy="361315"/>
                      </a:xfrm>
                      <a:prstGeom prst="rect">
                        <a:avLst/>
                      </a:prstGeom>
                      <a:noFill/>
                      <a:ln w="38100">
                        <a:noFill/>
                        <a:miter/>
                      </a:ln>
                    </p:spPr>
                  </p:pic>
                </p:oleObj>
              </mc:Fallback>
            </mc:AlternateContent>
          </a:graphicData>
        </a:graphic>
      </p:graphicFrame>
      <p:graphicFrame>
        <p:nvGraphicFramePr>
          <p:cNvPr id="-2147482259" name="对象 -2147482260"/>
          <p:cNvGraphicFramePr>
            <a:graphicFrameLocks noChangeAspect="1"/>
          </p:cNvGraphicFramePr>
          <p:nvPr/>
        </p:nvGraphicFramePr>
        <p:xfrm>
          <a:off x="3527425" y="4049395"/>
          <a:ext cx="2072005" cy="720725"/>
        </p:xfrm>
        <a:graphic>
          <a:graphicData uri="http://schemas.openxmlformats.org/presentationml/2006/ole">
            <mc:AlternateContent xmlns:mc="http://schemas.openxmlformats.org/markup-compatibility/2006">
              <mc:Choice xmlns:v="urn:schemas-microsoft-com:vml" Requires="v">
                <p:oleObj spid="_x0000_s4" name="" r:id="rId7" imgW="1218565" imgH="431800" progId="Equation.3">
                  <p:embed/>
                </p:oleObj>
              </mc:Choice>
              <mc:Fallback>
                <p:oleObj name="" r:id="rId7" imgW="1218565" imgH="431800" progId="Equation.3">
                  <p:embed/>
                  <p:pic>
                    <p:nvPicPr>
                      <p:cNvPr id="0" name="图片 3"/>
                      <p:cNvPicPr/>
                      <p:nvPr/>
                    </p:nvPicPr>
                    <p:blipFill>
                      <a:blip r:embed="rId8"/>
                      <a:stretch>
                        <a:fillRect/>
                      </a:stretch>
                    </p:blipFill>
                    <p:spPr>
                      <a:xfrm>
                        <a:off x="3527425" y="4049395"/>
                        <a:ext cx="2072005" cy="720725"/>
                      </a:xfrm>
                      <a:prstGeom prst="rect">
                        <a:avLst/>
                      </a:prstGeom>
                      <a:noFill/>
                      <a:ln w="38100">
                        <a:noFill/>
                        <a:miter/>
                      </a:ln>
                    </p:spPr>
                  </p:pic>
                </p:oleObj>
              </mc:Fallback>
            </mc:AlternateContent>
          </a:graphicData>
        </a:graphic>
      </p:graphicFrame>
      <p:graphicFrame>
        <p:nvGraphicFramePr>
          <p:cNvPr id="-2147482258" name="对象 -2147482259"/>
          <p:cNvGraphicFramePr>
            <a:graphicFrameLocks noChangeAspect="1"/>
          </p:cNvGraphicFramePr>
          <p:nvPr/>
        </p:nvGraphicFramePr>
        <p:xfrm>
          <a:off x="2781300" y="4876800"/>
          <a:ext cx="3581400" cy="731520"/>
        </p:xfrm>
        <a:graphic>
          <a:graphicData uri="http://schemas.openxmlformats.org/presentationml/2006/ole">
            <mc:AlternateContent xmlns:mc="http://schemas.openxmlformats.org/markup-compatibility/2006">
              <mc:Choice xmlns:v="urn:schemas-microsoft-com:vml" Requires="v">
                <p:oleObj spid="_x0000_s5" name="" r:id="rId9" imgW="2095500" imgH="431800" progId="Equation.3">
                  <p:embed/>
                </p:oleObj>
              </mc:Choice>
              <mc:Fallback>
                <p:oleObj name="" r:id="rId9" imgW="2095500" imgH="431800" progId="Equation.3">
                  <p:embed/>
                  <p:pic>
                    <p:nvPicPr>
                      <p:cNvPr id="0" name="图片 4"/>
                      <p:cNvPicPr/>
                      <p:nvPr/>
                    </p:nvPicPr>
                    <p:blipFill>
                      <a:blip r:embed="rId10"/>
                      <a:stretch>
                        <a:fillRect/>
                      </a:stretch>
                    </p:blipFill>
                    <p:spPr>
                      <a:xfrm>
                        <a:off x="2781300" y="4876800"/>
                        <a:ext cx="3581400" cy="731520"/>
                      </a:xfrm>
                      <a:prstGeom prst="rect">
                        <a:avLst/>
                      </a:prstGeom>
                      <a:noFill/>
                      <a:ln w="38100">
                        <a:noFill/>
                        <a:miter/>
                      </a:ln>
                    </p:spPr>
                  </p:pic>
                </p:oleObj>
              </mc:Fallback>
            </mc:AlternateContent>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即</a:t>
            </a:r>
            <a:endParaRPr lang="zh-CN" altLang="en-US"/>
          </a:p>
          <a:p>
            <a:pPr algn="l"/>
            <a:endParaRPr lang="zh-CN" altLang="en-US"/>
          </a:p>
          <a:p>
            <a:pPr algn="l"/>
            <a:r>
              <a:rPr lang="zh-CN" altLang="en-US"/>
              <a:t>由于                       ，所以</a:t>
            </a:r>
            <a:endParaRPr lang="zh-CN" altLang="en-US"/>
          </a:p>
          <a:p>
            <a:pPr algn="l"/>
            <a:endParaRPr lang="zh-CN" altLang="en-US"/>
          </a:p>
          <a:p>
            <a:pPr algn="l"/>
            <a:r>
              <a:rPr lang="zh-CN" altLang="en-US"/>
              <a:t>                                                                                         (3-45)</a:t>
            </a:r>
            <a:endParaRPr lang="zh-CN" altLang="en-US"/>
          </a:p>
          <a:p>
            <a:pPr algn="l"/>
            <a:r>
              <a:rPr lang="zh-CN" altLang="en-US"/>
              <a:t>由式(3-45)可知，电容中的冲激电流使电容电压发生跃变。</a:t>
            </a:r>
            <a:endParaRPr lang="zh-CN" altLang="en-US"/>
          </a:p>
          <a:p>
            <a:pPr algn="l"/>
            <a:r>
              <a:rPr lang="zh-CN" altLang="en-US"/>
              <a:t>(2)在              阶段，电路如图3-36(b)所示，此时电容处于放电状态，为零输入响应，                     ，则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57" name="对象 -2147482258"/>
          <p:cNvGraphicFramePr>
            <a:graphicFrameLocks noChangeAspect="1"/>
          </p:cNvGraphicFramePr>
          <p:nvPr/>
        </p:nvGraphicFramePr>
        <p:xfrm>
          <a:off x="3093720" y="1120775"/>
          <a:ext cx="2940050" cy="455295"/>
        </p:xfrm>
        <a:graphic>
          <a:graphicData uri="http://schemas.openxmlformats.org/presentationml/2006/ole">
            <mc:AlternateContent xmlns:mc="http://schemas.openxmlformats.org/markup-compatibility/2006">
              <mc:Choice xmlns:v="urn:schemas-microsoft-com:vml" Requires="v">
                <p:oleObj spid="_x0000_s3076" name="" r:id="rId3" imgW="1473200" imgH="228600" progId="Equation.3">
                  <p:embed/>
                </p:oleObj>
              </mc:Choice>
              <mc:Fallback>
                <p:oleObj name="" r:id="rId3" imgW="1473200" imgH="228600" progId="Equation.3">
                  <p:embed/>
                  <p:pic>
                    <p:nvPicPr>
                      <p:cNvPr id="0" name="图片 3075"/>
                      <p:cNvPicPr/>
                      <p:nvPr/>
                    </p:nvPicPr>
                    <p:blipFill>
                      <a:blip r:embed="rId4"/>
                      <a:stretch>
                        <a:fillRect/>
                      </a:stretch>
                    </p:blipFill>
                    <p:spPr>
                      <a:xfrm>
                        <a:off x="3093720" y="1120775"/>
                        <a:ext cx="2940050" cy="455295"/>
                      </a:xfrm>
                      <a:prstGeom prst="rect">
                        <a:avLst/>
                      </a:prstGeom>
                      <a:noFill/>
                      <a:ln w="38100">
                        <a:noFill/>
                        <a:miter/>
                      </a:ln>
                    </p:spPr>
                  </p:pic>
                </p:oleObj>
              </mc:Fallback>
            </mc:AlternateContent>
          </a:graphicData>
        </a:graphic>
      </p:graphicFrame>
      <p:graphicFrame>
        <p:nvGraphicFramePr>
          <p:cNvPr id="-2147482256" name="对象 -2147482257"/>
          <p:cNvGraphicFramePr>
            <a:graphicFrameLocks noChangeAspect="1"/>
          </p:cNvGraphicFramePr>
          <p:nvPr/>
        </p:nvGraphicFramePr>
        <p:xfrm>
          <a:off x="1214755" y="1779270"/>
          <a:ext cx="1549400" cy="509270"/>
        </p:xfrm>
        <a:graphic>
          <a:graphicData uri="http://schemas.openxmlformats.org/presentationml/2006/ole">
            <mc:AlternateContent xmlns:mc="http://schemas.openxmlformats.org/markup-compatibility/2006">
              <mc:Choice xmlns:v="urn:schemas-microsoft-com:vml" Requires="v">
                <p:oleObj spid="_x0000_s2" name="" r:id="rId5" imgW="698500" imgH="228600" progId="Equation.3">
                  <p:embed/>
                </p:oleObj>
              </mc:Choice>
              <mc:Fallback>
                <p:oleObj name="" r:id="rId5" imgW="698500" imgH="228600" progId="Equation.3">
                  <p:embed/>
                  <p:pic>
                    <p:nvPicPr>
                      <p:cNvPr id="0" name="图片 1"/>
                      <p:cNvPicPr/>
                      <p:nvPr/>
                    </p:nvPicPr>
                    <p:blipFill>
                      <a:blip r:embed="rId6"/>
                      <a:stretch>
                        <a:fillRect/>
                      </a:stretch>
                    </p:blipFill>
                    <p:spPr>
                      <a:xfrm>
                        <a:off x="1214755" y="1779270"/>
                        <a:ext cx="1549400" cy="509270"/>
                      </a:xfrm>
                      <a:prstGeom prst="rect">
                        <a:avLst/>
                      </a:prstGeom>
                      <a:noFill/>
                      <a:ln w="38100">
                        <a:noFill/>
                        <a:miter/>
                      </a:ln>
                    </p:spPr>
                  </p:pic>
                </p:oleObj>
              </mc:Fallback>
            </mc:AlternateContent>
          </a:graphicData>
        </a:graphic>
      </p:graphicFrame>
      <p:graphicFrame>
        <p:nvGraphicFramePr>
          <p:cNvPr id="-2147482255" name="对象 -2147482256"/>
          <p:cNvGraphicFramePr>
            <a:graphicFrameLocks noChangeAspect="1"/>
          </p:cNvGraphicFramePr>
          <p:nvPr/>
        </p:nvGraphicFramePr>
        <p:xfrm>
          <a:off x="3727450" y="2481580"/>
          <a:ext cx="1671955" cy="784225"/>
        </p:xfrm>
        <a:graphic>
          <a:graphicData uri="http://schemas.openxmlformats.org/presentationml/2006/ole">
            <mc:AlternateContent xmlns:mc="http://schemas.openxmlformats.org/markup-compatibility/2006">
              <mc:Choice xmlns:v="urn:schemas-microsoft-com:vml" Requires="v">
                <p:oleObj spid="_x0000_s4" name="" r:id="rId7" imgW="838200" imgH="393700" progId="Equation.3">
                  <p:embed/>
                </p:oleObj>
              </mc:Choice>
              <mc:Fallback>
                <p:oleObj name="" r:id="rId7" imgW="838200" imgH="393700" progId="Equation.3">
                  <p:embed/>
                  <p:pic>
                    <p:nvPicPr>
                      <p:cNvPr id="0" name="图片 3"/>
                      <p:cNvPicPr/>
                      <p:nvPr/>
                    </p:nvPicPr>
                    <p:blipFill>
                      <a:blip r:embed="rId8"/>
                      <a:stretch>
                        <a:fillRect/>
                      </a:stretch>
                    </p:blipFill>
                    <p:spPr>
                      <a:xfrm>
                        <a:off x="3727450" y="2481580"/>
                        <a:ext cx="1671955" cy="784225"/>
                      </a:xfrm>
                      <a:prstGeom prst="rect">
                        <a:avLst/>
                      </a:prstGeom>
                      <a:noFill/>
                      <a:ln w="38100">
                        <a:noFill/>
                        <a:miter/>
                      </a:ln>
                    </p:spPr>
                  </p:pic>
                </p:oleObj>
              </mc:Fallback>
            </mc:AlternateContent>
          </a:graphicData>
        </a:graphic>
      </p:graphicFrame>
      <p:graphicFrame>
        <p:nvGraphicFramePr>
          <p:cNvPr id="-2147482254" name="对象 -2147482255"/>
          <p:cNvGraphicFramePr>
            <a:graphicFrameLocks noChangeAspect="1"/>
          </p:cNvGraphicFramePr>
          <p:nvPr/>
        </p:nvGraphicFramePr>
        <p:xfrm>
          <a:off x="1214755" y="4032250"/>
          <a:ext cx="913765" cy="367665"/>
        </p:xfrm>
        <a:graphic>
          <a:graphicData uri="http://schemas.openxmlformats.org/presentationml/2006/ole">
            <mc:AlternateContent xmlns:mc="http://schemas.openxmlformats.org/markup-compatibility/2006">
              <mc:Choice xmlns:v="urn:schemas-microsoft-com:vml" Requires="v">
                <p:oleObj spid="_x0000_s5" name="" r:id="rId9" imgW="443865" imgH="177800" progId="Equation.3">
                  <p:embed/>
                </p:oleObj>
              </mc:Choice>
              <mc:Fallback>
                <p:oleObj name="" r:id="rId9" imgW="443865" imgH="177800" progId="Equation.3">
                  <p:embed/>
                  <p:pic>
                    <p:nvPicPr>
                      <p:cNvPr id="0" name="图片 4"/>
                      <p:cNvPicPr/>
                      <p:nvPr/>
                    </p:nvPicPr>
                    <p:blipFill>
                      <a:blip r:embed="rId10"/>
                      <a:stretch>
                        <a:fillRect/>
                      </a:stretch>
                    </p:blipFill>
                    <p:spPr>
                      <a:xfrm>
                        <a:off x="1214755" y="4032250"/>
                        <a:ext cx="913765" cy="367665"/>
                      </a:xfrm>
                      <a:prstGeom prst="rect">
                        <a:avLst/>
                      </a:prstGeom>
                      <a:noFill/>
                      <a:ln w="38100">
                        <a:noFill/>
                        <a:miter/>
                      </a:ln>
                    </p:spPr>
                  </p:pic>
                </p:oleObj>
              </mc:Fallback>
            </mc:AlternateContent>
          </a:graphicData>
        </a:graphic>
      </p:graphicFrame>
      <p:graphicFrame>
        <p:nvGraphicFramePr>
          <p:cNvPr id="-2147482253" name="对象 -2147482254"/>
          <p:cNvGraphicFramePr>
            <a:graphicFrameLocks noChangeAspect="1"/>
          </p:cNvGraphicFramePr>
          <p:nvPr/>
        </p:nvGraphicFramePr>
        <p:xfrm>
          <a:off x="3798570" y="4399915"/>
          <a:ext cx="1374140" cy="641350"/>
        </p:xfrm>
        <a:graphic>
          <a:graphicData uri="http://schemas.openxmlformats.org/presentationml/2006/ole">
            <mc:AlternateContent xmlns:mc="http://schemas.openxmlformats.org/markup-compatibility/2006">
              <mc:Choice xmlns:v="urn:schemas-microsoft-com:vml" Requires="v">
                <p:oleObj spid="_x0000_s6" name="" r:id="rId11" imgW="850265" imgH="393700" progId="Equation.3">
                  <p:embed/>
                </p:oleObj>
              </mc:Choice>
              <mc:Fallback>
                <p:oleObj name="" r:id="rId11" imgW="850265" imgH="393700" progId="Equation.3">
                  <p:embed/>
                  <p:pic>
                    <p:nvPicPr>
                      <p:cNvPr id="0" name="图片 5"/>
                      <p:cNvPicPr/>
                      <p:nvPr/>
                    </p:nvPicPr>
                    <p:blipFill>
                      <a:blip r:embed="rId12"/>
                      <a:stretch>
                        <a:fillRect/>
                      </a:stretch>
                    </p:blipFill>
                    <p:spPr>
                      <a:xfrm>
                        <a:off x="3798570" y="4399915"/>
                        <a:ext cx="1374140" cy="641350"/>
                      </a:xfrm>
                      <a:prstGeom prst="rect">
                        <a:avLst/>
                      </a:prstGeom>
                      <a:noFill/>
                      <a:ln w="38100">
                        <a:noFill/>
                        <a:miter/>
                      </a:ln>
                    </p:spPr>
                  </p:pic>
                </p:oleObj>
              </mc:Fallback>
            </mc:AlternateContent>
          </a:graphicData>
        </a:graphic>
      </p:graphicFrame>
      <p:graphicFrame>
        <p:nvGraphicFramePr>
          <p:cNvPr id="-2147482252" name="对象 -2147482253"/>
          <p:cNvGraphicFramePr>
            <a:graphicFrameLocks noChangeAspect="1"/>
          </p:cNvGraphicFramePr>
          <p:nvPr/>
        </p:nvGraphicFramePr>
        <p:xfrm>
          <a:off x="2654300" y="5123180"/>
          <a:ext cx="3836035" cy="967740"/>
        </p:xfrm>
        <a:graphic>
          <a:graphicData uri="http://schemas.openxmlformats.org/presentationml/2006/ole">
            <mc:AlternateContent xmlns:mc="http://schemas.openxmlformats.org/markup-compatibility/2006">
              <mc:Choice xmlns:v="urn:schemas-microsoft-com:vml" Requires="v">
                <p:oleObj spid="_x0000_s7" name="" r:id="rId13" imgW="1701800" imgH="431800" progId="Equation.3">
                  <p:embed/>
                </p:oleObj>
              </mc:Choice>
              <mc:Fallback>
                <p:oleObj name="" r:id="rId13" imgW="1701800" imgH="431800" progId="Equation.3">
                  <p:embed/>
                  <p:pic>
                    <p:nvPicPr>
                      <p:cNvPr id="0" name="图片 6"/>
                      <p:cNvPicPr/>
                      <p:nvPr/>
                    </p:nvPicPr>
                    <p:blipFill>
                      <a:blip r:embed="rId14"/>
                      <a:stretch>
                        <a:fillRect/>
                      </a:stretch>
                    </p:blipFill>
                    <p:spPr>
                      <a:xfrm>
                        <a:off x="2654300" y="5123180"/>
                        <a:ext cx="3836035" cy="967740"/>
                      </a:xfrm>
                      <a:prstGeom prst="rect">
                        <a:avLst/>
                      </a:prstGeom>
                      <a:noFill/>
                      <a:ln w="38100">
                        <a:noFill/>
                        <a:miter/>
                      </a:ln>
                    </p:spPr>
                  </p:pic>
                </p:oleObj>
              </mc:Fallback>
            </mc:AlternateContent>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所以RC电路的单位冲激响应为</a:t>
            </a:r>
            <a:endParaRPr lang="zh-CN" altLang="en-US"/>
          </a:p>
          <a:p>
            <a:pPr algn="l"/>
            <a:endParaRPr lang="zh-CN" altLang="en-US"/>
          </a:p>
          <a:p>
            <a:pPr algn="l"/>
            <a:r>
              <a:rPr lang="zh-CN" altLang="en-US"/>
              <a:t>                                                                                        (3-46)</a:t>
            </a:r>
            <a:endParaRPr lang="zh-CN" altLang="en-US"/>
          </a:p>
          <a:p>
            <a:pPr algn="l"/>
            <a:r>
              <a:rPr lang="zh-CN" altLang="en-US"/>
              <a:t> </a:t>
            </a:r>
            <a:endParaRPr lang="zh-CN" altLang="en-US"/>
          </a:p>
          <a:p>
            <a:pPr algn="l"/>
            <a:r>
              <a:rPr lang="zh-CN" altLang="en-US"/>
              <a:t>                                                                                        (3-47)</a:t>
            </a:r>
            <a:endParaRPr lang="zh-CN" altLang="en-US"/>
          </a:p>
          <a:p>
            <a:pPr algn="l"/>
            <a:endParaRPr lang="zh-CN" altLang="en-US"/>
          </a:p>
          <a:p>
            <a:pPr algn="l"/>
            <a:r>
              <a:rPr lang="zh-CN" altLang="en-US"/>
              <a:t>             对于RL电路其单位冲激响应与RC类似，如图3-37所示电路，电路中                    ，对于该电路可分二个时间段来分析冲激响应。</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51" name="对象 -2147482252"/>
          <p:cNvGraphicFramePr>
            <a:graphicFrameLocks noChangeAspect="1"/>
          </p:cNvGraphicFramePr>
          <p:nvPr/>
        </p:nvGraphicFramePr>
        <p:xfrm>
          <a:off x="3347085" y="1595755"/>
          <a:ext cx="2451735" cy="802640"/>
        </p:xfrm>
        <a:graphic>
          <a:graphicData uri="http://schemas.openxmlformats.org/presentationml/2006/ole">
            <mc:AlternateContent xmlns:mc="http://schemas.openxmlformats.org/markup-compatibility/2006">
              <mc:Choice xmlns:v="urn:schemas-microsoft-com:vml" Requires="v">
                <p:oleObj spid="_x0000_s3076" name="" r:id="rId3" imgW="1282700" imgH="419100" progId="Equation.3">
                  <p:embed/>
                </p:oleObj>
              </mc:Choice>
              <mc:Fallback>
                <p:oleObj name="" r:id="rId3" imgW="1282700" imgH="419100" progId="Equation.3">
                  <p:embed/>
                  <p:pic>
                    <p:nvPicPr>
                      <p:cNvPr id="0" name="图片 3075"/>
                      <p:cNvPicPr/>
                      <p:nvPr/>
                    </p:nvPicPr>
                    <p:blipFill>
                      <a:blip r:embed="rId4"/>
                      <a:stretch>
                        <a:fillRect/>
                      </a:stretch>
                    </p:blipFill>
                    <p:spPr>
                      <a:xfrm>
                        <a:off x="3347085" y="1595755"/>
                        <a:ext cx="2451735" cy="802640"/>
                      </a:xfrm>
                      <a:prstGeom prst="rect">
                        <a:avLst/>
                      </a:prstGeom>
                      <a:noFill/>
                      <a:ln w="38100">
                        <a:noFill/>
                        <a:miter/>
                      </a:ln>
                    </p:spPr>
                  </p:pic>
                </p:oleObj>
              </mc:Fallback>
            </mc:AlternateContent>
          </a:graphicData>
        </a:graphic>
      </p:graphicFrame>
      <p:graphicFrame>
        <p:nvGraphicFramePr>
          <p:cNvPr id="-2147482250" name="对象 -2147482251"/>
          <p:cNvGraphicFramePr>
            <a:graphicFrameLocks noChangeAspect="1"/>
          </p:cNvGraphicFramePr>
          <p:nvPr/>
        </p:nvGraphicFramePr>
        <p:xfrm>
          <a:off x="2858135" y="2662555"/>
          <a:ext cx="3429000" cy="782320"/>
        </p:xfrm>
        <a:graphic>
          <a:graphicData uri="http://schemas.openxmlformats.org/presentationml/2006/ole">
            <mc:AlternateContent xmlns:mc="http://schemas.openxmlformats.org/markup-compatibility/2006">
              <mc:Choice xmlns:v="urn:schemas-microsoft-com:vml" Requires="v">
                <p:oleObj spid="_x0000_s2" name="" r:id="rId5" imgW="1828800" imgH="419100" progId="Equation.3">
                  <p:embed/>
                </p:oleObj>
              </mc:Choice>
              <mc:Fallback>
                <p:oleObj name="" r:id="rId5" imgW="1828800" imgH="419100" progId="Equation.3">
                  <p:embed/>
                  <p:pic>
                    <p:nvPicPr>
                      <p:cNvPr id="0" name="图片 1"/>
                      <p:cNvPicPr/>
                      <p:nvPr/>
                    </p:nvPicPr>
                    <p:blipFill>
                      <a:blip r:embed="rId6"/>
                      <a:stretch>
                        <a:fillRect/>
                      </a:stretch>
                    </p:blipFill>
                    <p:spPr>
                      <a:xfrm>
                        <a:off x="2858135" y="2662555"/>
                        <a:ext cx="3429000" cy="782320"/>
                      </a:xfrm>
                      <a:prstGeom prst="rect">
                        <a:avLst/>
                      </a:prstGeom>
                      <a:noFill/>
                      <a:ln w="38100">
                        <a:noFill/>
                        <a:miter/>
                      </a:ln>
                    </p:spPr>
                  </p:pic>
                </p:oleObj>
              </mc:Fallback>
            </mc:AlternateContent>
          </a:graphicData>
        </a:graphic>
      </p:graphicFrame>
      <p:graphicFrame>
        <p:nvGraphicFramePr>
          <p:cNvPr id="-2147482249" name="对象 -2147482250"/>
          <p:cNvGraphicFramePr>
            <a:graphicFrameLocks noChangeAspect="1"/>
          </p:cNvGraphicFramePr>
          <p:nvPr/>
        </p:nvGraphicFramePr>
        <p:xfrm>
          <a:off x="2731770" y="4465955"/>
          <a:ext cx="1291590" cy="443865"/>
        </p:xfrm>
        <a:graphic>
          <a:graphicData uri="http://schemas.openxmlformats.org/presentationml/2006/ole">
            <mc:AlternateContent xmlns:mc="http://schemas.openxmlformats.org/markup-compatibility/2006">
              <mc:Choice xmlns:v="urn:schemas-microsoft-com:vml" Requires="v">
                <p:oleObj spid="_x0000_s4" name="" r:id="rId7" imgW="647700" imgH="215900" progId="Equation.3">
                  <p:embed/>
                </p:oleObj>
              </mc:Choice>
              <mc:Fallback>
                <p:oleObj name="" r:id="rId7" imgW="647700" imgH="215900" progId="Equation.3">
                  <p:embed/>
                  <p:pic>
                    <p:nvPicPr>
                      <p:cNvPr id="0" name="图片 3"/>
                      <p:cNvPicPr/>
                      <p:nvPr/>
                    </p:nvPicPr>
                    <p:blipFill>
                      <a:blip r:embed="rId8"/>
                      <a:stretch>
                        <a:fillRect/>
                      </a:stretch>
                    </p:blipFill>
                    <p:spPr>
                      <a:xfrm>
                        <a:off x="2731770" y="4465955"/>
                        <a:ext cx="1291590" cy="443865"/>
                      </a:xfrm>
                      <a:prstGeom prst="rect">
                        <a:avLst/>
                      </a:prstGeom>
                      <a:noFill/>
                      <a:ln w="38100">
                        <a:noFill/>
                        <a:miter/>
                      </a:ln>
                    </p:spPr>
                  </p:pic>
                </p:oleObj>
              </mc:Fallback>
            </mc:AlternateContent>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r>
              <a:rPr lang="zh-CN" altLang="en-US"/>
              <a:t>                             图3-37 RL单位冲激响应电路</a:t>
            </a:r>
            <a:endParaRPr lang="zh-CN" altLang="en-US"/>
          </a:p>
          <a:p>
            <a:pPr algn="l"/>
            <a:r>
              <a:rPr lang="zh-CN" altLang="en-US"/>
              <a:t>             (1)在                    阶段，电感处于充电状态，方程为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48" name="对象 -2147482249"/>
          <p:cNvGraphicFramePr>
            <a:graphicFrameLocks noChangeAspect="1"/>
          </p:cNvGraphicFramePr>
          <p:nvPr/>
        </p:nvGraphicFramePr>
        <p:xfrm>
          <a:off x="1924685" y="692150"/>
          <a:ext cx="5294630" cy="2059940"/>
        </p:xfrm>
        <a:graphic>
          <a:graphicData uri="http://schemas.openxmlformats.org/presentationml/2006/ole">
            <mc:AlternateContent xmlns:mc="http://schemas.openxmlformats.org/markup-compatibility/2006">
              <mc:Choice xmlns:v="urn:schemas-microsoft-com:vml" Requires="v">
                <p:oleObj spid="_x0000_s3076" name="" r:id="rId3" imgW="6172200" imgH="2400300" progId="Visio.Drawing.11">
                  <p:embed/>
                </p:oleObj>
              </mc:Choice>
              <mc:Fallback>
                <p:oleObj name="" r:id="rId3" imgW="6172200" imgH="2400300" progId="Visio.Drawing.11">
                  <p:embed/>
                  <p:pic>
                    <p:nvPicPr>
                      <p:cNvPr id="0" name="图片 3075"/>
                      <p:cNvPicPr/>
                      <p:nvPr/>
                    </p:nvPicPr>
                    <p:blipFill>
                      <a:blip r:embed="rId4"/>
                      <a:stretch>
                        <a:fillRect/>
                      </a:stretch>
                    </p:blipFill>
                    <p:spPr>
                      <a:xfrm>
                        <a:off x="1924685" y="692150"/>
                        <a:ext cx="5294630" cy="2059940"/>
                      </a:xfrm>
                      <a:prstGeom prst="rect">
                        <a:avLst/>
                      </a:prstGeom>
                      <a:noFill/>
                      <a:ln w="38100">
                        <a:noFill/>
                        <a:miter/>
                      </a:ln>
                    </p:spPr>
                  </p:pic>
                </p:oleObj>
              </mc:Fallback>
            </mc:AlternateContent>
          </a:graphicData>
        </a:graphic>
      </p:graphicFrame>
      <p:graphicFrame>
        <p:nvGraphicFramePr>
          <p:cNvPr id="-2147482247" name="对象 -2147482248"/>
          <p:cNvGraphicFramePr>
            <a:graphicFrameLocks noChangeAspect="1"/>
          </p:cNvGraphicFramePr>
          <p:nvPr/>
        </p:nvGraphicFramePr>
        <p:xfrm>
          <a:off x="2129790" y="3493770"/>
          <a:ext cx="1488440" cy="387985"/>
        </p:xfrm>
        <a:graphic>
          <a:graphicData uri="http://schemas.openxmlformats.org/presentationml/2006/ole">
            <mc:AlternateContent xmlns:mc="http://schemas.openxmlformats.org/markup-compatibility/2006">
              <mc:Choice xmlns:v="urn:schemas-microsoft-com:vml" Requires="v">
                <p:oleObj spid="_x0000_s2" name="" r:id="rId5" imgW="672465" imgH="177800" progId="Equation.3">
                  <p:embed/>
                </p:oleObj>
              </mc:Choice>
              <mc:Fallback>
                <p:oleObj name="" r:id="rId5" imgW="672465" imgH="177800" progId="Equation.3">
                  <p:embed/>
                  <p:pic>
                    <p:nvPicPr>
                      <p:cNvPr id="0" name="图片 1"/>
                      <p:cNvPicPr/>
                      <p:nvPr/>
                    </p:nvPicPr>
                    <p:blipFill>
                      <a:blip r:embed="rId6"/>
                      <a:stretch>
                        <a:fillRect/>
                      </a:stretch>
                    </p:blipFill>
                    <p:spPr>
                      <a:xfrm>
                        <a:off x="2129790" y="3493770"/>
                        <a:ext cx="1488440" cy="387985"/>
                      </a:xfrm>
                      <a:prstGeom prst="rect">
                        <a:avLst/>
                      </a:prstGeom>
                      <a:noFill/>
                      <a:ln w="38100">
                        <a:noFill/>
                        <a:miter/>
                      </a:ln>
                    </p:spPr>
                  </p:pic>
                </p:oleObj>
              </mc:Fallback>
            </mc:AlternateContent>
          </a:graphicData>
        </a:graphic>
      </p:graphicFrame>
      <p:graphicFrame>
        <p:nvGraphicFramePr>
          <p:cNvPr id="-2147482246" name="对象 -2147482247"/>
          <p:cNvGraphicFramePr>
            <a:graphicFrameLocks noChangeAspect="1"/>
          </p:cNvGraphicFramePr>
          <p:nvPr/>
        </p:nvGraphicFramePr>
        <p:xfrm>
          <a:off x="3472180" y="4079240"/>
          <a:ext cx="2183130" cy="833120"/>
        </p:xfrm>
        <a:graphic>
          <a:graphicData uri="http://schemas.openxmlformats.org/presentationml/2006/ole">
            <mc:AlternateContent xmlns:mc="http://schemas.openxmlformats.org/markup-compatibility/2006">
              <mc:Choice xmlns:v="urn:schemas-microsoft-com:vml" Requires="v">
                <p:oleObj spid="_x0000_s4" name="" r:id="rId7" imgW="1117600" imgH="431800" progId="Equation.3">
                  <p:embed/>
                </p:oleObj>
              </mc:Choice>
              <mc:Fallback>
                <p:oleObj name="" r:id="rId7" imgW="1117600" imgH="431800" progId="Equation.3">
                  <p:embed/>
                  <p:pic>
                    <p:nvPicPr>
                      <p:cNvPr id="0" name="图片 3"/>
                      <p:cNvPicPr/>
                      <p:nvPr/>
                    </p:nvPicPr>
                    <p:blipFill>
                      <a:blip r:embed="rId8"/>
                      <a:stretch>
                        <a:fillRect/>
                      </a:stretch>
                    </p:blipFill>
                    <p:spPr>
                      <a:xfrm>
                        <a:off x="3472180" y="4079240"/>
                        <a:ext cx="2183130" cy="833120"/>
                      </a:xfrm>
                      <a:prstGeom prst="rect">
                        <a:avLst/>
                      </a:prstGeom>
                      <a:noFill/>
                      <a:ln w="38100">
                        <a:noFill/>
                        <a:miter/>
                      </a:ln>
                    </p:spPr>
                  </p:pic>
                </p:oleObj>
              </mc:Fallback>
            </mc:AlternateContent>
          </a:graphicData>
        </a:graphic>
      </p:graphicFrame>
      <p:graphicFrame>
        <p:nvGraphicFramePr>
          <p:cNvPr id="-2147482245" name="对象 -2147482246"/>
          <p:cNvGraphicFramePr>
            <a:graphicFrameLocks noChangeAspect="1"/>
          </p:cNvGraphicFramePr>
          <p:nvPr/>
        </p:nvGraphicFramePr>
        <p:xfrm>
          <a:off x="2661920" y="5085715"/>
          <a:ext cx="3820160" cy="802005"/>
        </p:xfrm>
        <a:graphic>
          <a:graphicData uri="http://schemas.openxmlformats.org/presentationml/2006/ole">
            <mc:AlternateContent xmlns:mc="http://schemas.openxmlformats.org/markup-compatibility/2006">
              <mc:Choice xmlns:v="urn:schemas-microsoft-com:vml" Requires="v">
                <p:oleObj spid="_x0000_s5" name="" r:id="rId9" imgW="2032000" imgH="431800" progId="Equation.3">
                  <p:embed/>
                </p:oleObj>
              </mc:Choice>
              <mc:Fallback>
                <p:oleObj name="" r:id="rId9" imgW="2032000" imgH="431800" progId="Equation.3">
                  <p:embed/>
                  <p:pic>
                    <p:nvPicPr>
                      <p:cNvPr id="0" name="图片 4"/>
                      <p:cNvPicPr/>
                      <p:nvPr/>
                    </p:nvPicPr>
                    <p:blipFill>
                      <a:blip r:embed="rId10"/>
                      <a:stretch>
                        <a:fillRect/>
                      </a:stretch>
                    </p:blipFill>
                    <p:spPr>
                      <a:xfrm>
                        <a:off x="2661920" y="5085715"/>
                        <a:ext cx="3820160" cy="802005"/>
                      </a:xfrm>
                      <a:prstGeom prst="rect">
                        <a:avLst/>
                      </a:prstGeom>
                      <a:noFill/>
                      <a:ln w="38100">
                        <a:noFill/>
                        <a:miter/>
                      </a:ln>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3.1.2 电感元件</a:t>
            </a:r>
            <a:endParaRPr lang="zh-CN" altLang="en-US" sz="3200"/>
          </a:p>
          <a:p>
            <a:pPr algn="l"/>
            <a:r>
              <a:rPr lang="zh-CN" altLang="en-US"/>
              <a:t>             </a:t>
            </a:r>
            <a:endParaRPr lang="zh-CN" altLang="en-US"/>
          </a:p>
          <a:p>
            <a:pPr algn="l"/>
            <a:r>
              <a:rPr lang="zh-CN" altLang="en-US"/>
              <a:t>             具有存储磁场能量特性的元件称为电感元件，电感元件是一个二端元件，它在电路中的元件符号如图3-4所示。在工程应用中电感元件通常被称之为电感器，较为常见有线圈，当有电流通过线圈时，在线圈内部就会产生磁场，从而产生磁通，并存储磁场能量。忽略电感元件的热效应和电场效应称之为理想电感，它是实际电感的理想化模型，表征了电感器的主要物理特性。</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即</a:t>
            </a:r>
            <a:endParaRPr lang="zh-CN" altLang="en-US"/>
          </a:p>
          <a:p>
            <a:pPr algn="l"/>
            <a:endParaRPr lang="zh-CN" altLang="en-US"/>
          </a:p>
          <a:p>
            <a:pPr algn="l"/>
            <a:r>
              <a:rPr lang="zh-CN" altLang="en-US"/>
              <a:t>由于                    ，所以</a:t>
            </a:r>
            <a:endParaRPr lang="zh-CN" altLang="en-US"/>
          </a:p>
          <a:p>
            <a:pPr algn="l"/>
            <a:endParaRPr lang="zh-CN" altLang="en-US"/>
          </a:p>
          <a:p>
            <a:pPr algn="l"/>
            <a:r>
              <a:rPr lang="zh-CN" altLang="en-US"/>
              <a:t>                                                                                           (3-48)</a:t>
            </a:r>
            <a:endParaRPr lang="zh-CN" altLang="en-US"/>
          </a:p>
          <a:p>
            <a:pPr algn="l"/>
            <a:endParaRPr lang="zh-CN" altLang="en-US"/>
          </a:p>
          <a:p>
            <a:pPr algn="l"/>
            <a:r>
              <a:rPr lang="zh-CN" altLang="en-US"/>
              <a:t>由式(3-48)可知，电感中的冲激电流使电感电流发生跃变。</a:t>
            </a:r>
            <a:endParaRPr lang="zh-CN" altLang="en-US"/>
          </a:p>
          <a:p>
            <a:pPr algn="l"/>
            <a:r>
              <a:rPr lang="zh-CN" altLang="en-US"/>
              <a:t>(2)在             阶段，电路如图3-37(b)所示，此时电感处于放电状态，为零输入响应，              ，则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44" name="对象 -2147482245"/>
          <p:cNvGraphicFramePr>
            <a:graphicFrameLocks noChangeAspect="1"/>
          </p:cNvGraphicFramePr>
          <p:nvPr/>
        </p:nvGraphicFramePr>
        <p:xfrm>
          <a:off x="3180080" y="1031875"/>
          <a:ext cx="2784475" cy="487045"/>
        </p:xfrm>
        <a:graphic>
          <a:graphicData uri="http://schemas.openxmlformats.org/presentationml/2006/ole">
            <mc:AlternateContent xmlns:mc="http://schemas.openxmlformats.org/markup-compatibility/2006">
              <mc:Choice xmlns:v="urn:schemas-microsoft-com:vml" Requires="v">
                <p:oleObj spid="_x0000_s3076" name="" r:id="rId3" imgW="1282700" imgH="215900" progId="Equation.3">
                  <p:embed/>
                </p:oleObj>
              </mc:Choice>
              <mc:Fallback>
                <p:oleObj name="" r:id="rId3" imgW="1282700" imgH="215900" progId="Equation.3">
                  <p:embed/>
                  <p:pic>
                    <p:nvPicPr>
                      <p:cNvPr id="0" name="图片 3075"/>
                      <p:cNvPicPr/>
                      <p:nvPr/>
                    </p:nvPicPr>
                    <p:blipFill>
                      <a:blip r:embed="rId4"/>
                      <a:stretch>
                        <a:fillRect/>
                      </a:stretch>
                    </p:blipFill>
                    <p:spPr>
                      <a:xfrm>
                        <a:off x="3180080" y="1031875"/>
                        <a:ext cx="2784475" cy="487045"/>
                      </a:xfrm>
                      <a:prstGeom prst="rect">
                        <a:avLst/>
                      </a:prstGeom>
                      <a:noFill/>
                      <a:ln w="38100">
                        <a:noFill/>
                        <a:miter/>
                      </a:ln>
                    </p:spPr>
                  </p:pic>
                </p:oleObj>
              </mc:Fallback>
            </mc:AlternateContent>
          </a:graphicData>
        </a:graphic>
      </p:graphicFrame>
      <p:graphicFrame>
        <p:nvGraphicFramePr>
          <p:cNvPr id="-2147482243" name="对象 -2147482244"/>
          <p:cNvGraphicFramePr>
            <a:graphicFrameLocks noChangeAspect="1"/>
          </p:cNvGraphicFramePr>
          <p:nvPr/>
        </p:nvGraphicFramePr>
        <p:xfrm>
          <a:off x="1074420" y="1743710"/>
          <a:ext cx="1475105" cy="506730"/>
        </p:xfrm>
        <a:graphic>
          <a:graphicData uri="http://schemas.openxmlformats.org/presentationml/2006/ole">
            <mc:AlternateContent xmlns:mc="http://schemas.openxmlformats.org/markup-compatibility/2006">
              <mc:Choice xmlns:v="urn:schemas-microsoft-com:vml" Requires="v">
                <p:oleObj spid="_x0000_s2" name="" r:id="rId5" imgW="647700" imgH="215900" progId="Equation.3">
                  <p:embed/>
                </p:oleObj>
              </mc:Choice>
              <mc:Fallback>
                <p:oleObj name="" r:id="rId5" imgW="647700" imgH="215900" progId="Equation.3">
                  <p:embed/>
                  <p:pic>
                    <p:nvPicPr>
                      <p:cNvPr id="0" name="图片 1"/>
                      <p:cNvPicPr/>
                      <p:nvPr/>
                    </p:nvPicPr>
                    <p:blipFill>
                      <a:blip r:embed="rId6"/>
                      <a:stretch>
                        <a:fillRect/>
                      </a:stretch>
                    </p:blipFill>
                    <p:spPr>
                      <a:xfrm>
                        <a:off x="1074420" y="1743710"/>
                        <a:ext cx="1475105" cy="506730"/>
                      </a:xfrm>
                      <a:prstGeom prst="rect">
                        <a:avLst/>
                      </a:prstGeom>
                      <a:noFill/>
                      <a:ln w="38100">
                        <a:noFill/>
                        <a:miter/>
                      </a:ln>
                    </p:spPr>
                  </p:pic>
                </p:oleObj>
              </mc:Fallback>
            </mc:AlternateContent>
          </a:graphicData>
        </a:graphic>
      </p:graphicFrame>
      <p:graphicFrame>
        <p:nvGraphicFramePr>
          <p:cNvPr id="-2147482242" name="对象 -2147482243"/>
          <p:cNvGraphicFramePr>
            <a:graphicFrameLocks noChangeAspect="1"/>
          </p:cNvGraphicFramePr>
          <p:nvPr/>
        </p:nvGraphicFramePr>
        <p:xfrm>
          <a:off x="3929380" y="2629535"/>
          <a:ext cx="1285875" cy="744855"/>
        </p:xfrm>
        <a:graphic>
          <a:graphicData uri="http://schemas.openxmlformats.org/presentationml/2006/ole">
            <mc:AlternateContent xmlns:mc="http://schemas.openxmlformats.org/markup-compatibility/2006">
              <mc:Choice xmlns:v="urn:schemas-microsoft-com:vml" Requires="v">
                <p:oleObj spid="_x0000_s4" name="" r:id="rId7" imgW="685800" imgH="393700" progId="Equation.3">
                  <p:embed/>
                </p:oleObj>
              </mc:Choice>
              <mc:Fallback>
                <p:oleObj name="" r:id="rId7" imgW="685800" imgH="393700" progId="Equation.3">
                  <p:embed/>
                  <p:pic>
                    <p:nvPicPr>
                      <p:cNvPr id="0" name="图片 3"/>
                      <p:cNvPicPr/>
                      <p:nvPr/>
                    </p:nvPicPr>
                    <p:blipFill>
                      <a:blip r:embed="rId8"/>
                      <a:stretch>
                        <a:fillRect/>
                      </a:stretch>
                    </p:blipFill>
                    <p:spPr>
                      <a:xfrm>
                        <a:off x="3929380" y="2629535"/>
                        <a:ext cx="1285875" cy="744855"/>
                      </a:xfrm>
                      <a:prstGeom prst="rect">
                        <a:avLst/>
                      </a:prstGeom>
                      <a:noFill/>
                      <a:ln w="38100">
                        <a:noFill/>
                        <a:miter/>
                      </a:ln>
                    </p:spPr>
                  </p:pic>
                </p:oleObj>
              </mc:Fallback>
            </mc:AlternateContent>
          </a:graphicData>
        </a:graphic>
      </p:graphicFrame>
      <p:graphicFrame>
        <p:nvGraphicFramePr>
          <p:cNvPr id="-2147482241" name="对象 -2147482242"/>
          <p:cNvGraphicFramePr>
            <a:graphicFrameLocks noChangeAspect="1"/>
          </p:cNvGraphicFramePr>
          <p:nvPr/>
        </p:nvGraphicFramePr>
        <p:xfrm>
          <a:off x="1205865" y="4580890"/>
          <a:ext cx="913130" cy="367665"/>
        </p:xfrm>
        <a:graphic>
          <a:graphicData uri="http://schemas.openxmlformats.org/presentationml/2006/ole">
            <mc:AlternateContent xmlns:mc="http://schemas.openxmlformats.org/markup-compatibility/2006">
              <mc:Choice xmlns:v="urn:schemas-microsoft-com:vml" Requires="v">
                <p:oleObj spid="_x0000_s5" name="" r:id="rId9" imgW="443865" imgH="177800" progId="Equation.3">
                  <p:embed/>
                </p:oleObj>
              </mc:Choice>
              <mc:Fallback>
                <p:oleObj name="" r:id="rId9" imgW="443865" imgH="177800" progId="Equation.3">
                  <p:embed/>
                  <p:pic>
                    <p:nvPicPr>
                      <p:cNvPr id="0" name="图片 4"/>
                      <p:cNvPicPr/>
                      <p:nvPr/>
                    </p:nvPicPr>
                    <p:blipFill>
                      <a:blip r:embed="rId10"/>
                      <a:stretch>
                        <a:fillRect/>
                      </a:stretch>
                    </p:blipFill>
                    <p:spPr>
                      <a:xfrm>
                        <a:off x="1205865" y="4580890"/>
                        <a:ext cx="913130" cy="367665"/>
                      </a:xfrm>
                      <a:prstGeom prst="rect">
                        <a:avLst/>
                      </a:prstGeom>
                      <a:noFill/>
                      <a:ln w="38100">
                        <a:noFill/>
                        <a:miter/>
                      </a:ln>
                    </p:spPr>
                  </p:pic>
                </p:oleObj>
              </mc:Fallback>
            </mc:AlternateContent>
          </a:graphicData>
        </a:graphic>
      </p:graphicFrame>
      <p:graphicFrame>
        <p:nvGraphicFramePr>
          <p:cNvPr id="-2147482240" name="对象 -2147482241"/>
          <p:cNvGraphicFramePr>
            <a:graphicFrameLocks noChangeAspect="1"/>
          </p:cNvGraphicFramePr>
          <p:nvPr/>
        </p:nvGraphicFramePr>
        <p:xfrm>
          <a:off x="3737610" y="4876165"/>
          <a:ext cx="1153160" cy="668655"/>
        </p:xfrm>
        <a:graphic>
          <a:graphicData uri="http://schemas.openxmlformats.org/presentationml/2006/ole">
            <mc:AlternateContent xmlns:mc="http://schemas.openxmlformats.org/markup-compatibility/2006">
              <mc:Choice xmlns:v="urn:schemas-microsoft-com:vml" Requires="v">
                <p:oleObj spid="_x0000_s6" name="" r:id="rId11" imgW="685800" imgH="393700" progId="Equation.3">
                  <p:embed/>
                </p:oleObj>
              </mc:Choice>
              <mc:Fallback>
                <p:oleObj name="" r:id="rId11" imgW="685800" imgH="393700" progId="Equation.3">
                  <p:embed/>
                  <p:pic>
                    <p:nvPicPr>
                      <p:cNvPr id="0" name="图片 5"/>
                      <p:cNvPicPr/>
                      <p:nvPr/>
                    </p:nvPicPr>
                    <p:blipFill>
                      <a:blip r:embed="rId12"/>
                      <a:stretch>
                        <a:fillRect/>
                      </a:stretch>
                    </p:blipFill>
                    <p:spPr>
                      <a:xfrm>
                        <a:off x="3737610" y="4876165"/>
                        <a:ext cx="1153160" cy="668655"/>
                      </a:xfrm>
                      <a:prstGeom prst="rect">
                        <a:avLst/>
                      </a:prstGeom>
                      <a:noFill/>
                      <a:ln w="38100">
                        <a:noFill/>
                        <a:miter/>
                      </a:ln>
                    </p:spPr>
                  </p:pic>
                </p:oleObj>
              </mc:Fallback>
            </mc:AlternateContent>
          </a:graphicData>
        </a:graphic>
      </p:graphicFrame>
      <p:graphicFrame>
        <p:nvGraphicFramePr>
          <p:cNvPr id="-2147482239" name="对象 -2147482240"/>
          <p:cNvGraphicFramePr>
            <a:graphicFrameLocks noChangeAspect="1"/>
          </p:cNvGraphicFramePr>
          <p:nvPr/>
        </p:nvGraphicFramePr>
        <p:xfrm>
          <a:off x="3028315" y="5544820"/>
          <a:ext cx="3088640" cy="843280"/>
        </p:xfrm>
        <a:graphic>
          <a:graphicData uri="http://schemas.openxmlformats.org/presentationml/2006/ole">
            <mc:AlternateContent xmlns:mc="http://schemas.openxmlformats.org/markup-compatibility/2006">
              <mc:Choice xmlns:v="urn:schemas-microsoft-com:vml" Requires="v">
                <p:oleObj spid="_x0000_s7" name="" r:id="rId13" imgW="1562100" imgH="431800" progId="Equation.3">
                  <p:embed/>
                </p:oleObj>
              </mc:Choice>
              <mc:Fallback>
                <p:oleObj name="" r:id="rId13" imgW="1562100" imgH="431800" progId="Equation.3">
                  <p:embed/>
                  <p:pic>
                    <p:nvPicPr>
                      <p:cNvPr id="0" name="图片 6"/>
                      <p:cNvPicPr/>
                      <p:nvPr/>
                    </p:nvPicPr>
                    <p:blipFill>
                      <a:blip r:embed="rId14"/>
                      <a:stretch>
                        <a:fillRect/>
                      </a:stretch>
                    </p:blipFill>
                    <p:spPr>
                      <a:xfrm>
                        <a:off x="3028315" y="5544820"/>
                        <a:ext cx="3088640" cy="843280"/>
                      </a:xfrm>
                      <a:prstGeom prst="rect">
                        <a:avLst/>
                      </a:prstGeom>
                      <a:noFill/>
                      <a:ln w="38100">
                        <a:noFill/>
                        <a:miter/>
                      </a:ln>
                    </p:spPr>
                  </p:pic>
                </p:oleObj>
              </mc:Fallback>
            </mc:AlternateContent>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所以RL电路的单位冲激响应为</a:t>
            </a:r>
            <a:endParaRPr lang="zh-CN" altLang="en-US"/>
          </a:p>
          <a:p>
            <a:pPr algn="l"/>
            <a:endParaRPr lang="zh-CN" altLang="en-US"/>
          </a:p>
          <a:p>
            <a:pPr algn="l"/>
            <a:endParaRPr lang="zh-CN" altLang="en-US"/>
          </a:p>
          <a:p>
            <a:pPr algn="l"/>
            <a:r>
              <a:rPr lang="zh-CN" altLang="en-US"/>
              <a:t>                                                                                            (3-49）</a:t>
            </a:r>
            <a:endParaRPr lang="zh-CN" altLang="en-US"/>
          </a:p>
          <a:p>
            <a:pPr algn="l"/>
            <a:endParaRPr lang="zh-CN" altLang="en-US"/>
          </a:p>
          <a:p>
            <a:pPr algn="l"/>
            <a:endParaRPr lang="zh-CN" altLang="en-US"/>
          </a:p>
          <a:p>
            <a:pPr algn="l"/>
            <a:r>
              <a:rPr lang="zh-CN" altLang="en-US"/>
              <a:t>                                                                                            (3-50)</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38" name="对象 -2147482239"/>
          <p:cNvGraphicFramePr>
            <a:graphicFrameLocks noChangeAspect="1"/>
          </p:cNvGraphicFramePr>
          <p:nvPr/>
        </p:nvGraphicFramePr>
        <p:xfrm>
          <a:off x="3442970" y="2124075"/>
          <a:ext cx="2258060" cy="904240"/>
        </p:xfrm>
        <a:graphic>
          <a:graphicData uri="http://schemas.openxmlformats.org/presentationml/2006/ole">
            <mc:AlternateContent xmlns:mc="http://schemas.openxmlformats.org/markup-compatibility/2006">
              <mc:Choice xmlns:v="urn:schemas-microsoft-com:vml" Requires="v">
                <p:oleObj spid="_x0000_s3076" name="" r:id="rId3" imgW="1040765" imgH="419100" progId="Equation.3">
                  <p:embed/>
                </p:oleObj>
              </mc:Choice>
              <mc:Fallback>
                <p:oleObj name="" r:id="rId3" imgW="1040765" imgH="419100" progId="Equation.3">
                  <p:embed/>
                  <p:pic>
                    <p:nvPicPr>
                      <p:cNvPr id="0" name="图片 3075"/>
                      <p:cNvPicPr/>
                      <p:nvPr/>
                    </p:nvPicPr>
                    <p:blipFill>
                      <a:blip r:embed="rId4"/>
                      <a:stretch>
                        <a:fillRect/>
                      </a:stretch>
                    </p:blipFill>
                    <p:spPr>
                      <a:xfrm>
                        <a:off x="3442970" y="2124075"/>
                        <a:ext cx="2258060" cy="904240"/>
                      </a:xfrm>
                      <a:prstGeom prst="rect">
                        <a:avLst/>
                      </a:prstGeom>
                      <a:noFill/>
                      <a:ln w="38100">
                        <a:noFill/>
                        <a:miter/>
                      </a:ln>
                    </p:spPr>
                  </p:pic>
                </p:oleObj>
              </mc:Fallback>
            </mc:AlternateContent>
          </a:graphicData>
        </a:graphic>
      </p:graphicFrame>
      <p:graphicFrame>
        <p:nvGraphicFramePr>
          <p:cNvPr id="-2147482237" name="对象 -2147482238"/>
          <p:cNvGraphicFramePr>
            <a:graphicFrameLocks noChangeAspect="1"/>
          </p:cNvGraphicFramePr>
          <p:nvPr/>
        </p:nvGraphicFramePr>
        <p:xfrm>
          <a:off x="3043555" y="3709035"/>
          <a:ext cx="3039745" cy="863600"/>
        </p:xfrm>
        <a:graphic>
          <a:graphicData uri="http://schemas.openxmlformats.org/presentationml/2006/ole">
            <mc:AlternateContent xmlns:mc="http://schemas.openxmlformats.org/markup-compatibility/2006">
              <mc:Choice xmlns:v="urn:schemas-microsoft-com:vml" Requires="v">
                <p:oleObj spid="_x0000_s2" name="" r:id="rId5" imgW="1473200" imgH="419100" progId="Equation.3">
                  <p:embed/>
                </p:oleObj>
              </mc:Choice>
              <mc:Fallback>
                <p:oleObj name="" r:id="rId5" imgW="1473200" imgH="419100" progId="Equation.3">
                  <p:embed/>
                  <p:pic>
                    <p:nvPicPr>
                      <p:cNvPr id="0" name="图片 1"/>
                      <p:cNvPicPr/>
                      <p:nvPr/>
                    </p:nvPicPr>
                    <p:blipFill>
                      <a:blip r:embed="rId6"/>
                      <a:stretch>
                        <a:fillRect/>
                      </a:stretch>
                    </p:blipFill>
                    <p:spPr>
                      <a:xfrm>
                        <a:off x="3043555" y="3709035"/>
                        <a:ext cx="3039745" cy="863600"/>
                      </a:xfrm>
                      <a:prstGeom prst="rect">
                        <a:avLst/>
                      </a:prstGeom>
                      <a:noFill/>
                      <a:ln w="38100">
                        <a:noFill/>
                        <a:miter/>
                      </a:ln>
                    </p:spPr>
                  </p:pic>
                </p:oleObj>
              </mc:Fallback>
            </mc:AlternateContent>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3.7  二阶电路的分析</a:t>
            </a:r>
            <a:endParaRPr lang="zh-CN" altLang="en-US"/>
          </a:p>
          <a:p>
            <a:pPr algn="l"/>
            <a:endParaRPr lang="zh-CN" altLang="en-US"/>
          </a:p>
          <a:p>
            <a:pPr algn="l"/>
            <a:r>
              <a:rPr lang="zh-CN" altLang="en-US"/>
              <a:t>3.7.1二阶电路</a:t>
            </a:r>
            <a:endParaRPr lang="zh-CN" altLang="en-US"/>
          </a:p>
          <a:p>
            <a:pPr algn="l"/>
            <a:r>
              <a:rPr lang="zh-CN" altLang="en-US"/>
              <a:t>            当电路中包含两个独立的动态元件时，描述电路的方程就是二阶线性常系数微分方程。在二阶电路中，给定的初始条件有两个，它们由储能元件的初始值决定。</a:t>
            </a:r>
            <a:endParaRPr lang="zh-CN" altLang="en-US"/>
          </a:p>
          <a:p>
            <a:pPr algn="l"/>
            <a:r>
              <a:rPr lang="zh-CN" altLang="en-US"/>
              <a:t>            如图3-38所示的RLC串联电路，当          时，开关K闭合，则当           时电路中的电容电压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36" name="对象 -2147482237"/>
          <p:cNvGraphicFramePr>
            <a:graphicFrameLocks noChangeAspect="1"/>
          </p:cNvGraphicFramePr>
          <p:nvPr/>
        </p:nvGraphicFramePr>
        <p:xfrm>
          <a:off x="5937885" y="3865245"/>
          <a:ext cx="704850" cy="387350"/>
        </p:xfrm>
        <a:graphic>
          <a:graphicData uri="http://schemas.openxmlformats.org/presentationml/2006/ole">
            <mc:AlternateContent xmlns:mc="http://schemas.openxmlformats.org/markup-compatibility/2006">
              <mc:Choice xmlns:v="urn:schemas-microsoft-com:vml" Requires="v">
                <p:oleObj spid="_x0000_s3076" name="" r:id="rId3" imgW="330200" imgH="177800" progId="Equation.3">
                  <p:embed/>
                </p:oleObj>
              </mc:Choice>
              <mc:Fallback>
                <p:oleObj name="" r:id="rId3" imgW="330200" imgH="177800" progId="Equation.3">
                  <p:embed/>
                  <p:pic>
                    <p:nvPicPr>
                      <p:cNvPr id="0" name="图片 3075"/>
                      <p:cNvPicPr/>
                      <p:nvPr/>
                    </p:nvPicPr>
                    <p:blipFill>
                      <a:blip r:embed="rId4"/>
                      <a:stretch>
                        <a:fillRect/>
                      </a:stretch>
                    </p:blipFill>
                    <p:spPr>
                      <a:xfrm>
                        <a:off x="5937885" y="3865245"/>
                        <a:ext cx="704850" cy="387350"/>
                      </a:xfrm>
                      <a:prstGeom prst="rect">
                        <a:avLst/>
                      </a:prstGeom>
                      <a:noFill/>
                      <a:ln w="38100">
                        <a:noFill/>
                        <a:miter/>
                      </a:ln>
                    </p:spPr>
                  </p:pic>
                </p:oleObj>
              </mc:Fallback>
            </mc:AlternateContent>
          </a:graphicData>
        </a:graphic>
      </p:graphicFrame>
      <p:graphicFrame>
        <p:nvGraphicFramePr>
          <p:cNvPr id="-2147482235" name="对象 -2147482236"/>
          <p:cNvGraphicFramePr>
            <a:graphicFrameLocks noChangeAspect="1"/>
          </p:cNvGraphicFramePr>
          <p:nvPr/>
        </p:nvGraphicFramePr>
        <p:xfrm>
          <a:off x="2074545" y="4332605"/>
          <a:ext cx="727710" cy="417830"/>
        </p:xfrm>
        <a:graphic>
          <a:graphicData uri="http://schemas.openxmlformats.org/presentationml/2006/ole">
            <mc:AlternateContent xmlns:mc="http://schemas.openxmlformats.org/markup-compatibility/2006">
              <mc:Choice xmlns:v="urn:schemas-microsoft-com:vml" Requires="v">
                <p:oleObj spid="_x0000_s7" name="" r:id="rId5" imgW="316865" imgH="177800" progId="Equation.3">
                  <p:embed/>
                </p:oleObj>
              </mc:Choice>
              <mc:Fallback>
                <p:oleObj name="" r:id="rId5" imgW="316865" imgH="177800" progId="Equation.3">
                  <p:embed/>
                  <p:pic>
                    <p:nvPicPr>
                      <p:cNvPr id="0" name="图片 6"/>
                      <p:cNvPicPr/>
                      <p:nvPr/>
                    </p:nvPicPr>
                    <p:blipFill>
                      <a:blip r:embed="rId6"/>
                      <a:stretch>
                        <a:fillRect/>
                      </a:stretch>
                    </p:blipFill>
                    <p:spPr>
                      <a:xfrm>
                        <a:off x="2074545" y="4332605"/>
                        <a:ext cx="727710" cy="417830"/>
                      </a:xfrm>
                      <a:prstGeom prst="rect">
                        <a:avLst/>
                      </a:prstGeom>
                      <a:noFill/>
                      <a:ln w="38100">
                        <a:noFill/>
                        <a:miter/>
                      </a:ln>
                    </p:spPr>
                  </p:pic>
                </p:oleObj>
              </mc:Fallback>
            </mc:AlternateContent>
          </a:graphicData>
        </a:graphic>
      </p:graphicFrame>
      <p:graphicFrame>
        <p:nvGraphicFramePr>
          <p:cNvPr id="-2147482234" name="对象 -2147482235"/>
          <p:cNvGraphicFramePr>
            <a:graphicFrameLocks noChangeAspect="1"/>
          </p:cNvGraphicFramePr>
          <p:nvPr/>
        </p:nvGraphicFramePr>
        <p:xfrm>
          <a:off x="5671820" y="4252595"/>
          <a:ext cx="481330" cy="550545"/>
        </p:xfrm>
        <a:graphic>
          <a:graphicData uri="http://schemas.openxmlformats.org/presentationml/2006/ole">
            <mc:AlternateContent xmlns:mc="http://schemas.openxmlformats.org/markup-compatibility/2006">
              <mc:Choice xmlns:v="urn:schemas-microsoft-com:vml" Requires="v">
                <p:oleObj spid="_x0000_s8" name="" r:id="rId7" imgW="190500" imgH="228600" progId="Equation.3">
                  <p:embed/>
                </p:oleObj>
              </mc:Choice>
              <mc:Fallback>
                <p:oleObj name="" r:id="rId7" imgW="190500" imgH="228600" progId="Equation.3">
                  <p:embed/>
                  <p:pic>
                    <p:nvPicPr>
                      <p:cNvPr id="0" name="图片 7"/>
                      <p:cNvPicPr/>
                      <p:nvPr/>
                    </p:nvPicPr>
                    <p:blipFill>
                      <a:blip r:embed="rId8"/>
                      <a:stretch>
                        <a:fillRect/>
                      </a:stretch>
                    </p:blipFill>
                    <p:spPr>
                      <a:xfrm>
                        <a:off x="5671820" y="4252595"/>
                        <a:ext cx="481330" cy="550545"/>
                      </a:xfrm>
                      <a:prstGeom prst="rect">
                        <a:avLst/>
                      </a:prstGeom>
                      <a:noFill/>
                      <a:ln w="38100">
                        <a:noFill/>
                        <a:miter/>
                      </a:ln>
                    </p:spPr>
                  </p:pic>
                </p:oleObj>
              </mc:Fallback>
            </mc:AlternateContent>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r>
              <a:rPr lang="zh-CN" altLang="en-US"/>
              <a:t>                                   图3-38 RLC串联电路</a:t>
            </a:r>
            <a:endParaRPr lang="zh-CN" altLang="en-US"/>
          </a:p>
          <a:p>
            <a:pPr algn="l"/>
            <a:r>
              <a:rPr lang="zh-CN" altLang="en-US"/>
              <a:t>根据KVL有</a:t>
            </a:r>
            <a:endParaRPr lang="zh-CN" altLang="en-US"/>
          </a:p>
          <a:p>
            <a:pPr algn="l"/>
            <a:endParaRPr lang="zh-CN" altLang="en-US"/>
          </a:p>
          <a:p>
            <a:pPr algn="l"/>
            <a:r>
              <a:rPr lang="zh-CN" altLang="en-US"/>
              <a:t>在串联电路中，由</a:t>
            </a:r>
            <a:r>
              <a:rPr lang="zh-CN" altLang="en-US"/>
              <a:t>于                                  ，则</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33" name="对象 -2147482234"/>
          <p:cNvGraphicFramePr>
            <a:graphicFrameLocks noChangeAspect="1"/>
          </p:cNvGraphicFramePr>
          <p:nvPr/>
        </p:nvGraphicFramePr>
        <p:xfrm>
          <a:off x="2891155" y="819150"/>
          <a:ext cx="3362325" cy="1711325"/>
        </p:xfrm>
        <a:graphic>
          <a:graphicData uri="http://schemas.openxmlformats.org/presentationml/2006/ole">
            <mc:AlternateContent xmlns:mc="http://schemas.openxmlformats.org/markup-compatibility/2006">
              <mc:Choice xmlns:v="urn:schemas-microsoft-com:vml" Requires="v">
                <p:oleObj spid="_x0000_s3076" name="" r:id="rId3" imgW="3911600" imgH="1981200" progId="Visio.Drawing.11">
                  <p:embed/>
                </p:oleObj>
              </mc:Choice>
              <mc:Fallback>
                <p:oleObj name="" r:id="rId3" imgW="3911600" imgH="1981200" progId="Visio.Drawing.11">
                  <p:embed/>
                  <p:pic>
                    <p:nvPicPr>
                      <p:cNvPr id="0" name="图片 3075"/>
                      <p:cNvPicPr/>
                      <p:nvPr/>
                    </p:nvPicPr>
                    <p:blipFill>
                      <a:blip r:embed="rId4"/>
                      <a:stretch>
                        <a:fillRect/>
                      </a:stretch>
                    </p:blipFill>
                    <p:spPr>
                      <a:xfrm>
                        <a:off x="2891155" y="819150"/>
                        <a:ext cx="3362325" cy="1711325"/>
                      </a:xfrm>
                      <a:prstGeom prst="rect">
                        <a:avLst/>
                      </a:prstGeom>
                      <a:noFill/>
                      <a:ln w="38100">
                        <a:noFill/>
                        <a:miter/>
                      </a:ln>
                    </p:spPr>
                  </p:pic>
                </p:oleObj>
              </mc:Fallback>
            </mc:AlternateContent>
          </a:graphicData>
        </a:graphic>
      </p:graphicFrame>
      <p:graphicFrame>
        <p:nvGraphicFramePr>
          <p:cNvPr id="-2147482232" name="对象 -2147482233"/>
          <p:cNvGraphicFramePr>
            <a:graphicFrameLocks noChangeAspect="1"/>
          </p:cNvGraphicFramePr>
          <p:nvPr/>
        </p:nvGraphicFramePr>
        <p:xfrm>
          <a:off x="3237865" y="3874135"/>
          <a:ext cx="2669540" cy="561975"/>
        </p:xfrm>
        <a:graphic>
          <a:graphicData uri="http://schemas.openxmlformats.org/presentationml/2006/ole">
            <mc:AlternateContent xmlns:mc="http://schemas.openxmlformats.org/markup-compatibility/2006">
              <mc:Choice xmlns:v="urn:schemas-microsoft-com:vml" Requires="v">
                <p:oleObj spid="_x0000_s2" name="" r:id="rId5" imgW="1066800" imgH="228600" progId="Equation.3">
                  <p:embed/>
                </p:oleObj>
              </mc:Choice>
              <mc:Fallback>
                <p:oleObj name="" r:id="rId5" imgW="1066800" imgH="228600" progId="Equation.3">
                  <p:embed/>
                  <p:pic>
                    <p:nvPicPr>
                      <p:cNvPr id="0" name="图片 1"/>
                      <p:cNvPicPr/>
                      <p:nvPr/>
                    </p:nvPicPr>
                    <p:blipFill>
                      <a:blip r:embed="rId6"/>
                      <a:stretch>
                        <a:fillRect/>
                      </a:stretch>
                    </p:blipFill>
                    <p:spPr>
                      <a:xfrm>
                        <a:off x="3237865" y="3874135"/>
                        <a:ext cx="2669540" cy="561975"/>
                      </a:xfrm>
                      <a:prstGeom prst="rect">
                        <a:avLst/>
                      </a:prstGeom>
                      <a:noFill/>
                      <a:ln w="38100">
                        <a:noFill/>
                        <a:miter/>
                      </a:ln>
                    </p:spPr>
                  </p:pic>
                </p:oleObj>
              </mc:Fallback>
            </mc:AlternateContent>
          </a:graphicData>
        </a:graphic>
      </p:graphicFrame>
      <p:graphicFrame>
        <p:nvGraphicFramePr>
          <p:cNvPr id="-2147482231" name="对象 -2147482232"/>
          <p:cNvGraphicFramePr>
            <a:graphicFrameLocks noChangeAspect="1"/>
          </p:cNvGraphicFramePr>
          <p:nvPr/>
        </p:nvGraphicFramePr>
        <p:xfrm>
          <a:off x="3237865" y="4344670"/>
          <a:ext cx="2491105" cy="784225"/>
        </p:xfrm>
        <a:graphic>
          <a:graphicData uri="http://schemas.openxmlformats.org/presentationml/2006/ole">
            <mc:AlternateContent xmlns:mc="http://schemas.openxmlformats.org/markup-compatibility/2006">
              <mc:Choice xmlns:v="urn:schemas-microsoft-com:vml" Requires="v">
                <p:oleObj spid="_x0000_s4" name="" r:id="rId7" imgW="1256665" imgH="393700" progId="Equation.3">
                  <p:embed/>
                </p:oleObj>
              </mc:Choice>
              <mc:Fallback>
                <p:oleObj name="" r:id="rId7" imgW="1256665" imgH="393700" progId="Equation.3">
                  <p:embed/>
                  <p:pic>
                    <p:nvPicPr>
                      <p:cNvPr id="0" name="图片 3"/>
                      <p:cNvPicPr/>
                      <p:nvPr/>
                    </p:nvPicPr>
                    <p:blipFill>
                      <a:blip r:embed="rId8"/>
                      <a:stretch>
                        <a:fillRect/>
                      </a:stretch>
                    </p:blipFill>
                    <p:spPr>
                      <a:xfrm>
                        <a:off x="3237865" y="4344670"/>
                        <a:ext cx="2491105" cy="784225"/>
                      </a:xfrm>
                      <a:prstGeom prst="rect">
                        <a:avLst/>
                      </a:prstGeom>
                      <a:noFill/>
                      <a:ln w="38100">
                        <a:noFill/>
                        <a:miter/>
                      </a:ln>
                    </p:spPr>
                  </p:pic>
                </p:oleObj>
              </mc:Fallback>
            </mc:AlternateContent>
          </a:graphicData>
        </a:graphic>
      </p:graphicFrame>
      <p:graphicFrame>
        <p:nvGraphicFramePr>
          <p:cNvPr id="-2147482230" name="对象 -2147482231"/>
          <p:cNvGraphicFramePr>
            <a:graphicFrameLocks noChangeAspect="1"/>
          </p:cNvGraphicFramePr>
          <p:nvPr/>
        </p:nvGraphicFramePr>
        <p:xfrm>
          <a:off x="2758440" y="5128895"/>
          <a:ext cx="3449955" cy="1000760"/>
        </p:xfrm>
        <a:graphic>
          <a:graphicData uri="http://schemas.openxmlformats.org/presentationml/2006/ole">
            <mc:AlternateContent xmlns:mc="http://schemas.openxmlformats.org/markup-compatibility/2006">
              <mc:Choice xmlns:v="urn:schemas-microsoft-com:vml" Requires="v">
                <p:oleObj spid="_x0000_s5" name="" r:id="rId9" imgW="1397000" imgH="419100" progId="Equation.3">
                  <p:embed/>
                </p:oleObj>
              </mc:Choice>
              <mc:Fallback>
                <p:oleObj name="" r:id="rId9" imgW="1397000" imgH="419100" progId="Equation.3">
                  <p:embed/>
                  <p:pic>
                    <p:nvPicPr>
                      <p:cNvPr id="0" name="图片 4"/>
                      <p:cNvPicPr/>
                      <p:nvPr/>
                    </p:nvPicPr>
                    <p:blipFill>
                      <a:blip r:embed="rId10"/>
                      <a:stretch>
                        <a:fillRect/>
                      </a:stretch>
                    </p:blipFill>
                    <p:spPr>
                      <a:xfrm>
                        <a:off x="2758440" y="5128895"/>
                        <a:ext cx="3449955" cy="1000760"/>
                      </a:xfrm>
                      <a:prstGeom prst="rect">
                        <a:avLst/>
                      </a:prstGeom>
                      <a:noFill/>
                      <a:ln w="38100">
                        <a:noFill/>
                        <a:miter/>
                      </a:ln>
                    </p:spPr>
                  </p:pic>
                </p:oleObj>
              </mc:Fallback>
            </mc:AlternateContent>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r>
              <a:rPr lang="zh-CN" altLang="en-US"/>
              <a:t>将其代入KVL方程整体可得</a:t>
            </a:r>
            <a:endParaRPr lang="zh-CN" altLang="en-US"/>
          </a:p>
          <a:p>
            <a:pPr algn="l"/>
            <a:endParaRPr lang="zh-CN" altLang="en-US"/>
          </a:p>
          <a:p>
            <a:pPr algn="l"/>
            <a:r>
              <a:rPr lang="zh-CN" altLang="en-US"/>
              <a:t>                                                                                          (3-51)</a:t>
            </a:r>
            <a:endParaRPr lang="zh-CN" altLang="en-US"/>
          </a:p>
          <a:p>
            <a:pPr algn="l"/>
            <a:endParaRPr lang="zh-CN" altLang="en-US"/>
          </a:p>
          <a:p>
            <a:pPr algn="l"/>
            <a:r>
              <a:rPr lang="zh-CN" altLang="en-US"/>
              <a:t>令                                                                                      (3-52)</a:t>
            </a:r>
            <a:endParaRPr lang="zh-CN" altLang="en-US"/>
          </a:p>
          <a:p>
            <a:pPr algn="l"/>
            <a:endParaRPr lang="zh-CN" altLang="en-US"/>
          </a:p>
          <a:p>
            <a:pPr algn="l"/>
            <a:r>
              <a:rPr lang="zh-CN" altLang="en-US"/>
              <a:t>其中，     为衰减常数，    为谐振角频率，所以上式可以写成</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29" name="对象 -2147482230"/>
          <p:cNvGraphicFramePr>
            <a:graphicFrameLocks noChangeAspect="1"/>
          </p:cNvGraphicFramePr>
          <p:nvPr/>
        </p:nvGraphicFramePr>
        <p:xfrm>
          <a:off x="3201670" y="802005"/>
          <a:ext cx="2740660" cy="895985"/>
        </p:xfrm>
        <a:graphic>
          <a:graphicData uri="http://schemas.openxmlformats.org/presentationml/2006/ole">
            <mc:AlternateContent xmlns:mc="http://schemas.openxmlformats.org/markup-compatibility/2006">
              <mc:Choice xmlns:v="urn:schemas-microsoft-com:vml" Requires="v">
                <p:oleObj spid="_x0000_s3076" name="" r:id="rId3" imgW="1218565" imgH="393700" progId="Equation.3">
                  <p:embed/>
                </p:oleObj>
              </mc:Choice>
              <mc:Fallback>
                <p:oleObj name="" r:id="rId3" imgW="1218565" imgH="393700" progId="Equation.3">
                  <p:embed/>
                  <p:pic>
                    <p:nvPicPr>
                      <p:cNvPr id="0" name="图片 3075"/>
                      <p:cNvPicPr/>
                      <p:nvPr/>
                    </p:nvPicPr>
                    <p:blipFill>
                      <a:blip r:embed="rId4"/>
                      <a:stretch>
                        <a:fillRect/>
                      </a:stretch>
                    </p:blipFill>
                    <p:spPr>
                      <a:xfrm>
                        <a:off x="3201670" y="802005"/>
                        <a:ext cx="2740660" cy="895985"/>
                      </a:xfrm>
                      <a:prstGeom prst="rect">
                        <a:avLst/>
                      </a:prstGeom>
                      <a:noFill/>
                      <a:ln w="38100">
                        <a:noFill/>
                        <a:miter/>
                      </a:ln>
                    </p:spPr>
                  </p:pic>
                </p:oleObj>
              </mc:Fallback>
            </mc:AlternateContent>
          </a:graphicData>
        </a:graphic>
      </p:graphicFrame>
      <p:graphicFrame>
        <p:nvGraphicFramePr>
          <p:cNvPr id="-2147482228" name="对象 -2147482229"/>
          <p:cNvGraphicFramePr>
            <a:graphicFrameLocks noChangeAspect="1"/>
          </p:cNvGraphicFramePr>
          <p:nvPr/>
        </p:nvGraphicFramePr>
        <p:xfrm>
          <a:off x="2583180" y="2689860"/>
          <a:ext cx="3977640" cy="818515"/>
        </p:xfrm>
        <a:graphic>
          <a:graphicData uri="http://schemas.openxmlformats.org/presentationml/2006/ole">
            <mc:AlternateContent xmlns:mc="http://schemas.openxmlformats.org/markup-compatibility/2006">
              <mc:Choice xmlns:v="urn:schemas-microsoft-com:vml" Requires="v">
                <p:oleObj spid="_x0000_s2" name="" r:id="rId5" imgW="1968500" imgH="419100" progId="Equation.3">
                  <p:embed/>
                </p:oleObj>
              </mc:Choice>
              <mc:Fallback>
                <p:oleObj name="" r:id="rId5" imgW="1968500" imgH="419100" progId="Equation.3">
                  <p:embed/>
                  <p:pic>
                    <p:nvPicPr>
                      <p:cNvPr id="0" name="图片 1"/>
                      <p:cNvPicPr/>
                      <p:nvPr/>
                    </p:nvPicPr>
                    <p:blipFill>
                      <a:blip r:embed="rId6"/>
                      <a:stretch>
                        <a:fillRect/>
                      </a:stretch>
                    </p:blipFill>
                    <p:spPr>
                      <a:xfrm>
                        <a:off x="2583180" y="2689860"/>
                        <a:ext cx="3977640" cy="818515"/>
                      </a:xfrm>
                      <a:prstGeom prst="rect">
                        <a:avLst/>
                      </a:prstGeom>
                      <a:noFill/>
                      <a:ln w="38100">
                        <a:noFill/>
                        <a:miter/>
                      </a:ln>
                    </p:spPr>
                  </p:pic>
                </p:oleObj>
              </mc:Fallback>
            </mc:AlternateContent>
          </a:graphicData>
        </a:graphic>
      </p:graphicFrame>
      <p:graphicFrame>
        <p:nvGraphicFramePr>
          <p:cNvPr id="-2147482227" name="对象 -2147482228"/>
          <p:cNvGraphicFramePr>
            <a:graphicFrameLocks noChangeAspect="1"/>
          </p:cNvGraphicFramePr>
          <p:nvPr/>
        </p:nvGraphicFramePr>
        <p:xfrm>
          <a:off x="3985895" y="3759835"/>
          <a:ext cx="1172845" cy="1363345"/>
        </p:xfrm>
        <a:graphic>
          <a:graphicData uri="http://schemas.openxmlformats.org/presentationml/2006/ole">
            <mc:AlternateContent xmlns:mc="http://schemas.openxmlformats.org/markup-compatibility/2006">
              <mc:Choice xmlns:v="urn:schemas-microsoft-com:vml" Requires="v">
                <p:oleObj spid="_x0000_s4" name="" r:id="rId7" imgW="673100" imgH="787400" progId="Equation.3">
                  <p:embed/>
                </p:oleObj>
              </mc:Choice>
              <mc:Fallback>
                <p:oleObj name="" r:id="rId7" imgW="673100" imgH="787400" progId="Equation.3">
                  <p:embed/>
                  <p:pic>
                    <p:nvPicPr>
                      <p:cNvPr id="0" name="图片 3"/>
                      <p:cNvPicPr/>
                      <p:nvPr/>
                    </p:nvPicPr>
                    <p:blipFill>
                      <a:blip r:embed="rId8"/>
                      <a:stretch>
                        <a:fillRect/>
                      </a:stretch>
                    </p:blipFill>
                    <p:spPr>
                      <a:xfrm>
                        <a:off x="3985895" y="3759835"/>
                        <a:ext cx="1172845" cy="1363345"/>
                      </a:xfrm>
                      <a:prstGeom prst="rect">
                        <a:avLst/>
                      </a:prstGeom>
                      <a:noFill/>
                      <a:ln w="38100">
                        <a:noFill/>
                        <a:miter/>
                      </a:ln>
                    </p:spPr>
                  </p:pic>
                </p:oleObj>
              </mc:Fallback>
            </mc:AlternateContent>
          </a:graphicData>
        </a:graphic>
      </p:graphicFrame>
      <p:graphicFrame>
        <p:nvGraphicFramePr>
          <p:cNvPr id="-2147482226" name="对象 -2147482227"/>
          <p:cNvGraphicFramePr>
            <a:graphicFrameLocks noChangeAspect="1"/>
          </p:cNvGraphicFramePr>
          <p:nvPr/>
        </p:nvGraphicFramePr>
        <p:xfrm>
          <a:off x="1374140" y="5123180"/>
          <a:ext cx="481330" cy="370840"/>
        </p:xfrm>
        <a:graphic>
          <a:graphicData uri="http://schemas.openxmlformats.org/presentationml/2006/ole">
            <mc:AlternateContent xmlns:mc="http://schemas.openxmlformats.org/markup-compatibility/2006">
              <mc:Choice xmlns:v="urn:schemas-microsoft-com:vml" Requires="v">
                <p:oleObj spid="_x0000_s5" name="" r:id="rId9" imgW="152400" imgH="139700" progId="Equation.3">
                  <p:embed/>
                </p:oleObj>
              </mc:Choice>
              <mc:Fallback>
                <p:oleObj name="" r:id="rId9" imgW="152400" imgH="139700" progId="Equation.3">
                  <p:embed/>
                  <p:pic>
                    <p:nvPicPr>
                      <p:cNvPr id="0" name="图片 4"/>
                      <p:cNvPicPr/>
                      <p:nvPr/>
                    </p:nvPicPr>
                    <p:blipFill>
                      <a:blip r:embed="rId10"/>
                      <a:stretch>
                        <a:fillRect/>
                      </a:stretch>
                    </p:blipFill>
                    <p:spPr>
                      <a:xfrm>
                        <a:off x="1374140" y="5123180"/>
                        <a:ext cx="481330" cy="370840"/>
                      </a:xfrm>
                      <a:prstGeom prst="rect">
                        <a:avLst/>
                      </a:prstGeom>
                      <a:noFill/>
                      <a:ln w="38100">
                        <a:noFill/>
                        <a:miter/>
                      </a:ln>
                    </p:spPr>
                  </p:pic>
                </p:oleObj>
              </mc:Fallback>
            </mc:AlternateContent>
          </a:graphicData>
        </a:graphic>
      </p:graphicFrame>
      <p:graphicFrame>
        <p:nvGraphicFramePr>
          <p:cNvPr id="-2147482225" name="对象 -2147482226"/>
          <p:cNvGraphicFramePr>
            <a:graphicFrameLocks noChangeAspect="1"/>
          </p:cNvGraphicFramePr>
          <p:nvPr/>
        </p:nvGraphicFramePr>
        <p:xfrm>
          <a:off x="3442335" y="5039360"/>
          <a:ext cx="441960" cy="526415"/>
        </p:xfrm>
        <a:graphic>
          <a:graphicData uri="http://schemas.openxmlformats.org/presentationml/2006/ole">
            <mc:AlternateContent xmlns:mc="http://schemas.openxmlformats.org/markup-compatibility/2006">
              <mc:Choice xmlns:v="urn:schemas-microsoft-com:vml" Requires="v">
                <p:oleObj spid="_x0000_s6" name="" r:id="rId11" imgW="190500" imgH="228600" progId="Equation.3">
                  <p:embed/>
                </p:oleObj>
              </mc:Choice>
              <mc:Fallback>
                <p:oleObj name="" r:id="rId11" imgW="190500" imgH="228600" progId="Equation.3">
                  <p:embed/>
                  <p:pic>
                    <p:nvPicPr>
                      <p:cNvPr id="0" name="图片 5"/>
                      <p:cNvPicPr/>
                      <p:nvPr/>
                    </p:nvPicPr>
                    <p:blipFill>
                      <a:blip r:embed="rId12"/>
                      <a:stretch>
                        <a:fillRect/>
                      </a:stretch>
                    </p:blipFill>
                    <p:spPr>
                      <a:xfrm>
                        <a:off x="3442335" y="5039360"/>
                        <a:ext cx="441960" cy="526415"/>
                      </a:xfrm>
                      <a:prstGeom prst="rect">
                        <a:avLst/>
                      </a:prstGeom>
                      <a:noFill/>
                      <a:ln w="38100">
                        <a:noFill/>
                        <a:miter/>
                      </a:ln>
                    </p:spPr>
                  </p:pic>
                </p:oleObj>
              </mc:Fallback>
            </mc:AlternateContent>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endParaRPr lang="en-US" altLang="zh-CN"/>
          </a:p>
          <a:p>
            <a:pPr algn="l"/>
            <a:r>
              <a:rPr lang="en-US" altLang="zh-CN"/>
              <a:t>                                                                                              </a:t>
            </a:r>
            <a:r>
              <a:rPr lang="zh-CN" altLang="en-US"/>
              <a:t>(3-53)</a:t>
            </a:r>
            <a:endParaRPr lang="zh-CN" altLang="en-US"/>
          </a:p>
          <a:p>
            <a:pPr algn="l"/>
            <a:endParaRPr lang="zh-CN" altLang="en-US"/>
          </a:p>
          <a:p>
            <a:pPr algn="l"/>
            <a:r>
              <a:rPr lang="zh-CN" altLang="en-US"/>
              <a:t>解上述方程需要两个初始值，即</a:t>
            </a:r>
            <a:endParaRPr lang="zh-CN" altLang="en-US"/>
          </a:p>
          <a:p>
            <a:pPr algn="l"/>
            <a:endParaRPr lang="zh-CN" altLang="en-US"/>
          </a:p>
          <a:p>
            <a:pPr algn="l"/>
            <a:r>
              <a:rPr lang="zh-CN" altLang="en-US"/>
              <a:t>                                                                                             (3-54)</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24" name="对象 -2147482225"/>
          <p:cNvGraphicFramePr>
            <a:graphicFrameLocks noChangeAspect="1"/>
          </p:cNvGraphicFramePr>
          <p:nvPr/>
        </p:nvGraphicFramePr>
        <p:xfrm>
          <a:off x="2294255" y="890905"/>
          <a:ext cx="4556125" cy="951230"/>
        </p:xfrm>
        <a:graphic>
          <a:graphicData uri="http://schemas.openxmlformats.org/presentationml/2006/ole">
            <mc:AlternateContent xmlns:mc="http://schemas.openxmlformats.org/markup-compatibility/2006">
              <mc:Choice xmlns:v="urn:schemas-microsoft-com:vml" Requires="v">
                <p:oleObj spid="_x0000_s3076" name="" r:id="rId3" imgW="1917700" imgH="419100" progId="Equation.3">
                  <p:embed/>
                </p:oleObj>
              </mc:Choice>
              <mc:Fallback>
                <p:oleObj name="" r:id="rId3" imgW="1917700" imgH="419100" progId="Equation.3">
                  <p:embed/>
                  <p:pic>
                    <p:nvPicPr>
                      <p:cNvPr id="0" name="图片 3075"/>
                      <p:cNvPicPr/>
                      <p:nvPr/>
                    </p:nvPicPr>
                    <p:blipFill>
                      <a:blip r:embed="rId4"/>
                      <a:stretch>
                        <a:fillRect/>
                      </a:stretch>
                    </p:blipFill>
                    <p:spPr>
                      <a:xfrm>
                        <a:off x="2294255" y="890905"/>
                        <a:ext cx="4556125" cy="951230"/>
                      </a:xfrm>
                      <a:prstGeom prst="rect">
                        <a:avLst/>
                      </a:prstGeom>
                      <a:noFill/>
                      <a:ln w="38100">
                        <a:noFill/>
                        <a:miter/>
                      </a:ln>
                    </p:spPr>
                  </p:pic>
                </p:oleObj>
              </mc:Fallback>
            </mc:AlternateContent>
          </a:graphicData>
        </a:graphic>
      </p:graphicFrame>
      <p:graphicFrame>
        <p:nvGraphicFramePr>
          <p:cNvPr id="-2147482223" name="对象 -2147482224"/>
          <p:cNvGraphicFramePr>
            <a:graphicFrameLocks noChangeAspect="1"/>
          </p:cNvGraphicFramePr>
          <p:nvPr/>
        </p:nvGraphicFramePr>
        <p:xfrm>
          <a:off x="2618105" y="3114040"/>
          <a:ext cx="3666490" cy="1328420"/>
        </p:xfrm>
        <a:graphic>
          <a:graphicData uri="http://schemas.openxmlformats.org/presentationml/2006/ole">
            <mc:AlternateContent xmlns:mc="http://schemas.openxmlformats.org/markup-compatibility/2006">
              <mc:Choice xmlns:v="urn:schemas-microsoft-com:vml" Requires="v">
                <p:oleObj spid="_x0000_s2" name="" r:id="rId5" imgW="1726565" imgH="635000" progId="Equation.3">
                  <p:embed/>
                </p:oleObj>
              </mc:Choice>
              <mc:Fallback>
                <p:oleObj name="" r:id="rId5" imgW="1726565" imgH="635000" progId="Equation.3">
                  <p:embed/>
                  <p:pic>
                    <p:nvPicPr>
                      <p:cNvPr id="0" name="图片 1"/>
                      <p:cNvPicPr/>
                      <p:nvPr/>
                    </p:nvPicPr>
                    <p:blipFill>
                      <a:blip r:embed="rId6"/>
                      <a:stretch>
                        <a:fillRect/>
                      </a:stretch>
                    </p:blipFill>
                    <p:spPr>
                      <a:xfrm>
                        <a:off x="2618105" y="3114040"/>
                        <a:ext cx="3666490" cy="1328420"/>
                      </a:xfrm>
                      <a:prstGeom prst="rect">
                        <a:avLst/>
                      </a:prstGeom>
                      <a:noFill/>
                      <a:ln w="38100">
                        <a:noFill/>
                        <a:miter/>
                      </a:ln>
                    </p:spPr>
                  </p:pic>
                </p:oleObj>
              </mc:Fallback>
            </mc:AlternateContent>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3.7.2 RLC串联电路的零输入响应</a:t>
            </a:r>
            <a:endParaRPr lang="zh-CN" altLang="en-US"/>
          </a:p>
          <a:p>
            <a:pPr algn="l"/>
            <a:endParaRPr lang="zh-CN" altLang="en-US"/>
          </a:p>
          <a:p>
            <a:pPr algn="l"/>
            <a:r>
              <a:rPr lang="zh-CN" altLang="en-US"/>
              <a:t>            由零输入响应的定义可知，当电路中没有独立电源，由储能元件的初始值所激发的响应称为零输入响应，对于图3-38所示的电路令              ，则电路的零输入响应的方程和初始值分别为</a:t>
            </a:r>
            <a:endParaRPr lang="zh-CN" altLang="en-US"/>
          </a:p>
          <a:p>
            <a:pPr algn="l"/>
            <a:endParaRPr lang="zh-CN" altLang="en-US"/>
          </a:p>
          <a:p>
            <a:pPr algn="l"/>
            <a:endParaRPr lang="zh-CN" altLang="en-US"/>
          </a:p>
          <a:p>
            <a:pPr algn="l"/>
            <a:r>
              <a:rPr lang="zh-CN" altLang="en-US"/>
              <a:t>                                                                                              (3-55)</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22" name="对象 -2147482223"/>
          <p:cNvGraphicFramePr>
            <a:graphicFrameLocks noChangeAspect="1"/>
          </p:cNvGraphicFramePr>
          <p:nvPr/>
        </p:nvGraphicFramePr>
        <p:xfrm>
          <a:off x="3530600" y="2691130"/>
          <a:ext cx="978535" cy="582295"/>
        </p:xfrm>
        <a:graphic>
          <a:graphicData uri="http://schemas.openxmlformats.org/presentationml/2006/ole">
            <mc:AlternateContent xmlns:mc="http://schemas.openxmlformats.org/markup-compatibility/2006">
              <mc:Choice xmlns:v="urn:schemas-microsoft-com:vml" Requires="v">
                <p:oleObj spid="_x0000_s3076" name="" r:id="rId3" imgW="406400" imgH="228600" progId="Equation.3">
                  <p:embed/>
                </p:oleObj>
              </mc:Choice>
              <mc:Fallback>
                <p:oleObj name="" r:id="rId3" imgW="406400" imgH="228600" progId="Equation.3">
                  <p:embed/>
                  <p:pic>
                    <p:nvPicPr>
                      <p:cNvPr id="0" name="图片 3075"/>
                      <p:cNvPicPr/>
                      <p:nvPr/>
                    </p:nvPicPr>
                    <p:blipFill>
                      <a:blip r:embed="rId4"/>
                      <a:stretch>
                        <a:fillRect/>
                      </a:stretch>
                    </p:blipFill>
                    <p:spPr>
                      <a:xfrm>
                        <a:off x="3530600" y="2691130"/>
                        <a:ext cx="978535" cy="582295"/>
                      </a:xfrm>
                      <a:prstGeom prst="rect">
                        <a:avLst/>
                      </a:prstGeom>
                      <a:noFill/>
                      <a:ln w="38100">
                        <a:noFill/>
                        <a:miter/>
                      </a:ln>
                    </p:spPr>
                  </p:pic>
                </p:oleObj>
              </mc:Fallback>
            </mc:AlternateContent>
          </a:graphicData>
        </a:graphic>
      </p:graphicFrame>
      <p:graphicFrame>
        <p:nvGraphicFramePr>
          <p:cNvPr id="-2147482221" name="对象 -2147482222"/>
          <p:cNvGraphicFramePr>
            <a:graphicFrameLocks noChangeAspect="1"/>
          </p:cNvGraphicFramePr>
          <p:nvPr/>
        </p:nvGraphicFramePr>
        <p:xfrm>
          <a:off x="2671445" y="3867785"/>
          <a:ext cx="3611245" cy="2009775"/>
        </p:xfrm>
        <a:graphic>
          <a:graphicData uri="http://schemas.openxmlformats.org/presentationml/2006/ole">
            <mc:AlternateContent xmlns:mc="http://schemas.openxmlformats.org/markup-compatibility/2006">
              <mc:Choice xmlns:v="urn:schemas-microsoft-com:vml" Requires="v">
                <p:oleObj spid="_x0000_s2" name="" r:id="rId5" imgW="1790700" imgH="990600" progId="Equation.3">
                  <p:embed/>
                </p:oleObj>
              </mc:Choice>
              <mc:Fallback>
                <p:oleObj name="" r:id="rId5" imgW="1790700" imgH="990600" progId="Equation.3">
                  <p:embed/>
                  <p:pic>
                    <p:nvPicPr>
                      <p:cNvPr id="0" name="图片 1"/>
                      <p:cNvPicPr/>
                      <p:nvPr/>
                    </p:nvPicPr>
                    <p:blipFill>
                      <a:blip r:embed="rId6"/>
                      <a:stretch>
                        <a:fillRect/>
                      </a:stretch>
                    </p:blipFill>
                    <p:spPr>
                      <a:xfrm>
                        <a:off x="2671445" y="3867785"/>
                        <a:ext cx="3611245" cy="2009775"/>
                      </a:xfrm>
                      <a:prstGeom prst="rect">
                        <a:avLst/>
                      </a:prstGeom>
                      <a:noFill/>
                      <a:ln w="38100">
                        <a:noFill/>
                        <a:miter/>
                      </a:ln>
                    </p:spPr>
                  </p:pic>
                </p:oleObj>
              </mc:Fallback>
            </mc:AlternateContent>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其特征方程为</a:t>
            </a:r>
            <a:endParaRPr lang="zh-CN" altLang="en-US"/>
          </a:p>
          <a:p>
            <a:pPr algn="l"/>
            <a:endParaRPr lang="zh-CN" altLang="en-US"/>
          </a:p>
          <a:p>
            <a:pPr algn="l"/>
            <a:endParaRPr lang="zh-CN" altLang="en-US"/>
          </a:p>
          <a:p>
            <a:pPr algn="l"/>
            <a:r>
              <a:rPr lang="zh-CN" altLang="en-US"/>
              <a:t>特征根即固有频率为 </a:t>
            </a:r>
            <a:endParaRPr lang="zh-CN" altLang="en-US"/>
          </a:p>
          <a:p>
            <a:pPr algn="l"/>
            <a:endParaRPr lang="zh-CN" altLang="en-US"/>
          </a:p>
          <a:p>
            <a:pPr algn="l"/>
            <a:r>
              <a:rPr lang="zh-CN" altLang="en-US"/>
              <a:t>                                                                                             (3-56)</a:t>
            </a:r>
            <a:endParaRPr lang="zh-CN" altLang="en-US"/>
          </a:p>
          <a:p>
            <a:pPr algn="l"/>
            <a:r>
              <a:rPr lang="zh-CN" altLang="en-US"/>
              <a:t>当R、L、C取不同的值时，固有频率     和    有以下四种情况</a:t>
            </a:r>
            <a:endParaRPr lang="zh-CN" altLang="en-US"/>
          </a:p>
          <a:p>
            <a:pPr algn="l"/>
            <a:r>
              <a:rPr lang="zh-CN" altLang="en-US"/>
              <a:t>(1)当              ，即              时，    </a:t>
            </a:r>
            <a:r>
              <a:rPr lang="zh-CN" altLang="en-US">
                <a:sym typeface="+mn-ea"/>
              </a:rPr>
              <a:t>和      为不相等的负实数，则</a:t>
            </a:r>
            <a:endParaRPr lang="zh-CN" altLang="en-US">
              <a:sym typeface="+mn-ea"/>
            </a:endParaRPr>
          </a:p>
          <a:p>
            <a:pPr algn="l"/>
            <a:r>
              <a:rPr lang="zh-CN" altLang="en-US">
                <a:sym typeface="+mn-ea"/>
              </a:rPr>
              <a:t>                                                                                            (3-57) </a:t>
            </a:r>
            <a:endParaRPr lang="zh-CN" altLang="en-US">
              <a:sym typeface="+mn-ea"/>
            </a:endParaRPr>
          </a:p>
          <a:p>
            <a:pPr algn="l"/>
            <a:r>
              <a:rPr lang="zh-CN" altLang="en-US">
                <a:sym typeface="+mn-ea"/>
              </a:rPr>
              <a:t>    此时为过阻尼情况。                                    </a:t>
            </a:r>
            <a:endParaRPr lang="zh-CN" altLang="en-US">
              <a:sym typeface="+mn-ea"/>
            </a:endParaRPr>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20" name="对象 -2147482221"/>
          <p:cNvGraphicFramePr>
            <a:graphicFrameLocks noChangeAspect="1"/>
          </p:cNvGraphicFramePr>
          <p:nvPr/>
        </p:nvGraphicFramePr>
        <p:xfrm>
          <a:off x="3409315" y="1348105"/>
          <a:ext cx="2325370" cy="505460"/>
        </p:xfrm>
        <a:graphic>
          <a:graphicData uri="http://schemas.openxmlformats.org/presentationml/2006/ole">
            <mc:AlternateContent xmlns:mc="http://schemas.openxmlformats.org/markup-compatibility/2006">
              <mc:Choice xmlns:v="urn:schemas-microsoft-com:vml" Requires="v">
                <p:oleObj spid="_x0000_s3076" name="" r:id="rId3" imgW="1117600" imgH="241300" progId="Equation.3">
                  <p:embed/>
                </p:oleObj>
              </mc:Choice>
              <mc:Fallback>
                <p:oleObj name="" r:id="rId3" imgW="1117600" imgH="241300" progId="Equation.3">
                  <p:embed/>
                  <p:pic>
                    <p:nvPicPr>
                      <p:cNvPr id="0" name="图片 3075"/>
                      <p:cNvPicPr/>
                      <p:nvPr/>
                    </p:nvPicPr>
                    <p:blipFill>
                      <a:blip r:embed="rId4"/>
                      <a:stretch>
                        <a:fillRect/>
                      </a:stretch>
                    </p:blipFill>
                    <p:spPr>
                      <a:xfrm>
                        <a:off x="3409315" y="1348105"/>
                        <a:ext cx="2325370" cy="505460"/>
                      </a:xfrm>
                      <a:prstGeom prst="rect">
                        <a:avLst/>
                      </a:prstGeom>
                      <a:noFill/>
                      <a:ln w="38100">
                        <a:noFill/>
                        <a:miter/>
                      </a:ln>
                    </p:spPr>
                  </p:pic>
                </p:oleObj>
              </mc:Fallback>
            </mc:AlternateContent>
          </a:graphicData>
        </a:graphic>
      </p:graphicFrame>
      <p:graphicFrame>
        <p:nvGraphicFramePr>
          <p:cNvPr id="-2147482219" name="对象 -2147482220"/>
          <p:cNvGraphicFramePr>
            <a:graphicFrameLocks noChangeAspect="1"/>
          </p:cNvGraphicFramePr>
          <p:nvPr/>
        </p:nvGraphicFramePr>
        <p:xfrm>
          <a:off x="2198370" y="3244215"/>
          <a:ext cx="4747895" cy="775335"/>
        </p:xfrm>
        <a:graphic>
          <a:graphicData uri="http://schemas.openxmlformats.org/presentationml/2006/ole">
            <mc:AlternateContent xmlns:mc="http://schemas.openxmlformats.org/markup-compatibility/2006">
              <mc:Choice xmlns:v="urn:schemas-microsoft-com:vml" Requires="v">
                <p:oleObj spid="_x0000_s2" name="" r:id="rId5" imgW="2755900" imgH="444500" progId="Equation.3">
                  <p:embed/>
                </p:oleObj>
              </mc:Choice>
              <mc:Fallback>
                <p:oleObj name="" r:id="rId5" imgW="2755900" imgH="444500" progId="Equation.3">
                  <p:embed/>
                  <p:pic>
                    <p:nvPicPr>
                      <p:cNvPr id="0" name="图片 1"/>
                      <p:cNvPicPr/>
                      <p:nvPr/>
                    </p:nvPicPr>
                    <p:blipFill>
                      <a:blip r:embed="rId6"/>
                      <a:stretch>
                        <a:fillRect/>
                      </a:stretch>
                    </p:blipFill>
                    <p:spPr>
                      <a:xfrm>
                        <a:off x="2198370" y="3244215"/>
                        <a:ext cx="4747895" cy="775335"/>
                      </a:xfrm>
                      <a:prstGeom prst="rect">
                        <a:avLst/>
                      </a:prstGeom>
                      <a:noFill/>
                      <a:ln w="38100">
                        <a:noFill/>
                        <a:miter/>
                      </a:ln>
                    </p:spPr>
                  </p:pic>
                </p:oleObj>
              </mc:Fallback>
            </mc:AlternateContent>
          </a:graphicData>
        </a:graphic>
      </p:graphicFrame>
      <p:graphicFrame>
        <p:nvGraphicFramePr>
          <p:cNvPr id="-2147482218" name="对象 -2147482219"/>
          <p:cNvGraphicFramePr>
            <a:graphicFrameLocks noChangeAspect="1"/>
          </p:cNvGraphicFramePr>
          <p:nvPr/>
        </p:nvGraphicFramePr>
        <p:xfrm>
          <a:off x="5327650" y="3891280"/>
          <a:ext cx="407035" cy="538480"/>
        </p:xfrm>
        <a:graphic>
          <a:graphicData uri="http://schemas.openxmlformats.org/presentationml/2006/ole">
            <mc:AlternateContent xmlns:mc="http://schemas.openxmlformats.org/markup-compatibility/2006">
              <mc:Choice xmlns:v="urn:schemas-microsoft-com:vml" Requires="v">
                <p:oleObj spid="_x0000_s4" name="" r:id="rId7" imgW="139700" imgH="215900" progId="Equation.3">
                  <p:embed/>
                </p:oleObj>
              </mc:Choice>
              <mc:Fallback>
                <p:oleObj name="" r:id="rId7" imgW="139700" imgH="215900" progId="Equation.3">
                  <p:embed/>
                  <p:pic>
                    <p:nvPicPr>
                      <p:cNvPr id="0" name="图片 3"/>
                      <p:cNvPicPr/>
                      <p:nvPr/>
                    </p:nvPicPr>
                    <p:blipFill>
                      <a:blip r:embed="rId8"/>
                      <a:stretch>
                        <a:fillRect/>
                      </a:stretch>
                    </p:blipFill>
                    <p:spPr>
                      <a:xfrm>
                        <a:off x="5327650" y="3891280"/>
                        <a:ext cx="407035" cy="538480"/>
                      </a:xfrm>
                      <a:prstGeom prst="rect">
                        <a:avLst/>
                      </a:prstGeom>
                      <a:noFill/>
                      <a:ln w="38100">
                        <a:noFill/>
                        <a:miter/>
                      </a:ln>
                    </p:spPr>
                  </p:pic>
                </p:oleObj>
              </mc:Fallback>
            </mc:AlternateContent>
          </a:graphicData>
        </a:graphic>
      </p:graphicFrame>
      <p:graphicFrame>
        <p:nvGraphicFramePr>
          <p:cNvPr id="-2147482217" name="对象 -2147482218"/>
          <p:cNvGraphicFramePr>
            <a:graphicFrameLocks noChangeAspect="1"/>
          </p:cNvGraphicFramePr>
          <p:nvPr/>
        </p:nvGraphicFramePr>
        <p:xfrm>
          <a:off x="6000750" y="3922395"/>
          <a:ext cx="393700" cy="507365"/>
        </p:xfrm>
        <a:graphic>
          <a:graphicData uri="http://schemas.openxmlformats.org/presentationml/2006/ole">
            <mc:AlternateContent xmlns:mc="http://schemas.openxmlformats.org/markup-compatibility/2006">
              <mc:Choice xmlns:v="urn:schemas-microsoft-com:vml" Requires="v">
                <p:oleObj spid="_x0000_s5" name="" r:id="rId9" imgW="152400" imgH="215900" progId="Equation.3">
                  <p:embed/>
                </p:oleObj>
              </mc:Choice>
              <mc:Fallback>
                <p:oleObj name="" r:id="rId9" imgW="152400" imgH="215900" progId="Equation.3">
                  <p:embed/>
                  <p:pic>
                    <p:nvPicPr>
                      <p:cNvPr id="0" name="图片 4"/>
                      <p:cNvPicPr/>
                      <p:nvPr/>
                    </p:nvPicPr>
                    <p:blipFill>
                      <a:blip r:embed="rId10"/>
                      <a:stretch>
                        <a:fillRect/>
                      </a:stretch>
                    </p:blipFill>
                    <p:spPr>
                      <a:xfrm>
                        <a:off x="6000750" y="3922395"/>
                        <a:ext cx="393700" cy="507365"/>
                      </a:xfrm>
                      <a:prstGeom prst="rect">
                        <a:avLst/>
                      </a:prstGeom>
                      <a:noFill/>
                      <a:ln w="38100">
                        <a:noFill/>
                        <a:miter/>
                      </a:ln>
                    </p:spPr>
                  </p:pic>
                </p:oleObj>
              </mc:Fallback>
            </mc:AlternateContent>
          </a:graphicData>
        </a:graphic>
      </p:graphicFrame>
      <p:graphicFrame>
        <p:nvGraphicFramePr>
          <p:cNvPr id="-2147482216" name="对象 -2147482217"/>
          <p:cNvGraphicFramePr>
            <a:graphicFrameLocks noChangeAspect="1"/>
          </p:cNvGraphicFramePr>
          <p:nvPr/>
        </p:nvGraphicFramePr>
        <p:xfrm>
          <a:off x="1238250" y="4530090"/>
          <a:ext cx="889635" cy="458470"/>
        </p:xfrm>
        <a:graphic>
          <a:graphicData uri="http://schemas.openxmlformats.org/presentationml/2006/ole">
            <mc:AlternateContent xmlns:mc="http://schemas.openxmlformats.org/markup-compatibility/2006">
              <mc:Choice xmlns:v="urn:schemas-microsoft-com:vml" Requires="v">
                <p:oleObj spid="_x0000_s8" name="" r:id="rId11" imgW="457200" imgH="228600" progId="Equation.3">
                  <p:embed/>
                </p:oleObj>
              </mc:Choice>
              <mc:Fallback>
                <p:oleObj name="" r:id="rId11" imgW="457200" imgH="228600" progId="Equation.3">
                  <p:embed/>
                  <p:pic>
                    <p:nvPicPr>
                      <p:cNvPr id="0" name="图片 7"/>
                      <p:cNvPicPr/>
                      <p:nvPr/>
                    </p:nvPicPr>
                    <p:blipFill>
                      <a:blip r:embed="rId12"/>
                      <a:stretch>
                        <a:fillRect/>
                      </a:stretch>
                    </p:blipFill>
                    <p:spPr>
                      <a:xfrm>
                        <a:off x="1238250" y="4530090"/>
                        <a:ext cx="889635" cy="458470"/>
                      </a:xfrm>
                      <a:prstGeom prst="rect">
                        <a:avLst/>
                      </a:prstGeom>
                      <a:noFill/>
                      <a:ln w="38100">
                        <a:noFill/>
                        <a:miter/>
                      </a:ln>
                    </p:spPr>
                  </p:pic>
                </p:oleObj>
              </mc:Fallback>
            </mc:AlternateContent>
          </a:graphicData>
        </a:graphic>
      </p:graphicFrame>
      <p:graphicFrame>
        <p:nvGraphicFramePr>
          <p:cNvPr id="-2147482215" name="对象 -2147482216"/>
          <p:cNvGraphicFramePr>
            <a:graphicFrameLocks noChangeAspect="1"/>
          </p:cNvGraphicFramePr>
          <p:nvPr/>
        </p:nvGraphicFramePr>
        <p:xfrm>
          <a:off x="2865120" y="4428490"/>
          <a:ext cx="924560" cy="661035"/>
        </p:xfrm>
        <a:graphic>
          <a:graphicData uri="http://schemas.openxmlformats.org/presentationml/2006/ole">
            <mc:AlternateContent xmlns:mc="http://schemas.openxmlformats.org/markup-compatibility/2006">
              <mc:Choice xmlns:v="urn:schemas-microsoft-com:vml" Requires="v">
                <p:oleObj spid="_x0000_s9" name="" r:id="rId13" imgW="635000" imgH="444500" progId="Equation.3">
                  <p:embed/>
                </p:oleObj>
              </mc:Choice>
              <mc:Fallback>
                <p:oleObj name="" r:id="rId13" imgW="635000" imgH="444500" progId="Equation.3">
                  <p:embed/>
                  <p:pic>
                    <p:nvPicPr>
                      <p:cNvPr id="0" name="图片 8"/>
                      <p:cNvPicPr/>
                      <p:nvPr/>
                    </p:nvPicPr>
                    <p:blipFill>
                      <a:blip r:embed="rId14"/>
                      <a:stretch>
                        <a:fillRect/>
                      </a:stretch>
                    </p:blipFill>
                    <p:spPr>
                      <a:xfrm>
                        <a:off x="2865120" y="4428490"/>
                        <a:ext cx="924560" cy="661035"/>
                      </a:xfrm>
                      <a:prstGeom prst="rect">
                        <a:avLst/>
                      </a:prstGeom>
                      <a:noFill/>
                      <a:ln w="38100">
                        <a:noFill/>
                        <a:miter/>
                      </a:ln>
                    </p:spPr>
                  </p:pic>
                </p:oleObj>
              </mc:Fallback>
            </mc:AlternateContent>
          </a:graphicData>
        </a:graphic>
      </p:graphicFrame>
      <p:graphicFrame>
        <p:nvGraphicFramePr>
          <p:cNvPr id="10" name="对象 -2147482219"/>
          <p:cNvGraphicFramePr>
            <a:graphicFrameLocks noChangeAspect="1"/>
          </p:cNvGraphicFramePr>
          <p:nvPr/>
        </p:nvGraphicFramePr>
        <p:xfrm>
          <a:off x="4368165" y="4428490"/>
          <a:ext cx="407035" cy="538480"/>
        </p:xfrm>
        <a:graphic>
          <a:graphicData uri="http://schemas.openxmlformats.org/presentationml/2006/ole">
            <mc:AlternateContent xmlns:mc="http://schemas.openxmlformats.org/markup-compatibility/2006">
              <mc:Choice xmlns:v="urn:schemas-microsoft-com:vml" Requires="v">
                <p:oleObj spid="_x0000_s11" name="" r:id="rId15" imgW="139700" imgH="215900" progId="Equation.3">
                  <p:embed/>
                </p:oleObj>
              </mc:Choice>
              <mc:Fallback>
                <p:oleObj name="" r:id="rId15" imgW="139700" imgH="215900" progId="Equation.3">
                  <p:embed/>
                  <p:pic>
                    <p:nvPicPr>
                      <p:cNvPr id="0" name="图片 3"/>
                      <p:cNvPicPr/>
                      <p:nvPr/>
                    </p:nvPicPr>
                    <p:blipFill>
                      <a:blip r:embed="rId8"/>
                      <a:stretch>
                        <a:fillRect/>
                      </a:stretch>
                    </p:blipFill>
                    <p:spPr>
                      <a:xfrm>
                        <a:off x="4368165" y="4428490"/>
                        <a:ext cx="407035" cy="538480"/>
                      </a:xfrm>
                      <a:prstGeom prst="rect">
                        <a:avLst/>
                      </a:prstGeom>
                      <a:noFill/>
                      <a:ln w="38100">
                        <a:noFill/>
                        <a:miter/>
                      </a:ln>
                    </p:spPr>
                  </p:pic>
                </p:oleObj>
              </mc:Fallback>
            </mc:AlternateContent>
          </a:graphicData>
        </a:graphic>
      </p:graphicFrame>
      <p:graphicFrame>
        <p:nvGraphicFramePr>
          <p:cNvPr id="12" name="对象 -2147482218"/>
          <p:cNvGraphicFramePr>
            <a:graphicFrameLocks noChangeAspect="1"/>
          </p:cNvGraphicFramePr>
          <p:nvPr/>
        </p:nvGraphicFramePr>
        <p:xfrm>
          <a:off x="5111115" y="4481195"/>
          <a:ext cx="393700" cy="507365"/>
        </p:xfrm>
        <a:graphic>
          <a:graphicData uri="http://schemas.openxmlformats.org/presentationml/2006/ole">
            <mc:AlternateContent xmlns:mc="http://schemas.openxmlformats.org/markup-compatibility/2006">
              <mc:Choice xmlns:v="urn:schemas-microsoft-com:vml" Requires="v">
                <p:oleObj spid="_x0000_s13" name="" r:id="rId16" imgW="152400" imgH="215900" progId="Equation.3">
                  <p:embed/>
                </p:oleObj>
              </mc:Choice>
              <mc:Fallback>
                <p:oleObj name="" r:id="rId16" imgW="152400" imgH="215900" progId="Equation.3">
                  <p:embed/>
                  <p:pic>
                    <p:nvPicPr>
                      <p:cNvPr id="0" name="图片 4"/>
                      <p:cNvPicPr/>
                      <p:nvPr/>
                    </p:nvPicPr>
                    <p:blipFill>
                      <a:blip r:embed="rId10"/>
                      <a:stretch>
                        <a:fillRect/>
                      </a:stretch>
                    </p:blipFill>
                    <p:spPr>
                      <a:xfrm>
                        <a:off x="5111115" y="4481195"/>
                        <a:ext cx="393700" cy="507365"/>
                      </a:xfrm>
                      <a:prstGeom prst="rect">
                        <a:avLst/>
                      </a:prstGeom>
                      <a:noFill/>
                      <a:ln w="38100">
                        <a:noFill/>
                        <a:miter/>
                      </a:ln>
                    </p:spPr>
                  </p:pic>
                </p:oleObj>
              </mc:Fallback>
            </mc:AlternateContent>
          </a:graphicData>
        </a:graphic>
      </p:graphicFrame>
      <p:graphicFrame>
        <p:nvGraphicFramePr>
          <p:cNvPr id="-2147482212" name="对象 -2147482213"/>
          <p:cNvGraphicFramePr>
            <a:graphicFrameLocks noChangeAspect="1"/>
          </p:cNvGraphicFramePr>
          <p:nvPr/>
        </p:nvGraphicFramePr>
        <p:xfrm>
          <a:off x="3268345" y="5089525"/>
          <a:ext cx="2607945" cy="578485"/>
        </p:xfrm>
        <a:graphic>
          <a:graphicData uri="http://schemas.openxmlformats.org/presentationml/2006/ole">
            <mc:AlternateContent xmlns:mc="http://schemas.openxmlformats.org/markup-compatibility/2006">
              <mc:Choice xmlns:v="urn:schemas-microsoft-com:vml" Requires="v">
                <p:oleObj spid="_x0000_s14" name="" r:id="rId17" imgW="1307465" imgH="292100" progId="Equation.3">
                  <p:embed/>
                </p:oleObj>
              </mc:Choice>
              <mc:Fallback>
                <p:oleObj name="" r:id="rId17" imgW="1307465" imgH="292100" progId="Equation.3">
                  <p:embed/>
                  <p:pic>
                    <p:nvPicPr>
                      <p:cNvPr id="0" name="图片 13"/>
                      <p:cNvPicPr/>
                      <p:nvPr/>
                    </p:nvPicPr>
                    <p:blipFill>
                      <a:blip r:embed="rId18"/>
                      <a:stretch>
                        <a:fillRect/>
                      </a:stretch>
                    </p:blipFill>
                    <p:spPr>
                      <a:xfrm>
                        <a:off x="3268345" y="5089525"/>
                        <a:ext cx="2607945" cy="578485"/>
                      </a:xfrm>
                      <a:prstGeom prst="rect">
                        <a:avLst/>
                      </a:prstGeom>
                      <a:noFill/>
                      <a:ln w="38100">
                        <a:noFill/>
                        <a:miter/>
                      </a:ln>
                    </p:spPr>
                  </p:pic>
                </p:oleObj>
              </mc:Fallback>
            </mc:AlternateContent>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(2)当                ，即              时，   和     为相等的负实数，即</a:t>
            </a:r>
            <a:endParaRPr lang="zh-CN" altLang="en-US"/>
          </a:p>
          <a:p>
            <a:pPr algn="l"/>
            <a:r>
              <a:rPr lang="zh-CN" altLang="en-US"/>
              <a:t>      </a:t>
            </a:r>
            <a:endParaRPr lang="zh-CN" altLang="en-US"/>
          </a:p>
          <a:p>
            <a:pPr algn="l"/>
            <a:r>
              <a:rPr lang="zh-CN" altLang="en-US"/>
              <a:t>                                                                                               (3-58)</a:t>
            </a:r>
            <a:endParaRPr lang="zh-CN" altLang="en-US"/>
          </a:p>
          <a:p>
            <a:pPr algn="l"/>
            <a:r>
              <a:rPr lang="zh-CN" altLang="en-US"/>
              <a:t>     此时称为临界阻尼。</a:t>
            </a:r>
            <a:endParaRPr lang="zh-CN" altLang="en-US"/>
          </a:p>
          <a:p>
            <a:pPr algn="l"/>
            <a:r>
              <a:rPr lang="zh-CN" altLang="en-US"/>
              <a:t>(3)当              ，即              时，   和     为一对共轭复根，则</a:t>
            </a:r>
            <a:endParaRPr lang="zh-CN" altLang="en-US"/>
          </a:p>
          <a:p>
            <a:pPr algn="l"/>
            <a:endParaRPr lang="zh-CN" altLang="en-US"/>
          </a:p>
          <a:p>
            <a:pPr algn="l"/>
            <a:r>
              <a:rPr lang="zh-CN" altLang="en-US"/>
              <a:t>                                                                                              (3-59) </a:t>
            </a:r>
            <a:endParaRPr lang="zh-CN" altLang="en-US"/>
          </a:p>
          <a:p>
            <a:pPr algn="l"/>
            <a:r>
              <a:rPr lang="zh-CN" altLang="en-US"/>
              <a:t>   此时称为欠阻尼，也称之为衰减振荡。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11" name="对象 -2147482212"/>
          <p:cNvGraphicFramePr>
            <a:graphicFrameLocks noChangeAspect="1"/>
          </p:cNvGraphicFramePr>
          <p:nvPr/>
        </p:nvGraphicFramePr>
        <p:xfrm>
          <a:off x="1183640" y="677545"/>
          <a:ext cx="1070610" cy="551815"/>
        </p:xfrm>
        <a:graphic>
          <a:graphicData uri="http://schemas.openxmlformats.org/presentationml/2006/ole">
            <mc:AlternateContent xmlns:mc="http://schemas.openxmlformats.org/markup-compatibility/2006">
              <mc:Choice xmlns:v="urn:schemas-microsoft-com:vml" Requires="v">
                <p:oleObj spid="_x0000_s3076" name="" r:id="rId3" imgW="457200" imgH="228600" progId="Equation.3">
                  <p:embed/>
                </p:oleObj>
              </mc:Choice>
              <mc:Fallback>
                <p:oleObj name="" r:id="rId3" imgW="457200" imgH="228600" progId="Equation.3">
                  <p:embed/>
                  <p:pic>
                    <p:nvPicPr>
                      <p:cNvPr id="0" name="图片 3075"/>
                      <p:cNvPicPr/>
                      <p:nvPr/>
                    </p:nvPicPr>
                    <p:blipFill>
                      <a:blip r:embed="rId4"/>
                      <a:stretch>
                        <a:fillRect/>
                      </a:stretch>
                    </p:blipFill>
                    <p:spPr>
                      <a:xfrm>
                        <a:off x="1183640" y="677545"/>
                        <a:ext cx="1070610" cy="551815"/>
                      </a:xfrm>
                      <a:prstGeom prst="rect">
                        <a:avLst/>
                      </a:prstGeom>
                      <a:noFill/>
                      <a:ln w="38100">
                        <a:noFill/>
                        <a:miter/>
                      </a:ln>
                    </p:spPr>
                  </p:pic>
                </p:oleObj>
              </mc:Fallback>
            </mc:AlternateContent>
          </a:graphicData>
        </a:graphic>
      </p:graphicFrame>
      <p:graphicFrame>
        <p:nvGraphicFramePr>
          <p:cNvPr id="-2147482210" name="对象 -2147482211"/>
          <p:cNvGraphicFramePr>
            <a:graphicFrameLocks noChangeAspect="1"/>
          </p:cNvGraphicFramePr>
          <p:nvPr/>
        </p:nvGraphicFramePr>
        <p:xfrm>
          <a:off x="2970530" y="598170"/>
          <a:ext cx="992505" cy="709930"/>
        </p:xfrm>
        <a:graphic>
          <a:graphicData uri="http://schemas.openxmlformats.org/presentationml/2006/ole">
            <mc:AlternateContent xmlns:mc="http://schemas.openxmlformats.org/markup-compatibility/2006">
              <mc:Choice xmlns:v="urn:schemas-microsoft-com:vml" Requires="v">
                <p:oleObj spid="_x0000_s2" name="" r:id="rId5" imgW="635000" imgH="444500" progId="Equation.3">
                  <p:embed/>
                </p:oleObj>
              </mc:Choice>
              <mc:Fallback>
                <p:oleObj name="" r:id="rId5" imgW="635000" imgH="444500" progId="Equation.3">
                  <p:embed/>
                  <p:pic>
                    <p:nvPicPr>
                      <p:cNvPr id="0" name="图片 1"/>
                      <p:cNvPicPr/>
                      <p:nvPr/>
                    </p:nvPicPr>
                    <p:blipFill>
                      <a:blip r:embed="rId6"/>
                      <a:stretch>
                        <a:fillRect/>
                      </a:stretch>
                    </p:blipFill>
                    <p:spPr>
                      <a:xfrm>
                        <a:off x="2970530" y="598170"/>
                        <a:ext cx="992505" cy="709930"/>
                      </a:xfrm>
                      <a:prstGeom prst="rect">
                        <a:avLst/>
                      </a:prstGeom>
                      <a:noFill/>
                      <a:ln w="38100">
                        <a:noFill/>
                        <a:miter/>
                      </a:ln>
                    </p:spPr>
                  </p:pic>
                </p:oleObj>
              </mc:Fallback>
            </mc:AlternateContent>
          </a:graphicData>
        </a:graphic>
      </p:graphicFrame>
      <p:graphicFrame>
        <p:nvGraphicFramePr>
          <p:cNvPr id="-2147482209" name="对象 -2147482210"/>
          <p:cNvGraphicFramePr>
            <a:graphicFrameLocks noChangeAspect="1"/>
          </p:cNvGraphicFramePr>
          <p:nvPr/>
        </p:nvGraphicFramePr>
        <p:xfrm>
          <a:off x="4481195" y="654050"/>
          <a:ext cx="363220" cy="440690"/>
        </p:xfrm>
        <a:graphic>
          <a:graphicData uri="http://schemas.openxmlformats.org/presentationml/2006/ole">
            <mc:AlternateContent xmlns:mc="http://schemas.openxmlformats.org/markup-compatibility/2006">
              <mc:Choice xmlns:v="urn:schemas-microsoft-com:vml" Requires="v">
                <p:oleObj spid="_x0000_s4" name="" r:id="rId7" imgW="139700" imgH="215900" progId="Equation.3">
                  <p:embed/>
                </p:oleObj>
              </mc:Choice>
              <mc:Fallback>
                <p:oleObj name="" r:id="rId7" imgW="139700" imgH="215900" progId="Equation.3">
                  <p:embed/>
                  <p:pic>
                    <p:nvPicPr>
                      <p:cNvPr id="0" name="图片 3"/>
                      <p:cNvPicPr/>
                      <p:nvPr/>
                    </p:nvPicPr>
                    <p:blipFill>
                      <a:blip r:embed="rId8"/>
                      <a:stretch>
                        <a:fillRect/>
                      </a:stretch>
                    </p:blipFill>
                    <p:spPr>
                      <a:xfrm>
                        <a:off x="4481195" y="654050"/>
                        <a:ext cx="363220" cy="440690"/>
                      </a:xfrm>
                      <a:prstGeom prst="rect">
                        <a:avLst/>
                      </a:prstGeom>
                      <a:noFill/>
                      <a:ln w="38100">
                        <a:noFill/>
                        <a:miter/>
                      </a:ln>
                    </p:spPr>
                  </p:pic>
                </p:oleObj>
              </mc:Fallback>
            </mc:AlternateContent>
          </a:graphicData>
        </a:graphic>
      </p:graphicFrame>
      <p:graphicFrame>
        <p:nvGraphicFramePr>
          <p:cNvPr id="-2147482208" name="对象 -2147482209"/>
          <p:cNvGraphicFramePr>
            <a:graphicFrameLocks noChangeAspect="1"/>
          </p:cNvGraphicFramePr>
          <p:nvPr/>
        </p:nvGraphicFramePr>
        <p:xfrm>
          <a:off x="5200015" y="645795"/>
          <a:ext cx="347980" cy="448945"/>
        </p:xfrm>
        <a:graphic>
          <a:graphicData uri="http://schemas.openxmlformats.org/presentationml/2006/ole">
            <mc:AlternateContent xmlns:mc="http://schemas.openxmlformats.org/markup-compatibility/2006">
              <mc:Choice xmlns:v="urn:schemas-microsoft-com:vml" Requires="v">
                <p:oleObj spid="_x0000_s5" name="" r:id="rId9" imgW="152400" imgH="215900" progId="Equation.3">
                  <p:embed/>
                </p:oleObj>
              </mc:Choice>
              <mc:Fallback>
                <p:oleObj name="" r:id="rId9" imgW="152400" imgH="215900" progId="Equation.3">
                  <p:embed/>
                  <p:pic>
                    <p:nvPicPr>
                      <p:cNvPr id="0" name="图片 4"/>
                      <p:cNvPicPr/>
                      <p:nvPr/>
                    </p:nvPicPr>
                    <p:blipFill>
                      <a:blip r:embed="rId10"/>
                      <a:stretch>
                        <a:fillRect/>
                      </a:stretch>
                    </p:blipFill>
                    <p:spPr>
                      <a:xfrm>
                        <a:off x="5200015" y="645795"/>
                        <a:ext cx="347980" cy="448945"/>
                      </a:xfrm>
                      <a:prstGeom prst="rect">
                        <a:avLst/>
                      </a:prstGeom>
                      <a:noFill/>
                      <a:ln w="38100">
                        <a:noFill/>
                        <a:miter/>
                      </a:ln>
                    </p:spPr>
                  </p:pic>
                </p:oleObj>
              </mc:Fallback>
            </mc:AlternateContent>
          </a:graphicData>
        </a:graphic>
      </p:graphicFrame>
      <p:graphicFrame>
        <p:nvGraphicFramePr>
          <p:cNvPr id="-2147482207" name="对象 -2147482208"/>
          <p:cNvGraphicFramePr>
            <a:graphicFrameLocks noChangeAspect="1"/>
          </p:cNvGraphicFramePr>
          <p:nvPr/>
        </p:nvGraphicFramePr>
        <p:xfrm>
          <a:off x="3111500" y="1623060"/>
          <a:ext cx="2921000" cy="586740"/>
        </p:xfrm>
        <a:graphic>
          <a:graphicData uri="http://schemas.openxmlformats.org/presentationml/2006/ole">
            <mc:AlternateContent xmlns:mc="http://schemas.openxmlformats.org/markup-compatibility/2006">
              <mc:Choice xmlns:v="urn:schemas-microsoft-com:vml" Requires="v">
                <p:oleObj spid="_x0000_s6" name="" r:id="rId11" imgW="1181100" imgH="228600" progId="Equation.3">
                  <p:embed/>
                </p:oleObj>
              </mc:Choice>
              <mc:Fallback>
                <p:oleObj name="" r:id="rId11" imgW="1181100" imgH="228600" progId="Equation.3">
                  <p:embed/>
                  <p:pic>
                    <p:nvPicPr>
                      <p:cNvPr id="0" name="图片 5"/>
                      <p:cNvPicPr/>
                      <p:nvPr/>
                    </p:nvPicPr>
                    <p:blipFill>
                      <a:blip r:embed="rId12"/>
                      <a:stretch>
                        <a:fillRect/>
                      </a:stretch>
                    </p:blipFill>
                    <p:spPr>
                      <a:xfrm>
                        <a:off x="3111500" y="1623060"/>
                        <a:ext cx="2921000" cy="586740"/>
                      </a:xfrm>
                      <a:prstGeom prst="rect">
                        <a:avLst/>
                      </a:prstGeom>
                      <a:noFill/>
                      <a:ln w="38100">
                        <a:noFill/>
                        <a:miter/>
                      </a:ln>
                    </p:spPr>
                  </p:pic>
                </p:oleObj>
              </mc:Fallback>
            </mc:AlternateContent>
          </a:graphicData>
        </a:graphic>
      </p:graphicFrame>
      <p:graphicFrame>
        <p:nvGraphicFramePr>
          <p:cNvPr id="-2147482206" name="对象 -2147482207"/>
          <p:cNvGraphicFramePr>
            <a:graphicFrameLocks noChangeAspect="1"/>
          </p:cNvGraphicFramePr>
          <p:nvPr/>
        </p:nvGraphicFramePr>
        <p:xfrm>
          <a:off x="1092200" y="2884170"/>
          <a:ext cx="1038225" cy="534670"/>
        </p:xfrm>
        <a:graphic>
          <a:graphicData uri="http://schemas.openxmlformats.org/presentationml/2006/ole">
            <mc:AlternateContent xmlns:mc="http://schemas.openxmlformats.org/markup-compatibility/2006">
              <mc:Choice xmlns:v="urn:schemas-microsoft-com:vml" Requires="v">
                <p:oleObj spid="_x0000_s7" name="" r:id="rId13" imgW="457200" imgH="228600" progId="Equation.3">
                  <p:embed/>
                </p:oleObj>
              </mc:Choice>
              <mc:Fallback>
                <p:oleObj name="" r:id="rId13" imgW="457200" imgH="228600" progId="Equation.3">
                  <p:embed/>
                  <p:pic>
                    <p:nvPicPr>
                      <p:cNvPr id="0" name="图片 6"/>
                      <p:cNvPicPr/>
                      <p:nvPr/>
                    </p:nvPicPr>
                    <p:blipFill>
                      <a:blip r:embed="rId14"/>
                      <a:stretch>
                        <a:fillRect/>
                      </a:stretch>
                    </p:blipFill>
                    <p:spPr>
                      <a:xfrm>
                        <a:off x="1092200" y="2884170"/>
                        <a:ext cx="1038225" cy="534670"/>
                      </a:xfrm>
                      <a:prstGeom prst="rect">
                        <a:avLst/>
                      </a:prstGeom>
                      <a:noFill/>
                      <a:ln w="38100">
                        <a:noFill/>
                        <a:miter/>
                      </a:ln>
                    </p:spPr>
                  </p:pic>
                </p:oleObj>
              </mc:Fallback>
            </mc:AlternateContent>
          </a:graphicData>
        </a:graphic>
      </p:graphicFrame>
      <p:graphicFrame>
        <p:nvGraphicFramePr>
          <p:cNvPr id="-2147482205" name="对象 -2147482206"/>
          <p:cNvGraphicFramePr>
            <a:graphicFrameLocks noChangeAspect="1"/>
          </p:cNvGraphicFramePr>
          <p:nvPr/>
        </p:nvGraphicFramePr>
        <p:xfrm>
          <a:off x="2804160" y="2806065"/>
          <a:ext cx="947420" cy="690880"/>
        </p:xfrm>
        <a:graphic>
          <a:graphicData uri="http://schemas.openxmlformats.org/presentationml/2006/ole">
            <mc:AlternateContent xmlns:mc="http://schemas.openxmlformats.org/markup-compatibility/2006">
              <mc:Choice xmlns:v="urn:schemas-microsoft-com:vml" Requires="v">
                <p:oleObj spid="_x0000_s8" name="" r:id="rId15" imgW="622300" imgH="444500" progId="Equation.3">
                  <p:embed/>
                </p:oleObj>
              </mc:Choice>
              <mc:Fallback>
                <p:oleObj name="" r:id="rId15" imgW="622300" imgH="444500" progId="Equation.3">
                  <p:embed/>
                  <p:pic>
                    <p:nvPicPr>
                      <p:cNvPr id="0" name="图片 7"/>
                      <p:cNvPicPr/>
                      <p:nvPr/>
                    </p:nvPicPr>
                    <p:blipFill>
                      <a:blip r:embed="rId16"/>
                      <a:stretch>
                        <a:fillRect/>
                      </a:stretch>
                    </p:blipFill>
                    <p:spPr>
                      <a:xfrm>
                        <a:off x="2804160" y="2806065"/>
                        <a:ext cx="947420" cy="690880"/>
                      </a:xfrm>
                      <a:prstGeom prst="rect">
                        <a:avLst/>
                      </a:prstGeom>
                      <a:noFill/>
                      <a:ln w="38100">
                        <a:noFill/>
                        <a:miter/>
                      </a:ln>
                    </p:spPr>
                  </p:pic>
                </p:oleObj>
              </mc:Fallback>
            </mc:AlternateContent>
          </a:graphicData>
        </a:graphic>
      </p:graphicFrame>
      <p:graphicFrame>
        <p:nvGraphicFramePr>
          <p:cNvPr id="9" name="对象 -2147482210"/>
          <p:cNvGraphicFramePr>
            <a:graphicFrameLocks noChangeAspect="1"/>
          </p:cNvGraphicFramePr>
          <p:nvPr/>
        </p:nvGraphicFramePr>
        <p:xfrm>
          <a:off x="4390390" y="2884170"/>
          <a:ext cx="363220" cy="440690"/>
        </p:xfrm>
        <a:graphic>
          <a:graphicData uri="http://schemas.openxmlformats.org/presentationml/2006/ole">
            <mc:AlternateContent xmlns:mc="http://schemas.openxmlformats.org/markup-compatibility/2006">
              <mc:Choice xmlns:v="urn:schemas-microsoft-com:vml" Requires="v">
                <p:oleObj spid="_x0000_s10" name="" r:id="rId17" imgW="139700" imgH="215900" progId="Equation.3">
                  <p:embed/>
                </p:oleObj>
              </mc:Choice>
              <mc:Fallback>
                <p:oleObj name="" r:id="rId17" imgW="139700" imgH="215900" progId="Equation.3">
                  <p:embed/>
                  <p:pic>
                    <p:nvPicPr>
                      <p:cNvPr id="0" name="图片 3"/>
                      <p:cNvPicPr/>
                      <p:nvPr/>
                    </p:nvPicPr>
                    <p:blipFill>
                      <a:blip r:embed="rId8"/>
                      <a:stretch>
                        <a:fillRect/>
                      </a:stretch>
                    </p:blipFill>
                    <p:spPr>
                      <a:xfrm>
                        <a:off x="4390390" y="2884170"/>
                        <a:ext cx="363220" cy="440690"/>
                      </a:xfrm>
                      <a:prstGeom prst="rect">
                        <a:avLst/>
                      </a:prstGeom>
                      <a:noFill/>
                      <a:ln w="38100">
                        <a:noFill/>
                        <a:miter/>
                      </a:ln>
                    </p:spPr>
                  </p:pic>
                </p:oleObj>
              </mc:Fallback>
            </mc:AlternateContent>
          </a:graphicData>
        </a:graphic>
      </p:graphicFrame>
      <p:graphicFrame>
        <p:nvGraphicFramePr>
          <p:cNvPr id="11" name="对象 -2147482209"/>
          <p:cNvGraphicFramePr>
            <a:graphicFrameLocks noChangeAspect="1"/>
          </p:cNvGraphicFramePr>
          <p:nvPr/>
        </p:nvGraphicFramePr>
        <p:xfrm>
          <a:off x="5022215" y="2884170"/>
          <a:ext cx="347980" cy="448945"/>
        </p:xfrm>
        <a:graphic>
          <a:graphicData uri="http://schemas.openxmlformats.org/presentationml/2006/ole">
            <mc:AlternateContent xmlns:mc="http://schemas.openxmlformats.org/markup-compatibility/2006">
              <mc:Choice xmlns:v="urn:schemas-microsoft-com:vml" Requires="v">
                <p:oleObj spid="_x0000_s12" name="" r:id="rId18" imgW="152400" imgH="215900" progId="Equation.3">
                  <p:embed/>
                </p:oleObj>
              </mc:Choice>
              <mc:Fallback>
                <p:oleObj name="" r:id="rId18" imgW="152400" imgH="215900" progId="Equation.3">
                  <p:embed/>
                  <p:pic>
                    <p:nvPicPr>
                      <p:cNvPr id="0" name="图片 4"/>
                      <p:cNvPicPr/>
                      <p:nvPr/>
                    </p:nvPicPr>
                    <p:blipFill>
                      <a:blip r:embed="rId10"/>
                      <a:stretch>
                        <a:fillRect/>
                      </a:stretch>
                    </p:blipFill>
                    <p:spPr>
                      <a:xfrm>
                        <a:off x="5022215" y="2884170"/>
                        <a:ext cx="347980" cy="448945"/>
                      </a:xfrm>
                      <a:prstGeom prst="rect">
                        <a:avLst/>
                      </a:prstGeom>
                      <a:noFill/>
                      <a:ln w="38100">
                        <a:noFill/>
                        <a:miter/>
                      </a:ln>
                    </p:spPr>
                  </p:pic>
                </p:oleObj>
              </mc:Fallback>
            </mc:AlternateContent>
          </a:graphicData>
        </a:graphic>
      </p:graphicFrame>
      <p:graphicFrame>
        <p:nvGraphicFramePr>
          <p:cNvPr id="-2147482202" name="对象 -2147482203"/>
          <p:cNvGraphicFramePr>
            <a:graphicFrameLocks noChangeAspect="1"/>
          </p:cNvGraphicFramePr>
          <p:nvPr/>
        </p:nvGraphicFramePr>
        <p:xfrm>
          <a:off x="2889250" y="3670935"/>
          <a:ext cx="3365500" cy="705485"/>
        </p:xfrm>
        <a:graphic>
          <a:graphicData uri="http://schemas.openxmlformats.org/presentationml/2006/ole">
            <mc:AlternateContent xmlns:mc="http://schemas.openxmlformats.org/markup-compatibility/2006">
              <mc:Choice xmlns:v="urn:schemas-microsoft-com:vml" Requires="v">
                <p:oleObj spid="_x0000_s13" name="" r:id="rId19" imgW="1384300" imgH="292100" progId="Equation.3">
                  <p:embed/>
                </p:oleObj>
              </mc:Choice>
              <mc:Fallback>
                <p:oleObj name="" r:id="rId19" imgW="1384300" imgH="292100" progId="Equation.3">
                  <p:embed/>
                  <p:pic>
                    <p:nvPicPr>
                      <p:cNvPr id="0" name="图片 12"/>
                      <p:cNvPicPr/>
                      <p:nvPr/>
                    </p:nvPicPr>
                    <p:blipFill>
                      <a:blip r:embed="rId20"/>
                      <a:stretch>
                        <a:fillRect/>
                      </a:stretch>
                    </p:blipFill>
                    <p:spPr>
                      <a:xfrm>
                        <a:off x="2889250" y="3670935"/>
                        <a:ext cx="3365500" cy="705485"/>
                      </a:xfrm>
                      <a:prstGeom prst="rect">
                        <a:avLst/>
                      </a:prstGeom>
                      <a:noFill/>
                      <a:ln w="38100">
                        <a:noFill/>
                        <a:miter/>
                      </a:ln>
                    </p:spPr>
                  </p:pic>
                </p:oleObj>
              </mc:Fallback>
            </mc:AlternateContent>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(4)当            ，即            时， 和    为一对虚根，即</a:t>
            </a:r>
            <a:endParaRPr lang="zh-CN" altLang="en-US"/>
          </a:p>
          <a:p>
            <a:pPr algn="l"/>
            <a:endParaRPr lang="zh-CN" altLang="en-US"/>
          </a:p>
          <a:p>
            <a:pPr algn="l"/>
            <a:r>
              <a:rPr lang="zh-CN" altLang="en-US"/>
              <a:t>                                                                                             (3-60)</a:t>
            </a:r>
            <a:endParaRPr lang="zh-CN" altLang="en-US"/>
          </a:p>
          <a:p>
            <a:pPr algn="l"/>
            <a:endParaRPr lang="zh-CN" altLang="en-US"/>
          </a:p>
          <a:p>
            <a:pPr algn="l"/>
            <a:r>
              <a:rPr lang="zh-CN" altLang="en-US"/>
              <a:t>   此时称为等幅振荡。</a:t>
            </a:r>
            <a:endParaRPr lang="zh-CN" altLang="en-US"/>
          </a:p>
          <a:p>
            <a:pPr algn="l"/>
            <a:r>
              <a:rPr lang="zh-CN" altLang="en-US"/>
              <a:t>           </a:t>
            </a:r>
            <a:endParaRPr lang="zh-CN" altLang="en-US"/>
          </a:p>
          <a:p>
            <a:pPr algn="l"/>
            <a:r>
              <a:rPr lang="zh-CN" altLang="en-US"/>
              <a:t>             根据特征根的不同，按上述情况选取适当形式的解，然后根据公式可以求出RLC串联电路的零输入响应。</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201" name="对象 -2147482202"/>
          <p:cNvGraphicFramePr>
            <a:graphicFrameLocks noChangeAspect="1"/>
          </p:cNvGraphicFramePr>
          <p:nvPr/>
        </p:nvGraphicFramePr>
        <p:xfrm>
          <a:off x="1169670" y="720725"/>
          <a:ext cx="838835" cy="387985"/>
        </p:xfrm>
        <a:graphic>
          <a:graphicData uri="http://schemas.openxmlformats.org/presentationml/2006/ole">
            <mc:AlternateContent xmlns:mc="http://schemas.openxmlformats.org/markup-compatibility/2006">
              <mc:Choice xmlns:v="urn:schemas-microsoft-com:vml" Requires="v">
                <p:oleObj spid="_x0000_s3076" name="" r:id="rId3" imgW="380365" imgH="177800" progId="Equation.3">
                  <p:embed/>
                </p:oleObj>
              </mc:Choice>
              <mc:Fallback>
                <p:oleObj name="" r:id="rId3" imgW="380365" imgH="177800" progId="Equation.3">
                  <p:embed/>
                  <p:pic>
                    <p:nvPicPr>
                      <p:cNvPr id="0" name="图片 3075"/>
                      <p:cNvPicPr/>
                      <p:nvPr/>
                    </p:nvPicPr>
                    <p:blipFill>
                      <a:blip r:embed="rId4"/>
                      <a:stretch>
                        <a:fillRect/>
                      </a:stretch>
                    </p:blipFill>
                    <p:spPr>
                      <a:xfrm>
                        <a:off x="1169670" y="720725"/>
                        <a:ext cx="838835" cy="387985"/>
                      </a:xfrm>
                      <a:prstGeom prst="rect">
                        <a:avLst/>
                      </a:prstGeom>
                      <a:noFill/>
                      <a:ln w="38100">
                        <a:noFill/>
                        <a:miter/>
                      </a:ln>
                    </p:spPr>
                  </p:pic>
                </p:oleObj>
              </mc:Fallback>
            </mc:AlternateContent>
          </a:graphicData>
        </a:graphic>
      </p:graphicFrame>
      <p:graphicFrame>
        <p:nvGraphicFramePr>
          <p:cNvPr id="-2147482200" name="对象 -2147482201"/>
          <p:cNvGraphicFramePr>
            <a:graphicFrameLocks noChangeAspect="1"/>
          </p:cNvGraphicFramePr>
          <p:nvPr/>
        </p:nvGraphicFramePr>
        <p:xfrm>
          <a:off x="2744470" y="744220"/>
          <a:ext cx="737235" cy="340995"/>
        </p:xfrm>
        <a:graphic>
          <a:graphicData uri="http://schemas.openxmlformats.org/presentationml/2006/ole">
            <mc:AlternateContent xmlns:mc="http://schemas.openxmlformats.org/markup-compatibility/2006">
              <mc:Choice xmlns:v="urn:schemas-microsoft-com:vml" Requires="v">
                <p:oleObj spid="_x0000_s2" name="" r:id="rId5" imgW="380365" imgH="177800" progId="Equation.3">
                  <p:embed/>
                </p:oleObj>
              </mc:Choice>
              <mc:Fallback>
                <p:oleObj name="" r:id="rId5" imgW="380365" imgH="177800" progId="Equation.3">
                  <p:embed/>
                  <p:pic>
                    <p:nvPicPr>
                      <p:cNvPr id="0" name="图片 1"/>
                      <p:cNvPicPr/>
                      <p:nvPr/>
                    </p:nvPicPr>
                    <p:blipFill>
                      <a:blip r:embed="rId6"/>
                      <a:stretch>
                        <a:fillRect/>
                      </a:stretch>
                    </p:blipFill>
                    <p:spPr>
                      <a:xfrm>
                        <a:off x="2744470" y="744220"/>
                        <a:ext cx="737235" cy="340995"/>
                      </a:xfrm>
                      <a:prstGeom prst="rect">
                        <a:avLst/>
                      </a:prstGeom>
                      <a:noFill/>
                      <a:ln w="38100">
                        <a:noFill/>
                        <a:miter/>
                      </a:ln>
                    </p:spPr>
                  </p:pic>
                </p:oleObj>
              </mc:Fallback>
            </mc:AlternateContent>
          </a:graphicData>
        </a:graphic>
      </p:graphicFrame>
      <p:graphicFrame>
        <p:nvGraphicFramePr>
          <p:cNvPr id="-2147482199" name="对象 -2147482200"/>
          <p:cNvGraphicFramePr>
            <a:graphicFrameLocks noChangeAspect="1"/>
          </p:cNvGraphicFramePr>
          <p:nvPr/>
        </p:nvGraphicFramePr>
        <p:xfrm>
          <a:off x="3950970" y="714375"/>
          <a:ext cx="302895" cy="400685"/>
        </p:xfrm>
        <a:graphic>
          <a:graphicData uri="http://schemas.openxmlformats.org/presentationml/2006/ole">
            <mc:AlternateContent xmlns:mc="http://schemas.openxmlformats.org/markup-compatibility/2006">
              <mc:Choice xmlns:v="urn:schemas-microsoft-com:vml" Requires="v">
                <p:oleObj spid="_x0000_s4" name="" r:id="rId7" imgW="139700" imgH="215900" progId="Equation.3">
                  <p:embed/>
                </p:oleObj>
              </mc:Choice>
              <mc:Fallback>
                <p:oleObj name="" r:id="rId7" imgW="139700" imgH="215900" progId="Equation.3">
                  <p:embed/>
                  <p:pic>
                    <p:nvPicPr>
                      <p:cNvPr id="0" name="图片 3"/>
                      <p:cNvPicPr/>
                      <p:nvPr/>
                    </p:nvPicPr>
                    <p:blipFill>
                      <a:blip r:embed="rId8"/>
                      <a:stretch>
                        <a:fillRect/>
                      </a:stretch>
                    </p:blipFill>
                    <p:spPr>
                      <a:xfrm>
                        <a:off x="3950970" y="714375"/>
                        <a:ext cx="302895" cy="400685"/>
                      </a:xfrm>
                      <a:prstGeom prst="rect">
                        <a:avLst/>
                      </a:prstGeom>
                      <a:noFill/>
                      <a:ln w="38100">
                        <a:noFill/>
                        <a:miter/>
                      </a:ln>
                    </p:spPr>
                  </p:pic>
                </p:oleObj>
              </mc:Fallback>
            </mc:AlternateContent>
          </a:graphicData>
        </a:graphic>
      </p:graphicFrame>
      <p:graphicFrame>
        <p:nvGraphicFramePr>
          <p:cNvPr id="-2147482198" name="对象 -2147482199"/>
          <p:cNvGraphicFramePr>
            <a:graphicFrameLocks noChangeAspect="1"/>
          </p:cNvGraphicFramePr>
          <p:nvPr/>
        </p:nvGraphicFramePr>
        <p:xfrm>
          <a:off x="4556443" y="714375"/>
          <a:ext cx="284480" cy="396240"/>
        </p:xfrm>
        <a:graphic>
          <a:graphicData uri="http://schemas.openxmlformats.org/presentationml/2006/ole">
            <mc:AlternateContent xmlns:mc="http://schemas.openxmlformats.org/markup-compatibility/2006">
              <mc:Choice xmlns:v="urn:schemas-microsoft-com:vml" Requires="v">
                <p:oleObj spid="_x0000_s5" name="" r:id="rId9" imgW="152400" imgH="215900" progId="Equation.3">
                  <p:embed/>
                </p:oleObj>
              </mc:Choice>
              <mc:Fallback>
                <p:oleObj name="" r:id="rId9" imgW="152400" imgH="215900" progId="Equation.3">
                  <p:embed/>
                  <p:pic>
                    <p:nvPicPr>
                      <p:cNvPr id="0" name="图片 4"/>
                      <p:cNvPicPr/>
                      <p:nvPr/>
                    </p:nvPicPr>
                    <p:blipFill>
                      <a:blip r:embed="rId10"/>
                      <a:stretch>
                        <a:fillRect/>
                      </a:stretch>
                    </p:blipFill>
                    <p:spPr>
                      <a:xfrm>
                        <a:off x="4556443" y="714375"/>
                        <a:ext cx="284480" cy="396240"/>
                      </a:xfrm>
                      <a:prstGeom prst="rect">
                        <a:avLst/>
                      </a:prstGeom>
                      <a:noFill/>
                      <a:ln w="38100">
                        <a:noFill/>
                        <a:miter/>
                      </a:ln>
                    </p:spPr>
                  </p:pic>
                </p:oleObj>
              </mc:Fallback>
            </mc:AlternateContent>
          </a:graphicData>
        </a:graphic>
      </p:graphicFrame>
      <p:graphicFrame>
        <p:nvGraphicFramePr>
          <p:cNvPr id="-2147482197" name="对象 -2147482198"/>
          <p:cNvGraphicFramePr>
            <a:graphicFrameLocks noChangeAspect="1"/>
          </p:cNvGraphicFramePr>
          <p:nvPr/>
        </p:nvGraphicFramePr>
        <p:xfrm>
          <a:off x="3605530" y="1663065"/>
          <a:ext cx="1915795" cy="647700"/>
        </p:xfrm>
        <a:graphic>
          <a:graphicData uri="http://schemas.openxmlformats.org/presentationml/2006/ole">
            <mc:AlternateContent xmlns:mc="http://schemas.openxmlformats.org/markup-compatibility/2006">
              <mc:Choice xmlns:v="urn:schemas-microsoft-com:vml" Requires="v">
                <p:oleObj spid="_x0000_s6" name="" r:id="rId11" imgW="711200" imgH="241300" progId="Equation.3">
                  <p:embed/>
                </p:oleObj>
              </mc:Choice>
              <mc:Fallback>
                <p:oleObj name="" r:id="rId11" imgW="711200" imgH="241300" progId="Equation.3">
                  <p:embed/>
                  <p:pic>
                    <p:nvPicPr>
                      <p:cNvPr id="0" name="图片 5"/>
                      <p:cNvPicPr/>
                      <p:nvPr/>
                    </p:nvPicPr>
                    <p:blipFill>
                      <a:blip r:embed="rId12"/>
                      <a:stretch>
                        <a:fillRect/>
                      </a:stretch>
                    </p:blipFill>
                    <p:spPr>
                      <a:xfrm>
                        <a:off x="3605530" y="1663065"/>
                        <a:ext cx="1915795" cy="647700"/>
                      </a:xfrm>
                      <a:prstGeom prst="rect">
                        <a:avLst/>
                      </a:prstGeom>
                      <a:noFill/>
                      <a:ln w="38100">
                        <a:noFill/>
                        <a:miter/>
                      </a:ln>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            当流过线圈的电流为    时，记单匝线圈的磁通为     ，N匝线圈的总磁通称为磁链，记为     ，则                ，电流             与磁通     之间满足右手定则，如图3-5所示。通常情况下将电感定义为线圈总的磁通与流过线圈的电流的比值，即</a:t>
            </a:r>
            <a:endParaRPr lang="zh-CN" altLang="en-US"/>
          </a:p>
          <a:p>
            <a:pPr algn="l"/>
            <a:r>
              <a:rPr lang="zh-CN" altLang="en-US"/>
              <a:t>                                                                                                 (3-6)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graphicFrame>
        <p:nvGraphicFramePr>
          <p:cNvPr id="2" name="对象 -2147482605"/>
          <p:cNvGraphicFramePr>
            <a:graphicFrameLocks noChangeAspect="1"/>
          </p:cNvGraphicFramePr>
          <p:nvPr/>
        </p:nvGraphicFramePr>
        <p:xfrm>
          <a:off x="1971675" y="1697990"/>
          <a:ext cx="1515745" cy="552450"/>
        </p:xfrm>
        <a:graphic>
          <a:graphicData uri="http://schemas.openxmlformats.org/presentationml/2006/ole">
            <mc:AlternateContent xmlns:mc="http://schemas.openxmlformats.org/markup-compatibility/2006">
              <mc:Choice xmlns:v="urn:schemas-microsoft-com:vml" Requires="v">
                <p:oleObj spid="_x0000_s3076" name="" r:id="rId3" imgW="1206500" imgH="457200" progId="Visio.Drawing.11">
                  <p:embed/>
                </p:oleObj>
              </mc:Choice>
              <mc:Fallback>
                <p:oleObj name="" r:id="rId3" imgW="1206500" imgH="457200" progId="Visio.Drawing.11">
                  <p:embed/>
                  <p:pic>
                    <p:nvPicPr>
                      <p:cNvPr id="0" name="图片 3075"/>
                      <p:cNvPicPr/>
                      <p:nvPr/>
                    </p:nvPicPr>
                    <p:blipFill>
                      <a:blip r:embed="rId4"/>
                      <a:stretch>
                        <a:fillRect/>
                      </a:stretch>
                    </p:blipFill>
                    <p:spPr>
                      <a:xfrm>
                        <a:off x="1971675" y="1697990"/>
                        <a:ext cx="1515745" cy="552450"/>
                      </a:xfrm>
                      <a:prstGeom prst="rect">
                        <a:avLst/>
                      </a:prstGeom>
                      <a:noFill/>
                      <a:ln w="38100">
                        <a:noFill/>
                        <a:miter/>
                      </a:ln>
                    </p:spPr>
                  </p:pic>
                </p:oleObj>
              </mc:Fallback>
            </mc:AlternateContent>
          </a:graphicData>
        </a:graphic>
      </p:graphicFrame>
      <p:graphicFrame>
        <p:nvGraphicFramePr>
          <p:cNvPr id="4" name="对象 -2147482604"/>
          <p:cNvGraphicFramePr>
            <a:graphicFrameLocks noChangeAspect="1"/>
          </p:cNvGraphicFramePr>
          <p:nvPr/>
        </p:nvGraphicFramePr>
        <p:xfrm>
          <a:off x="5795645" y="702945"/>
          <a:ext cx="1550035" cy="2120900"/>
        </p:xfrm>
        <a:graphic>
          <a:graphicData uri="http://schemas.openxmlformats.org/presentationml/2006/ole">
            <mc:AlternateContent xmlns:mc="http://schemas.openxmlformats.org/markup-compatibility/2006">
              <mc:Choice xmlns:v="urn:schemas-microsoft-com:vml" Requires="v">
                <p:oleObj spid="_x0000_s5" name="" r:id="rId5" imgW="1346200" imgH="1879600" progId="Visio.Drawing.11">
                  <p:embed/>
                </p:oleObj>
              </mc:Choice>
              <mc:Fallback>
                <p:oleObj name="" r:id="rId5" imgW="1346200" imgH="1879600" progId="Visio.Drawing.11">
                  <p:embed/>
                  <p:pic>
                    <p:nvPicPr>
                      <p:cNvPr id="0" name="图片 1"/>
                      <p:cNvPicPr/>
                      <p:nvPr/>
                    </p:nvPicPr>
                    <p:blipFill>
                      <a:blip r:embed="rId6"/>
                      <a:stretch>
                        <a:fillRect/>
                      </a:stretch>
                    </p:blipFill>
                    <p:spPr>
                      <a:xfrm>
                        <a:off x="5795645" y="702945"/>
                        <a:ext cx="1550035" cy="2120900"/>
                      </a:xfrm>
                      <a:prstGeom prst="rect">
                        <a:avLst/>
                      </a:prstGeom>
                      <a:noFill/>
                      <a:ln w="38100">
                        <a:noFill/>
                        <a:miter/>
                      </a:ln>
                    </p:spPr>
                  </p:pic>
                </p:oleObj>
              </mc:Fallback>
            </mc:AlternateContent>
          </a:graphicData>
        </a:graphic>
      </p:graphicFrame>
      <p:sp>
        <p:nvSpPr>
          <p:cNvPr id="100" name="文本框 99"/>
          <p:cNvSpPr txBox="1"/>
          <p:nvPr/>
        </p:nvSpPr>
        <p:spPr>
          <a:xfrm>
            <a:off x="-1270" y="2971165"/>
            <a:ext cx="7739380" cy="337185"/>
          </a:xfrm>
          <a:prstGeom prst="rect">
            <a:avLst/>
          </a:prstGeom>
          <a:noFill/>
          <a:ln w="9525">
            <a:noFill/>
          </a:ln>
        </p:spPr>
        <p:txBody>
          <a:bodyPr wrap="square">
            <a:spAutoFit/>
          </a:bodyPr>
          <a:p>
            <a:pPr indent="1600200"/>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-4 </a:t>
            </a:r>
            <a:r>
              <a:rPr lang="zh-CN" sz="1600">
                <a:latin typeface="Times New Roman" panose="02020603050405020304" pitchFamily="18" charset="0"/>
                <a:ea typeface="宋体" panose="02010600030101010101" pitchFamily="2" charset="-122"/>
              </a:rPr>
              <a:t>电感</a:t>
            </a:r>
            <a:r>
              <a:rPr lang="zh-CN" sz="1600">
                <a:ea typeface="宋体" panose="02010600030101010101" pitchFamily="2" charset="-122"/>
              </a:rPr>
              <a:t>元件的</a:t>
            </a:r>
            <a:r>
              <a:rPr lang="zh-CN" sz="1600">
                <a:latin typeface="Times New Roman" panose="02020603050405020304" pitchFamily="18" charset="0"/>
                <a:ea typeface="宋体" panose="02010600030101010101" pitchFamily="2" charset="-122"/>
              </a:rPr>
              <a:t>符号</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zh-CN" sz="1600">
                <a:ea typeface="宋体" panose="02010600030101010101" pitchFamily="2" charset="-122"/>
              </a:rPr>
              <a:t>图</a:t>
            </a:r>
            <a:r>
              <a:rPr lang="en-US" sz="1600">
                <a:latin typeface="Times New Roman" panose="02020603050405020304" pitchFamily="18" charset="0"/>
                <a:ea typeface="宋体" panose="02010600030101010101" pitchFamily="2" charset="-122"/>
              </a:rPr>
              <a:t>3</a:t>
            </a:r>
            <a:r>
              <a:rPr lang="en-US" sz="1600">
                <a:latin typeface="Times New Roman" panose="02020603050405020304" pitchFamily="18" charset="0"/>
                <a:ea typeface="宋体" panose="02010600030101010101" pitchFamily="2" charset="-122"/>
                <a:cs typeface="Times New Roman" panose="02020603050405020304" pitchFamily="18" charset="0"/>
              </a:rPr>
              <a:t>-5 </a:t>
            </a:r>
            <a:r>
              <a:rPr lang="zh-CN" sz="1600">
                <a:latin typeface="Times New Roman" panose="02020603050405020304" pitchFamily="18" charset="0"/>
                <a:ea typeface="宋体" panose="02010600030101010101" pitchFamily="2" charset="-122"/>
              </a:rPr>
              <a:t>磁感线圈</a:t>
            </a:r>
            <a:endParaRPr lang="zh-CN" altLang="en-US" sz="1600"/>
          </a:p>
        </p:txBody>
      </p:sp>
      <p:graphicFrame>
        <p:nvGraphicFramePr>
          <p:cNvPr id="6" name="对象 -2147482603"/>
          <p:cNvGraphicFramePr>
            <a:graphicFrameLocks noChangeAspect="1"/>
          </p:cNvGraphicFramePr>
          <p:nvPr/>
        </p:nvGraphicFramePr>
        <p:xfrm>
          <a:off x="4231640" y="3509645"/>
          <a:ext cx="177165" cy="325120"/>
        </p:xfrm>
        <a:graphic>
          <a:graphicData uri="http://schemas.openxmlformats.org/presentationml/2006/ole">
            <mc:AlternateContent xmlns:mc="http://schemas.openxmlformats.org/markup-compatibility/2006">
              <mc:Choice xmlns:v="urn:schemas-microsoft-com:vml" Requires="v">
                <p:oleObj spid="_x0000_s7" name="" r:id="rId7" imgW="88900" imgH="164465" progId="Equation.3">
                  <p:embed/>
                </p:oleObj>
              </mc:Choice>
              <mc:Fallback>
                <p:oleObj name="" r:id="rId7" imgW="88900" imgH="164465" progId="Equation.3">
                  <p:embed/>
                  <p:pic>
                    <p:nvPicPr>
                      <p:cNvPr id="0" name="图片 3"/>
                      <p:cNvPicPr/>
                      <p:nvPr/>
                    </p:nvPicPr>
                    <p:blipFill>
                      <a:blip r:embed="rId8"/>
                      <a:stretch>
                        <a:fillRect/>
                      </a:stretch>
                    </p:blipFill>
                    <p:spPr>
                      <a:xfrm>
                        <a:off x="4231640" y="3509645"/>
                        <a:ext cx="177165" cy="325120"/>
                      </a:xfrm>
                      <a:prstGeom prst="rect">
                        <a:avLst/>
                      </a:prstGeom>
                      <a:noFill/>
                      <a:ln w="38100">
                        <a:noFill/>
                        <a:miter/>
                      </a:ln>
                    </p:spPr>
                  </p:pic>
                </p:oleObj>
              </mc:Fallback>
            </mc:AlternateContent>
          </a:graphicData>
        </a:graphic>
      </p:graphicFrame>
      <p:graphicFrame>
        <p:nvGraphicFramePr>
          <p:cNvPr id="8" name="对象 -2147482602"/>
          <p:cNvGraphicFramePr>
            <a:graphicFrameLocks noChangeAspect="1"/>
          </p:cNvGraphicFramePr>
          <p:nvPr/>
        </p:nvGraphicFramePr>
        <p:xfrm>
          <a:off x="7786370" y="3536315"/>
          <a:ext cx="271780" cy="271780"/>
        </p:xfrm>
        <a:graphic>
          <a:graphicData uri="http://schemas.openxmlformats.org/presentationml/2006/ole">
            <mc:AlternateContent xmlns:mc="http://schemas.openxmlformats.org/markup-compatibility/2006">
              <mc:Choice xmlns:v="urn:schemas-microsoft-com:vml" Requires="v">
                <p:oleObj spid="_x0000_s9" name="" r:id="rId9" imgW="165100" imgH="152400" progId="Equation.3">
                  <p:embed/>
                </p:oleObj>
              </mc:Choice>
              <mc:Fallback>
                <p:oleObj name="" r:id="rId9" imgW="165100" imgH="152400" progId="Equation.3">
                  <p:embed/>
                  <p:pic>
                    <p:nvPicPr>
                      <p:cNvPr id="0" name="图片 4"/>
                      <p:cNvPicPr/>
                      <p:nvPr/>
                    </p:nvPicPr>
                    <p:blipFill>
                      <a:blip r:embed="rId10"/>
                      <a:stretch>
                        <a:fillRect/>
                      </a:stretch>
                    </p:blipFill>
                    <p:spPr>
                      <a:xfrm>
                        <a:off x="7786370" y="3536315"/>
                        <a:ext cx="271780" cy="271780"/>
                      </a:xfrm>
                      <a:prstGeom prst="rect">
                        <a:avLst/>
                      </a:prstGeom>
                      <a:noFill/>
                      <a:ln w="38100">
                        <a:noFill/>
                        <a:miter/>
                      </a:ln>
                    </p:spPr>
                  </p:pic>
                </p:oleObj>
              </mc:Fallback>
            </mc:AlternateContent>
          </a:graphicData>
        </a:graphic>
      </p:graphicFrame>
      <p:graphicFrame>
        <p:nvGraphicFramePr>
          <p:cNvPr id="10" name="对象 -2147482601"/>
          <p:cNvGraphicFramePr>
            <a:graphicFrameLocks noChangeAspect="1"/>
          </p:cNvGraphicFramePr>
          <p:nvPr/>
        </p:nvGraphicFramePr>
        <p:xfrm>
          <a:off x="5341620" y="3978275"/>
          <a:ext cx="306070" cy="292735"/>
        </p:xfrm>
        <a:graphic>
          <a:graphicData uri="http://schemas.openxmlformats.org/presentationml/2006/ole">
            <mc:AlternateContent xmlns:mc="http://schemas.openxmlformats.org/markup-compatibility/2006">
              <mc:Choice xmlns:v="urn:schemas-microsoft-com:vml" Requires="v">
                <p:oleObj spid="_x0000_s11" name="" r:id="rId11" imgW="177800" imgH="165100" progId="Equation.3">
                  <p:embed/>
                </p:oleObj>
              </mc:Choice>
              <mc:Fallback>
                <p:oleObj name="" r:id="rId11" imgW="177800" imgH="165100" progId="Equation.3">
                  <p:embed/>
                  <p:pic>
                    <p:nvPicPr>
                      <p:cNvPr id="0" name="图片 5"/>
                      <p:cNvPicPr/>
                      <p:nvPr/>
                    </p:nvPicPr>
                    <p:blipFill>
                      <a:blip r:embed="rId12"/>
                      <a:stretch>
                        <a:fillRect/>
                      </a:stretch>
                    </p:blipFill>
                    <p:spPr>
                      <a:xfrm>
                        <a:off x="5341620" y="3978275"/>
                        <a:ext cx="306070" cy="292735"/>
                      </a:xfrm>
                      <a:prstGeom prst="rect">
                        <a:avLst/>
                      </a:prstGeom>
                      <a:noFill/>
                      <a:ln w="38100">
                        <a:noFill/>
                        <a:miter/>
                      </a:ln>
                    </p:spPr>
                  </p:pic>
                </p:oleObj>
              </mc:Fallback>
            </mc:AlternateContent>
          </a:graphicData>
        </a:graphic>
      </p:graphicFrame>
      <p:graphicFrame>
        <p:nvGraphicFramePr>
          <p:cNvPr id="12" name="对象 -2147482600"/>
          <p:cNvGraphicFramePr>
            <a:graphicFrameLocks noChangeAspect="1"/>
          </p:cNvGraphicFramePr>
          <p:nvPr/>
        </p:nvGraphicFramePr>
        <p:xfrm>
          <a:off x="6346825" y="3978275"/>
          <a:ext cx="1094740" cy="344805"/>
        </p:xfrm>
        <a:graphic>
          <a:graphicData uri="http://schemas.openxmlformats.org/presentationml/2006/ole">
            <mc:AlternateContent xmlns:mc="http://schemas.openxmlformats.org/markup-compatibility/2006">
              <mc:Choice xmlns:v="urn:schemas-microsoft-com:vml" Requires="v">
                <p:oleObj spid="_x0000_s13" name="" r:id="rId13" imgW="570865" imgH="177800" progId="Equation.3">
                  <p:embed/>
                </p:oleObj>
              </mc:Choice>
              <mc:Fallback>
                <p:oleObj name="" r:id="rId13" imgW="570865" imgH="177800" progId="Equation.3">
                  <p:embed/>
                  <p:pic>
                    <p:nvPicPr>
                      <p:cNvPr id="0" name="图片 6"/>
                      <p:cNvPicPr/>
                      <p:nvPr/>
                    </p:nvPicPr>
                    <p:blipFill>
                      <a:blip r:embed="rId14"/>
                      <a:stretch>
                        <a:fillRect/>
                      </a:stretch>
                    </p:blipFill>
                    <p:spPr>
                      <a:xfrm>
                        <a:off x="6346825" y="3978275"/>
                        <a:ext cx="1094740" cy="344805"/>
                      </a:xfrm>
                      <a:prstGeom prst="rect">
                        <a:avLst/>
                      </a:prstGeom>
                      <a:noFill/>
                      <a:ln w="38100">
                        <a:noFill/>
                        <a:miter/>
                      </a:ln>
                    </p:spPr>
                  </p:pic>
                </p:oleObj>
              </mc:Fallback>
            </mc:AlternateContent>
          </a:graphicData>
        </a:graphic>
      </p:graphicFrame>
      <p:graphicFrame>
        <p:nvGraphicFramePr>
          <p:cNvPr id="14" name="对象 -2147482603"/>
          <p:cNvGraphicFramePr>
            <a:graphicFrameLocks noChangeAspect="1"/>
          </p:cNvGraphicFramePr>
          <p:nvPr/>
        </p:nvGraphicFramePr>
        <p:xfrm>
          <a:off x="8408035" y="3961765"/>
          <a:ext cx="410845" cy="325120"/>
        </p:xfrm>
        <a:graphic>
          <a:graphicData uri="http://schemas.openxmlformats.org/presentationml/2006/ole">
            <mc:AlternateContent xmlns:mc="http://schemas.openxmlformats.org/markup-compatibility/2006">
              <mc:Choice xmlns:v="urn:schemas-microsoft-com:vml" Requires="v">
                <p:oleObj spid="_x0000_s15" name="" r:id="rId15" imgW="88900" imgH="164465" progId="Equation.3">
                  <p:embed/>
                </p:oleObj>
              </mc:Choice>
              <mc:Fallback>
                <p:oleObj name="" r:id="rId15" imgW="88900" imgH="164465" progId="Equation.3">
                  <p:embed/>
                  <p:pic>
                    <p:nvPicPr>
                      <p:cNvPr id="0" name="图片 3"/>
                      <p:cNvPicPr/>
                      <p:nvPr/>
                    </p:nvPicPr>
                    <p:blipFill>
                      <a:blip r:embed="rId8"/>
                      <a:stretch>
                        <a:fillRect/>
                      </a:stretch>
                    </p:blipFill>
                    <p:spPr>
                      <a:xfrm>
                        <a:off x="8408035" y="3961765"/>
                        <a:ext cx="410845" cy="325120"/>
                      </a:xfrm>
                      <a:prstGeom prst="rect">
                        <a:avLst/>
                      </a:prstGeom>
                      <a:noFill/>
                      <a:ln w="38100">
                        <a:noFill/>
                        <a:miter/>
                      </a:ln>
                    </p:spPr>
                  </p:pic>
                </p:oleObj>
              </mc:Fallback>
            </mc:AlternateContent>
          </a:graphicData>
        </a:graphic>
      </p:graphicFrame>
      <p:graphicFrame>
        <p:nvGraphicFramePr>
          <p:cNvPr id="16" name="对象 -2147482598"/>
          <p:cNvGraphicFramePr>
            <a:graphicFrameLocks noChangeAspect="1"/>
          </p:cNvGraphicFramePr>
          <p:nvPr/>
        </p:nvGraphicFramePr>
        <p:xfrm>
          <a:off x="1751965" y="4462145"/>
          <a:ext cx="305435" cy="305435"/>
        </p:xfrm>
        <a:graphic>
          <a:graphicData uri="http://schemas.openxmlformats.org/presentationml/2006/ole">
            <mc:AlternateContent xmlns:mc="http://schemas.openxmlformats.org/markup-compatibility/2006">
              <mc:Choice xmlns:v="urn:schemas-microsoft-com:vml" Requires="v">
                <p:oleObj spid="_x0000_s17" name="" r:id="rId16" imgW="165100" imgH="152400" progId="Equation.3">
                  <p:embed/>
                </p:oleObj>
              </mc:Choice>
              <mc:Fallback>
                <p:oleObj name="" r:id="rId16" imgW="165100" imgH="152400" progId="Equation.3">
                  <p:embed/>
                  <p:pic>
                    <p:nvPicPr>
                      <p:cNvPr id="0" name="图片 9"/>
                      <p:cNvPicPr/>
                      <p:nvPr/>
                    </p:nvPicPr>
                    <p:blipFill>
                      <a:blip r:embed="rId10"/>
                      <a:stretch>
                        <a:fillRect/>
                      </a:stretch>
                    </p:blipFill>
                    <p:spPr>
                      <a:xfrm>
                        <a:off x="1751965" y="4462145"/>
                        <a:ext cx="305435" cy="305435"/>
                      </a:xfrm>
                      <a:prstGeom prst="rect">
                        <a:avLst/>
                      </a:prstGeom>
                      <a:noFill/>
                      <a:ln w="38100">
                        <a:noFill/>
                        <a:miter/>
                      </a:ln>
                    </p:spPr>
                  </p:pic>
                </p:oleObj>
              </mc:Fallback>
            </mc:AlternateContent>
          </a:graphicData>
        </a:graphic>
      </p:graphicFrame>
      <p:graphicFrame>
        <p:nvGraphicFramePr>
          <p:cNvPr id="18" name="对象 -2147482597"/>
          <p:cNvGraphicFramePr>
            <a:graphicFrameLocks noChangeAspect="1"/>
          </p:cNvGraphicFramePr>
          <p:nvPr/>
        </p:nvGraphicFramePr>
        <p:xfrm>
          <a:off x="3920808" y="5292090"/>
          <a:ext cx="1007110" cy="923925"/>
        </p:xfrm>
        <a:graphic>
          <a:graphicData uri="http://schemas.openxmlformats.org/presentationml/2006/ole">
            <mc:AlternateContent xmlns:mc="http://schemas.openxmlformats.org/markup-compatibility/2006">
              <mc:Choice xmlns:v="urn:schemas-microsoft-com:vml" Requires="v">
                <p:oleObj spid="_x0000_s19" name="" r:id="rId17" imgW="431800" imgH="393700" progId="Equation.3">
                  <p:embed/>
                </p:oleObj>
              </mc:Choice>
              <mc:Fallback>
                <p:oleObj name="" r:id="rId17" imgW="431800" imgH="393700" progId="Equation.3">
                  <p:embed/>
                  <p:pic>
                    <p:nvPicPr>
                      <p:cNvPr id="0" name="图片 10"/>
                      <p:cNvPicPr/>
                      <p:nvPr/>
                    </p:nvPicPr>
                    <p:blipFill>
                      <a:blip r:embed="rId18"/>
                      <a:stretch>
                        <a:fillRect/>
                      </a:stretch>
                    </p:blipFill>
                    <p:spPr>
                      <a:xfrm>
                        <a:off x="3920808" y="5292090"/>
                        <a:ext cx="1007110" cy="923925"/>
                      </a:xfrm>
                      <a:prstGeom prst="rect">
                        <a:avLst/>
                      </a:prstGeom>
                      <a:noFill/>
                      <a:ln w="38100">
                        <a:noFill/>
                        <a:miter/>
                      </a:ln>
                    </p:spPr>
                  </p:pic>
                </p:oleObj>
              </mc:Fallback>
            </mc:AlternateContent>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en-US" altLang="zh-CN"/>
              <a:t>             </a:t>
            </a:r>
            <a:r>
              <a:rPr lang="zh-CN" altLang="en-US"/>
              <a:t>例3-9 如图3-39所示的电路，在            时开关K由1拨向2，已知               、            ，             ，初始值               ，</a:t>
            </a:r>
            <a:endParaRPr lang="zh-CN" altLang="en-US"/>
          </a:p>
          <a:p>
            <a:pPr algn="l"/>
            <a:r>
              <a:rPr lang="zh-CN" altLang="en-US"/>
              <a:t>                     ，求           时      、    和        的零输入响应。</a:t>
            </a:r>
            <a:r>
              <a:rPr lang="zh-CN" altLang="en-US"/>
              <a:t>              </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196" name="对象 -2147482197"/>
          <p:cNvGraphicFramePr>
            <a:graphicFrameLocks noChangeAspect="1"/>
          </p:cNvGraphicFramePr>
          <p:nvPr/>
        </p:nvGraphicFramePr>
        <p:xfrm>
          <a:off x="5655310" y="700405"/>
          <a:ext cx="708025" cy="397510"/>
        </p:xfrm>
        <a:graphic>
          <a:graphicData uri="http://schemas.openxmlformats.org/presentationml/2006/ole">
            <mc:AlternateContent xmlns:mc="http://schemas.openxmlformats.org/markup-compatibility/2006">
              <mc:Choice xmlns:v="urn:schemas-microsoft-com:vml" Requires="v">
                <p:oleObj spid="_x0000_s3076" name="" r:id="rId3" imgW="316865" imgH="177800" progId="Equation.3">
                  <p:embed/>
                </p:oleObj>
              </mc:Choice>
              <mc:Fallback>
                <p:oleObj name="" r:id="rId3" imgW="316865" imgH="177800" progId="Equation.3">
                  <p:embed/>
                  <p:pic>
                    <p:nvPicPr>
                      <p:cNvPr id="0" name="图片 3075"/>
                      <p:cNvPicPr/>
                      <p:nvPr/>
                    </p:nvPicPr>
                    <p:blipFill>
                      <a:blip r:embed="rId4"/>
                      <a:stretch>
                        <a:fillRect/>
                      </a:stretch>
                    </p:blipFill>
                    <p:spPr>
                      <a:xfrm>
                        <a:off x="5655310" y="700405"/>
                        <a:ext cx="708025" cy="397510"/>
                      </a:xfrm>
                      <a:prstGeom prst="rect">
                        <a:avLst/>
                      </a:prstGeom>
                      <a:noFill/>
                      <a:ln w="38100">
                        <a:noFill/>
                        <a:miter/>
                      </a:ln>
                    </p:spPr>
                  </p:pic>
                </p:oleObj>
              </mc:Fallback>
            </mc:AlternateContent>
          </a:graphicData>
        </a:graphic>
      </p:graphicFrame>
      <p:graphicFrame>
        <p:nvGraphicFramePr>
          <p:cNvPr id="-2147482195" name="对象 -2147482196"/>
          <p:cNvGraphicFramePr>
            <a:graphicFrameLocks noChangeAspect="1"/>
          </p:cNvGraphicFramePr>
          <p:nvPr/>
        </p:nvGraphicFramePr>
        <p:xfrm>
          <a:off x="2225040" y="1238250"/>
          <a:ext cx="1100455" cy="347980"/>
        </p:xfrm>
        <a:graphic>
          <a:graphicData uri="http://schemas.openxmlformats.org/presentationml/2006/ole">
            <mc:AlternateContent xmlns:mc="http://schemas.openxmlformats.org/markup-compatibility/2006">
              <mc:Choice xmlns:v="urn:schemas-microsoft-com:vml" Requires="v">
                <p:oleObj spid="_x0000_s2" name="" r:id="rId5" imgW="558800" imgH="177800" progId="Equation.3">
                  <p:embed/>
                </p:oleObj>
              </mc:Choice>
              <mc:Fallback>
                <p:oleObj name="" r:id="rId5" imgW="558800" imgH="177800" progId="Equation.3">
                  <p:embed/>
                  <p:pic>
                    <p:nvPicPr>
                      <p:cNvPr id="0" name="图片 1"/>
                      <p:cNvPicPr/>
                      <p:nvPr/>
                    </p:nvPicPr>
                    <p:blipFill>
                      <a:blip r:embed="rId6"/>
                      <a:stretch>
                        <a:fillRect/>
                      </a:stretch>
                    </p:blipFill>
                    <p:spPr>
                      <a:xfrm>
                        <a:off x="2225040" y="1238250"/>
                        <a:ext cx="1100455" cy="347980"/>
                      </a:xfrm>
                      <a:prstGeom prst="rect">
                        <a:avLst/>
                      </a:prstGeom>
                      <a:noFill/>
                      <a:ln w="38100">
                        <a:noFill/>
                        <a:miter/>
                      </a:ln>
                    </p:spPr>
                  </p:pic>
                </p:oleObj>
              </mc:Fallback>
            </mc:AlternateContent>
          </a:graphicData>
        </a:graphic>
      </p:graphicFrame>
      <p:graphicFrame>
        <p:nvGraphicFramePr>
          <p:cNvPr id="-2147482194" name="对象 -2147482195"/>
          <p:cNvGraphicFramePr>
            <a:graphicFrameLocks noChangeAspect="1"/>
          </p:cNvGraphicFramePr>
          <p:nvPr/>
        </p:nvGraphicFramePr>
        <p:xfrm>
          <a:off x="3605530" y="1238250"/>
          <a:ext cx="952500" cy="306070"/>
        </p:xfrm>
        <a:graphic>
          <a:graphicData uri="http://schemas.openxmlformats.org/presentationml/2006/ole">
            <mc:AlternateContent xmlns:mc="http://schemas.openxmlformats.org/markup-compatibility/2006">
              <mc:Choice xmlns:v="urn:schemas-microsoft-com:vml" Requires="v">
                <p:oleObj spid="_x0000_s4" name="" r:id="rId7" imgW="520700" imgH="165100" progId="Equation.3">
                  <p:embed/>
                </p:oleObj>
              </mc:Choice>
              <mc:Fallback>
                <p:oleObj name="" r:id="rId7" imgW="520700" imgH="165100" progId="Equation.3">
                  <p:embed/>
                  <p:pic>
                    <p:nvPicPr>
                      <p:cNvPr id="0" name="图片 3"/>
                      <p:cNvPicPr/>
                      <p:nvPr/>
                    </p:nvPicPr>
                    <p:blipFill>
                      <a:blip r:embed="rId8"/>
                      <a:stretch>
                        <a:fillRect/>
                      </a:stretch>
                    </p:blipFill>
                    <p:spPr>
                      <a:xfrm>
                        <a:off x="3605530" y="1238250"/>
                        <a:ext cx="952500" cy="306070"/>
                      </a:xfrm>
                      <a:prstGeom prst="rect">
                        <a:avLst/>
                      </a:prstGeom>
                      <a:noFill/>
                      <a:ln w="38100">
                        <a:noFill/>
                        <a:miter/>
                      </a:ln>
                    </p:spPr>
                  </p:pic>
                </p:oleObj>
              </mc:Fallback>
            </mc:AlternateContent>
          </a:graphicData>
        </a:graphic>
      </p:graphicFrame>
      <p:graphicFrame>
        <p:nvGraphicFramePr>
          <p:cNvPr id="-2147482193" name="对象 -2147482194"/>
          <p:cNvGraphicFramePr>
            <a:graphicFrameLocks noChangeAspect="1"/>
          </p:cNvGraphicFramePr>
          <p:nvPr/>
        </p:nvGraphicFramePr>
        <p:xfrm>
          <a:off x="4784725" y="1087120"/>
          <a:ext cx="996950" cy="649605"/>
        </p:xfrm>
        <a:graphic>
          <a:graphicData uri="http://schemas.openxmlformats.org/presentationml/2006/ole">
            <mc:AlternateContent xmlns:mc="http://schemas.openxmlformats.org/markup-compatibility/2006">
              <mc:Choice xmlns:v="urn:schemas-microsoft-com:vml" Requires="v">
                <p:oleObj spid="_x0000_s5" name="" r:id="rId9" imgW="609600" imgH="393700" progId="Equation.3">
                  <p:embed/>
                </p:oleObj>
              </mc:Choice>
              <mc:Fallback>
                <p:oleObj name="" r:id="rId9" imgW="609600" imgH="393700" progId="Equation.3">
                  <p:embed/>
                  <p:pic>
                    <p:nvPicPr>
                      <p:cNvPr id="0" name="图片 4"/>
                      <p:cNvPicPr/>
                      <p:nvPr/>
                    </p:nvPicPr>
                    <p:blipFill>
                      <a:blip r:embed="rId10"/>
                      <a:stretch>
                        <a:fillRect/>
                      </a:stretch>
                    </p:blipFill>
                    <p:spPr>
                      <a:xfrm>
                        <a:off x="4784725" y="1087120"/>
                        <a:ext cx="996950" cy="649605"/>
                      </a:xfrm>
                      <a:prstGeom prst="rect">
                        <a:avLst/>
                      </a:prstGeom>
                      <a:noFill/>
                      <a:ln w="38100">
                        <a:noFill/>
                        <a:miter/>
                      </a:ln>
                    </p:spPr>
                  </p:pic>
                </p:oleObj>
              </mc:Fallback>
            </mc:AlternateContent>
          </a:graphicData>
        </a:graphic>
      </p:graphicFrame>
      <p:graphicFrame>
        <p:nvGraphicFramePr>
          <p:cNvPr id="-2147482192" name="对象 -2147482193"/>
          <p:cNvGraphicFramePr>
            <a:graphicFrameLocks noChangeAspect="1"/>
          </p:cNvGraphicFramePr>
          <p:nvPr/>
        </p:nvGraphicFramePr>
        <p:xfrm>
          <a:off x="7110095" y="1209040"/>
          <a:ext cx="1223645" cy="405130"/>
        </p:xfrm>
        <a:graphic>
          <a:graphicData uri="http://schemas.openxmlformats.org/presentationml/2006/ole">
            <mc:AlternateContent xmlns:mc="http://schemas.openxmlformats.org/markup-compatibility/2006">
              <mc:Choice xmlns:v="urn:schemas-microsoft-com:vml" Requires="v">
                <p:oleObj spid="_x0000_s6" name="" r:id="rId11" imgW="723900" imgH="228600" progId="Equation.3">
                  <p:embed/>
                </p:oleObj>
              </mc:Choice>
              <mc:Fallback>
                <p:oleObj name="" r:id="rId11" imgW="723900" imgH="228600" progId="Equation.3">
                  <p:embed/>
                  <p:pic>
                    <p:nvPicPr>
                      <p:cNvPr id="0" name="图片 5"/>
                      <p:cNvPicPr/>
                      <p:nvPr/>
                    </p:nvPicPr>
                    <p:blipFill>
                      <a:blip r:embed="rId12"/>
                      <a:stretch>
                        <a:fillRect/>
                      </a:stretch>
                    </p:blipFill>
                    <p:spPr>
                      <a:xfrm>
                        <a:off x="7110095" y="1209040"/>
                        <a:ext cx="1223645" cy="405130"/>
                      </a:xfrm>
                      <a:prstGeom prst="rect">
                        <a:avLst/>
                      </a:prstGeom>
                      <a:noFill/>
                      <a:ln w="38100">
                        <a:noFill/>
                        <a:miter/>
                      </a:ln>
                    </p:spPr>
                  </p:pic>
                </p:oleObj>
              </mc:Fallback>
            </mc:AlternateContent>
          </a:graphicData>
        </a:graphic>
      </p:graphicFrame>
      <p:graphicFrame>
        <p:nvGraphicFramePr>
          <p:cNvPr id="-2147482191" name="对象 -2147482192"/>
          <p:cNvGraphicFramePr>
            <a:graphicFrameLocks noChangeAspect="1"/>
          </p:cNvGraphicFramePr>
          <p:nvPr/>
        </p:nvGraphicFramePr>
        <p:xfrm>
          <a:off x="776605" y="1736725"/>
          <a:ext cx="1266190" cy="413385"/>
        </p:xfrm>
        <a:graphic>
          <a:graphicData uri="http://schemas.openxmlformats.org/presentationml/2006/ole">
            <mc:AlternateContent xmlns:mc="http://schemas.openxmlformats.org/markup-compatibility/2006">
              <mc:Choice xmlns:v="urn:schemas-microsoft-com:vml" Requires="v">
                <p:oleObj spid="_x0000_s7" name="" r:id="rId13" imgW="660400" imgH="215900" progId="Equation.3">
                  <p:embed/>
                </p:oleObj>
              </mc:Choice>
              <mc:Fallback>
                <p:oleObj name="" r:id="rId13" imgW="660400" imgH="215900" progId="Equation.3">
                  <p:embed/>
                  <p:pic>
                    <p:nvPicPr>
                      <p:cNvPr id="0" name="图片 6"/>
                      <p:cNvPicPr/>
                      <p:nvPr/>
                    </p:nvPicPr>
                    <p:blipFill>
                      <a:blip r:embed="rId14"/>
                      <a:stretch>
                        <a:fillRect/>
                      </a:stretch>
                    </p:blipFill>
                    <p:spPr>
                      <a:xfrm>
                        <a:off x="776605" y="1736725"/>
                        <a:ext cx="1266190" cy="413385"/>
                      </a:xfrm>
                      <a:prstGeom prst="rect">
                        <a:avLst/>
                      </a:prstGeom>
                      <a:noFill/>
                      <a:ln w="38100">
                        <a:noFill/>
                        <a:miter/>
                      </a:ln>
                    </p:spPr>
                  </p:pic>
                </p:oleObj>
              </mc:Fallback>
            </mc:AlternateContent>
          </a:graphicData>
        </a:graphic>
      </p:graphicFrame>
      <p:graphicFrame>
        <p:nvGraphicFramePr>
          <p:cNvPr id="-2147482190" name="对象 -2147482191"/>
          <p:cNvGraphicFramePr>
            <a:graphicFrameLocks noChangeAspect="1"/>
          </p:cNvGraphicFramePr>
          <p:nvPr/>
        </p:nvGraphicFramePr>
        <p:xfrm>
          <a:off x="2759710" y="1746250"/>
          <a:ext cx="718820" cy="403860"/>
        </p:xfrm>
        <a:graphic>
          <a:graphicData uri="http://schemas.openxmlformats.org/presentationml/2006/ole">
            <mc:AlternateContent xmlns:mc="http://schemas.openxmlformats.org/markup-compatibility/2006">
              <mc:Choice xmlns:v="urn:schemas-microsoft-com:vml" Requires="v">
                <p:oleObj spid="_x0000_s8" name="" r:id="rId15" imgW="316865" imgH="177800" progId="Equation.3">
                  <p:embed/>
                </p:oleObj>
              </mc:Choice>
              <mc:Fallback>
                <p:oleObj name="" r:id="rId15" imgW="316865" imgH="177800" progId="Equation.3">
                  <p:embed/>
                  <p:pic>
                    <p:nvPicPr>
                      <p:cNvPr id="0" name="图片 7"/>
                      <p:cNvPicPr/>
                      <p:nvPr/>
                    </p:nvPicPr>
                    <p:blipFill>
                      <a:blip r:embed="rId16"/>
                      <a:stretch>
                        <a:fillRect/>
                      </a:stretch>
                    </p:blipFill>
                    <p:spPr>
                      <a:xfrm>
                        <a:off x="2759710" y="1746250"/>
                        <a:ext cx="718820" cy="403860"/>
                      </a:xfrm>
                      <a:prstGeom prst="rect">
                        <a:avLst/>
                      </a:prstGeom>
                      <a:noFill/>
                      <a:ln w="38100">
                        <a:noFill/>
                        <a:miter/>
                      </a:ln>
                    </p:spPr>
                  </p:pic>
                </p:oleObj>
              </mc:Fallback>
            </mc:AlternateContent>
          </a:graphicData>
        </a:graphic>
      </p:graphicFrame>
      <p:graphicFrame>
        <p:nvGraphicFramePr>
          <p:cNvPr id="-2147482189" name="对象 -2147482190"/>
          <p:cNvGraphicFramePr>
            <a:graphicFrameLocks noChangeAspect="1"/>
          </p:cNvGraphicFramePr>
          <p:nvPr/>
        </p:nvGraphicFramePr>
        <p:xfrm>
          <a:off x="3890645" y="1695450"/>
          <a:ext cx="381635" cy="454660"/>
        </p:xfrm>
        <a:graphic>
          <a:graphicData uri="http://schemas.openxmlformats.org/presentationml/2006/ole">
            <mc:AlternateContent xmlns:mc="http://schemas.openxmlformats.org/markup-compatibility/2006">
              <mc:Choice xmlns:v="urn:schemas-microsoft-com:vml" Requires="v">
                <p:oleObj spid="_x0000_s9" name="" r:id="rId17" imgW="203200" imgH="228600" progId="Equation.3">
                  <p:embed/>
                </p:oleObj>
              </mc:Choice>
              <mc:Fallback>
                <p:oleObj name="" r:id="rId17" imgW="203200" imgH="228600" progId="Equation.3">
                  <p:embed/>
                  <p:pic>
                    <p:nvPicPr>
                      <p:cNvPr id="0" name="图片 8"/>
                      <p:cNvPicPr/>
                      <p:nvPr/>
                    </p:nvPicPr>
                    <p:blipFill>
                      <a:blip r:embed="rId18"/>
                      <a:stretch>
                        <a:fillRect/>
                      </a:stretch>
                    </p:blipFill>
                    <p:spPr>
                      <a:xfrm>
                        <a:off x="3890645" y="1695450"/>
                        <a:ext cx="381635" cy="454660"/>
                      </a:xfrm>
                      <a:prstGeom prst="rect">
                        <a:avLst/>
                      </a:prstGeom>
                      <a:noFill/>
                      <a:ln w="38100">
                        <a:noFill/>
                        <a:miter/>
                      </a:ln>
                    </p:spPr>
                  </p:pic>
                </p:oleObj>
              </mc:Fallback>
            </mc:AlternateContent>
          </a:graphicData>
        </a:graphic>
      </p:graphicFrame>
      <p:graphicFrame>
        <p:nvGraphicFramePr>
          <p:cNvPr id="-2147482188" name="对象 -2147482189"/>
          <p:cNvGraphicFramePr>
            <a:graphicFrameLocks noChangeAspect="1"/>
          </p:cNvGraphicFramePr>
          <p:nvPr/>
        </p:nvGraphicFramePr>
        <p:xfrm>
          <a:off x="4488180" y="1695450"/>
          <a:ext cx="368300" cy="474345"/>
        </p:xfrm>
        <a:graphic>
          <a:graphicData uri="http://schemas.openxmlformats.org/presentationml/2006/ole">
            <mc:AlternateContent xmlns:mc="http://schemas.openxmlformats.org/markup-compatibility/2006">
              <mc:Choice xmlns:v="urn:schemas-microsoft-com:vml" Requires="v">
                <p:oleObj spid="_x0000_s10" name="" r:id="rId19" imgW="152400" imgH="215900" progId="Equation.3">
                  <p:embed/>
                </p:oleObj>
              </mc:Choice>
              <mc:Fallback>
                <p:oleObj name="" r:id="rId19" imgW="152400" imgH="215900" progId="Equation.3">
                  <p:embed/>
                  <p:pic>
                    <p:nvPicPr>
                      <p:cNvPr id="0" name="图片 9"/>
                      <p:cNvPicPr/>
                      <p:nvPr/>
                    </p:nvPicPr>
                    <p:blipFill>
                      <a:blip r:embed="rId20"/>
                      <a:stretch>
                        <a:fillRect/>
                      </a:stretch>
                    </p:blipFill>
                    <p:spPr>
                      <a:xfrm>
                        <a:off x="4488180" y="1695450"/>
                        <a:ext cx="368300" cy="474345"/>
                      </a:xfrm>
                      <a:prstGeom prst="rect">
                        <a:avLst/>
                      </a:prstGeom>
                      <a:noFill/>
                      <a:ln w="38100">
                        <a:noFill/>
                        <a:miter/>
                      </a:ln>
                    </p:spPr>
                  </p:pic>
                </p:oleObj>
              </mc:Fallback>
            </mc:AlternateContent>
          </a:graphicData>
        </a:graphic>
      </p:graphicFrame>
      <p:graphicFrame>
        <p:nvGraphicFramePr>
          <p:cNvPr id="-2147482187" name="对象 -2147482188"/>
          <p:cNvGraphicFramePr>
            <a:graphicFrameLocks noChangeAspect="1"/>
          </p:cNvGraphicFramePr>
          <p:nvPr/>
        </p:nvGraphicFramePr>
        <p:xfrm>
          <a:off x="5307330" y="1758315"/>
          <a:ext cx="383540" cy="411480"/>
        </p:xfrm>
        <a:graphic>
          <a:graphicData uri="http://schemas.openxmlformats.org/presentationml/2006/ole">
            <mc:AlternateContent xmlns:mc="http://schemas.openxmlformats.org/markup-compatibility/2006">
              <mc:Choice xmlns:v="urn:schemas-microsoft-com:vml" Requires="v">
                <p:oleObj spid="_x0000_s11" name="" r:id="rId21" imgW="190500" imgH="215900" progId="Equation.3">
                  <p:embed/>
                </p:oleObj>
              </mc:Choice>
              <mc:Fallback>
                <p:oleObj name="" r:id="rId21" imgW="190500" imgH="215900" progId="Equation.3">
                  <p:embed/>
                  <p:pic>
                    <p:nvPicPr>
                      <p:cNvPr id="0" name="图片 10"/>
                      <p:cNvPicPr/>
                      <p:nvPr/>
                    </p:nvPicPr>
                    <p:blipFill>
                      <a:blip r:embed="rId22"/>
                      <a:stretch>
                        <a:fillRect/>
                      </a:stretch>
                    </p:blipFill>
                    <p:spPr>
                      <a:xfrm>
                        <a:off x="5307330" y="1758315"/>
                        <a:ext cx="383540" cy="411480"/>
                      </a:xfrm>
                      <a:prstGeom prst="rect">
                        <a:avLst/>
                      </a:prstGeom>
                      <a:noFill/>
                      <a:ln w="38100">
                        <a:noFill/>
                        <a:miter/>
                      </a:ln>
                    </p:spPr>
                  </p:pic>
                </p:oleObj>
              </mc:Fallback>
            </mc:AlternateContent>
          </a:graphicData>
        </a:graphic>
      </p:graphicFrame>
      <p:graphicFrame>
        <p:nvGraphicFramePr>
          <p:cNvPr id="-2147482186" name="对象 -2147482187"/>
          <p:cNvGraphicFramePr>
            <a:graphicFrameLocks noChangeAspect="1"/>
          </p:cNvGraphicFramePr>
          <p:nvPr/>
        </p:nvGraphicFramePr>
        <p:xfrm>
          <a:off x="2366645" y="2346960"/>
          <a:ext cx="4612005" cy="2197735"/>
        </p:xfrm>
        <a:graphic>
          <a:graphicData uri="http://schemas.openxmlformats.org/presentationml/2006/ole">
            <mc:AlternateContent xmlns:mc="http://schemas.openxmlformats.org/markup-compatibility/2006">
              <mc:Choice xmlns:v="urn:schemas-microsoft-com:vml" Requires="v">
                <p:oleObj spid="_x0000_s12" name="" r:id="rId23" imgW="4711700" imgH="2260600" progId="Visio.Drawing.11">
                  <p:embed/>
                </p:oleObj>
              </mc:Choice>
              <mc:Fallback>
                <p:oleObj name="" r:id="rId23" imgW="4711700" imgH="2260600" progId="Visio.Drawing.11">
                  <p:embed/>
                  <p:pic>
                    <p:nvPicPr>
                      <p:cNvPr id="0" name="图片 11"/>
                      <p:cNvPicPr/>
                      <p:nvPr/>
                    </p:nvPicPr>
                    <p:blipFill>
                      <a:blip r:embed="rId24"/>
                      <a:stretch>
                        <a:fillRect/>
                      </a:stretch>
                    </p:blipFill>
                    <p:spPr>
                      <a:xfrm>
                        <a:off x="2366645" y="2346960"/>
                        <a:ext cx="4612005" cy="2197735"/>
                      </a:xfrm>
                      <a:prstGeom prst="rect">
                        <a:avLst/>
                      </a:prstGeom>
                      <a:noFill/>
                      <a:ln w="38100">
                        <a:noFill/>
                        <a:miter/>
                      </a:ln>
                    </p:spPr>
                  </p:pic>
                </p:oleObj>
              </mc:Fallback>
            </mc:AlternateContent>
          </a:graphicData>
        </a:graphic>
      </p:graphicFrame>
      <p:sp>
        <p:nvSpPr>
          <p:cNvPr id="100" name="文本框 99"/>
          <p:cNvSpPr txBox="1"/>
          <p:nvPr/>
        </p:nvSpPr>
        <p:spPr>
          <a:xfrm>
            <a:off x="1898650" y="4894580"/>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ea typeface="宋体" panose="02010600030101010101" pitchFamily="2" charset="-122"/>
              </a:rPr>
              <a:t>3</a:t>
            </a:r>
            <a:r>
              <a:rPr lang="en-US" sz="1800">
                <a:latin typeface="Times New Roman" panose="02020603050405020304" pitchFamily="18" charset="0"/>
                <a:ea typeface="宋体" panose="02010600030101010101" pitchFamily="2" charset="-122"/>
                <a:cs typeface="Times New Roman" panose="02020603050405020304" pitchFamily="18" charset="0"/>
              </a:rPr>
              <a:t>-39 </a:t>
            </a:r>
            <a:r>
              <a:rPr lang="zh-CN" sz="1800">
                <a:latin typeface="Times New Roman" panose="02020603050405020304" pitchFamily="18" charset="0"/>
                <a:ea typeface="宋体" panose="02010600030101010101" pitchFamily="2" charset="-122"/>
              </a:rPr>
              <a:t>例</a:t>
            </a:r>
            <a:r>
              <a:rPr lang="en-US" sz="1800">
                <a:latin typeface="Times New Roman" panose="02020603050405020304" pitchFamily="18" charset="0"/>
                <a:ea typeface="宋体" panose="02010600030101010101" pitchFamily="2" charset="-122"/>
              </a:rPr>
              <a:t>3-9</a:t>
            </a:r>
            <a:r>
              <a:rPr lang="zh-CN" sz="1800">
                <a:latin typeface="Times New Roman" panose="02020603050405020304" pitchFamily="18" charset="0"/>
                <a:ea typeface="宋体" panose="02010600030101010101" pitchFamily="2" charset="-122"/>
              </a:rPr>
              <a:t>图</a:t>
            </a:r>
            <a:endParaRPr lang="zh-CN" altLang="en-US" sz="18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解：由电路图可以列出        的微分方程为</a:t>
            </a:r>
            <a:endParaRPr lang="zh-CN" altLang="en-US"/>
          </a:p>
          <a:p>
            <a:pPr algn="l"/>
            <a:endParaRPr lang="zh-CN" altLang="en-US"/>
          </a:p>
          <a:p>
            <a:pPr algn="l"/>
            <a:endParaRPr lang="zh-CN" altLang="en-US"/>
          </a:p>
          <a:p>
            <a:pPr algn="l"/>
            <a:r>
              <a:rPr lang="zh-CN" altLang="en-US"/>
              <a:t>       代入元件的参数值可得</a:t>
            </a:r>
            <a:endParaRPr lang="zh-CN" altLang="en-US"/>
          </a:p>
          <a:p>
            <a:pPr algn="l"/>
            <a:endParaRPr lang="zh-CN" altLang="en-US"/>
          </a:p>
          <a:p>
            <a:pPr algn="l"/>
            <a:endParaRPr lang="zh-CN" altLang="en-US"/>
          </a:p>
          <a:p>
            <a:pPr algn="l"/>
            <a:r>
              <a:rPr lang="zh-CN" altLang="en-US"/>
              <a:t>      其特征方程为                               ，可以解得特征根为</a:t>
            </a:r>
            <a:endParaRPr lang="zh-CN" altLang="en-US"/>
          </a:p>
          <a:p>
            <a:pPr algn="l"/>
            <a:r>
              <a:rPr lang="zh-CN" altLang="en-US"/>
              <a:t>，              ，所以        的零输入响应为</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185" name="对象 -2147482186"/>
          <p:cNvGraphicFramePr>
            <a:graphicFrameLocks noChangeAspect="1"/>
          </p:cNvGraphicFramePr>
          <p:nvPr/>
        </p:nvGraphicFramePr>
        <p:xfrm>
          <a:off x="3589020" y="687705"/>
          <a:ext cx="422275" cy="502920"/>
        </p:xfrm>
        <a:graphic>
          <a:graphicData uri="http://schemas.openxmlformats.org/presentationml/2006/ole">
            <mc:AlternateContent xmlns:mc="http://schemas.openxmlformats.org/markup-compatibility/2006">
              <mc:Choice xmlns:v="urn:schemas-microsoft-com:vml" Requires="v">
                <p:oleObj spid="_x0000_s3076" name="" r:id="rId3" imgW="203200" imgH="228600" progId="Equation.3">
                  <p:embed/>
                </p:oleObj>
              </mc:Choice>
              <mc:Fallback>
                <p:oleObj name="" r:id="rId3" imgW="203200" imgH="228600" progId="Equation.3">
                  <p:embed/>
                  <p:pic>
                    <p:nvPicPr>
                      <p:cNvPr id="0" name="图片 3075"/>
                      <p:cNvPicPr/>
                      <p:nvPr/>
                    </p:nvPicPr>
                    <p:blipFill>
                      <a:blip r:embed="rId4"/>
                      <a:stretch>
                        <a:fillRect/>
                      </a:stretch>
                    </p:blipFill>
                    <p:spPr>
                      <a:xfrm>
                        <a:off x="3589020" y="687705"/>
                        <a:ext cx="422275" cy="502920"/>
                      </a:xfrm>
                      <a:prstGeom prst="rect">
                        <a:avLst/>
                      </a:prstGeom>
                      <a:noFill/>
                      <a:ln w="38100">
                        <a:noFill/>
                        <a:miter/>
                      </a:ln>
                    </p:spPr>
                  </p:pic>
                </p:oleObj>
              </mc:Fallback>
            </mc:AlternateContent>
          </a:graphicData>
        </a:graphic>
      </p:graphicFrame>
      <p:graphicFrame>
        <p:nvGraphicFramePr>
          <p:cNvPr id="-2147482184" name="对象 -2147482185"/>
          <p:cNvGraphicFramePr>
            <a:graphicFrameLocks noChangeAspect="1"/>
          </p:cNvGraphicFramePr>
          <p:nvPr/>
        </p:nvGraphicFramePr>
        <p:xfrm>
          <a:off x="2748915" y="1267460"/>
          <a:ext cx="3646170" cy="848995"/>
        </p:xfrm>
        <a:graphic>
          <a:graphicData uri="http://schemas.openxmlformats.org/presentationml/2006/ole">
            <mc:AlternateContent xmlns:mc="http://schemas.openxmlformats.org/markup-compatibility/2006">
              <mc:Choice xmlns:v="urn:schemas-microsoft-com:vml" Requires="v">
                <p:oleObj spid="_x0000_s2" name="" r:id="rId5" imgW="1739900" imgH="419100" progId="Equation.3">
                  <p:embed/>
                </p:oleObj>
              </mc:Choice>
              <mc:Fallback>
                <p:oleObj name="" r:id="rId5" imgW="1739900" imgH="419100" progId="Equation.3">
                  <p:embed/>
                  <p:pic>
                    <p:nvPicPr>
                      <p:cNvPr id="0" name="图片 1"/>
                      <p:cNvPicPr/>
                      <p:nvPr/>
                    </p:nvPicPr>
                    <p:blipFill>
                      <a:blip r:embed="rId6"/>
                      <a:stretch>
                        <a:fillRect/>
                      </a:stretch>
                    </p:blipFill>
                    <p:spPr>
                      <a:xfrm>
                        <a:off x="2748915" y="1267460"/>
                        <a:ext cx="3646170" cy="848995"/>
                      </a:xfrm>
                      <a:prstGeom prst="rect">
                        <a:avLst/>
                      </a:prstGeom>
                      <a:noFill/>
                      <a:ln w="38100">
                        <a:noFill/>
                        <a:miter/>
                      </a:ln>
                    </p:spPr>
                  </p:pic>
                </p:oleObj>
              </mc:Fallback>
            </mc:AlternateContent>
          </a:graphicData>
        </a:graphic>
      </p:graphicFrame>
      <p:graphicFrame>
        <p:nvGraphicFramePr>
          <p:cNvPr id="-2147482183" name="对象 -2147482184"/>
          <p:cNvGraphicFramePr>
            <a:graphicFrameLocks noChangeAspect="1"/>
          </p:cNvGraphicFramePr>
          <p:nvPr/>
        </p:nvGraphicFramePr>
        <p:xfrm>
          <a:off x="2961005" y="3000375"/>
          <a:ext cx="3204845" cy="856615"/>
        </p:xfrm>
        <a:graphic>
          <a:graphicData uri="http://schemas.openxmlformats.org/presentationml/2006/ole">
            <mc:AlternateContent xmlns:mc="http://schemas.openxmlformats.org/markup-compatibility/2006">
              <mc:Choice xmlns:v="urn:schemas-microsoft-com:vml" Requires="v">
                <p:oleObj spid="_x0000_s4" name="" r:id="rId7" imgW="1511300" imgH="419100" progId="Equation.3">
                  <p:embed/>
                </p:oleObj>
              </mc:Choice>
              <mc:Fallback>
                <p:oleObj name="" r:id="rId7" imgW="1511300" imgH="419100" progId="Equation.3">
                  <p:embed/>
                  <p:pic>
                    <p:nvPicPr>
                      <p:cNvPr id="0" name="图片 3"/>
                      <p:cNvPicPr/>
                      <p:nvPr/>
                    </p:nvPicPr>
                    <p:blipFill>
                      <a:blip r:embed="rId8"/>
                      <a:stretch>
                        <a:fillRect/>
                      </a:stretch>
                    </p:blipFill>
                    <p:spPr>
                      <a:xfrm>
                        <a:off x="2961005" y="3000375"/>
                        <a:ext cx="3204845" cy="856615"/>
                      </a:xfrm>
                      <a:prstGeom prst="rect">
                        <a:avLst/>
                      </a:prstGeom>
                      <a:noFill/>
                      <a:ln w="38100">
                        <a:noFill/>
                        <a:miter/>
                      </a:ln>
                    </p:spPr>
                  </p:pic>
                </p:oleObj>
              </mc:Fallback>
            </mc:AlternateContent>
          </a:graphicData>
        </a:graphic>
      </p:graphicFrame>
      <p:graphicFrame>
        <p:nvGraphicFramePr>
          <p:cNvPr id="-2147482182" name="对象 -2147482183"/>
          <p:cNvGraphicFramePr>
            <a:graphicFrameLocks noChangeAspect="1"/>
          </p:cNvGraphicFramePr>
          <p:nvPr/>
        </p:nvGraphicFramePr>
        <p:xfrm>
          <a:off x="2854960" y="3980180"/>
          <a:ext cx="2148840" cy="462280"/>
        </p:xfrm>
        <a:graphic>
          <a:graphicData uri="http://schemas.openxmlformats.org/presentationml/2006/ole">
            <mc:AlternateContent xmlns:mc="http://schemas.openxmlformats.org/markup-compatibility/2006">
              <mc:Choice xmlns:v="urn:schemas-microsoft-com:vml" Requires="v">
                <p:oleObj spid="_x0000_s5" name="" r:id="rId9" imgW="926465" imgH="203200" progId="Equation.3">
                  <p:embed/>
                </p:oleObj>
              </mc:Choice>
              <mc:Fallback>
                <p:oleObj name="" r:id="rId9" imgW="926465" imgH="203200" progId="Equation.3">
                  <p:embed/>
                  <p:pic>
                    <p:nvPicPr>
                      <p:cNvPr id="0" name="图片 4"/>
                      <p:cNvPicPr/>
                      <p:nvPr/>
                    </p:nvPicPr>
                    <p:blipFill>
                      <a:blip r:embed="rId10"/>
                      <a:stretch>
                        <a:fillRect/>
                      </a:stretch>
                    </p:blipFill>
                    <p:spPr>
                      <a:xfrm>
                        <a:off x="2854960" y="3980180"/>
                        <a:ext cx="2148840" cy="462280"/>
                      </a:xfrm>
                      <a:prstGeom prst="rect">
                        <a:avLst/>
                      </a:prstGeom>
                      <a:noFill/>
                      <a:ln w="38100">
                        <a:noFill/>
                        <a:miter/>
                      </a:ln>
                    </p:spPr>
                  </p:pic>
                </p:oleObj>
              </mc:Fallback>
            </mc:AlternateContent>
          </a:graphicData>
        </a:graphic>
      </p:graphicFrame>
      <p:graphicFrame>
        <p:nvGraphicFramePr>
          <p:cNvPr id="-2147482181" name="对象 -2147482182"/>
          <p:cNvGraphicFramePr>
            <a:graphicFrameLocks noChangeAspect="1"/>
          </p:cNvGraphicFramePr>
          <p:nvPr/>
        </p:nvGraphicFramePr>
        <p:xfrm>
          <a:off x="7878445" y="3980180"/>
          <a:ext cx="979805" cy="436880"/>
        </p:xfrm>
        <a:graphic>
          <a:graphicData uri="http://schemas.openxmlformats.org/presentationml/2006/ole">
            <mc:AlternateContent xmlns:mc="http://schemas.openxmlformats.org/markup-compatibility/2006">
              <mc:Choice xmlns:v="urn:schemas-microsoft-com:vml" Requires="v">
                <p:oleObj spid="_x0000_s6" name="" r:id="rId11" imgW="481965" imgH="215900" progId="Equation.3">
                  <p:embed/>
                </p:oleObj>
              </mc:Choice>
              <mc:Fallback>
                <p:oleObj name="" r:id="rId11" imgW="481965" imgH="215900" progId="Equation.3">
                  <p:embed/>
                  <p:pic>
                    <p:nvPicPr>
                      <p:cNvPr id="0" name="图片 5"/>
                      <p:cNvPicPr/>
                      <p:nvPr/>
                    </p:nvPicPr>
                    <p:blipFill>
                      <a:blip r:embed="rId12"/>
                      <a:stretch>
                        <a:fillRect/>
                      </a:stretch>
                    </p:blipFill>
                    <p:spPr>
                      <a:xfrm>
                        <a:off x="7878445" y="3980180"/>
                        <a:ext cx="979805" cy="436880"/>
                      </a:xfrm>
                      <a:prstGeom prst="rect">
                        <a:avLst/>
                      </a:prstGeom>
                      <a:noFill/>
                      <a:ln w="38100">
                        <a:noFill/>
                        <a:miter/>
                      </a:ln>
                    </p:spPr>
                  </p:pic>
                </p:oleObj>
              </mc:Fallback>
            </mc:AlternateContent>
          </a:graphicData>
        </a:graphic>
      </p:graphicFrame>
      <p:graphicFrame>
        <p:nvGraphicFramePr>
          <p:cNvPr id="-2147482180" name="对象 -2147482181"/>
          <p:cNvGraphicFramePr>
            <a:graphicFrameLocks noChangeAspect="1"/>
          </p:cNvGraphicFramePr>
          <p:nvPr/>
        </p:nvGraphicFramePr>
        <p:xfrm>
          <a:off x="728980" y="4551680"/>
          <a:ext cx="998220" cy="436880"/>
        </p:xfrm>
        <a:graphic>
          <a:graphicData uri="http://schemas.openxmlformats.org/presentationml/2006/ole">
            <mc:AlternateContent xmlns:mc="http://schemas.openxmlformats.org/markup-compatibility/2006">
              <mc:Choice xmlns:v="urn:schemas-microsoft-com:vml" Requires="v">
                <p:oleObj spid="_x0000_s7" name="" r:id="rId13" imgW="494665" imgH="215900" progId="Equation.3">
                  <p:embed/>
                </p:oleObj>
              </mc:Choice>
              <mc:Fallback>
                <p:oleObj name="" r:id="rId13" imgW="494665" imgH="215900" progId="Equation.3">
                  <p:embed/>
                  <p:pic>
                    <p:nvPicPr>
                      <p:cNvPr id="0" name="图片 6"/>
                      <p:cNvPicPr/>
                      <p:nvPr/>
                    </p:nvPicPr>
                    <p:blipFill>
                      <a:blip r:embed="rId14"/>
                      <a:stretch>
                        <a:fillRect/>
                      </a:stretch>
                    </p:blipFill>
                    <p:spPr>
                      <a:xfrm>
                        <a:off x="728980" y="4551680"/>
                        <a:ext cx="998220" cy="436880"/>
                      </a:xfrm>
                      <a:prstGeom prst="rect">
                        <a:avLst/>
                      </a:prstGeom>
                      <a:noFill/>
                      <a:ln w="38100">
                        <a:noFill/>
                        <a:miter/>
                      </a:ln>
                    </p:spPr>
                  </p:pic>
                </p:oleObj>
              </mc:Fallback>
            </mc:AlternateContent>
          </a:graphicData>
        </a:graphic>
      </p:graphicFrame>
      <p:graphicFrame>
        <p:nvGraphicFramePr>
          <p:cNvPr id="-2147482179" name="对象 -2147482180"/>
          <p:cNvGraphicFramePr>
            <a:graphicFrameLocks noChangeAspect="1"/>
          </p:cNvGraphicFramePr>
          <p:nvPr/>
        </p:nvGraphicFramePr>
        <p:xfrm>
          <a:off x="2854960" y="4514850"/>
          <a:ext cx="427990" cy="510540"/>
        </p:xfrm>
        <a:graphic>
          <a:graphicData uri="http://schemas.openxmlformats.org/presentationml/2006/ole">
            <mc:AlternateContent xmlns:mc="http://schemas.openxmlformats.org/markup-compatibility/2006">
              <mc:Choice xmlns:v="urn:schemas-microsoft-com:vml" Requires="v">
                <p:oleObj spid="_x0000_s8" name="" r:id="rId15" imgW="203200" imgH="228600" progId="Equation.3">
                  <p:embed/>
                </p:oleObj>
              </mc:Choice>
              <mc:Fallback>
                <p:oleObj name="" r:id="rId15" imgW="203200" imgH="228600" progId="Equation.3">
                  <p:embed/>
                  <p:pic>
                    <p:nvPicPr>
                      <p:cNvPr id="0" name="图片 7"/>
                      <p:cNvPicPr/>
                      <p:nvPr/>
                    </p:nvPicPr>
                    <p:blipFill>
                      <a:blip r:embed="rId4"/>
                      <a:stretch>
                        <a:fillRect/>
                      </a:stretch>
                    </p:blipFill>
                    <p:spPr>
                      <a:xfrm>
                        <a:off x="2854960" y="4514850"/>
                        <a:ext cx="427990" cy="510540"/>
                      </a:xfrm>
                      <a:prstGeom prst="rect">
                        <a:avLst/>
                      </a:prstGeom>
                      <a:noFill/>
                      <a:ln w="38100">
                        <a:noFill/>
                        <a:miter/>
                      </a:ln>
                    </p:spPr>
                  </p:pic>
                </p:oleObj>
              </mc:Fallback>
            </mc:AlternateContent>
          </a:graphicData>
        </a:graphic>
      </p:graphicFrame>
      <p:graphicFrame>
        <p:nvGraphicFramePr>
          <p:cNvPr id="-2147482178" name="对象 -2147482179"/>
          <p:cNvGraphicFramePr>
            <a:graphicFrameLocks noChangeAspect="1"/>
          </p:cNvGraphicFramePr>
          <p:nvPr/>
        </p:nvGraphicFramePr>
        <p:xfrm>
          <a:off x="2748915" y="4988560"/>
          <a:ext cx="3172460" cy="536575"/>
        </p:xfrm>
        <a:graphic>
          <a:graphicData uri="http://schemas.openxmlformats.org/presentationml/2006/ole">
            <mc:AlternateContent xmlns:mc="http://schemas.openxmlformats.org/markup-compatibility/2006">
              <mc:Choice xmlns:v="urn:schemas-microsoft-com:vml" Requires="v">
                <p:oleObj spid="_x0000_s9" name="" r:id="rId16" imgW="1422400" imgH="241300" progId="Equation.3">
                  <p:embed/>
                </p:oleObj>
              </mc:Choice>
              <mc:Fallback>
                <p:oleObj name="" r:id="rId16" imgW="1422400" imgH="241300" progId="Equation.3">
                  <p:embed/>
                  <p:pic>
                    <p:nvPicPr>
                      <p:cNvPr id="0" name="图片 8"/>
                      <p:cNvPicPr/>
                      <p:nvPr/>
                    </p:nvPicPr>
                    <p:blipFill>
                      <a:blip r:embed="rId17"/>
                      <a:stretch>
                        <a:fillRect/>
                      </a:stretch>
                    </p:blipFill>
                    <p:spPr>
                      <a:xfrm>
                        <a:off x="2748915" y="4988560"/>
                        <a:ext cx="3172460" cy="536575"/>
                      </a:xfrm>
                      <a:prstGeom prst="rect">
                        <a:avLst/>
                      </a:prstGeom>
                      <a:noFill/>
                      <a:ln w="38100">
                        <a:noFill/>
                        <a:miter/>
                      </a:ln>
                    </p:spPr>
                  </p:pic>
                </p:oleObj>
              </mc:Fallback>
            </mc:AlternateContent>
          </a:graphicData>
        </a:graphic>
      </p:graphicFrame>
      <p:graphicFrame>
        <p:nvGraphicFramePr>
          <p:cNvPr id="-2147482177" name="对象 -2147482178"/>
          <p:cNvGraphicFramePr>
            <a:graphicFrameLocks noChangeAspect="1"/>
          </p:cNvGraphicFramePr>
          <p:nvPr/>
        </p:nvGraphicFramePr>
        <p:xfrm>
          <a:off x="2644140" y="5636895"/>
          <a:ext cx="3381375" cy="760095"/>
        </p:xfrm>
        <a:graphic>
          <a:graphicData uri="http://schemas.openxmlformats.org/presentationml/2006/ole">
            <mc:AlternateContent xmlns:mc="http://schemas.openxmlformats.org/markup-compatibility/2006">
              <mc:Choice xmlns:v="urn:schemas-microsoft-com:vml" Requires="v">
                <p:oleObj spid="_x0000_s10" name="" r:id="rId18" imgW="1739900" imgH="393700" progId="Equation.3">
                  <p:embed/>
                </p:oleObj>
              </mc:Choice>
              <mc:Fallback>
                <p:oleObj name="" r:id="rId18" imgW="1739900" imgH="393700" progId="Equation.3">
                  <p:embed/>
                  <p:pic>
                    <p:nvPicPr>
                      <p:cNvPr id="0" name="图片 9"/>
                      <p:cNvPicPr/>
                      <p:nvPr/>
                    </p:nvPicPr>
                    <p:blipFill>
                      <a:blip r:embed="rId19"/>
                      <a:stretch>
                        <a:fillRect/>
                      </a:stretch>
                    </p:blipFill>
                    <p:spPr>
                      <a:xfrm>
                        <a:off x="2644140" y="5636895"/>
                        <a:ext cx="3381375" cy="760095"/>
                      </a:xfrm>
                      <a:prstGeom prst="rect">
                        <a:avLst/>
                      </a:prstGeom>
                      <a:noFill/>
                      <a:ln w="38100">
                        <a:noFill/>
                        <a:miter/>
                      </a:ln>
                    </p:spPr>
                  </p:pic>
                </p:oleObj>
              </mc:Fallback>
            </mc:AlternateContent>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r>
              <a:rPr lang="zh-CN" altLang="en-US"/>
              <a:t>代入初始值可得</a:t>
            </a:r>
            <a:endParaRPr lang="zh-CN" altLang="en-US"/>
          </a:p>
          <a:p>
            <a:pPr algn="l"/>
            <a:endParaRPr lang="zh-CN" altLang="en-US"/>
          </a:p>
          <a:p>
            <a:pPr algn="l"/>
            <a:endParaRPr lang="zh-CN" altLang="en-US"/>
          </a:p>
          <a:p>
            <a:pPr algn="l"/>
            <a:endParaRPr lang="zh-CN" altLang="en-US"/>
          </a:p>
          <a:p>
            <a:pPr algn="l"/>
            <a:r>
              <a:rPr lang="zh-CN" altLang="en-US"/>
              <a:t>解得              ，              ，将       ，    的值代入           表达式，可得电容电压</a:t>
            </a:r>
            <a:endParaRPr lang="zh-CN" altLang="en-US"/>
          </a:p>
          <a:p>
            <a:pPr algn="l"/>
            <a:endParaRPr lang="zh-CN" altLang="en-US"/>
          </a:p>
          <a:p>
            <a:pPr algn="l"/>
            <a:r>
              <a:rPr lang="zh-CN" altLang="en-US"/>
              <a:t>对于串联电路电感电流            ，即</a:t>
            </a:r>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176" name="对象 -2147482177"/>
          <p:cNvGraphicFramePr>
            <a:graphicFrameLocks noChangeAspect="1"/>
          </p:cNvGraphicFramePr>
          <p:nvPr/>
        </p:nvGraphicFramePr>
        <p:xfrm>
          <a:off x="3104515" y="1279525"/>
          <a:ext cx="2651760" cy="500380"/>
        </p:xfrm>
        <a:graphic>
          <a:graphicData uri="http://schemas.openxmlformats.org/presentationml/2006/ole">
            <mc:AlternateContent xmlns:mc="http://schemas.openxmlformats.org/markup-compatibility/2006">
              <mc:Choice xmlns:v="urn:schemas-microsoft-com:vml" Requires="v">
                <p:oleObj spid="_x0000_s3076" name="" r:id="rId3" imgW="1257300" imgH="228600" progId="Equation.3">
                  <p:embed/>
                </p:oleObj>
              </mc:Choice>
              <mc:Fallback>
                <p:oleObj name="" r:id="rId3" imgW="1257300" imgH="228600" progId="Equation.3">
                  <p:embed/>
                  <p:pic>
                    <p:nvPicPr>
                      <p:cNvPr id="0" name="图片 3075"/>
                      <p:cNvPicPr/>
                      <p:nvPr/>
                    </p:nvPicPr>
                    <p:blipFill>
                      <a:blip r:embed="rId4"/>
                      <a:stretch>
                        <a:fillRect/>
                      </a:stretch>
                    </p:blipFill>
                    <p:spPr>
                      <a:xfrm>
                        <a:off x="3104515" y="1279525"/>
                        <a:ext cx="2651760" cy="500380"/>
                      </a:xfrm>
                      <a:prstGeom prst="rect">
                        <a:avLst/>
                      </a:prstGeom>
                      <a:noFill/>
                      <a:ln w="38100">
                        <a:noFill/>
                        <a:miter/>
                      </a:ln>
                    </p:spPr>
                  </p:pic>
                </p:oleObj>
              </mc:Fallback>
            </mc:AlternateContent>
          </a:graphicData>
        </a:graphic>
      </p:graphicFrame>
      <p:graphicFrame>
        <p:nvGraphicFramePr>
          <p:cNvPr id="-2147482175" name="对象 -2147482176"/>
          <p:cNvGraphicFramePr>
            <a:graphicFrameLocks noChangeAspect="1"/>
          </p:cNvGraphicFramePr>
          <p:nvPr/>
        </p:nvGraphicFramePr>
        <p:xfrm>
          <a:off x="2499995" y="2041525"/>
          <a:ext cx="4128135" cy="824230"/>
        </p:xfrm>
        <a:graphic>
          <a:graphicData uri="http://schemas.openxmlformats.org/presentationml/2006/ole">
            <mc:AlternateContent xmlns:mc="http://schemas.openxmlformats.org/markup-compatibility/2006">
              <mc:Choice xmlns:v="urn:schemas-microsoft-com:vml" Requires="v">
                <p:oleObj spid="_x0000_s2" name="" r:id="rId5" imgW="1993900" imgH="393700" progId="Equation.3">
                  <p:embed/>
                </p:oleObj>
              </mc:Choice>
              <mc:Fallback>
                <p:oleObj name="" r:id="rId5" imgW="1993900" imgH="393700" progId="Equation.3">
                  <p:embed/>
                  <p:pic>
                    <p:nvPicPr>
                      <p:cNvPr id="0" name="图片 1"/>
                      <p:cNvPicPr/>
                      <p:nvPr/>
                    </p:nvPicPr>
                    <p:blipFill>
                      <a:blip r:embed="rId6"/>
                      <a:stretch>
                        <a:fillRect/>
                      </a:stretch>
                    </p:blipFill>
                    <p:spPr>
                      <a:xfrm>
                        <a:off x="2499995" y="2041525"/>
                        <a:ext cx="4128135" cy="824230"/>
                      </a:xfrm>
                      <a:prstGeom prst="rect">
                        <a:avLst/>
                      </a:prstGeom>
                      <a:noFill/>
                      <a:ln w="38100">
                        <a:noFill/>
                        <a:miter/>
                      </a:ln>
                    </p:spPr>
                  </p:pic>
                </p:oleObj>
              </mc:Fallback>
            </mc:AlternateContent>
          </a:graphicData>
        </a:graphic>
      </p:graphicFrame>
      <p:graphicFrame>
        <p:nvGraphicFramePr>
          <p:cNvPr id="-2147482174" name="对象 -2147482175"/>
          <p:cNvGraphicFramePr>
            <a:graphicFrameLocks noChangeAspect="1"/>
          </p:cNvGraphicFramePr>
          <p:nvPr/>
        </p:nvGraphicFramePr>
        <p:xfrm>
          <a:off x="1167765" y="2865755"/>
          <a:ext cx="948055" cy="449580"/>
        </p:xfrm>
        <a:graphic>
          <a:graphicData uri="http://schemas.openxmlformats.org/presentationml/2006/ole">
            <mc:AlternateContent xmlns:mc="http://schemas.openxmlformats.org/markup-compatibility/2006">
              <mc:Choice xmlns:v="urn:schemas-microsoft-com:vml" Requires="v">
                <p:oleObj spid="_x0000_s4" name="" r:id="rId7" imgW="443865" imgH="215900" progId="Equation.3">
                  <p:embed/>
                </p:oleObj>
              </mc:Choice>
              <mc:Fallback>
                <p:oleObj name="" r:id="rId7" imgW="443865" imgH="215900" progId="Equation.3">
                  <p:embed/>
                  <p:pic>
                    <p:nvPicPr>
                      <p:cNvPr id="0" name="图片 3"/>
                      <p:cNvPicPr/>
                      <p:nvPr/>
                    </p:nvPicPr>
                    <p:blipFill>
                      <a:blip r:embed="rId8"/>
                      <a:stretch>
                        <a:fillRect/>
                      </a:stretch>
                    </p:blipFill>
                    <p:spPr>
                      <a:xfrm>
                        <a:off x="1167765" y="2865755"/>
                        <a:ext cx="948055" cy="449580"/>
                      </a:xfrm>
                      <a:prstGeom prst="rect">
                        <a:avLst/>
                      </a:prstGeom>
                      <a:noFill/>
                      <a:ln w="38100">
                        <a:noFill/>
                        <a:miter/>
                      </a:ln>
                    </p:spPr>
                  </p:pic>
                </p:oleObj>
              </mc:Fallback>
            </mc:AlternateContent>
          </a:graphicData>
        </a:graphic>
      </p:graphicFrame>
      <p:graphicFrame>
        <p:nvGraphicFramePr>
          <p:cNvPr id="-2147482173" name="对象 -2147482174"/>
          <p:cNvGraphicFramePr>
            <a:graphicFrameLocks noChangeAspect="1"/>
          </p:cNvGraphicFramePr>
          <p:nvPr/>
        </p:nvGraphicFramePr>
        <p:xfrm>
          <a:off x="2383155" y="2878455"/>
          <a:ext cx="1096010" cy="436880"/>
        </p:xfrm>
        <a:graphic>
          <a:graphicData uri="http://schemas.openxmlformats.org/presentationml/2006/ole">
            <mc:AlternateContent xmlns:mc="http://schemas.openxmlformats.org/markup-compatibility/2006">
              <mc:Choice xmlns:v="urn:schemas-microsoft-com:vml" Requires="v">
                <p:oleObj spid="_x0000_s5" name="" r:id="rId9" imgW="532765" imgH="215900" progId="Equation.3">
                  <p:embed/>
                </p:oleObj>
              </mc:Choice>
              <mc:Fallback>
                <p:oleObj name="" r:id="rId9" imgW="532765" imgH="215900" progId="Equation.3">
                  <p:embed/>
                  <p:pic>
                    <p:nvPicPr>
                      <p:cNvPr id="0" name="图片 4"/>
                      <p:cNvPicPr/>
                      <p:nvPr/>
                    </p:nvPicPr>
                    <p:blipFill>
                      <a:blip r:embed="rId10"/>
                      <a:stretch>
                        <a:fillRect/>
                      </a:stretch>
                    </p:blipFill>
                    <p:spPr>
                      <a:xfrm>
                        <a:off x="2383155" y="2878455"/>
                        <a:ext cx="1096010" cy="436880"/>
                      </a:xfrm>
                      <a:prstGeom prst="rect">
                        <a:avLst/>
                      </a:prstGeom>
                      <a:noFill/>
                      <a:ln w="38100">
                        <a:noFill/>
                        <a:miter/>
                      </a:ln>
                    </p:spPr>
                  </p:pic>
                </p:oleObj>
              </mc:Fallback>
            </mc:AlternateContent>
          </a:graphicData>
        </a:graphic>
      </p:graphicFrame>
      <p:graphicFrame>
        <p:nvGraphicFramePr>
          <p:cNvPr id="-2147482172" name="对象 -2147482173"/>
          <p:cNvGraphicFramePr>
            <a:graphicFrameLocks noChangeAspect="1"/>
          </p:cNvGraphicFramePr>
          <p:nvPr/>
        </p:nvGraphicFramePr>
        <p:xfrm>
          <a:off x="4136390" y="2883535"/>
          <a:ext cx="450850" cy="485140"/>
        </p:xfrm>
        <a:graphic>
          <a:graphicData uri="http://schemas.openxmlformats.org/presentationml/2006/ole">
            <mc:AlternateContent xmlns:mc="http://schemas.openxmlformats.org/markup-compatibility/2006">
              <mc:Choice xmlns:v="urn:schemas-microsoft-com:vml" Requires="v">
                <p:oleObj spid="_x0000_s6" name="" r:id="rId11" imgW="190500" imgH="215900" progId="Equation.3">
                  <p:embed/>
                </p:oleObj>
              </mc:Choice>
              <mc:Fallback>
                <p:oleObj name="" r:id="rId11" imgW="190500" imgH="215900" progId="Equation.3">
                  <p:embed/>
                  <p:pic>
                    <p:nvPicPr>
                      <p:cNvPr id="0" name="图片 5"/>
                      <p:cNvPicPr/>
                      <p:nvPr/>
                    </p:nvPicPr>
                    <p:blipFill>
                      <a:blip r:embed="rId12"/>
                      <a:stretch>
                        <a:fillRect/>
                      </a:stretch>
                    </p:blipFill>
                    <p:spPr>
                      <a:xfrm>
                        <a:off x="4136390" y="2883535"/>
                        <a:ext cx="450850" cy="485140"/>
                      </a:xfrm>
                      <a:prstGeom prst="rect">
                        <a:avLst/>
                      </a:prstGeom>
                      <a:noFill/>
                      <a:ln w="38100">
                        <a:noFill/>
                        <a:miter/>
                      </a:ln>
                    </p:spPr>
                  </p:pic>
                </p:oleObj>
              </mc:Fallback>
            </mc:AlternateContent>
          </a:graphicData>
        </a:graphic>
      </p:graphicFrame>
      <p:graphicFrame>
        <p:nvGraphicFramePr>
          <p:cNvPr id="-2147482171" name="对象 -2147482172"/>
          <p:cNvGraphicFramePr>
            <a:graphicFrameLocks noChangeAspect="1"/>
          </p:cNvGraphicFramePr>
          <p:nvPr/>
        </p:nvGraphicFramePr>
        <p:xfrm>
          <a:off x="4790440" y="2912745"/>
          <a:ext cx="426720" cy="426720"/>
        </p:xfrm>
        <a:graphic>
          <a:graphicData uri="http://schemas.openxmlformats.org/presentationml/2006/ole">
            <mc:AlternateContent xmlns:mc="http://schemas.openxmlformats.org/markup-compatibility/2006">
              <mc:Choice xmlns:v="urn:schemas-microsoft-com:vml" Requires="v">
                <p:oleObj spid="_x0000_s7" name="" r:id="rId13" imgW="215900" imgH="215900" progId="Equation.3">
                  <p:embed/>
                </p:oleObj>
              </mc:Choice>
              <mc:Fallback>
                <p:oleObj name="" r:id="rId13" imgW="215900" imgH="215900" progId="Equation.3">
                  <p:embed/>
                  <p:pic>
                    <p:nvPicPr>
                      <p:cNvPr id="0" name="图片 6"/>
                      <p:cNvPicPr/>
                      <p:nvPr/>
                    </p:nvPicPr>
                    <p:blipFill>
                      <a:blip r:embed="rId14"/>
                      <a:stretch>
                        <a:fillRect/>
                      </a:stretch>
                    </p:blipFill>
                    <p:spPr>
                      <a:xfrm>
                        <a:off x="4790440" y="2912745"/>
                        <a:ext cx="426720" cy="426720"/>
                      </a:xfrm>
                      <a:prstGeom prst="rect">
                        <a:avLst/>
                      </a:prstGeom>
                      <a:noFill/>
                      <a:ln w="38100">
                        <a:noFill/>
                        <a:miter/>
                      </a:ln>
                    </p:spPr>
                  </p:pic>
                </p:oleObj>
              </mc:Fallback>
            </mc:AlternateContent>
          </a:graphicData>
        </a:graphic>
      </p:graphicFrame>
      <p:graphicFrame>
        <p:nvGraphicFramePr>
          <p:cNvPr id="-2147482170" name="对象 -2147482171"/>
          <p:cNvGraphicFramePr>
            <a:graphicFrameLocks noChangeAspect="1"/>
          </p:cNvGraphicFramePr>
          <p:nvPr/>
        </p:nvGraphicFramePr>
        <p:xfrm>
          <a:off x="6546850" y="2912745"/>
          <a:ext cx="699135" cy="453390"/>
        </p:xfrm>
        <a:graphic>
          <a:graphicData uri="http://schemas.openxmlformats.org/presentationml/2006/ole">
            <mc:AlternateContent xmlns:mc="http://schemas.openxmlformats.org/markup-compatibility/2006">
              <mc:Choice xmlns:v="urn:schemas-microsoft-com:vml" Requires="v">
                <p:oleObj spid="_x0000_s9" name="" r:id="rId15" imgW="355600" imgH="228600" progId="Equation.3">
                  <p:embed/>
                </p:oleObj>
              </mc:Choice>
              <mc:Fallback>
                <p:oleObj name="" r:id="rId15" imgW="355600" imgH="228600" progId="Equation.3">
                  <p:embed/>
                  <p:pic>
                    <p:nvPicPr>
                      <p:cNvPr id="0" name="图片 8"/>
                      <p:cNvPicPr/>
                      <p:nvPr/>
                    </p:nvPicPr>
                    <p:blipFill>
                      <a:blip r:embed="rId16"/>
                      <a:stretch>
                        <a:fillRect/>
                      </a:stretch>
                    </p:blipFill>
                    <p:spPr>
                      <a:xfrm>
                        <a:off x="6546850" y="2912745"/>
                        <a:ext cx="699135" cy="453390"/>
                      </a:xfrm>
                      <a:prstGeom prst="rect">
                        <a:avLst/>
                      </a:prstGeom>
                      <a:noFill/>
                      <a:ln w="38100">
                        <a:noFill/>
                        <a:miter/>
                      </a:ln>
                    </p:spPr>
                  </p:pic>
                </p:oleObj>
              </mc:Fallback>
            </mc:AlternateContent>
          </a:graphicData>
        </a:graphic>
      </p:graphicFrame>
      <p:graphicFrame>
        <p:nvGraphicFramePr>
          <p:cNvPr id="-2147482169" name="对象 -2147482170"/>
          <p:cNvGraphicFramePr>
            <a:graphicFrameLocks noChangeAspect="1"/>
          </p:cNvGraphicFramePr>
          <p:nvPr/>
        </p:nvGraphicFramePr>
        <p:xfrm>
          <a:off x="2409190" y="3849370"/>
          <a:ext cx="4326255" cy="516255"/>
        </p:xfrm>
        <a:graphic>
          <a:graphicData uri="http://schemas.openxmlformats.org/presentationml/2006/ole">
            <mc:AlternateContent xmlns:mc="http://schemas.openxmlformats.org/markup-compatibility/2006">
              <mc:Choice xmlns:v="urn:schemas-microsoft-com:vml" Requires="v">
                <p:oleObj spid="_x0000_s10" name="" r:id="rId17" imgW="2032000" imgH="241300" progId="Equation.3">
                  <p:embed/>
                </p:oleObj>
              </mc:Choice>
              <mc:Fallback>
                <p:oleObj name="" r:id="rId17" imgW="2032000" imgH="241300" progId="Equation.3">
                  <p:embed/>
                  <p:pic>
                    <p:nvPicPr>
                      <p:cNvPr id="0" name="图片 9"/>
                      <p:cNvPicPr/>
                      <p:nvPr/>
                    </p:nvPicPr>
                    <p:blipFill>
                      <a:blip r:embed="rId18"/>
                      <a:stretch>
                        <a:fillRect/>
                      </a:stretch>
                    </p:blipFill>
                    <p:spPr>
                      <a:xfrm>
                        <a:off x="2409190" y="3849370"/>
                        <a:ext cx="4326255" cy="516255"/>
                      </a:xfrm>
                      <a:prstGeom prst="rect">
                        <a:avLst/>
                      </a:prstGeom>
                      <a:noFill/>
                      <a:ln w="38100">
                        <a:noFill/>
                        <a:miter/>
                      </a:ln>
                    </p:spPr>
                  </p:pic>
                </p:oleObj>
              </mc:Fallback>
            </mc:AlternateContent>
          </a:graphicData>
        </a:graphic>
      </p:graphicFrame>
      <p:graphicFrame>
        <p:nvGraphicFramePr>
          <p:cNvPr id="-2147482168" name="对象 -2147482169"/>
          <p:cNvGraphicFramePr>
            <a:graphicFrameLocks noChangeAspect="1"/>
          </p:cNvGraphicFramePr>
          <p:nvPr/>
        </p:nvGraphicFramePr>
        <p:xfrm>
          <a:off x="3591560" y="4365625"/>
          <a:ext cx="802005" cy="520065"/>
        </p:xfrm>
        <a:graphic>
          <a:graphicData uri="http://schemas.openxmlformats.org/presentationml/2006/ole">
            <mc:AlternateContent xmlns:mc="http://schemas.openxmlformats.org/markup-compatibility/2006">
              <mc:Choice xmlns:v="urn:schemas-microsoft-com:vml" Requires="v">
                <p:oleObj spid="_x0000_s11" name="" r:id="rId19" imgW="368300" imgH="228600" progId="Equation.3">
                  <p:embed/>
                </p:oleObj>
              </mc:Choice>
              <mc:Fallback>
                <p:oleObj name="" r:id="rId19" imgW="368300" imgH="228600" progId="Equation.3">
                  <p:embed/>
                  <p:pic>
                    <p:nvPicPr>
                      <p:cNvPr id="0" name="图片 10"/>
                      <p:cNvPicPr/>
                      <p:nvPr/>
                    </p:nvPicPr>
                    <p:blipFill>
                      <a:blip r:embed="rId20"/>
                      <a:stretch>
                        <a:fillRect/>
                      </a:stretch>
                    </p:blipFill>
                    <p:spPr>
                      <a:xfrm>
                        <a:off x="3591560" y="4365625"/>
                        <a:ext cx="802005" cy="520065"/>
                      </a:xfrm>
                      <a:prstGeom prst="rect">
                        <a:avLst/>
                      </a:prstGeom>
                      <a:noFill/>
                      <a:ln w="38100">
                        <a:noFill/>
                        <a:miter/>
                      </a:ln>
                    </p:spPr>
                  </p:pic>
                </p:oleObj>
              </mc:Fallback>
            </mc:AlternateContent>
          </a:graphicData>
        </a:graphic>
      </p:graphicFrame>
      <p:graphicFrame>
        <p:nvGraphicFramePr>
          <p:cNvPr id="-2147482167" name="对象 -2147482168"/>
          <p:cNvGraphicFramePr>
            <a:graphicFrameLocks noChangeAspect="1"/>
          </p:cNvGraphicFramePr>
          <p:nvPr/>
        </p:nvGraphicFramePr>
        <p:xfrm>
          <a:off x="1332865" y="5120640"/>
          <a:ext cx="6461760" cy="803275"/>
        </p:xfrm>
        <a:graphic>
          <a:graphicData uri="http://schemas.openxmlformats.org/presentationml/2006/ole">
            <mc:AlternateContent xmlns:mc="http://schemas.openxmlformats.org/markup-compatibility/2006">
              <mc:Choice xmlns:v="urn:schemas-microsoft-com:vml" Requires="v">
                <p:oleObj spid="_x0000_s12" name="" r:id="rId21" imgW="3200400" imgH="393700" progId="Equation.3">
                  <p:embed/>
                </p:oleObj>
              </mc:Choice>
              <mc:Fallback>
                <p:oleObj name="" r:id="rId21" imgW="3200400" imgH="393700" progId="Equation.3">
                  <p:embed/>
                  <p:pic>
                    <p:nvPicPr>
                      <p:cNvPr id="0" name="图片 11"/>
                      <p:cNvPicPr/>
                      <p:nvPr/>
                    </p:nvPicPr>
                    <p:blipFill>
                      <a:blip r:embed="rId22"/>
                      <a:stretch>
                        <a:fillRect/>
                      </a:stretch>
                    </p:blipFill>
                    <p:spPr>
                      <a:xfrm>
                        <a:off x="1332865" y="5120640"/>
                        <a:ext cx="6461760" cy="803275"/>
                      </a:xfrm>
                      <a:prstGeom prst="rect">
                        <a:avLst/>
                      </a:prstGeom>
                      <a:noFill/>
                      <a:ln w="38100">
                        <a:noFill/>
                        <a:miter/>
                      </a:ln>
                    </p:spPr>
                  </p:pic>
                </p:oleObj>
              </mc:Fallback>
            </mc:AlternateContent>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1"/>
          </p:nvPr>
        </p:nvSpPr>
        <p:spPr>
          <a:xfrm>
            <a:off x="380365" y="605790"/>
            <a:ext cx="8366760" cy="5680075"/>
          </a:xfrm>
        </p:spPr>
        <p:txBody>
          <a:bodyPr/>
          <a:p>
            <a:pPr algn="l"/>
            <a:endParaRPr lang="zh-CN" altLang="en-US"/>
          </a:p>
          <a:p>
            <a:pPr algn="l"/>
            <a:endParaRPr lang="zh-CN" altLang="en-US"/>
          </a:p>
          <a:p>
            <a:pPr algn="l"/>
            <a:r>
              <a:rPr lang="zh-CN" altLang="en-US"/>
              <a:t>电感电压</a:t>
            </a:r>
            <a:endParaRPr lang="zh-CN" altLang="en-US"/>
          </a:p>
          <a:p>
            <a:pPr algn="l"/>
            <a:endParaRPr lang="zh-CN" altLang="en-US"/>
          </a:p>
          <a:p>
            <a:pPr algn="l"/>
            <a:endParaRPr lang="zh-CN" altLang="en-US"/>
          </a:p>
          <a:p>
            <a:pPr algn="l"/>
            <a:endParaRPr lang="zh-CN" altLang="en-US"/>
          </a:p>
        </p:txBody>
      </p:sp>
      <p:pic>
        <p:nvPicPr>
          <p:cNvPr id="6146" name="Picture 8" descr="GIF014">
            <a:hlinkClick r:id="rId1" action="ppaction://hlinkpres?slideindex=1&amp;slidetitle="/>
          </p:cNvPr>
          <p:cNvPicPr>
            <a:picLocks noChangeAspect="1"/>
          </p:cNvPicPr>
          <p:nvPr/>
        </p:nvPicPr>
        <p:blipFill>
          <a:blip r:embed="rId2"/>
          <a:stretch>
            <a:fillRect/>
          </a:stretch>
        </p:blipFill>
        <p:spPr>
          <a:xfrm>
            <a:off x="8058150" y="6286500"/>
            <a:ext cx="1085850" cy="571500"/>
          </a:xfrm>
          <a:prstGeom prst="rect">
            <a:avLst/>
          </a:prstGeom>
          <a:noFill/>
          <a:ln w="9525">
            <a:noFill/>
          </a:ln>
        </p:spPr>
      </p:pic>
      <p:sp>
        <p:nvSpPr>
          <p:cNvPr id="6147" name="内容占位符 1"/>
          <p:cNvSpPr>
            <a:spLocks noGrp="1"/>
          </p:cNvSpPr>
          <p:nvPr>
            <p:ph sz="half" idx="2"/>
          </p:nvPr>
        </p:nvSpPr>
        <p:spPr/>
        <p:txBody>
          <a:bodyPr vert="horz" wrap="square" lIns="91440" tIns="45720" rIns="91440" bIns="45720" anchor="t"/>
          <a:p>
            <a:pPr algn="l"/>
            <a:r>
              <a:rPr lang="en-US" altLang="zh-CN" b="1" dirty="0"/>
              <a:t>     </a:t>
            </a:r>
            <a:endParaRPr lang="zh-CN" altLang="en-US" dirty="0"/>
          </a:p>
        </p:txBody>
      </p:sp>
      <p:graphicFrame>
        <p:nvGraphicFramePr>
          <p:cNvPr id="-2147482166" name="对象 -2147482167"/>
          <p:cNvGraphicFramePr>
            <a:graphicFrameLocks noChangeAspect="1"/>
          </p:cNvGraphicFramePr>
          <p:nvPr/>
        </p:nvGraphicFramePr>
        <p:xfrm>
          <a:off x="1754505" y="2753360"/>
          <a:ext cx="5617845" cy="815340"/>
        </p:xfrm>
        <a:graphic>
          <a:graphicData uri="http://schemas.openxmlformats.org/presentationml/2006/ole">
            <mc:AlternateContent xmlns:mc="http://schemas.openxmlformats.org/markup-compatibility/2006">
              <mc:Choice xmlns:v="urn:schemas-microsoft-com:vml" Requires="v">
                <p:oleObj spid="_x0000_s3076" name="" r:id="rId3" imgW="2717800" imgH="393700" progId="Equation.3">
                  <p:embed/>
                </p:oleObj>
              </mc:Choice>
              <mc:Fallback>
                <p:oleObj name="" r:id="rId3" imgW="2717800" imgH="393700" progId="Equation.3">
                  <p:embed/>
                  <p:pic>
                    <p:nvPicPr>
                      <p:cNvPr id="0" name="图片 3075"/>
                      <p:cNvPicPr/>
                      <p:nvPr/>
                    </p:nvPicPr>
                    <p:blipFill>
                      <a:blip r:embed="rId4"/>
                      <a:stretch>
                        <a:fillRect/>
                      </a:stretch>
                    </p:blipFill>
                    <p:spPr>
                      <a:xfrm>
                        <a:off x="1754505" y="2753360"/>
                        <a:ext cx="5617845" cy="815340"/>
                      </a:xfrm>
                      <a:prstGeom prst="rect">
                        <a:avLst/>
                      </a:prstGeom>
                      <a:noFill/>
                      <a:ln w="38100">
                        <a:noFill/>
                        <a:miter/>
                      </a:ln>
                    </p:spPr>
                  </p:pic>
                </p:oleObj>
              </mc:Fallback>
            </mc:AlternateContent>
          </a:graphicData>
        </a:graphic>
      </p:graphicFrame>
    </p:spTree>
  </p:cSld>
  <p:clrMapOvr>
    <a:masterClrMapping/>
  </p:clrMapOvr>
</p:sld>
</file>

<file path=ppt/theme/theme1.xml><?xml version="1.0" encoding="utf-8"?>
<a:theme xmlns:a="http://schemas.openxmlformats.org/drawingml/2006/main" name="默认设计模板">
  <a:themeElements>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66FF"/>
      </a:hlink>
      <a:folHlink>
        <a:srgbClr val="990099"/>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66FF"/>
        </a:hlink>
        <a:folHlink>
          <a:srgbClr val="9900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66FF"/>
      </a:hlink>
      <a:folHlink>
        <a:srgbClr val="990099"/>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66FF"/>
        </a:hlink>
        <a:folHlink>
          <a:srgbClr val="9900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20960</Words>
  <Application>WPS 演示</Application>
  <PresentationFormat>全屏显示(4:3)</PresentationFormat>
  <Paragraphs>854</Paragraphs>
  <Slides>93</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458</vt:i4>
      </vt:variant>
      <vt:variant>
        <vt:lpstr>幻灯片标题</vt:lpstr>
      </vt:variant>
      <vt:variant>
        <vt:i4>93</vt:i4>
      </vt:variant>
    </vt:vector>
  </HeadingPairs>
  <TitlesOfParts>
    <vt:vector size="561" baseType="lpstr">
      <vt:lpstr>Arial</vt:lpstr>
      <vt:lpstr>宋体</vt:lpstr>
      <vt:lpstr>Wingdings</vt:lpstr>
      <vt:lpstr>Times New Roman</vt:lpstr>
      <vt:lpstr>华文行楷</vt:lpstr>
      <vt:lpstr>微软雅黑</vt:lpstr>
      <vt:lpstr>Arial Unicode MS</vt:lpstr>
      <vt:lpstr>Calibri</vt:lpstr>
      <vt:lpstr>默认设计模板</vt:lpstr>
      <vt:lpstr>1_默认设计模板</vt:lpstr>
      <vt:lpstr>Visio.Drawing.11</vt:lpstr>
      <vt:lpstr>Visio.Drawing.11</vt:lpstr>
      <vt:lpstr>Equation.3</vt:lpstr>
      <vt:lpstr>Equation.3</vt:lpstr>
      <vt:lpstr>Equation.3</vt:lpstr>
      <vt:lpstr>Visio.Drawing.11</vt:lpstr>
      <vt:lpstr>Equation.3</vt:lpstr>
      <vt:lpstr>Equation.3</vt:lpstr>
      <vt:lpstr>Equation.3</vt:lpstr>
      <vt:lpstr>Equation.3</vt:lpstr>
      <vt:lpstr>Equation.3</vt:lpstr>
      <vt:lpstr>Equation.3</vt:lpstr>
      <vt:lpstr>Visio.Drawing.11</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Visio.Drawing.11</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Visio.Drawing.11</vt:lpstr>
      <vt:lpstr>Equation.3</vt:lpstr>
      <vt:lpstr>Equation.3</vt:lpstr>
      <vt:lpstr>Equation.3</vt:lpstr>
      <vt:lpstr>Visio.Drawing.11</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Visio.Drawing.11</vt:lpstr>
      <vt:lpstr>Equation.3</vt:lpstr>
      <vt:lpstr>Visio.Drawing.11</vt:lpstr>
      <vt:lpstr>Equation.3</vt:lpstr>
      <vt:lpstr>Equation.3</vt:lpstr>
      <vt:lpstr>Equation.3</vt:lpstr>
      <vt:lpstr>Equation.3</vt:lpstr>
      <vt:lpstr>Visio.Drawing.11</vt:lpstr>
      <vt:lpstr>Equation.3</vt:lpstr>
      <vt:lpstr>Equation.3</vt:lpstr>
      <vt:lpstr>Equation.3</vt:lpstr>
      <vt:lpstr>Equation.3</vt:lpstr>
      <vt:lpstr>Equation.3</vt:lpstr>
      <vt:lpstr>Visio.Drawing.11</vt:lpstr>
      <vt:lpstr>Equation.3</vt:lpstr>
      <vt:lpstr>Visio.Drawing.11</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Visio.Drawing.11</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wp</dc:creator>
  <cp:lastModifiedBy>90后</cp:lastModifiedBy>
  <cp:revision>206</cp:revision>
  <dcterms:created xsi:type="dcterms:W3CDTF">2008-03-13T07:21:00Z</dcterms:created>
  <dcterms:modified xsi:type="dcterms:W3CDTF">2018-10-01T07:59:15Z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