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5" r:id="rId2"/>
    <p:sldId id="327" r:id="rId3"/>
    <p:sldId id="447" r:id="rId4"/>
    <p:sldId id="264" r:id="rId5"/>
    <p:sldId id="309" r:id="rId6"/>
    <p:sldId id="410" r:id="rId7"/>
    <p:sldId id="449" r:id="rId8"/>
    <p:sldId id="460" r:id="rId9"/>
    <p:sldId id="461" r:id="rId10"/>
    <p:sldId id="340" r:id="rId11"/>
    <p:sldId id="462" r:id="rId12"/>
    <p:sldId id="463" r:id="rId13"/>
    <p:sldId id="466" r:id="rId14"/>
    <p:sldId id="465" r:id="rId15"/>
    <p:sldId id="467" r:id="rId16"/>
    <p:sldId id="468" r:id="rId17"/>
    <p:sldId id="469" r:id="rId18"/>
    <p:sldId id="470" r:id="rId19"/>
    <p:sldId id="472" r:id="rId20"/>
    <p:sldId id="471" r:id="rId21"/>
    <p:sldId id="473" r:id="rId22"/>
    <p:sldId id="474" r:id="rId23"/>
    <p:sldId id="475" r:id="rId24"/>
    <p:sldId id="476" r:id="rId25"/>
    <p:sldId id="477" r:id="rId26"/>
    <p:sldId id="478" r:id="rId27"/>
    <p:sldId id="326" r:id="rId28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09" autoAdjust="0"/>
    <p:restoredTop sz="94660" autoAdjust="0"/>
  </p:normalViewPr>
  <p:slideViewPr>
    <p:cSldViewPr>
      <p:cViewPr>
        <p:scale>
          <a:sx n="50" d="100"/>
          <a:sy n="50" d="100"/>
        </p:scale>
        <p:origin x="29" y="701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355658" y="2460298"/>
            <a:ext cx="8834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3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章学生选课管理系统数据库的创建与管理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5374010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7957736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用</a:t>
            </a:r>
            <a:r>
              <a:rPr lang="en-US" altLang="zh-CN" sz="48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SQLyog</a:t>
            </a:r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查看数据库信息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查看数据库信息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3646934" y="2887348"/>
            <a:ext cx="5688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查看数据库信息。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36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查看数据库信息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）打开【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】，鼠标单击【对象浏览器】选择【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】数据库，选择【信息】，即可查看该数据库的信息。如图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  <a:p>
            <a:pPr marL="254000" indent="266700" algn="just"/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4C84E2-AC21-B991-E11E-515190D54BD6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查看数据库信息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1">
            <a:extLst>
              <a:ext uri="{FF2B5EF4-FFF2-40B4-BE49-F238E27FC236}">
                <a16:creationId xmlns:a16="http://schemas.microsoft.com/office/drawing/2014/main" id="{FF6680A0-8AC6-DA5F-501F-D76FEBF05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54" y="2515396"/>
            <a:ext cx="5280025" cy="413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D3777D98-F5FB-0871-A643-26F7E2C7E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6879" y="4587004"/>
            <a:ext cx="28135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数据库信息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窗口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3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语句查看数据库列表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3646934" y="2887348"/>
            <a:ext cx="5688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语句查看数据库列表。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7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语句查看数据库列表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）打开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，单击工具栏上“新查询编辑器”按钮，在代码编辑窗口输入如下代码：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SHOW DATABASES;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）按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F9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或者单击工具栏上的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按钮可执行上述语句，在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窗口可显示数据库修改成功与否的信息。如图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3.8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4908F-5339-AEF5-3F44-7C3D56EB090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语句查看数据库列表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图片 1">
            <a:extLst>
              <a:ext uri="{FF2B5EF4-FFF2-40B4-BE49-F238E27FC236}">
                <a16:creationId xmlns:a16="http://schemas.microsoft.com/office/drawing/2014/main" id="{425635BA-3C2F-9DE2-656D-9A2C41188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86" y="3247347"/>
            <a:ext cx="5733549" cy="320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A880FE91-DA5D-B913-19E8-7210F543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2535" y="4428447"/>
            <a:ext cx="65147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3.8 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46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998862" y="3168184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删除学生选课管理系统数据库</a:t>
            </a:r>
            <a:r>
              <a:rPr lang="en-US" altLang="zh-CN" sz="2800" dirty="0" err="1"/>
              <a:t>xsxkDB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83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删除数据库。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，鼠标右击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】-&gt;【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，选择快捷菜单中的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更多数据库操作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，单击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删除数据库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即可。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语句删除数据库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）单击工具栏上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新建查询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按钮，在代码编辑窗口输入如下代码：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DROP DATABASE 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）按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F9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或者单击工具栏上的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按钮可执行上述语句。结果如图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3.13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删除数据库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FDDDC2F-8616-861A-76E3-B29E11E2F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65" y="4001347"/>
            <a:ext cx="4556125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599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导出数据库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将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数据库中的数据导出到文本文件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28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查看数据库信息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．用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删除数据库。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，鼠标右击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对象浏览器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】-&gt;【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，选择快捷菜单中的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更多数据库操作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，单击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删除数据库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即可。</a:t>
            </a:r>
          </a:p>
          <a:p>
            <a:pPr marL="254000" indent="266700" algn="just"/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语句删除数据库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）单击工具栏上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新建查询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按钮，在代码编辑窗口输入如下代码：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DROP DATABASE 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）按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F9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或者单击工具栏上的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按钮可执行上述语句。结果如图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3.13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7A053-FB2C-7CB8-E3B9-F06661CAC518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删除数据库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FDDDC2F-8616-861A-76E3-B29E11E2F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65" y="4001347"/>
            <a:ext cx="4556125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0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导出数据库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将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数据库中的数据导出到文本文件。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3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854846" y="2467054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54846" y="3387452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60398" y="2444875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创建学生选课管理系统数据库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60398" y="3370626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用 </a:t>
              </a:r>
              <a:r>
                <a:rPr lang="en-US" altLang="zh-CN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SQLyog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查看数据库信息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导出数据库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，单击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对象资源管理器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对象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在弹出的快捷菜单中选择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备份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导出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】--》【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备份数据库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转储到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3.17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导出数据库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1">
            <a:extLst>
              <a:ext uri="{FF2B5EF4-FFF2-40B4-BE49-F238E27FC236}">
                <a16:creationId xmlns:a16="http://schemas.microsoft.com/office/drawing/2014/main" id="{9BED8A52-0218-D95D-AC8C-ED25FE378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822" y="2714666"/>
            <a:ext cx="5273675" cy="257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C309C1DD-0B06-0305-D57E-FCEF218E6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609" y="5549384"/>
            <a:ext cx="32239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图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3.17 【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导出数据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】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对话框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1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导出数据库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）出现 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【SQL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的对话框，在该对话框中填写要导出的文件地址，还可以选择导出结构还是结构和数据。如图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3.18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导出数据库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B18E57-167C-65F8-9300-E4ACA5F2A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01096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1">
            <a:extLst>
              <a:ext uri="{FF2B5EF4-FFF2-40B4-BE49-F238E27FC236}">
                <a16:creationId xmlns:a16="http://schemas.microsoft.com/office/drawing/2014/main" id="{2328538C-E188-45EA-F239-107D4B011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93" y="2446739"/>
            <a:ext cx="5280025" cy="387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D3B96D66-D3CC-E7E1-9509-12FD28B43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0537" y="6341472"/>
            <a:ext cx="31983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3.18 【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转储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SQL】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9513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导出数据库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选择完成之后单击【导出】即可。</a:t>
            </a:r>
          </a:p>
          <a:p>
            <a:pPr marL="254000" indent="266700" algn="just"/>
            <a:endParaRPr lang="zh-CN" altLang="en-US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2D19A0-7736-1A46-1E1C-CE9EED5EBD91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3.2.4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导出数据库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B18E57-167C-65F8-9300-E4ACA5F2A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862" y="201096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14FB5CC7-E25D-9A94-EAB8-2D50851D1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863775"/>
            <a:ext cx="9273930" cy="143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61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2761685" y="2913250"/>
            <a:ext cx="7272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将文本文件中的数据导入到数据库的数据表。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6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 打开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新建一个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查询编辑器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窗口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将导出的</a:t>
            </a:r>
            <a:r>
              <a:rPr lang="en-US" altLang="zh-CN" sz="18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文件里的内容粘贴至窗口。如图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3.23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导入数据库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D6E2B8F4-4730-AA74-BFFC-B462E9D4E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2474671"/>
            <a:ext cx="7010930" cy="38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5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）选中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查询编辑器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窗口中的全部数据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单击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执行查询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即可。如图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3.24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导入数据库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2E6D2162-E79C-6451-DE34-09E6B9AC8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551" y="2486111"/>
            <a:ext cx="7763147" cy="343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43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6048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1809928"/>
            <a:ext cx="10784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）等待执行完成即可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8F9221-11FC-82E1-4925-37D858419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236C9C8-890D-E3FA-4414-EFE3EB25E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686" y="279014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8386270-0D18-362D-6A38-69F6D28B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715" y="2236149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98598E-0A99-EE46-3F97-6D6E97BC35A3}"/>
              </a:ext>
            </a:extLst>
          </p:cNvPr>
          <p:cNvSpPr txBox="1"/>
          <p:nvPr/>
        </p:nvSpPr>
        <p:spPr>
          <a:xfrm>
            <a:off x="1143690" y="266995"/>
            <a:ext cx="545557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3.2.5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导入数据库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D3C75E55-D293-A506-E8F1-EA926902A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66" y="2750238"/>
            <a:ext cx="6755774" cy="172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23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285778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421682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创建与管理学生选课管理系统数据库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30" y="4077866"/>
            <a:ext cx="6764672" cy="19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语句创建数据库；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语句查看数据库；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语句删除数据库；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导入、导出数据库。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4181879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19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熟练掌握利用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语句创建数据库的方法；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熟练掌握查看数据库的方法；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熟练掌握删除数据库的方法；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熟练掌握导入、导出数据库的操作。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206" y="4906354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能够使用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语句创建数据库；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能够使用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语句查看和删除数据库；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能够熟练的进行导入与导出数据库的操作；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502918" y="3014256"/>
            <a:ext cx="8568952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创建学生选课管理系统数据库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486694" y="2887895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利用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创建学生选课管理系统的数据库</a:t>
            </a:r>
            <a:r>
              <a:rPr lang="en-US" altLang="zh-CN" sz="2800" dirty="0" err="1"/>
              <a:t>xsxkDB</a:t>
            </a:r>
            <a:r>
              <a:rPr lang="zh-CN" altLang="en-US" sz="2800" dirty="0"/>
              <a:t>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SQLyog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创建数据库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SQLyog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622598" y="1702382"/>
            <a:ext cx="107841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266700" algn="just"/>
            <a:r>
              <a:rPr lang="en-US" altLang="zh-CN" sz="20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．单击【</a:t>
            </a:r>
            <a:r>
              <a:rPr lang="en-US" altLang="zh-CN" sz="20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root@localhost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】根节点，选择【创建数据库】，在右侧的【数据库名称】文本框中输入要创建的数据库的名称</a:t>
            </a:r>
            <a:r>
              <a:rPr lang="en-US" altLang="zh-CN" sz="20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，将字符集设置为：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utf8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，如下图所示。</a:t>
            </a:r>
          </a:p>
        </p:txBody>
      </p:sp>
      <p:pic>
        <p:nvPicPr>
          <p:cNvPr id="1026" name="图片 60">
            <a:extLst>
              <a:ext uri="{FF2B5EF4-FFF2-40B4-BE49-F238E27FC236}">
                <a16:creationId xmlns:a16="http://schemas.microsoft.com/office/drawing/2014/main" id="{8908D1CF-0911-5D5B-84AA-5A4BD8999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2410268"/>
            <a:ext cx="38544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0A1F4BC3-B6C4-BED6-B680-53FB4A4AB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67" y="4902643"/>
            <a:ext cx="33258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3F68A5D2-2A5E-A306-1F6A-B40EF7267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246" y="2794067"/>
            <a:ext cx="3870325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67D1A83-F54D-62C3-7BDB-C9BBB0EFB782}"/>
              </a:ext>
            </a:extLst>
          </p:cNvPr>
          <p:cNvSpPr txBox="1"/>
          <p:nvPr/>
        </p:nvSpPr>
        <p:spPr>
          <a:xfrm>
            <a:off x="6095206" y="5813825"/>
            <a:ext cx="4320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在左侧数据库下拉列表中可以发现新的数据库</a:t>
            </a:r>
            <a:r>
              <a:rPr lang="en-US" altLang="zh-CN" sz="24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xsxkDB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2EB418-B9D3-EF6C-83F8-6DFE15C0C218}"/>
              </a:ext>
            </a:extLst>
          </p:cNvPr>
          <p:cNvSpPr txBox="1"/>
          <p:nvPr/>
        </p:nvSpPr>
        <p:spPr>
          <a:xfrm>
            <a:off x="1990750" y="2893372"/>
            <a:ext cx="8856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利用</a:t>
            </a:r>
            <a:r>
              <a:rPr lang="en-US" altLang="zh-CN" sz="2800" dirty="0"/>
              <a:t>SQL</a:t>
            </a:r>
            <a:r>
              <a:rPr lang="zh-CN" altLang="en-US" sz="2800" dirty="0"/>
              <a:t>语句创建学生选课管理系统的数据库</a:t>
            </a:r>
            <a:r>
              <a:rPr lang="en-US" altLang="zh-CN" sz="2800" dirty="0" err="1"/>
              <a:t>xsxkDB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1C7DAC-A2B4-42E1-CD17-69BFB6ABB202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BEE3FEE-1A65-183C-B5D5-DEBFB0354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E755CD9F-ED88-1734-CD4F-A52586ADA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3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042440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语句创建数据库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125538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838622" y="2421682"/>
            <a:ext cx="107841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4000" indent="127000" algn="just"/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创建数据库是在系统磁盘上划分一块区域用于数据的存储和管理，</a:t>
            </a:r>
            <a:r>
              <a:rPr lang="en-US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中创建数据库的基本语法格式是：</a:t>
            </a:r>
          </a:p>
          <a:p>
            <a:pPr indent="127000" algn="just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DATABASE [IF NOT EXISTS] &lt;</a:t>
            </a:r>
            <a:r>
              <a:rPr lang="zh-CN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数据库名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&gt;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just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[[DEFAULT] CHARACTER SET &lt;</a:t>
            </a:r>
            <a:r>
              <a:rPr lang="zh-CN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字符集名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&gt;] 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7000" algn="just" fontAlgn="auto"/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[[DEFAULT] COLLATE &lt;</a:t>
            </a:r>
            <a:r>
              <a:rPr lang="zh-CN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校对规则名</a:t>
            </a:r>
            <a:r>
              <a:rPr lang="en-US" altLang="zh-CN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&gt;];</a:t>
            </a:r>
            <a:endParaRPr lang="zh-CN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54000" indent="266700" algn="just"/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7E8D0D-BBA6-4FFF-8474-4D6A24C1EA8A}"/>
              </a:ext>
            </a:extLst>
          </p:cNvPr>
          <p:cNvSpPr txBox="1"/>
          <p:nvPr/>
        </p:nvSpPr>
        <p:spPr>
          <a:xfrm>
            <a:off x="838622" y="4941962"/>
            <a:ext cx="107841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just"/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3.1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：在</a:t>
            </a:r>
            <a:r>
              <a:rPr lang="en-US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MySQL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中创建一个名为</a:t>
            </a:r>
            <a:r>
              <a:rPr lang="en-US" altLang="zh-CN" sz="2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xsxkDB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的数据库，输入语句如下：</a:t>
            </a:r>
          </a:p>
          <a:p>
            <a:pPr indent="127000" algn="just" fontAlgn="auto"/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DATABASE  </a:t>
            </a:r>
            <a:r>
              <a:rPr lang="en-US" altLang="zh-CN" sz="2800" dirty="0" err="1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xsxkdb</a:t>
            </a:r>
            <a:r>
              <a:rPr lang="en-US" altLang="zh-CN" sz="2800" dirty="0">
                <a:solidFill>
                  <a:srgbClr val="0000FF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BBA25F-4105-6BA4-C9F1-29268CCD1FFB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SQL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语句创建数据库</a:t>
            </a:r>
          </a:p>
        </p:txBody>
      </p:sp>
    </p:spTree>
    <p:extLst>
      <p:ext uri="{BB962C8B-B14F-4D97-AF65-F5344CB8AC3E}">
        <p14:creationId xmlns:p14="http://schemas.microsoft.com/office/powerpoint/2010/main" val="42108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1270</TotalTime>
  <Words>1067</Words>
  <Application>Microsoft Office PowerPoint</Application>
  <PresentationFormat>自定义</PresentationFormat>
  <Paragraphs>119</Paragraphs>
  <Slides>27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Source Han Sans K Bold</vt:lpstr>
      <vt:lpstr>宋体</vt:lpstr>
      <vt:lpstr>微软雅黑</vt:lpstr>
      <vt:lpstr>Arial</vt:lpstr>
      <vt:lpstr>Calibri</vt:lpstr>
      <vt:lpstr>Courier New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431</cp:revision>
  <dcterms:created xsi:type="dcterms:W3CDTF">2020-11-09T06:56:00Z</dcterms:created>
  <dcterms:modified xsi:type="dcterms:W3CDTF">2023-02-01T02:01:40Z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